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0"/>
  </p:notesMasterIdLst>
  <p:sldIdLst>
    <p:sldId id="8263" r:id="rId5"/>
    <p:sldId id="8259" r:id="rId6"/>
    <p:sldId id="8264" r:id="rId7"/>
    <p:sldId id="8262" r:id="rId8"/>
    <p:sldId id="303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4D3200-C06E-2CFC-969A-908DB7228B22}" name="Patti Repetto" initials="PR" userId="S::prepetto@ushealthconnect.com::29a62dfc-181e-481e-a0bd-97f9faffa5d7" providerId="AD"/>
  <p188:author id="{B0547538-8B96-6C5E-B990-55466F9A02D9}" name="Rebecca Barraclough" initials="RB" userId="S::rbarraclough@ushealthconnect.com::2fefac7e-c711-47ad-8a3f-c5e62e1ab735" providerId="AD"/>
  <p188:author id="{F81DE35A-50DD-831C-4C71-771EAADA53CF}" name="Paige Daniels" initials="PD" userId="S::pdaniels@ushealthconnect.com::86daaabd-8219-4d78-97e4-3e43d69765b9" providerId="AD"/>
  <p188:author id="{D7037B9D-489D-BD61-C2A8-D798FC9BE454}" name="Robert Garris" initials="RG" userId="S::rgarris@ushealthconnect.com::2e75e808-a6ec-4b4a-8020-a0cff9079715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D5D5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F6D47-E610-494B-BB6A-CB88B17C20C8}" v="11" dt="2024-06-26T18:17:50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Davidson" userId="S::cdavidson@ushealthconnect.com::03062326-39c5-45f7-aba2-5036e27cfdbd" providerId="AD" clId="Web-{DF58A1F2-87D3-E330-008D-274C72D368A2}"/>
    <pc:docChg chg="">
      <pc:chgData name="Cindy Davidson" userId="S::cdavidson@ushealthconnect.com::03062326-39c5-45f7-aba2-5036e27cfdbd" providerId="AD" clId="Web-{DF58A1F2-87D3-E330-008D-274C72D368A2}" dt="2024-06-19T16:10:30.933" v="0"/>
      <pc:docMkLst>
        <pc:docMk/>
      </pc:docMkLst>
      <pc:sldChg chg="modCm">
        <pc:chgData name="Cindy Davidson" userId="S::cdavidson@ushealthconnect.com::03062326-39c5-45f7-aba2-5036e27cfdbd" providerId="AD" clId="Web-{DF58A1F2-87D3-E330-008D-274C72D368A2}" dt="2024-06-19T16:10:30.933" v="0"/>
        <pc:sldMkLst>
          <pc:docMk/>
          <pc:sldMk cId="1453970600" sldId="8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DF58A1F2-87D3-E330-008D-274C72D368A2}" dt="2024-06-19T16:10:30.933" v="0"/>
              <pc2:cmMkLst xmlns:pc2="http://schemas.microsoft.com/office/powerpoint/2019/9/main/command">
                <pc:docMk/>
                <pc:sldMk cId="1453970600" sldId="8262"/>
                <pc2:cmMk id="{8C87C74B-86A3-46E1-AB09-EBACF58F77EC}"/>
              </pc2:cmMkLst>
              <pc226:cmRplyChg chg="add">
                <pc226:chgData name="Cindy Davidson" userId="S::cdavidson@ushealthconnect.com::03062326-39c5-45f7-aba2-5036e27cfdbd" providerId="AD" clId="Web-{DF58A1F2-87D3-E330-008D-274C72D368A2}" dt="2024-06-19T16:10:30.933" v="0"/>
                <pc2:cmRplyMkLst xmlns:pc2="http://schemas.microsoft.com/office/powerpoint/2019/9/main/command">
                  <pc:docMk/>
                  <pc:sldMk cId="1453970600" sldId="8262"/>
                  <pc2:cmMk id="{8C87C74B-86A3-46E1-AB09-EBACF58F77EC}"/>
                  <pc2:cmRplyMk id="{1A613530-3E23-4E20-9221-341D6ECAE5A1}"/>
                </pc2:cmRplyMkLst>
              </pc226:cmRplyChg>
            </pc226:cmChg>
          </p:ext>
        </pc:extLst>
      </pc:sldChg>
    </pc:docChg>
  </pc:docChgLst>
  <pc:docChgLst>
    <pc:chgData name="Robert Garris" userId="2e75e808-a6ec-4b4a-8020-a0cff9079715" providerId="ADAL" clId="{A5AD2A85-D023-4DBC-BB3B-F0AF611623D6}"/>
    <pc:docChg chg="custSel delSld modSld delMainMaster">
      <pc:chgData name="Robert Garris" userId="2e75e808-a6ec-4b4a-8020-a0cff9079715" providerId="ADAL" clId="{A5AD2A85-D023-4DBC-BB3B-F0AF611623D6}" dt="2024-06-12T14:07:01.144" v="24" actId="47"/>
      <pc:docMkLst>
        <pc:docMk/>
      </pc:docMkLst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3513622163" sldId="261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3642267049" sldId="274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3668824796" sldId="292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163691841" sldId="532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3956047847" sldId="535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510254095" sldId="551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2418770787" sldId="8243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3410783316" sldId="8253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2014163630" sldId="8254"/>
        </pc:sldMkLst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567523234" sldId="8258"/>
        </pc:sldMkLst>
      </pc:sldChg>
      <pc:sldChg chg="addSp modSp mod modAnim">
        <pc:chgData name="Robert Garris" userId="2e75e808-a6ec-4b4a-8020-a0cff9079715" providerId="ADAL" clId="{A5AD2A85-D023-4DBC-BB3B-F0AF611623D6}" dt="2024-06-12T14:02:16.264" v="16"/>
        <pc:sldMkLst>
          <pc:docMk/>
          <pc:sldMk cId="2103916513" sldId="8259"/>
        </pc:sldMkLst>
        <pc:spChg chg="add mod">
          <ac:chgData name="Robert Garris" userId="2e75e808-a6ec-4b4a-8020-a0cff9079715" providerId="ADAL" clId="{A5AD2A85-D023-4DBC-BB3B-F0AF611623D6}" dt="2024-06-12T13:56:59.821" v="5" actId="1582"/>
          <ac:spMkLst>
            <pc:docMk/>
            <pc:sldMk cId="2103916513" sldId="8259"/>
            <ac:spMk id="2" creationId="{D2288420-1EC9-4886-D582-663C7911FDFE}"/>
          </ac:spMkLst>
        </pc:spChg>
        <pc:spChg chg="add mod">
          <ac:chgData name="Robert Garris" userId="2e75e808-a6ec-4b4a-8020-a0cff9079715" providerId="ADAL" clId="{A5AD2A85-D023-4DBC-BB3B-F0AF611623D6}" dt="2024-06-12T14:00:47.272" v="10" actId="1582"/>
          <ac:spMkLst>
            <pc:docMk/>
            <pc:sldMk cId="2103916513" sldId="8259"/>
            <ac:spMk id="3" creationId="{69ED5502-4041-9B22-91F9-8D41FF4195B6}"/>
          </ac:spMkLst>
        </pc:spChg>
        <pc:spChg chg="add mod">
          <ac:chgData name="Robert Garris" userId="2e75e808-a6ec-4b4a-8020-a0cff9079715" providerId="ADAL" clId="{A5AD2A85-D023-4DBC-BB3B-F0AF611623D6}" dt="2024-06-12T14:02:10.960" v="15" actId="1582"/>
          <ac:spMkLst>
            <pc:docMk/>
            <pc:sldMk cId="2103916513" sldId="8259"/>
            <ac:spMk id="4" creationId="{808DB5B7-9F13-220A-DF56-9B1B73CB33DB}"/>
          </ac:spMkLst>
        </pc:spChg>
      </pc:sldChg>
      <pc:sldChg chg="del">
        <pc:chgData name="Robert Garris" userId="2e75e808-a6ec-4b4a-8020-a0cff9079715" providerId="ADAL" clId="{A5AD2A85-D023-4DBC-BB3B-F0AF611623D6}" dt="2024-06-12T14:07:01.144" v="24" actId="47"/>
        <pc:sldMkLst>
          <pc:docMk/>
          <pc:sldMk cId="3164476844" sldId="8260"/>
        </pc:sldMkLst>
      </pc:sldChg>
      <pc:sldChg chg="addSp modSp mod modClrScheme addCm chgLayout">
        <pc:chgData name="Robert Garris" userId="2e75e808-a6ec-4b4a-8020-a0cff9079715" providerId="ADAL" clId="{A5AD2A85-D023-4DBC-BB3B-F0AF611623D6}" dt="2024-06-12T14:04:40.731" v="23"/>
        <pc:sldMkLst>
          <pc:docMk/>
          <pc:sldMk cId="3519151098" sldId="8261"/>
        </pc:sldMkLst>
        <pc:spChg chg="mod ord">
          <ac:chgData name="Robert Garris" userId="2e75e808-a6ec-4b4a-8020-a0cff9079715" providerId="ADAL" clId="{A5AD2A85-D023-4DBC-BB3B-F0AF611623D6}" dt="2024-06-12T14:03:15.097" v="17" actId="700"/>
          <ac:spMkLst>
            <pc:docMk/>
            <pc:sldMk cId="3519151098" sldId="8261"/>
            <ac:spMk id="2" creationId="{50E9C87F-C02B-A68D-2B71-3F9BD349D5A3}"/>
          </ac:spMkLst>
        </pc:spChg>
        <pc:spChg chg="add mod ord">
          <ac:chgData name="Robert Garris" userId="2e75e808-a6ec-4b4a-8020-a0cff9079715" providerId="ADAL" clId="{A5AD2A85-D023-4DBC-BB3B-F0AF611623D6}" dt="2024-06-12T14:03:15.097" v="17" actId="700"/>
          <ac:spMkLst>
            <pc:docMk/>
            <pc:sldMk cId="3519151098" sldId="8261"/>
            <ac:spMk id="3" creationId="{3A5A8EAD-2974-1D2A-3CFC-FB8AD3B1993A}"/>
          </ac:spMkLst>
        </pc:spChg>
        <pc:spChg chg="mod ord">
          <ac:chgData name="Robert Garris" userId="2e75e808-a6ec-4b4a-8020-a0cff9079715" providerId="ADAL" clId="{A5AD2A85-D023-4DBC-BB3B-F0AF611623D6}" dt="2024-06-12T14:03:15.097" v="17" actId="700"/>
          <ac:spMkLst>
            <pc:docMk/>
            <pc:sldMk cId="3519151098" sldId="8261"/>
            <ac:spMk id="8" creationId="{1A3749BD-2687-417B-7060-A13BC6C19306}"/>
          </ac:spMkLst>
        </pc:spChg>
        <pc:graphicFrameChg chg="mod modGraphic">
          <ac:chgData name="Robert Garris" userId="2e75e808-a6ec-4b4a-8020-a0cff9079715" providerId="ADAL" clId="{A5AD2A85-D023-4DBC-BB3B-F0AF611623D6}" dt="2024-06-12T14:03:57.932" v="22" actId="1076"/>
          <ac:graphicFrameMkLst>
            <pc:docMk/>
            <pc:sldMk cId="3519151098" sldId="8261"/>
            <ac:graphicFrameMk id="7" creationId="{19B02623-1025-A47B-FF58-F12AF018445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A5AD2A85-D023-4DBC-BB3B-F0AF611623D6}" dt="2024-06-12T14:04:40.731" v="23"/>
              <pc2:cmMkLst xmlns:pc2="http://schemas.microsoft.com/office/powerpoint/2019/9/main/command">
                <pc:docMk/>
                <pc:sldMk cId="3519151098" sldId="8261"/>
                <pc2:cmMk id="{AAF452E8-726E-4851-A25E-2CDAF2C0EFFD}"/>
              </pc2:cmMkLst>
            </pc226:cmChg>
          </p:ext>
        </pc:extLst>
      </pc:sldChg>
      <pc:sldMasterChg chg="del delSldLayout">
        <pc:chgData name="Robert Garris" userId="2e75e808-a6ec-4b4a-8020-a0cff9079715" providerId="ADAL" clId="{A5AD2A85-D023-4DBC-BB3B-F0AF611623D6}" dt="2024-06-12T14:07:01.144" v="24" actId="47"/>
        <pc:sldMasterMkLst>
          <pc:docMk/>
          <pc:sldMasterMk cId="2087507699" sldId="2147483660"/>
        </pc:sldMasterMkLst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1575479575" sldId="2147483661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497770769" sldId="2147483662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769723992" sldId="2147483663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2850196681" sldId="2147483664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169752021" sldId="2147483665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2017897102" sldId="2147483666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1361254481" sldId="2147483667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2469864292" sldId="2147483668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1178912309" sldId="2147483669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2511971608" sldId="2147483670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1133105041" sldId="2147483671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2276203870" sldId="2147483672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542860074" sldId="2147483673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4019825360" sldId="2147483674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2847373033" sldId="2147483675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293738508" sldId="2147483676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1376632630" sldId="2147483677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2087507699" sldId="2147483660"/>
            <pc:sldLayoutMk cId="3845624818" sldId="2147483678"/>
          </pc:sldLayoutMkLst>
        </pc:sldLayoutChg>
      </pc:sldMasterChg>
      <pc:sldMasterChg chg="del delSldLayout">
        <pc:chgData name="Robert Garris" userId="2e75e808-a6ec-4b4a-8020-a0cff9079715" providerId="ADAL" clId="{A5AD2A85-D023-4DBC-BB3B-F0AF611623D6}" dt="2024-06-12T14:07:01.144" v="24" actId="47"/>
        <pc:sldMasterMkLst>
          <pc:docMk/>
          <pc:sldMasterMk cId="463255183" sldId="2147483679"/>
        </pc:sldMasterMkLst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3913070063" sldId="2147483680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1442646389" sldId="2147483681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3418321434" sldId="2147483682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3967769981" sldId="2147483683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2502028680" sldId="2147483684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973963513" sldId="2147483685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2754706040" sldId="2147483686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834662880" sldId="2147483687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3532676831" sldId="2147483688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3556390021" sldId="2147483689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232061815" sldId="2147483690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65413678" sldId="2147483691"/>
          </pc:sldLayoutMkLst>
        </pc:sldLayoutChg>
        <pc:sldLayoutChg chg="del">
          <pc:chgData name="Robert Garris" userId="2e75e808-a6ec-4b4a-8020-a0cff9079715" providerId="ADAL" clId="{A5AD2A85-D023-4DBC-BB3B-F0AF611623D6}" dt="2024-06-12T14:07:01.144" v="24" actId="47"/>
          <pc:sldLayoutMkLst>
            <pc:docMk/>
            <pc:sldMasterMk cId="463255183" sldId="2147483679"/>
            <pc:sldLayoutMk cId="962438618" sldId="2147483692"/>
          </pc:sldLayoutMkLst>
        </pc:sldLayoutChg>
      </pc:sldMasterChg>
    </pc:docChg>
  </pc:docChgLst>
  <pc:docChgLst>
    <pc:chgData name="Cindy Davidson" userId="S::cdavidson@ushealthconnect.com::03062326-39c5-45f7-aba2-5036e27cfdbd" providerId="AD" clId="Web-{1A989E6C-A984-208E-6938-946E23CE25DA}"/>
    <pc:docChg chg="modSld">
      <pc:chgData name="Cindy Davidson" userId="S::cdavidson@ushealthconnect.com::03062326-39c5-45f7-aba2-5036e27cfdbd" providerId="AD" clId="Web-{1A989E6C-A984-208E-6938-946E23CE25DA}" dt="2024-06-19T16:08:16.590" v="17" actId="20577"/>
      <pc:docMkLst>
        <pc:docMk/>
      </pc:docMkLst>
      <pc:sldChg chg="modSp">
        <pc:chgData name="Cindy Davidson" userId="S::cdavidson@ushealthconnect.com::03062326-39c5-45f7-aba2-5036e27cfdbd" providerId="AD" clId="Web-{1A989E6C-A984-208E-6938-946E23CE25DA}" dt="2024-06-19T16:08:16.590" v="17" actId="20577"/>
        <pc:sldMkLst>
          <pc:docMk/>
          <pc:sldMk cId="1453970600" sldId="8262"/>
        </pc:sldMkLst>
        <pc:spChg chg="mod">
          <ac:chgData name="Cindy Davidson" userId="S::cdavidson@ushealthconnect.com::03062326-39c5-45f7-aba2-5036e27cfdbd" providerId="AD" clId="Web-{1A989E6C-A984-208E-6938-946E23CE25DA}" dt="2024-06-19T16:08:11.168" v="4" actId="20577"/>
          <ac:spMkLst>
            <pc:docMk/>
            <pc:sldMk cId="1453970600" sldId="8262"/>
            <ac:spMk id="5" creationId="{4A82453D-06D6-1DFB-2C05-46B8ED5CCCAC}"/>
          </ac:spMkLst>
        </pc:spChg>
        <pc:spChg chg="mod">
          <ac:chgData name="Cindy Davidson" userId="S::cdavidson@ushealthconnect.com::03062326-39c5-45f7-aba2-5036e27cfdbd" providerId="AD" clId="Web-{1A989E6C-A984-208E-6938-946E23CE25DA}" dt="2024-06-19T16:08:16.590" v="17" actId="20577"/>
          <ac:spMkLst>
            <pc:docMk/>
            <pc:sldMk cId="1453970600" sldId="8262"/>
            <ac:spMk id="6" creationId="{C3FC8ACB-83DA-3118-3A20-DADA249FBA2C}"/>
          </ac:spMkLst>
        </pc:spChg>
      </pc:sldChg>
    </pc:docChg>
  </pc:docChgLst>
  <pc:docChgLst>
    <pc:chgData name="Rebecca Barraclough" userId="2fefac7e-c711-47ad-8a3f-c5e62e1ab735" providerId="ADAL" clId="{E98F6D47-E610-494B-BB6A-CB88B17C20C8}"/>
    <pc:docChg chg="custSel addSld delSld modSld sldOrd">
      <pc:chgData name="Rebecca Barraclough" userId="2fefac7e-c711-47ad-8a3f-c5e62e1ab735" providerId="ADAL" clId="{E98F6D47-E610-494B-BB6A-CB88B17C20C8}" dt="2024-06-26T18:17:50.005" v="12" actId="2696"/>
      <pc:docMkLst>
        <pc:docMk/>
      </pc:docMkLst>
      <pc:sldChg chg="delCm">
        <pc:chgData name="Rebecca Barraclough" userId="2fefac7e-c711-47ad-8a3f-c5e62e1ab735" providerId="ADAL" clId="{E98F6D47-E610-494B-BB6A-CB88B17C20C8}" dt="2024-06-26T18:17:04.336" v="0"/>
        <pc:sldMkLst>
          <pc:docMk/>
          <pc:sldMk cId="2103916513" sldId="8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E98F6D47-E610-494B-BB6A-CB88B17C20C8}" dt="2024-06-26T18:17:04.336" v="0"/>
              <pc2:cmMkLst xmlns:pc2="http://schemas.microsoft.com/office/powerpoint/2019/9/main/command">
                <pc:docMk/>
                <pc:sldMk cId="2103916513" sldId="8259"/>
                <pc2:cmMk id="{CE27C8E7-760A-47E8-B19E-F5D8EFA8FE95}"/>
              </pc2:cmMkLst>
            </pc226:cmChg>
          </p:ext>
        </pc:extLst>
      </pc:sldChg>
      <pc:sldChg chg="del delCm">
        <pc:chgData name="Rebecca Barraclough" userId="2fefac7e-c711-47ad-8a3f-c5e62e1ab735" providerId="ADAL" clId="{E98F6D47-E610-494B-BB6A-CB88B17C20C8}" dt="2024-06-26T18:17:50.005" v="12" actId="2696"/>
        <pc:sldMkLst>
          <pc:docMk/>
          <pc:sldMk cId="3519151098" sldId="8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E98F6D47-E610-494B-BB6A-CB88B17C20C8}" dt="2024-06-26T18:17:04.336" v="0"/>
              <pc2:cmMkLst xmlns:pc2="http://schemas.microsoft.com/office/powerpoint/2019/9/main/command">
                <pc:docMk/>
                <pc:sldMk cId="3519151098" sldId="8261"/>
                <pc2:cmMk id="{AAF452E8-726E-4851-A25E-2CDAF2C0EFFD}"/>
              </pc2:cmMkLst>
            </pc226:cmChg>
          </p:ext>
        </pc:extLst>
      </pc:sldChg>
      <pc:sldChg chg="delCm">
        <pc:chgData name="Rebecca Barraclough" userId="2fefac7e-c711-47ad-8a3f-c5e62e1ab735" providerId="ADAL" clId="{E98F6D47-E610-494B-BB6A-CB88B17C20C8}" dt="2024-06-26T18:17:04.336" v="0"/>
        <pc:sldMkLst>
          <pc:docMk/>
          <pc:sldMk cId="1453970600" sldId="8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E98F6D47-E610-494B-BB6A-CB88B17C20C8}" dt="2024-06-26T18:17:04.336" v="0"/>
              <pc2:cmMkLst xmlns:pc2="http://schemas.microsoft.com/office/powerpoint/2019/9/main/command">
                <pc:docMk/>
                <pc:sldMk cId="1453970600" sldId="8262"/>
                <pc2:cmMk id="{8C87C74B-86A3-46E1-AB09-EBACF58F77EC}"/>
              </pc2:cmMkLst>
            </pc226:cmChg>
            <pc226:cmChg xmlns:pc226="http://schemas.microsoft.com/office/powerpoint/2022/06/main/command" chg="del">
              <pc226:chgData name="Rebecca Barraclough" userId="2fefac7e-c711-47ad-8a3f-c5e62e1ab735" providerId="ADAL" clId="{E98F6D47-E610-494B-BB6A-CB88B17C20C8}" dt="2024-06-26T18:17:04.336" v="0"/>
              <pc2:cmMkLst xmlns:pc2="http://schemas.microsoft.com/office/powerpoint/2019/9/main/command">
                <pc:docMk/>
                <pc:sldMk cId="1453970600" sldId="8262"/>
                <pc2:cmMk id="{756179F7-2D55-4ECE-AEC5-9543A94653A4}"/>
              </pc2:cmMkLst>
            </pc226:cmChg>
          </p:ext>
        </pc:extLst>
      </pc:sldChg>
      <pc:sldChg chg="delCm">
        <pc:chgData name="Rebecca Barraclough" userId="2fefac7e-c711-47ad-8a3f-c5e62e1ab735" providerId="ADAL" clId="{E98F6D47-E610-494B-BB6A-CB88B17C20C8}" dt="2024-06-26T18:17:04.336" v="0"/>
        <pc:sldMkLst>
          <pc:docMk/>
          <pc:sldMk cId="4254028026" sldId="8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E98F6D47-E610-494B-BB6A-CB88B17C20C8}" dt="2024-06-26T18:17:04.336" v="0"/>
              <pc2:cmMkLst xmlns:pc2="http://schemas.microsoft.com/office/powerpoint/2019/9/main/command">
                <pc:docMk/>
                <pc:sldMk cId="4254028026" sldId="8263"/>
                <pc2:cmMk id="{395B828E-D039-4491-BD3B-CF603E82C8BA}"/>
              </pc2:cmMkLst>
            </pc226:cmChg>
            <pc226:cmChg xmlns:pc226="http://schemas.microsoft.com/office/powerpoint/2022/06/main/command" chg="del">
              <pc226:chgData name="Rebecca Barraclough" userId="2fefac7e-c711-47ad-8a3f-c5e62e1ab735" providerId="ADAL" clId="{E98F6D47-E610-494B-BB6A-CB88B17C20C8}" dt="2024-06-26T18:17:04.336" v="0"/>
              <pc2:cmMkLst xmlns:pc2="http://schemas.microsoft.com/office/powerpoint/2019/9/main/command">
                <pc:docMk/>
                <pc:sldMk cId="4254028026" sldId="8263"/>
                <pc2:cmMk id="{A73519AC-90A1-450F-B51B-9391E929D7F1}"/>
              </pc2:cmMkLst>
            </pc226:cmChg>
            <pc226:cmChg xmlns:pc226="http://schemas.microsoft.com/office/powerpoint/2022/06/main/command" chg="del">
              <pc226:chgData name="Rebecca Barraclough" userId="2fefac7e-c711-47ad-8a3f-c5e62e1ab735" providerId="ADAL" clId="{E98F6D47-E610-494B-BB6A-CB88B17C20C8}" dt="2024-06-26T18:17:04.336" v="0"/>
              <pc2:cmMkLst xmlns:pc2="http://schemas.microsoft.com/office/powerpoint/2019/9/main/command">
                <pc:docMk/>
                <pc:sldMk cId="4254028026" sldId="8263"/>
                <pc2:cmMk id="{67CEC8B0-C79B-4AC8-BD0D-283D8F715832}"/>
              </pc2:cmMkLst>
            </pc226:cmChg>
            <pc226:cmChg xmlns:pc226="http://schemas.microsoft.com/office/powerpoint/2022/06/main/command" chg="del">
              <pc226:chgData name="Rebecca Barraclough" userId="2fefac7e-c711-47ad-8a3f-c5e62e1ab735" providerId="ADAL" clId="{E98F6D47-E610-494B-BB6A-CB88B17C20C8}" dt="2024-06-26T18:17:04.336" v="0"/>
              <pc2:cmMkLst xmlns:pc2="http://schemas.microsoft.com/office/powerpoint/2019/9/main/command">
                <pc:docMk/>
                <pc:sldMk cId="4254028026" sldId="8263"/>
                <pc2:cmMk id="{395E7FDA-63BE-4784-9751-EF5CFAAF67A2}"/>
              </pc2:cmMkLst>
            </pc226:cmChg>
          </p:ext>
        </pc:extLst>
      </pc:sldChg>
      <pc:sldChg chg="addSp delSp modSp new mod ord">
        <pc:chgData name="Rebecca Barraclough" userId="2fefac7e-c711-47ad-8a3f-c5e62e1ab735" providerId="ADAL" clId="{E98F6D47-E610-494B-BB6A-CB88B17C20C8}" dt="2024-06-26T18:17:42.391" v="11" actId="14100"/>
        <pc:sldMkLst>
          <pc:docMk/>
          <pc:sldMk cId="1276058572" sldId="8264"/>
        </pc:sldMkLst>
        <pc:spChg chg="del">
          <ac:chgData name="Rebecca Barraclough" userId="2fefac7e-c711-47ad-8a3f-c5e62e1ab735" providerId="ADAL" clId="{E98F6D47-E610-494B-BB6A-CB88B17C20C8}" dt="2024-06-26T18:17:25.421" v="5" actId="478"/>
          <ac:spMkLst>
            <pc:docMk/>
            <pc:sldMk cId="1276058572" sldId="8264"/>
            <ac:spMk id="2" creationId="{28DF7C17-33C6-964D-AE63-DFA3E41A1536}"/>
          </ac:spMkLst>
        </pc:spChg>
        <pc:spChg chg="del">
          <ac:chgData name="Rebecca Barraclough" userId="2fefac7e-c711-47ad-8a3f-c5e62e1ab735" providerId="ADAL" clId="{E98F6D47-E610-494B-BB6A-CB88B17C20C8}" dt="2024-06-26T18:17:24.300" v="4" actId="478"/>
          <ac:spMkLst>
            <pc:docMk/>
            <pc:sldMk cId="1276058572" sldId="8264"/>
            <ac:spMk id="3" creationId="{B3645B30-0AA9-F6F9-2BDA-D4AAF878B215}"/>
          </ac:spMkLst>
        </pc:spChg>
        <pc:spChg chg="del">
          <ac:chgData name="Rebecca Barraclough" userId="2fefac7e-c711-47ad-8a3f-c5e62e1ab735" providerId="ADAL" clId="{E98F6D47-E610-494B-BB6A-CB88B17C20C8}" dt="2024-06-26T18:17:27.537" v="6" actId="478"/>
          <ac:spMkLst>
            <pc:docMk/>
            <pc:sldMk cId="1276058572" sldId="8264"/>
            <ac:spMk id="4" creationId="{FD97105A-F49E-1420-C043-0063B7436E76}"/>
          </ac:spMkLst>
        </pc:spChg>
        <pc:spChg chg="add mod">
          <ac:chgData name="Rebecca Barraclough" userId="2fefac7e-c711-47ad-8a3f-c5e62e1ab735" providerId="ADAL" clId="{E98F6D47-E610-494B-BB6A-CB88B17C20C8}" dt="2024-06-26T18:17:42.391" v="11" actId="14100"/>
          <ac:spMkLst>
            <pc:docMk/>
            <pc:sldMk cId="1276058572" sldId="8264"/>
            <ac:spMk id="5" creationId="{31FF6EE2-2134-28D8-BDF7-2EC10E4CB653}"/>
          </ac:spMkLst>
        </pc:spChg>
        <pc:spChg chg="add mod">
          <ac:chgData name="Rebecca Barraclough" userId="2fefac7e-c711-47ad-8a3f-c5e62e1ab735" providerId="ADAL" clId="{E98F6D47-E610-494B-BB6A-CB88B17C20C8}" dt="2024-06-26T18:17:27.980" v="7"/>
          <ac:spMkLst>
            <pc:docMk/>
            <pc:sldMk cId="1276058572" sldId="8264"/>
            <ac:spMk id="6" creationId="{331D11A2-1D1F-D108-F237-AD1CAD3057DF}"/>
          </ac:spMkLst>
        </pc:spChg>
        <pc:graphicFrameChg chg="add mod modGraphic">
          <ac:chgData name="Rebecca Barraclough" userId="2fefac7e-c711-47ad-8a3f-c5e62e1ab735" providerId="ADAL" clId="{E98F6D47-E610-494B-BB6A-CB88B17C20C8}" dt="2024-06-26T18:17:38.060" v="9" actId="1076"/>
          <ac:graphicFrameMkLst>
            <pc:docMk/>
            <pc:sldMk cId="1276058572" sldId="8264"/>
            <ac:graphicFrameMk id="7" creationId="{EEC52CEA-478F-CAEF-0A1A-E51C65E6E1DB}"/>
          </ac:graphicFrameMkLst>
        </pc:graphicFrameChg>
      </pc:sldChg>
    </pc:docChg>
  </pc:docChgLst>
  <pc:docChgLst>
    <pc:chgData name="Cindy Davidson" userId="03062326-39c5-45f7-aba2-5036e27cfdbd" providerId="ADAL" clId="{C5D15622-155C-488E-9E01-2DEE105DFFDF}"/>
    <pc:docChg chg="undo redo custSel modSld">
      <pc:chgData name="Cindy Davidson" userId="03062326-39c5-45f7-aba2-5036e27cfdbd" providerId="ADAL" clId="{C5D15622-155C-488E-9E01-2DEE105DFFDF}" dt="2024-06-20T14:31:12.342" v="356" actId="20577"/>
      <pc:docMkLst>
        <pc:docMk/>
      </pc:docMkLst>
      <pc:sldChg chg="modSp mod">
        <pc:chgData name="Cindy Davidson" userId="03062326-39c5-45f7-aba2-5036e27cfdbd" providerId="ADAL" clId="{C5D15622-155C-488E-9E01-2DEE105DFFDF}" dt="2024-06-17T20:13:16.266" v="347" actId="20577"/>
        <pc:sldMkLst>
          <pc:docMk/>
          <pc:sldMk cId="2542755246" sldId="303"/>
        </pc:sldMkLst>
        <pc:spChg chg="mod">
          <ac:chgData name="Cindy Davidson" userId="03062326-39c5-45f7-aba2-5036e27cfdbd" providerId="ADAL" clId="{C5D15622-155C-488E-9E01-2DEE105DFFDF}" dt="2024-06-13T17:14:35.519" v="247" actId="20577"/>
          <ac:spMkLst>
            <pc:docMk/>
            <pc:sldMk cId="2542755246" sldId="303"/>
            <ac:spMk id="2" creationId="{B73D2AF2-3924-51E2-B582-5E09C456499F}"/>
          </ac:spMkLst>
        </pc:spChg>
        <pc:spChg chg="mod">
          <ac:chgData name="Cindy Davidson" userId="03062326-39c5-45f7-aba2-5036e27cfdbd" providerId="ADAL" clId="{C5D15622-155C-488E-9E01-2DEE105DFFDF}" dt="2024-06-17T20:13:16.266" v="347" actId="20577"/>
          <ac:spMkLst>
            <pc:docMk/>
            <pc:sldMk cId="2542755246" sldId="303"/>
            <ac:spMk id="3" creationId="{421C72D2-3358-92D9-E4AE-CFE6F7C3D11B}"/>
          </ac:spMkLst>
        </pc:spChg>
        <pc:graphicFrameChg chg="modGraphic">
          <ac:chgData name="Cindy Davidson" userId="03062326-39c5-45f7-aba2-5036e27cfdbd" providerId="ADAL" clId="{C5D15622-155C-488E-9E01-2DEE105DFFDF}" dt="2024-06-13T17:27:01.493" v="313" actId="6549"/>
          <ac:graphicFrameMkLst>
            <pc:docMk/>
            <pc:sldMk cId="2542755246" sldId="303"/>
            <ac:graphicFrameMk id="5" creationId="{BD696144-FB7C-C7AE-0871-94E5F5007F60}"/>
          </ac:graphicFrameMkLst>
        </pc:graphicFrameChg>
      </pc:sldChg>
      <pc:sldChg chg="modSp mod">
        <pc:chgData name="Cindy Davidson" userId="03062326-39c5-45f7-aba2-5036e27cfdbd" providerId="ADAL" clId="{C5D15622-155C-488E-9E01-2DEE105DFFDF}" dt="2024-06-17T20:11:27.727" v="344" actId="20577"/>
        <pc:sldMkLst>
          <pc:docMk/>
          <pc:sldMk cId="2103916513" sldId="8259"/>
        </pc:sldMkLst>
        <pc:spChg chg="mod">
          <ac:chgData name="Cindy Davidson" userId="03062326-39c5-45f7-aba2-5036e27cfdbd" providerId="ADAL" clId="{C5D15622-155C-488E-9E01-2DEE105DFFDF}" dt="2024-06-13T17:22:07.413" v="284" actId="20577"/>
          <ac:spMkLst>
            <pc:docMk/>
            <pc:sldMk cId="2103916513" sldId="8259"/>
            <ac:spMk id="9" creationId="{B3240630-A596-5606-2FBA-819494A84F79}"/>
          </ac:spMkLst>
        </pc:spChg>
        <pc:graphicFrameChg chg="mod modGraphic">
          <ac:chgData name="Cindy Davidson" userId="03062326-39c5-45f7-aba2-5036e27cfdbd" providerId="ADAL" clId="{C5D15622-155C-488E-9E01-2DEE105DFFDF}" dt="2024-06-17T20:11:27.727" v="344" actId="20577"/>
          <ac:graphicFrameMkLst>
            <pc:docMk/>
            <pc:sldMk cId="2103916513" sldId="8259"/>
            <ac:graphicFrameMk id="7" creationId="{F6ED545D-6A06-FD52-3FBB-F90C87E3887C}"/>
          </ac:graphicFrameMkLst>
        </pc:graphicFrameChg>
      </pc:sldChg>
      <pc:sldChg chg="modSp mod">
        <pc:chgData name="Cindy Davidson" userId="03062326-39c5-45f7-aba2-5036e27cfdbd" providerId="ADAL" clId="{C5D15622-155C-488E-9E01-2DEE105DFFDF}" dt="2024-06-13T17:25:35.291" v="308" actId="20577"/>
        <pc:sldMkLst>
          <pc:docMk/>
          <pc:sldMk cId="3519151098" sldId="8261"/>
        </pc:sldMkLst>
        <pc:spChg chg="mod">
          <ac:chgData name="Cindy Davidson" userId="03062326-39c5-45f7-aba2-5036e27cfdbd" providerId="ADAL" clId="{C5D15622-155C-488E-9E01-2DEE105DFFDF}" dt="2024-06-13T17:25:35.291" v="308" actId="20577"/>
          <ac:spMkLst>
            <pc:docMk/>
            <pc:sldMk cId="3519151098" sldId="8261"/>
            <ac:spMk id="8" creationId="{1A3749BD-2687-417B-7060-A13BC6C19306}"/>
          </ac:spMkLst>
        </pc:spChg>
        <pc:graphicFrameChg chg="mod modGraphic">
          <ac:chgData name="Cindy Davidson" userId="03062326-39c5-45f7-aba2-5036e27cfdbd" providerId="ADAL" clId="{C5D15622-155C-488E-9E01-2DEE105DFFDF}" dt="2024-06-13T17:02:44.301" v="168" actId="20577"/>
          <ac:graphicFrameMkLst>
            <pc:docMk/>
            <pc:sldMk cId="3519151098" sldId="8261"/>
            <ac:graphicFrameMk id="7" creationId="{19B02623-1025-A47B-FF58-F12AF018445C}"/>
          </ac:graphicFrameMkLst>
        </pc:graphicFrameChg>
      </pc:sldChg>
      <pc:sldChg chg="modSp mod addCm modCm">
        <pc:chgData name="Cindy Davidson" userId="03062326-39c5-45f7-aba2-5036e27cfdbd" providerId="ADAL" clId="{C5D15622-155C-488E-9E01-2DEE105DFFDF}" dt="2024-06-20T14:31:12.342" v="356" actId="20577"/>
        <pc:sldMkLst>
          <pc:docMk/>
          <pc:sldMk cId="1453970600" sldId="8262"/>
        </pc:sldMkLst>
        <pc:spChg chg="mod">
          <ac:chgData name="Cindy Davidson" userId="03062326-39c5-45f7-aba2-5036e27cfdbd" providerId="ADAL" clId="{C5D15622-155C-488E-9E01-2DEE105DFFDF}" dt="2024-06-20T14:31:12.342" v="356" actId="20577"/>
          <ac:spMkLst>
            <pc:docMk/>
            <pc:sldMk cId="1453970600" sldId="8262"/>
            <ac:spMk id="15" creationId="{52A72AE9-3D87-93B4-2E92-7607A50BC4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C5D15622-155C-488E-9E01-2DEE105DFFDF}" dt="2024-06-13T17:14:26.325" v="246"/>
              <pc2:cmMkLst xmlns:pc2="http://schemas.microsoft.com/office/powerpoint/2019/9/main/command">
                <pc:docMk/>
                <pc:sldMk cId="1453970600" sldId="8262"/>
                <pc2:cmMk id="{756179F7-2D55-4ECE-AEC5-9543A94653A4}"/>
              </pc2:cmMkLst>
            </pc226:cmChg>
          </p:ext>
        </pc:extLst>
      </pc:sldChg>
      <pc:sldChg chg="modSp mod">
        <pc:chgData name="Cindy Davidson" userId="03062326-39c5-45f7-aba2-5036e27cfdbd" providerId="ADAL" clId="{C5D15622-155C-488E-9E01-2DEE105DFFDF}" dt="2024-06-17T20:09:56.589" v="340" actId="20577"/>
        <pc:sldMkLst>
          <pc:docMk/>
          <pc:sldMk cId="4254028026" sldId="8263"/>
        </pc:sldMkLst>
        <pc:spChg chg="mod">
          <ac:chgData name="Cindy Davidson" userId="03062326-39c5-45f7-aba2-5036e27cfdbd" providerId="ADAL" clId="{C5D15622-155C-488E-9E01-2DEE105DFFDF}" dt="2024-06-13T16:51:28.354" v="69" actId="14100"/>
          <ac:spMkLst>
            <pc:docMk/>
            <pc:sldMk cId="4254028026" sldId="8263"/>
            <ac:spMk id="4" creationId="{D2B1CE3A-7865-0D35-370F-C57536BE1764}"/>
          </ac:spMkLst>
        </pc:spChg>
        <pc:spChg chg="mod">
          <ac:chgData name="Cindy Davidson" userId="03062326-39c5-45f7-aba2-5036e27cfdbd" providerId="ADAL" clId="{C5D15622-155C-488E-9E01-2DEE105DFFDF}" dt="2024-06-13T16:45:55.213" v="2" actId="20577"/>
          <ac:spMkLst>
            <pc:docMk/>
            <pc:sldMk cId="4254028026" sldId="8263"/>
            <ac:spMk id="6" creationId="{067B7C29-8F2D-F9AA-C8CE-91675F6B6751}"/>
          </ac:spMkLst>
        </pc:spChg>
        <pc:spChg chg="mod">
          <ac:chgData name="Cindy Davidson" userId="03062326-39c5-45f7-aba2-5036e27cfdbd" providerId="ADAL" clId="{C5D15622-155C-488E-9E01-2DEE105DFFDF}" dt="2024-06-17T20:09:56.589" v="340" actId="20577"/>
          <ac:spMkLst>
            <pc:docMk/>
            <pc:sldMk cId="4254028026" sldId="8263"/>
            <ac:spMk id="14" creationId="{9FD306CC-27C7-8CDA-DC20-4825F6990F6F}"/>
          </ac:spMkLst>
        </pc:spChg>
        <pc:spChg chg="mod">
          <ac:chgData name="Cindy Davidson" userId="03062326-39c5-45f7-aba2-5036e27cfdbd" providerId="ADAL" clId="{C5D15622-155C-488E-9E01-2DEE105DFFDF}" dt="2024-06-13T16:47:20.793" v="11" actId="20577"/>
          <ac:spMkLst>
            <pc:docMk/>
            <pc:sldMk cId="4254028026" sldId="8263"/>
            <ac:spMk id="26" creationId="{6FA16CE2-DE48-6A22-F86E-82FF6A3384DC}"/>
          </ac:spMkLst>
        </pc:spChg>
        <pc:cxnChg chg="mod">
          <ac:chgData name="Cindy Davidson" userId="03062326-39c5-45f7-aba2-5036e27cfdbd" providerId="ADAL" clId="{C5D15622-155C-488E-9E01-2DEE105DFFDF}" dt="2024-06-13T16:46:41.079" v="8" actId="1035"/>
          <ac:cxnSpMkLst>
            <pc:docMk/>
            <pc:sldMk cId="4254028026" sldId="8263"/>
            <ac:cxnSpMk id="30" creationId="{27D13975-D3FC-46B7-8420-5C3F07B5F964}"/>
          </ac:cxnSpMkLst>
        </pc:cxnChg>
      </pc:sldChg>
    </pc:docChg>
  </pc:docChgLst>
  <pc:docChgLst>
    <pc:chgData name="Robert Garris" userId="S::rgarris@ushealthconnect.com::2e75e808-a6ec-4b4a-8020-a0cff9079715" providerId="AD" clId="Web-{A8EFBC0F-2F11-4E96-F4E6-5BB793B6B48D}"/>
    <pc:docChg chg="">
      <pc:chgData name="Robert Garris" userId="S::rgarris@ushealthconnect.com::2e75e808-a6ec-4b4a-8020-a0cff9079715" providerId="AD" clId="Web-{A8EFBC0F-2F11-4E96-F4E6-5BB793B6B48D}" dt="2024-06-19T12:07:53.641" v="1"/>
      <pc:docMkLst>
        <pc:docMk/>
      </pc:docMkLst>
      <pc:sldChg chg="addCm modCm">
        <pc:chgData name="Robert Garris" userId="S::rgarris@ushealthconnect.com::2e75e808-a6ec-4b4a-8020-a0cff9079715" providerId="AD" clId="Web-{A8EFBC0F-2F11-4E96-F4E6-5BB793B6B48D}" dt="2024-06-19T12:07:53.641" v="1"/>
        <pc:sldMkLst>
          <pc:docMk/>
          <pc:sldMk cId="4254028026" sldId="8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A8EFBC0F-2F11-4E96-F4E6-5BB793B6B48D}" dt="2024-06-19T12:07:53.641" v="1"/>
              <pc2:cmMkLst xmlns:pc2="http://schemas.microsoft.com/office/powerpoint/2019/9/main/command">
                <pc:docMk/>
                <pc:sldMk cId="4254028026" sldId="8263"/>
                <pc2:cmMk id="{395B828E-D039-4491-BD3B-CF603E82C8BA}"/>
              </pc2:cmMkLst>
            </pc226:cmChg>
            <pc226:cmChg xmlns:pc226="http://schemas.microsoft.com/office/powerpoint/2022/06/main/command" chg="">
              <pc226:chgData name="Robert Garris" userId="S::rgarris@ushealthconnect.com::2e75e808-a6ec-4b4a-8020-a0cff9079715" providerId="AD" clId="Web-{A8EFBC0F-2F11-4E96-F4E6-5BB793B6B48D}" dt="2024-06-19T12:06:03.872" v="0"/>
              <pc2:cmMkLst xmlns:pc2="http://schemas.microsoft.com/office/powerpoint/2019/9/main/command">
                <pc:docMk/>
                <pc:sldMk cId="4254028026" sldId="8263"/>
                <pc2:cmMk id="{395E7FDA-63BE-4784-9751-EF5CFAAF67A2}"/>
              </pc2:cmMkLst>
              <pc226:cmRplyChg chg="add">
                <pc226:chgData name="Robert Garris" userId="S::rgarris@ushealthconnect.com::2e75e808-a6ec-4b4a-8020-a0cff9079715" providerId="AD" clId="Web-{A8EFBC0F-2F11-4E96-F4E6-5BB793B6B48D}" dt="2024-06-19T12:06:03.872" v="0"/>
                <pc2:cmRplyMkLst xmlns:pc2="http://schemas.microsoft.com/office/powerpoint/2019/9/main/command">
                  <pc:docMk/>
                  <pc:sldMk cId="4254028026" sldId="8263"/>
                  <pc2:cmMk id="{395E7FDA-63BE-4784-9751-EF5CFAAF67A2}"/>
                  <pc2:cmRplyMk id="{6A180DE0-421C-4F68-8A1A-72F9E913EF48}"/>
                </pc2:cmRplyMkLst>
              </pc226:cmRplyChg>
            </pc226:cmChg>
          </p:ext>
        </pc:extLst>
      </pc:sldChg>
    </pc:docChg>
  </pc:docChgLst>
  <pc:docChgLst>
    <pc:chgData name="Cindy Davidson" userId="S::cdavidson@ushealthconnect.com::03062326-39c5-45f7-aba2-5036e27cfdbd" providerId="AD" clId="Web-{C568074C-9F21-17E2-A07C-D50FE3830D5C}"/>
    <pc:docChg chg="modSld">
      <pc:chgData name="Cindy Davidson" userId="S::cdavidson@ushealthconnect.com::03062326-39c5-45f7-aba2-5036e27cfdbd" providerId="AD" clId="Web-{C568074C-9F21-17E2-A07C-D50FE3830D5C}" dt="2024-06-19T18:40:42.199" v="122" actId="20577"/>
      <pc:docMkLst>
        <pc:docMk/>
      </pc:docMkLst>
      <pc:sldChg chg="modSp">
        <pc:chgData name="Cindy Davidson" userId="S::cdavidson@ushealthconnect.com::03062326-39c5-45f7-aba2-5036e27cfdbd" providerId="AD" clId="Web-{C568074C-9F21-17E2-A07C-D50FE3830D5C}" dt="2024-06-19T18:40:42.199" v="122" actId="20577"/>
        <pc:sldMkLst>
          <pc:docMk/>
          <pc:sldMk cId="1453970600" sldId="8262"/>
        </pc:sldMkLst>
        <pc:spChg chg="mod">
          <ac:chgData name="Cindy Davidson" userId="S::cdavidson@ushealthconnect.com::03062326-39c5-45f7-aba2-5036e27cfdbd" providerId="AD" clId="Web-{C568074C-9F21-17E2-A07C-D50FE3830D5C}" dt="2024-06-19T18:36:49.169" v="16" actId="1076"/>
          <ac:spMkLst>
            <pc:docMk/>
            <pc:sldMk cId="1453970600" sldId="8262"/>
            <ac:spMk id="4" creationId="{0F1B5DC1-E3C1-8B4B-876B-35603BF6FEA9}"/>
          </ac:spMkLst>
        </pc:spChg>
        <pc:spChg chg="mod">
          <ac:chgData name="Cindy Davidson" userId="S::cdavidson@ushealthconnect.com::03062326-39c5-45f7-aba2-5036e27cfdbd" providerId="AD" clId="Web-{C568074C-9F21-17E2-A07C-D50FE3830D5C}" dt="2024-06-19T18:36:54.248" v="18" actId="14100"/>
          <ac:spMkLst>
            <pc:docMk/>
            <pc:sldMk cId="1453970600" sldId="8262"/>
            <ac:spMk id="5" creationId="{4A82453D-06D6-1DFB-2C05-46B8ED5CCCAC}"/>
          </ac:spMkLst>
        </pc:spChg>
        <pc:spChg chg="mod">
          <ac:chgData name="Cindy Davidson" userId="S::cdavidson@ushealthconnect.com::03062326-39c5-45f7-aba2-5036e27cfdbd" providerId="AD" clId="Web-{C568074C-9F21-17E2-A07C-D50FE3830D5C}" dt="2024-06-19T18:38:55.255" v="21" actId="14100"/>
          <ac:spMkLst>
            <pc:docMk/>
            <pc:sldMk cId="1453970600" sldId="8262"/>
            <ac:spMk id="6" creationId="{C3FC8ACB-83DA-3118-3A20-DADA249FBA2C}"/>
          </ac:spMkLst>
        </pc:spChg>
        <pc:spChg chg="mod">
          <ac:chgData name="Cindy Davidson" userId="S::cdavidson@ushealthconnect.com::03062326-39c5-45f7-aba2-5036e27cfdbd" providerId="AD" clId="Web-{C568074C-9F21-17E2-A07C-D50FE3830D5C}" dt="2024-06-19T18:40:42.199" v="122" actId="20577"/>
          <ac:spMkLst>
            <pc:docMk/>
            <pc:sldMk cId="1453970600" sldId="8262"/>
            <ac:spMk id="15" creationId="{52A72AE9-3D87-93B4-2E92-7607A50BC436}"/>
          </ac:spMkLst>
        </pc:spChg>
      </pc:sldChg>
    </pc:docChg>
  </pc:docChgLst>
  <pc:docChgLst>
    <pc:chgData name="Patti Repetto" userId="S::prepetto@ushealthconnect.com::29a62dfc-181e-481e-a0bd-97f9faffa5d7" providerId="AD" clId="Web-{FF4192EE-9B1A-FACB-1C94-0FE504F49D66}"/>
    <pc:docChg chg="mod">
      <pc:chgData name="Patti Repetto" userId="S::prepetto@ushealthconnect.com::29a62dfc-181e-481e-a0bd-97f9faffa5d7" providerId="AD" clId="Web-{FF4192EE-9B1A-FACB-1C94-0FE504F49D66}" dt="2024-06-19T12:47:08.564" v="3"/>
      <pc:docMkLst>
        <pc:docMk/>
      </pc:docMkLst>
      <pc:sldChg chg="addCm modCm">
        <pc:chgData name="Patti Repetto" userId="S::prepetto@ushealthconnect.com::29a62dfc-181e-481e-a0bd-97f9faffa5d7" providerId="AD" clId="Web-{FF4192EE-9B1A-FACB-1C94-0FE504F49D66}" dt="2024-06-19T12:47:08.564" v="3"/>
        <pc:sldMkLst>
          <pc:docMk/>
          <pc:sldMk cId="4254028026" sldId="8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ti Repetto" userId="S::prepetto@ushealthconnect.com::29a62dfc-181e-481e-a0bd-97f9faffa5d7" providerId="AD" clId="Web-{FF4192EE-9B1A-FACB-1C94-0FE504F49D66}" dt="2024-06-19T12:47:08.564" v="3"/>
              <pc2:cmMkLst xmlns:pc2="http://schemas.microsoft.com/office/powerpoint/2019/9/main/command">
                <pc:docMk/>
                <pc:sldMk cId="4254028026" sldId="8263"/>
                <pc2:cmMk id="{395B828E-D039-4491-BD3B-CF603E82C8BA}"/>
              </pc2:cmMkLst>
              <pc226:cmRplyChg chg="add">
                <pc226:chgData name="Patti Repetto" userId="S::prepetto@ushealthconnect.com::29a62dfc-181e-481e-a0bd-97f9faffa5d7" providerId="AD" clId="Web-{FF4192EE-9B1A-FACB-1C94-0FE504F49D66}" dt="2024-06-19T12:47:08.564" v="3"/>
                <pc2:cmRplyMkLst xmlns:pc2="http://schemas.microsoft.com/office/powerpoint/2019/9/main/command">
                  <pc:docMk/>
                  <pc:sldMk cId="4254028026" sldId="8263"/>
                  <pc2:cmMk id="{395B828E-D039-4491-BD3B-CF603E82C8BA}"/>
                  <pc2:cmRplyMk id="{D98021FA-50F2-4C6E-A733-544849C1D45B}"/>
                </pc2:cmRplyMkLst>
              </pc226:cmRplyChg>
            </pc226:cmChg>
            <pc226:cmChg xmlns:pc226="http://schemas.microsoft.com/office/powerpoint/2022/06/main/command" chg="add">
              <pc226:chgData name="Patti Repetto" userId="S::prepetto@ushealthconnect.com::29a62dfc-181e-481e-a0bd-97f9faffa5d7" providerId="AD" clId="Web-{FF4192EE-9B1A-FACB-1C94-0FE504F49D66}" dt="2024-06-19T12:46:02.952" v="2"/>
              <pc2:cmMkLst xmlns:pc2="http://schemas.microsoft.com/office/powerpoint/2019/9/main/command">
                <pc:docMk/>
                <pc:sldMk cId="4254028026" sldId="8263"/>
                <pc2:cmMk id="{395E7FDA-63BE-4784-9751-EF5CFAAF67A2}"/>
              </pc2:cmMkLst>
              <pc226:cmRplyChg chg="add">
                <pc226:chgData name="Patti Repetto" userId="S::prepetto@ushealthconnect.com::29a62dfc-181e-481e-a0bd-97f9faffa5d7" providerId="AD" clId="Web-{FF4192EE-9B1A-FACB-1C94-0FE504F49D66}" dt="2024-06-19T12:46:02.952" v="2"/>
                <pc2:cmRplyMkLst xmlns:pc2="http://schemas.microsoft.com/office/powerpoint/2019/9/main/command">
                  <pc:docMk/>
                  <pc:sldMk cId="4254028026" sldId="8263"/>
                  <pc2:cmMk id="{395E7FDA-63BE-4784-9751-EF5CFAAF67A2}"/>
                  <pc2:cmRplyMk id="{FDD6802E-EC78-42D2-A78B-9ED7DC3CBC61}"/>
                </pc2:cmRplyMkLst>
              </pc226:cmRplyChg>
            </pc226:cmChg>
          </p:ext>
        </pc:extLst>
      </pc:sldChg>
    </pc:docChg>
  </pc:docChgLst>
  <pc:docChgLst>
    <pc:chgData name="Elly Nemtsov" userId="2d67a21a-4209-4d1c-9783-8bb2bae31875" providerId="ADAL" clId="{7058C43C-3B32-8B42-A293-CF3DABF7D67A}"/>
    <pc:docChg chg="custSel modSld">
      <pc:chgData name="Elly Nemtsov" userId="2d67a21a-4209-4d1c-9783-8bb2bae31875" providerId="ADAL" clId="{7058C43C-3B32-8B42-A293-CF3DABF7D67A}" dt="2024-06-17T19:02:14.695" v="2" actId="21"/>
      <pc:docMkLst>
        <pc:docMk/>
      </pc:docMkLst>
      <pc:sldChg chg="addSp delSp modSp mod">
        <pc:chgData name="Elly Nemtsov" userId="2d67a21a-4209-4d1c-9783-8bb2bae31875" providerId="ADAL" clId="{7058C43C-3B32-8B42-A293-CF3DABF7D67A}" dt="2024-06-17T19:02:14.695" v="2" actId="21"/>
        <pc:sldMkLst>
          <pc:docMk/>
          <pc:sldMk cId="2103916513" sldId="8259"/>
        </pc:sldMkLst>
        <pc:picChg chg="add del mod">
          <ac:chgData name="Elly Nemtsov" userId="2d67a21a-4209-4d1c-9783-8bb2bae31875" providerId="ADAL" clId="{7058C43C-3B32-8B42-A293-CF3DABF7D67A}" dt="2024-06-17T19:02:14.695" v="2" actId="21"/>
          <ac:picMkLst>
            <pc:docMk/>
            <pc:sldMk cId="2103916513" sldId="8259"/>
            <ac:picMk id="6" creationId="{5333C124-97AB-8DB7-FC03-ECB761EC2EB6}"/>
          </ac:picMkLst>
        </pc:picChg>
      </pc:sldChg>
    </pc:docChg>
  </pc:docChgLst>
  <pc:docChgLst>
    <pc:chgData name="Robert Garris" userId="S::rgarris@ushealthconnect.com::2e75e808-a6ec-4b4a-8020-a0cff9079715" providerId="AD" clId="Web-{33E6974F-64D8-F0D6-9F72-17191E2876C0}"/>
    <pc:docChg chg="">
      <pc:chgData name="Robert Garris" userId="S::rgarris@ushealthconnect.com::2e75e808-a6ec-4b4a-8020-a0cff9079715" providerId="AD" clId="Web-{33E6974F-64D8-F0D6-9F72-17191E2876C0}" dt="2024-06-19T17:45:40.753" v="1"/>
      <pc:docMkLst>
        <pc:docMk/>
      </pc:docMkLst>
      <pc:sldChg chg="modCm">
        <pc:chgData name="Robert Garris" userId="S::rgarris@ushealthconnect.com::2e75e808-a6ec-4b4a-8020-a0cff9079715" providerId="AD" clId="Web-{33E6974F-64D8-F0D6-9F72-17191E2876C0}" dt="2024-06-19T17:45:40.753" v="1"/>
        <pc:sldMkLst>
          <pc:docMk/>
          <pc:sldMk cId="1453970600" sldId="8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33E6974F-64D8-F0D6-9F72-17191E2876C0}" dt="2024-06-19T17:45:40.753" v="1"/>
              <pc2:cmMkLst xmlns:pc2="http://schemas.microsoft.com/office/powerpoint/2019/9/main/command">
                <pc:docMk/>
                <pc:sldMk cId="1453970600" sldId="8262"/>
                <pc2:cmMk id="{8C87C74B-86A3-46E1-AB09-EBACF58F77EC}"/>
              </pc2:cmMkLst>
              <pc226:cmRplyChg chg="add">
                <pc226:chgData name="Robert Garris" userId="S::rgarris@ushealthconnect.com::2e75e808-a6ec-4b4a-8020-a0cff9079715" providerId="AD" clId="Web-{33E6974F-64D8-F0D6-9F72-17191E2876C0}" dt="2024-06-19T17:39:08.956" v="0"/>
                <pc2:cmRplyMkLst xmlns:pc2="http://schemas.microsoft.com/office/powerpoint/2019/9/main/command">
                  <pc:docMk/>
                  <pc:sldMk cId="1453970600" sldId="8262"/>
                  <pc2:cmMk id="{8C87C74B-86A3-46E1-AB09-EBACF58F77EC}"/>
                  <pc2:cmRplyMk id="{1E75C55B-1F4A-4D38-83CF-DF43C08A7733}"/>
                </pc2:cmRplyMkLst>
              </pc226:cmRplyChg>
              <pc226:cmRplyChg chg="add">
                <pc226:chgData name="Robert Garris" userId="S::rgarris@ushealthconnect.com::2e75e808-a6ec-4b4a-8020-a0cff9079715" providerId="AD" clId="Web-{33E6974F-64D8-F0D6-9F72-17191E2876C0}" dt="2024-06-19T17:45:40.753" v="1"/>
                <pc2:cmRplyMkLst xmlns:pc2="http://schemas.microsoft.com/office/powerpoint/2019/9/main/command">
                  <pc:docMk/>
                  <pc:sldMk cId="1453970600" sldId="8262"/>
                  <pc2:cmMk id="{8C87C74B-86A3-46E1-AB09-EBACF58F77EC}"/>
                  <pc2:cmRplyMk id="{CC2FA5BE-5083-4479-B02B-0EAFFADD2EFC}"/>
                </pc2:cmRplyMkLst>
              </pc226:cmRplyChg>
            </pc226:cmChg>
          </p:ext>
        </pc:extLst>
      </pc:sldChg>
    </pc:docChg>
  </pc:docChgLst>
  <pc:docChgLst>
    <pc:chgData name="Paige Daniels" userId="86daaabd-8219-4d78-97e4-3e43d69765b9" providerId="ADAL" clId="{4F296E15-712B-954F-B8D1-CD02F25F09E3}"/>
    <pc:docChg chg="undo redo custSel modSld">
      <pc:chgData name="Paige Daniels" userId="86daaabd-8219-4d78-97e4-3e43d69765b9" providerId="ADAL" clId="{4F296E15-712B-954F-B8D1-CD02F25F09E3}" dt="2024-06-19T18:48:18.415" v="440" actId="27918"/>
      <pc:docMkLst>
        <pc:docMk/>
      </pc:docMkLst>
      <pc:sldChg chg="modSp mod">
        <pc:chgData name="Paige Daniels" userId="86daaabd-8219-4d78-97e4-3e43d69765b9" providerId="ADAL" clId="{4F296E15-712B-954F-B8D1-CD02F25F09E3}" dt="2024-06-17T15:57:35.286" v="199" actId="207"/>
        <pc:sldMkLst>
          <pc:docMk/>
          <pc:sldMk cId="2542755246" sldId="303"/>
        </pc:sldMkLst>
        <pc:spChg chg="mod">
          <ac:chgData name="Paige Daniels" userId="86daaabd-8219-4d78-97e4-3e43d69765b9" providerId="ADAL" clId="{4F296E15-712B-954F-B8D1-CD02F25F09E3}" dt="2024-06-17T15:57:15.830" v="195" actId="14100"/>
          <ac:spMkLst>
            <pc:docMk/>
            <pc:sldMk cId="2542755246" sldId="303"/>
            <ac:spMk id="2" creationId="{B73D2AF2-3924-51E2-B582-5E09C456499F}"/>
          </ac:spMkLst>
        </pc:spChg>
        <pc:spChg chg="mod">
          <ac:chgData name="Paige Daniels" userId="86daaabd-8219-4d78-97e4-3e43d69765b9" providerId="ADAL" clId="{4F296E15-712B-954F-B8D1-CD02F25F09E3}" dt="2024-06-17T15:57:35.286" v="199" actId="207"/>
          <ac:spMkLst>
            <pc:docMk/>
            <pc:sldMk cId="2542755246" sldId="303"/>
            <ac:spMk id="3" creationId="{421C72D2-3358-92D9-E4AE-CFE6F7C3D11B}"/>
          </ac:spMkLst>
        </pc:spChg>
        <pc:graphicFrameChg chg="mod modGraphic">
          <ac:chgData name="Paige Daniels" userId="86daaabd-8219-4d78-97e4-3e43d69765b9" providerId="ADAL" clId="{4F296E15-712B-954F-B8D1-CD02F25F09E3}" dt="2024-06-17T15:57:28.976" v="198" actId="242"/>
          <ac:graphicFrameMkLst>
            <pc:docMk/>
            <pc:sldMk cId="2542755246" sldId="303"/>
            <ac:graphicFrameMk id="5" creationId="{BD696144-FB7C-C7AE-0871-94E5F5007F60}"/>
          </ac:graphicFrameMkLst>
        </pc:graphicFrameChg>
      </pc:sldChg>
      <pc:sldChg chg="modSp mod modCm">
        <pc:chgData name="Paige Daniels" userId="86daaabd-8219-4d78-97e4-3e43d69765b9" providerId="ADAL" clId="{4F296E15-712B-954F-B8D1-CD02F25F09E3}" dt="2024-06-19T13:05:32.615" v="335"/>
        <pc:sldMkLst>
          <pc:docMk/>
          <pc:sldMk cId="2103916513" sldId="8259"/>
        </pc:sldMkLst>
        <pc:spChg chg="mod">
          <ac:chgData name="Paige Daniels" userId="86daaabd-8219-4d78-97e4-3e43d69765b9" providerId="ADAL" clId="{4F296E15-712B-954F-B8D1-CD02F25F09E3}" dt="2024-06-17T16:03:12.981" v="286" actId="1035"/>
          <ac:spMkLst>
            <pc:docMk/>
            <pc:sldMk cId="2103916513" sldId="8259"/>
            <ac:spMk id="2" creationId="{D2288420-1EC9-4886-D582-663C7911FDFE}"/>
          </ac:spMkLst>
        </pc:spChg>
        <pc:spChg chg="mod">
          <ac:chgData name="Paige Daniels" userId="86daaabd-8219-4d78-97e4-3e43d69765b9" providerId="ADAL" clId="{4F296E15-712B-954F-B8D1-CD02F25F09E3}" dt="2024-06-17T16:02:57.679" v="274" actId="1035"/>
          <ac:spMkLst>
            <pc:docMk/>
            <pc:sldMk cId="2103916513" sldId="8259"/>
            <ac:spMk id="3" creationId="{69ED5502-4041-9B22-91F9-8D41FF4195B6}"/>
          </ac:spMkLst>
        </pc:spChg>
        <pc:spChg chg="mod">
          <ac:chgData name="Paige Daniels" userId="86daaabd-8219-4d78-97e4-3e43d69765b9" providerId="ADAL" clId="{4F296E15-712B-954F-B8D1-CD02F25F09E3}" dt="2024-06-17T16:03:00.199" v="278" actId="1035"/>
          <ac:spMkLst>
            <pc:docMk/>
            <pc:sldMk cId="2103916513" sldId="8259"/>
            <ac:spMk id="4" creationId="{808DB5B7-9F13-220A-DF56-9B1B73CB33DB}"/>
          </ac:spMkLst>
        </pc:spChg>
        <pc:spChg chg="mod">
          <ac:chgData name="Paige Daniels" userId="86daaabd-8219-4d78-97e4-3e43d69765b9" providerId="ADAL" clId="{4F296E15-712B-954F-B8D1-CD02F25F09E3}" dt="2024-06-17T16:03:04.250" v="284" actId="1035"/>
          <ac:spMkLst>
            <pc:docMk/>
            <pc:sldMk cId="2103916513" sldId="8259"/>
            <ac:spMk id="8" creationId="{0D81CE22-114D-1338-353B-C593727B7BE4}"/>
          </ac:spMkLst>
        </pc:spChg>
        <pc:spChg chg="mod">
          <ac:chgData name="Paige Daniels" userId="86daaabd-8219-4d78-97e4-3e43d69765b9" providerId="ADAL" clId="{4F296E15-712B-954F-B8D1-CD02F25F09E3}" dt="2024-06-17T16:01:40.837" v="252" actId="255"/>
          <ac:spMkLst>
            <pc:docMk/>
            <pc:sldMk cId="2103916513" sldId="8259"/>
            <ac:spMk id="9" creationId="{B3240630-A596-5606-2FBA-819494A84F79}"/>
          </ac:spMkLst>
        </pc:spChg>
        <pc:graphicFrameChg chg="mod modGraphic">
          <ac:chgData name="Paige Daniels" userId="86daaabd-8219-4d78-97e4-3e43d69765b9" providerId="ADAL" clId="{4F296E15-712B-954F-B8D1-CD02F25F09E3}" dt="2024-06-17T16:02:47.523" v="264" actId="1035"/>
          <ac:graphicFrameMkLst>
            <pc:docMk/>
            <pc:sldMk cId="2103916513" sldId="8259"/>
            <ac:graphicFrameMk id="7" creationId="{F6ED545D-6A06-FD52-3FBB-F90C87E3887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Paige Daniels" userId="86daaabd-8219-4d78-97e4-3e43d69765b9" providerId="ADAL" clId="{4F296E15-712B-954F-B8D1-CD02F25F09E3}" dt="2024-06-19T13:05:32.615" v="335"/>
              <pc2:cmMkLst xmlns:pc2="http://schemas.microsoft.com/office/powerpoint/2019/9/main/command">
                <pc:docMk/>
                <pc:sldMk cId="2103916513" sldId="8259"/>
                <pc2:cmMk id="{CE27C8E7-760A-47E8-B19E-F5D8EFA8FE95}"/>
              </pc2:cmMkLst>
            </pc226:cmChg>
          </p:ext>
        </pc:extLst>
      </pc:sldChg>
      <pc:sldChg chg="delSp modSp mod modCm">
        <pc:chgData name="Paige Daniels" userId="86daaabd-8219-4d78-97e4-3e43d69765b9" providerId="ADAL" clId="{4F296E15-712B-954F-B8D1-CD02F25F09E3}" dt="2024-06-19T13:05:34.754" v="336"/>
        <pc:sldMkLst>
          <pc:docMk/>
          <pc:sldMk cId="3519151098" sldId="8261"/>
        </pc:sldMkLst>
        <pc:spChg chg="mod">
          <ac:chgData name="Paige Daniels" userId="86daaabd-8219-4d78-97e4-3e43d69765b9" providerId="ADAL" clId="{4F296E15-712B-954F-B8D1-CD02F25F09E3}" dt="2024-06-17T15:53:59.055" v="184" actId="14100"/>
          <ac:spMkLst>
            <pc:docMk/>
            <pc:sldMk cId="3519151098" sldId="8261"/>
            <ac:spMk id="2" creationId="{50E9C87F-C02B-A68D-2B71-3F9BD349D5A3}"/>
          </ac:spMkLst>
        </pc:spChg>
        <pc:spChg chg="del">
          <ac:chgData name="Paige Daniels" userId="86daaabd-8219-4d78-97e4-3e43d69765b9" providerId="ADAL" clId="{4F296E15-712B-954F-B8D1-CD02F25F09E3}" dt="2024-06-17T15:53:46.015" v="182" actId="478"/>
          <ac:spMkLst>
            <pc:docMk/>
            <pc:sldMk cId="3519151098" sldId="8261"/>
            <ac:spMk id="3" creationId="{3A5A8EAD-2974-1D2A-3CFC-FB8AD3B1993A}"/>
          </ac:spMkLst>
        </pc:spChg>
        <pc:spChg chg="mod">
          <ac:chgData name="Paige Daniels" userId="86daaabd-8219-4d78-97e4-3e43d69765b9" providerId="ADAL" clId="{4F296E15-712B-954F-B8D1-CD02F25F09E3}" dt="2024-06-17T15:53:19.164" v="177" actId="404"/>
          <ac:spMkLst>
            <pc:docMk/>
            <pc:sldMk cId="3519151098" sldId="8261"/>
            <ac:spMk id="8" creationId="{1A3749BD-2687-417B-7060-A13BC6C19306}"/>
          </ac:spMkLst>
        </pc:spChg>
        <pc:graphicFrameChg chg="mod modGraphic">
          <ac:chgData name="Paige Daniels" userId="86daaabd-8219-4d78-97e4-3e43d69765b9" providerId="ADAL" clId="{4F296E15-712B-954F-B8D1-CD02F25F09E3}" dt="2024-06-17T15:55:30.345" v="191" actId="207"/>
          <ac:graphicFrameMkLst>
            <pc:docMk/>
            <pc:sldMk cId="3519151098" sldId="8261"/>
            <ac:graphicFrameMk id="7" creationId="{19B02623-1025-A47B-FF58-F12AF018445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Paige Daniels" userId="86daaabd-8219-4d78-97e4-3e43d69765b9" providerId="ADAL" clId="{4F296E15-712B-954F-B8D1-CD02F25F09E3}" dt="2024-06-19T13:05:34.754" v="336"/>
              <pc2:cmMkLst xmlns:pc2="http://schemas.microsoft.com/office/powerpoint/2019/9/main/command">
                <pc:docMk/>
                <pc:sldMk cId="3519151098" sldId="8261"/>
                <pc2:cmMk id="{AAF452E8-726E-4851-A25E-2CDAF2C0EFFD}"/>
              </pc2:cmMkLst>
            </pc226:cmChg>
          </p:ext>
        </pc:extLst>
      </pc:sldChg>
      <pc:sldChg chg="addSp modSp mod modCm">
        <pc:chgData name="Paige Daniels" userId="86daaabd-8219-4d78-97e4-3e43d69765b9" providerId="ADAL" clId="{4F296E15-712B-954F-B8D1-CD02F25F09E3}" dt="2024-06-19T18:48:18.415" v="440" actId="27918"/>
        <pc:sldMkLst>
          <pc:docMk/>
          <pc:sldMk cId="1453970600" sldId="8262"/>
        </pc:sldMkLst>
        <pc:spChg chg="add mod">
          <ac:chgData name="Paige Daniels" userId="86daaabd-8219-4d78-97e4-3e43d69765b9" providerId="ADAL" clId="{4F296E15-712B-954F-B8D1-CD02F25F09E3}" dt="2024-06-19T18:46:49.596" v="434" actId="1038"/>
          <ac:spMkLst>
            <pc:docMk/>
            <pc:sldMk cId="1453970600" sldId="8262"/>
            <ac:spMk id="3" creationId="{C736E12F-08D4-3D5E-839C-D2F2B8B30E09}"/>
          </ac:spMkLst>
        </pc:spChg>
        <pc:spChg chg="add mod">
          <ac:chgData name="Paige Daniels" userId="86daaabd-8219-4d78-97e4-3e43d69765b9" providerId="ADAL" clId="{4F296E15-712B-954F-B8D1-CD02F25F09E3}" dt="2024-06-19T18:44:52.711" v="424" actId="1038"/>
          <ac:spMkLst>
            <pc:docMk/>
            <pc:sldMk cId="1453970600" sldId="8262"/>
            <ac:spMk id="4" creationId="{0F1B5DC1-E3C1-8B4B-876B-35603BF6FEA9}"/>
          </ac:spMkLst>
        </pc:spChg>
        <pc:spChg chg="add mod">
          <ac:chgData name="Paige Daniels" userId="86daaabd-8219-4d78-97e4-3e43d69765b9" providerId="ADAL" clId="{4F296E15-712B-954F-B8D1-CD02F25F09E3}" dt="2024-06-19T18:44:43.551" v="418" actId="1036"/>
          <ac:spMkLst>
            <pc:docMk/>
            <pc:sldMk cId="1453970600" sldId="8262"/>
            <ac:spMk id="5" creationId="{4A82453D-06D6-1DFB-2C05-46B8ED5CCCAC}"/>
          </ac:spMkLst>
        </pc:spChg>
        <pc:spChg chg="add mod">
          <ac:chgData name="Paige Daniels" userId="86daaabd-8219-4d78-97e4-3e43d69765b9" providerId="ADAL" clId="{4F296E15-712B-954F-B8D1-CD02F25F09E3}" dt="2024-06-19T18:44:43.551" v="418" actId="1036"/>
          <ac:spMkLst>
            <pc:docMk/>
            <pc:sldMk cId="1453970600" sldId="8262"/>
            <ac:spMk id="6" creationId="{C3FC8ACB-83DA-3118-3A20-DADA249FBA2C}"/>
          </ac:spMkLst>
        </pc:spChg>
        <pc:spChg chg="mod">
          <ac:chgData name="Paige Daniels" userId="86daaabd-8219-4d78-97e4-3e43d69765b9" providerId="ADAL" clId="{4F296E15-712B-954F-B8D1-CD02F25F09E3}" dt="2024-06-17T15:59:35.518" v="229" actId="207"/>
          <ac:spMkLst>
            <pc:docMk/>
            <pc:sldMk cId="1453970600" sldId="8262"/>
            <ac:spMk id="9" creationId="{FC06300B-6F7A-5442-D842-8EC0FE2BC0BF}"/>
          </ac:spMkLst>
        </pc:spChg>
        <pc:spChg chg="mod">
          <ac:chgData name="Paige Daniels" userId="86daaabd-8219-4d78-97e4-3e43d69765b9" providerId="ADAL" clId="{4F296E15-712B-954F-B8D1-CD02F25F09E3}" dt="2024-06-17T16:03:38.281" v="287" actId="207"/>
          <ac:spMkLst>
            <pc:docMk/>
            <pc:sldMk cId="1453970600" sldId="8262"/>
            <ac:spMk id="10" creationId="{5C463F2C-EF01-4A4F-0546-20BF3562DD39}"/>
          </ac:spMkLst>
        </pc:spChg>
        <pc:spChg chg="mod">
          <ac:chgData name="Paige Daniels" userId="86daaabd-8219-4d78-97e4-3e43d69765b9" providerId="ADAL" clId="{4F296E15-712B-954F-B8D1-CD02F25F09E3}" dt="2024-06-17T15:59:35.518" v="229" actId="207"/>
          <ac:spMkLst>
            <pc:docMk/>
            <pc:sldMk cId="1453970600" sldId="8262"/>
            <ac:spMk id="12" creationId="{E83BFA87-9923-0735-FE52-A84579DE4E92}"/>
          </ac:spMkLst>
        </pc:spChg>
        <pc:spChg chg="mod">
          <ac:chgData name="Paige Daniels" userId="86daaabd-8219-4d78-97e4-3e43d69765b9" providerId="ADAL" clId="{4F296E15-712B-954F-B8D1-CD02F25F09E3}" dt="2024-06-17T16:03:38.281" v="287" actId="207"/>
          <ac:spMkLst>
            <pc:docMk/>
            <pc:sldMk cId="1453970600" sldId="8262"/>
            <ac:spMk id="13" creationId="{07F38EE6-8E61-BF08-17C2-8E20649BB1EB}"/>
          </ac:spMkLst>
        </pc:spChg>
        <pc:spChg chg="mod">
          <ac:chgData name="Paige Daniels" userId="86daaabd-8219-4d78-97e4-3e43d69765b9" providerId="ADAL" clId="{4F296E15-712B-954F-B8D1-CD02F25F09E3}" dt="2024-06-17T15:56:20.757" v="192" actId="207"/>
          <ac:spMkLst>
            <pc:docMk/>
            <pc:sldMk cId="1453970600" sldId="8262"/>
            <ac:spMk id="15" creationId="{52A72AE9-3D87-93B4-2E92-7607A50BC436}"/>
          </ac:spMkLst>
        </pc:spChg>
        <pc:graphicFrameChg chg="mod">
          <ac:chgData name="Paige Daniels" userId="86daaabd-8219-4d78-97e4-3e43d69765b9" providerId="ADAL" clId="{4F296E15-712B-954F-B8D1-CD02F25F09E3}" dt="2024-06-17T15:58:58.505" v="222" actId="1076"/>
          <ac:graphicFrameMkLst>
            <pc:docMk/>
            <pc:sldMk cId="1453970600" sldId="8262"/>
            <ac:graphicFrameMk id="8" creationId="{5306BA7E-8F44-9931-83BE-C96B0417E769}"/>
          </ac:graphicFrameMkLst>
        </pc:graphicFrameChg>
        <pc:graphicFrameChg chg="mod">
          <ac:chgData name="Paige Daniels" userId="86daaabd-8219-4d78-97e4-3e43d69765b9" providerId="ADAL" clId="{4F296E15-712B-954F-B8D1-CD02F25F09E3}" dt="2024-06-19T13:06:10.795" v="340"/>
          <ac:graphicFrameMkLst>
            <pc:docMk/>
            <pc:sldMk cId="1453970600" sldId="8262"/>
            <ac:graphicFrameMk id="11" creationId="{50149E52-F25E-18B4-1682-39B2678AFC2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Paige Daniels" userId="86daaabd-8219-4d78-97e4-3e43d69765b9" providerId="ADAL" clId="{4F296E15-712B-954F-B8D1-CD02F25F09E3}" dt="2024-06-19T16:09:03.172" v="407"/>
              <pc2:cmMkLst xmlns:pc2="http://schemas.microsoft.com/office/powerpoint/2019/9/main/command">
                <pc:docMk/>
                <pc:sldMk cId="1453970600" sldId="8262"/>
                <pc2:cmMk id="{8C87C74B-86A3-46E1-AB09-EBACF58F77EC}"/>
              </pc2:cmMkLst>
            </pc226:cmChg>
            <pc226:cmChg xmlns:pc226="http://schemas.microsoft.com/office/powerpoint/2022/06/main/command" chg="mod modRxn">
              <pc226:chgData name="Paige Daniels" userId="86daaabd-8219-4d78-97e4-3e43d69765b9" providerId="ADAL" clId="{4F296E15-712B-954F-B8D1-CD02F25F09E3}" dt="2024-06-19T13:05:38.267" v="338"/>
              <pc2:cmMkLst xmlns:pc2="http://schemas.microsoft.com/office/powerpoint/2019/9/main/command">
                <pc:docMk/>
                <pc:sldMk cId="1453970600" sldId="8262"/>
                <pc2:cmMk id="{756179F7-2D55-4ECE-AEC5-9543A94653A4}"/>
              </pc2:cmMkLst>
            </pc226:cmChg>
          </p:ext>
        </pc:extLst>
      </pc:sldChg>
      <pc:sldChg chg="addSp delSp modSp mod modCm">
        <pc:chgData name="Paige Daniels" userId="86daaabd-8219-4d78-97e4-3e43d69765b9" providerId="ADAL" clId="{4F296E15-712B-954F-B8D1-CD02F25F09E3}" dt="2024-06-19T15:46:23.521" v="406" actId="1038"/>
        <pc:sldMkLst>
          <pc:docMk/>
          <pc:sldMk cId="4254028026" sldId="8263"/>
        </pc:sldMkLst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2" creationId="{81ED4BF0-E410-98CC-DD46-5E6964912239}"/>
          </ac:spMkLst>
        </pc:spChg>
        <pc:spChg chg="add del mod">
          <ac:chgData name="Paige Daniels" userId="86daaabd-8219-4d78-97e4-3e43d69765b9" providerId="ADAL" clId="{4F296E15-712B-954F-B8D1-CD02F25F09E3}" dt="2024-06-17T14:48:44.842" v="71" actId="478"/>
          <ac:spMkLst>
            <pc:docMk/>
            <pc:sldMk cId="4254028026" sldId="8263"/>
            <ac:spMk id="3" creationId="{C1D0EF1A-AE4A-52A3-18B0-C2FFEA41FDBA}"/>
          </ac:spMkLst>
        </pc:spChg>
        <pc:spChg chg="mod">
          <ac:chgData name="Paige Daniels" userId="86daaabd-8219-4d78-97e4-3e43d69765b9" providerId="ADAL" clId="{4F296E15-712B-954F-B8D1-CD02F25F09E3}" dt="2024-06-17T16:01:50.521" v="253" actId="207"/>
          <ac:spMkLst>
            <pc:docMk/>
            <pc:sldMk cId="4254028026" sldId="8263"/>
            <ac:spMk id="4" creationId="{D2B1CE3A-7865-0D35-370F-C57536BE1764}"/>
          </ac:spMkLst>
        </pc:spChg>
        <pc:spChg chg="add 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5" creationId="{3465B1AE-A790-7475-8C80-C0C113AC2805}"/>
          </ac:spMkLst>
        </pc:spChg>
        <pc:spChg chg="mod">
          <ac:chgData name="Paige Daniels" userId="86daaabd-8219-4d78-97e4-3e43d69765b9" providerId="ADAL" clId="{4F296E15-712B-954F-B8D1-CD02F25F09E3}" dt="2024-06-19T13:04:17.812" v="329" actId="14100"/>
          <ac:spMkLst>
            <pc:docMk/>
            <pc:sldMk cId="4254028026" sldId="8263"/>
            <ac:spMk id="6" creationId="{067B7C29-8F2D-F9AA-C8CE-91675F6B6751}"/>
          </ac:spMkLst>
        </pc:spChg>
        <pc:spChg chg="add del 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7" creationId="{F7FB010F-47AB-0F5E-D3D5-DFCC3E6782F9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8" creationId="{43350130-0F92-3BF3-6733-973EB3188AC3}"/>
          </ac:spMkLst>
        </pc:spChg>
        <pc:spChg chg="add mod">
          <ac:chgData name="Paige Daniels" userId="86daaabd-8219-4d78-97e4-3e43d69765b9" providerId="ADAL" clId="{4F296E15-712B-954F-B8D1-CD02F25F09E3}" dt="2024-06-19T15:46:12.804" v="405" actId="1038"/>
          <ac:spMkLst>
            <pc:docMk/>
            <pc:sldMk cId="4254028026" sldId="8263"/>
            <ac:spMk id="9" creationId="{6E769D05-9279-8B1E-0AE8-F9597268F6CE}"/>
          </ac:spMkLst>
        </pc:spChg>
        <pc:spChg chg="add mod">
          <ac:chgData name="Paige Daniels" userId="86daaabd-8219-4d78-97e4-3e43d69765b9" providerId="ADAL" clId="{4F296E15-712B-954F-B8D1-CD02F25F09E3}" dt="2024-06-19T15:46:12.804" v="405" actId="1038"/>
          <ac:spMkLst>
            <pc:docMk/>
            <pc:sldMk cId="4254028026" sldId="8263"/>
            <ac:spMk id="10" creationId="{F12C24F1-ED7E-D96C-3509-DE991A4445A0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13" creationId="{3552F919-B46A-ED98-1D56-C0FD759414D2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14" creationId="{9FD306CC-27C7-8CDA-DC20-4825F6990F6F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19" creationId="{7DCA5763-0ED4-AD7E-8977-D748815219CE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21" creationId="{623070FA-E9A6-9F37-88D2-D14A7F3B5D9F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22" creationId="{703939A1-0DF3-97FE-367B-DD8F56AB4800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23" creationId="{3B28902A-B961-2762-7D3B-B397A875992B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24" creationId="{A2B5DB60-FBEA-F002-0C4E-0B4E273727FC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25" creationId="{9003B490-942A-81E5-0D18-55C2E7998BC6}"/>
          </ac:spMkLst>
        </pc:spChg>
        <pc:spChg chg="mod">
          <ac:chgData name="Paige Daniels" userId="86daaabd-8219-4d78-97e4-3e43d69765b9" providerId="ADAL" clId="{4F296E15-712B-954F-B8D1-CD02F25F09E3}" dt="2024-06-19T13:04:46.300" v="331" actId="20577"/>
          <ac:spMkLst>
            <pc:docMk/>
            <pc:sldMk cId="4254028026" sldId="8263"/>
            <ac:spMk id="26" creationId="{6FA16CE2-DE48-6A22-F86E-82FF6A3384DC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27" creationId="{0B8F739B-16DC-AB26-D23F-D6B7C3432E3C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28" creationId="{9FBAF8B0-44D1-2037-4E07-F251BB643A09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32" creationId="{9B608F31-4BAA-7476-36A5-D3750F0F2644}"/>
          </ac:spMkLst>
        </pc:spChg>
        <pc:spChg chg="del mod">
          <ac:chgData name="Paige Daniels" userId="86daaabd-8219-4d78-97e4-3e43d69765b9" providerId="ADAL" clId="{4F296E15-712B-954F-B8D1-CD02F25F09E3}" dt="2024-06-17T14:47:27.535" v="53" actId="478"/>
          <ac:spMkLst>
            <pc:docMk/>
            <pc:sldMk cId="4254028026" sldId="8263"/>
            <ac:spMk id="36" creationId="{3B621156-FCD0-5E32-DFB4-C01C87AFCB38}"/>
          </ac:spMkLst>
        </pc:spChg>
        <pc:spChg chg="del mod">
          <ac:chgData name="Paige Daniels" userId="86daaabd-8219-4d78-97e4-3e43d69765b9" providerId="ADAL" clId="{4F296E15-712B-954F-B8D1-CD02F25F09E3}" dt="2024-06-17T14:58:24.854" v="91" actId="478"/>
          <ac:spMkLst>
            <pc:docMk/>
            <pc:sldMk cId="4254028026" sldId="8263"/>
            <ac:spMk id="37" creationId="{CF4A6F26-65DC-3812-DFBF-C59B370B3D4E}"/>
          </ac:spMkLst>
        </pc:spChg>
        <pc:spChg chg="del mod">
          <ac:chgData name="Paige Daniels" userId="86daaabd-8219-4d78-97e4-3e43d69765b9" providerId="ADAL" clId="{4F296E15-712B-954F-B8D1-CD02F25F09E3}" dt="2024-06-17T14:46:38.486" v="45" actId="478"/>
          <ac:spMkLst>
            <pc:docMk/>
            <pc:sldMk cId="4254028026" sldId="8263"/>
            <ac:spMk id="38" creationId="{CD2897FF-539E-EA5C-755D-C462416F0BE7}"/>
          </ac:spMkLst>
        </pc:spChg>
        <pc:spChg chg="mod">
          <ac:chgData name="Paige Daniels" userId="86daaabd-8219-4d78-97e4-3e43d69765b9" providerId="ADAL" clId="{4F296E15-712B-954F-B8D1-CD02F25F09E3}" dt="2024-06-19T13:04:31.102" v="330" actId="1076"/>
          <ac:spMkLst>
            <pc:docMk/>
            <pc:sldMk cId="4254028026" sldId="8263"/>
            <ac:spMk id="44" creationId="{9A06FE05-3A02-F456-FE55-84C9B5788284}"/>
          </ac:spMkLst>
        </pc:spChg>
        <pc:picChg chg="add mod modCrop">
          <ac:chgData name="Paige Daniels" userId="86daaabd-8219-4d78-97e4-3e43d69765b9" providerId="ADAL" clId="{4F296E15-712B-954F-B8D1-CD02F25F09E3}" dt="2024-06-19T15:46:23.521" v="406" actId="1038"/>
          <ac:picMkLst>
            <pc:docMk/>
            <pc:sldMk cId="4254028026" sldId="8263"/>
            <ac:picMk id="11" creationId="{F4D178FE-DA56-FD74-4CC7-DF18686CD84D}"/>
          </ac:picMkLst>
        </pc:picChg>
        <pc:cxnChg chg="mod">
          <ac:chgData name="Paige Daniels" userId="86daaabd-8219-4d78-97e4-3e43d69765b9" providerId="ADAL" clId="{4F296E15-712B-954F-B8D1-CD02F25F09E3}" dt="2024-06-19T13:04:31.102" v="330" actId="1076"/>
          <ac:cxnSpMkLst>
            <pc:docMk/>
            <pc:sldMk cId="4254028026" sldId="8263"/>
            <ac:cxnSpMk id="18" creationId="{FFFA5893-524C-D929-E23B-1054AB1DBD1B}"/>
          </ac:cxnSpMkLst>
        </pc:cxnChg>
        <pc:cxnChg chg="mod">
          <ac:chgData name="Paige Daniels" userId="86daaabd-8219-4d78-97e4-3e43d69765b9" providerId="ADAL" clId="{4F296E15-712B-954F-B8D1-CD02F25F09E3}" dt="2024-06-19T13:04:31.102" v="330" actId="1076"/>
          <ac:cxnSpMkLst>
            <pc:docMk/>
            <pc:sldMk cId="4254028026" sldId="8263"/>
            <ac:cxnSpMk id="20" creationId="{DD22FA10-7D87-3805-E4EA-E67E55BCA429}"/>
          </ac:cxnSpMkLst>
        </pc:cxnChg>
        <pc:cxnChg chg="mod">
          <ac:chgData name="Paige Daniels" userId="86daaabd-8219-4d78-97e4-3e43d69765b9" providerId="ADAL" clId="{4F296E15-712B-954F-B8D1-CD02F25F09E3}" dt="2024-06-19T13:04:31.102" v="330" actId="1076"/>
          <ac:cxnSpMkLst>
            <pc:docMk/>
            <pc:sldMk cId="4254028026" sldId="8263"/>
            <ac:cxnSpMk id="30" creationId="{27D13975-D3FC-46B7-8420-5C3F07B5F964}"/>
          </ac:cxnSpMkLst>
        </pc:cxnChg>
        <pc:cxnChg chg="mod">
          <ac:chgData name="Paige Daniels" userId="86daaabd-8219-4d78-97e4-3e43d69765b9" providerId="ADAL" clId="{4F296E15-712B-954F-B8D1-CD02F25F09E3}" dt="2024-06-19T13:04:31.102" v="330" actId="1076"/>
          <ac:cxnSpMkLst>
            <pc:docMk/>
            <pc:sldMk cId="4254028026" sldId="8263"/>
            <ac:cxnSpMk id="31" creationId="{0F85FE53-2671-9B0F-5CFC-A751C81BA004}"/>
          </ac:cxnSpMkLst>
        </pc:cxnChg>
        <pc:cxnChg chg="del mod">
          <ac:chgData name="Paige Daniels" userId="86daaabd-8219-4d78-97e4-3e43d69765b9" providerId="ADAL" clId="{4F296E15-712B-954F-B8D1-CD02F25F09E3}" dt="2024-06-17T16:04:23.934" v="291" actId="478"/>
          <ac:cxnSpMkLst>
            <pc:docMk/>
            <pc:sldMk cId="4254028026" sldId="8263"/>
            <ac:cxnSpMk id="40" creationId="{24B53D23-00BA-AC8F-DC73-65D55812CD25}"/>
          </ac:cxnSpMkLst>
        </pc:cxnChg>
        <pc:cxnChg chg="del mod">
          <ac:chgData name="Paige Daniels" userId="86daaabd-8219-4d78-97e4-3e43d69765b9" providerId="ADAL" clId="{4F296E15-712B-954F-B8D1-CD02F25F09E3}" dt="2024-06-17T16:04:20.673" v="289" actId="478"/>
          <ac:cxnSpMkLst>
            <pc:docMk/>
            <pc:sldMk cId="4254028026" sldId="8263"/>
            <ac:cxnSpMk id="41" creationId="{44577F34-2034-9ED3-B571-3ED5E571B5A6}"/>
          </ac:cxnSpMkLst>
        </pc:cxnChg>
        <pc:cxnChg chg="del mod">
          <ac:chgData name="Paige Daniels" userId="86daaabd-8219-4d78-97e4-3e43d69765b9" providerId="ADAL" clId="{4F296E15-712B-954F-B8D1-CD02F25F09E3}" dt="2024-06-17T16:04:26.840" v="292" actId="478"/>
          <ac:cxnSpMkLst>
            <pc:docMk/>
            <pc:sldMk cId="4254028026" sldId="8263"/>
            <ac:cxnSpMk id="42" creationId="{C5BA877C-4239-14F1-38C6-F179B334E997}"/>
          </ac:cxnSpMkLst>
        </pc:cxnChg>
        <pc:cxnChg chg="del mod">
          <ac:chgData name="Paige Daniels" userId="86daaabd-8219-4d78-97e4-3e43d69765b9" providerId="ADAL" clId="{4F296E15-712B-954F-B8D1-CD02F25F09E3}" dt="2024-06-17T14:48:18.949" v="69" actId="478"/>
          <ac:cxnSpMkLst>
            <pc:docMk/>
            <pc:sldMk cId="4254028026" sldId="8263"/>
            <ac:cxnSpMk id="43" creationId="{1ED121BF-C10B-427A-E370-A8FE6387DA82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Paige Daniels" userId="86daaabd-8219-4d78-97e4-3e43d69765b9" providerId="ADAL" clId="{4F296E15-712B-954F-B8D1-CD02F25F09E3}" dt="2024-06-19T13:04:57.796" v="332"/>
              <pc2:cmMkLst xmlns:pc2="http://schemas.microsoft.com/office/powerpoint/2019/9/main/command">
                <pc:docMk/>
                <pc:sldMk cId="4254028026" sldId="8263"/>
                <pc2:cmMk id="{395B828E-D039-4491-BD3B-CF603E82C8BA}"/>
              </pc2:cmMkLst>
            </pc226:cmChg>
            <pc226:cmChg xmlns:pc226="http://schemas.microsoft.com/office/powerpoint/2022/06/main/command" chg="mod modRxn">
              <pc226:chgData name="Paige Daniels" userId="86daaabd-8219-4d78-97e4-3e43d69765b9" providerId="ADAL" clId="{4F296E15-712B-954F-B8D1-CD02F25F09E3}" dt="2024-06-19T13:05:30.094" v="334"/>
              <pc2:cmMkLst xmlns:pc2="http://schemas.microsoft.com/office/powerpoint/2019/9/main/command">
                <pc:docMk/>
                <pc:sldMk cId="4254028026" sldId="8263"/>
                <pc2:cmMk id="{A73519AC-90A1-450F-B51B-9391E929D7F1}"/>
              </pc2:cmMkLst>
            </pc226:cmChg>
            <pc226:cmChg xmlns:pc226="http://schemas.microsoft.com/office/powerpoint/2022/06/main/command" chg="mod modRxn">
              <pc226:chgData name="Paige Daniels" userId="86daaabd-8219-4d78-97e4-3e43d69765b9" providerId="ADAL" clId="{4F296E15-712B-954F-B8D1-CD02F25F09E3}" dt="2024-06-19T13:05:29.188" v="333"/>
              <pc2:cmMkLst xmlns:pc2="http://schemas.microsoft.com/office/powerpoint/2019/9/main/command">
                <pc:docMk/>
                <pc:sldMk cId="4254028026" sldId="8263"/>
                <pc2:cmMk id="{67CEC8B0-C79B-4AC8-BD0D-283D8F715832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46_56A9D4A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046_56A9D4A8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2720057625972"/>
          <c:y val="0.12516616664857411"/>
          <c:w val="0.66535764230629668"/>
          <c:h val="0.741158023350529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Chemo I/O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F2-4553-8A81-2A6C769F0EA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F2-4553-8A81-2A6C769F0EA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F2-4553-8A81-2A6C769F0EA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BF2-4553-8A81-2A6C769F0EA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BF2-4553-8A81-2A6C769F0E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CheckMate 816</c:v>
                </c:pt>
                <c:pt idx="1">
                  <c:v>AEGEAN</c:v>
                </c:pt>
                <c:pt idx="2">
                  <c:v>Neotorch</c:v>
                </c:pt>
                <c:pt idx="3">
                  <c:v>KEYNOTE-671</c:v>
                </c:pt>
                <c:pt idx="4">
                  <c:v>CheckMate 77T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17.2</c:v>
                </c:pt>
                <c:pt idx="2">
                  <c:v>24.8</c:v>
                </c:pt>
                <c:pt idx="3">
                  <c:v>18.100000000000001</c:v>
                </c:pt>
                <c:pt idx="4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F2-4553-8A81-2A6C769F0E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CheckMate 816</c:v>
                </c:pt>
                <c:pt idx="1">
                  <c:v>AEGEAN</c:v>
                </c:pt>
                <c:pt idx="2">
                  <c:v>Neotorch</c:v>
                </c:pt>
                <c:pt idx="3">
                  <c:v>KEYNOTE-671</c:v>
                </c:pt>
                <c:pt idx="4">
                  <c:v>CheckMate 77T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4.3</c:v>
                </c:pt>
                <c:pt idx="2">
                  <c:v>1</c:v>
                </c:pt>
                <c:pt idx="3">
                  <c:v>4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F2-4553-8A81-2A6C769F0E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24120560"/>
        <c:axId val="1724116400"/>
      </c:barChart>
      <c:catAx>
        <c:axId val="172412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116400"/>
        <c:crosses val="autoZero"/>
        <c:auto val="1"/>
        <c:lblAlgn val="ctr"/>
        <c:lblOffset val="100"/>
        <c:noMultiLvlLbl val="0"/>
      </c:catAx>
      <c:valAx>
        <c:axId val="172411640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12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7445357555167"/>
          <c:y val="9.8798209149414104E-2"/>
          <c:w val="0.48629291243277012"/>
          <c:h val="0.7305692822879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Chemo I/O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DD-45B9-AB2D-0F1926FD75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DD-45B9-AB2D-0F1926FD75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DD-45B9-AB2D-0F1926FD75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DDD-45B9-AB2D-0F1926FD75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DDD-45B9-AB2D-0F1926FD75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CheckMate 816 </c:v>
                </c:pt>
                <c:pt idx="1">
                  <c:v>AEGEAN </c:v>
                </c:pt>
                <c:pt idx="2">
                  <c:v>Neotorch</c:v>
                </c:pt>
                <c:pt idx="3">
                  <c:v>KEYNOTE-671</c:v>
                </c:pt>
                <c:pt idx="4">
                  <c:v>CheckMate 77T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36.9</c:v>
                </c:pt>
                <c:pt idx="1">
                  <c:v>33.299999999999997</c:v>
                </c:pt>
                <c:pt idx="2">
                  <c:v>48.5</c:v>
                </c:pt>
                <c:pt idx="3">
                  <c:v>30.2</c:v>
                </c:pt>
                <c:pt idx="4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DD-45B9-AB2D-0F1926FD75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CheckMate 816 </c:v>
                </c:pt>
                <c:pt idx="1">
                  <c:v>AEGEAN </c:v>
                </c:pt>
                <c:pt idx="2">
                  <c:v>Neotorch</c:v>
                </c:pt>
                <c:pt idx="3">
                  <c:v>KEYNOTE-671</c:v>
                </c:pt>
                <c:pt idx="4">
                  <c:v>CheckMate 77T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8.9</c:v>
                </c:pt>
                <c:pt idx="1">
                  <c:v>12.3</c:v>
                </c:pt>
                <c:pt idx="2">
                  <c:v>8.4</c:v>
                </c:pt>
                <c:pt idx="3">
                  <c:v>11</c:v>
                </c:pt>
                <c:pt idx="4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DD-45B9-AB2D-0F1926FD75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24120560"/>
        <c:axId val="1724116400"/>
      </c:barChart>
      <c:catAx>
        <c:axId val="172412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116400"/>
        <c:crosses val="autoZero"/>
        <c:auto val="1"/>
        <c:lblAlgn val="ctr"/>
        <c:lblOffset val="100"/>
        <c:noMultiLvlLbl val="0"/>
      </c:catAx>
      <c:valAx>
        <c:axId val="172411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12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C3B605D-4231-460C-BAF4-4F6E13B05D17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60EC0D5-0291-4EB1-AB3D-73A5092F2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2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EC0D5-0291-4EB1-AB3D-73A5092F2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58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345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14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47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25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322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63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4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276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71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253137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1CE3A-7865-0D35-370F-C57536BE1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473" y="6322670"/>
            <a:ext cx="10326551" cy="487476"/>
          </a:xfr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1. Forde PM,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N Engl J Med.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2022;386(21):1973-1985. 2.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Felip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 E,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Lancet.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 2021;398(10308):1344-1357. 3. O’Brien M,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Lancet Oncol.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2022;23(10):1274-1286.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4. Wakelee H,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N Engl J Med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. 2023;389(6):491-503. 5.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Cascone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 T, et al. N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Engl J Med.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2024;390</a:t>
            </a:r>
            <a:r>
              <a:rPr lang="en-US" sz="900">
                <a:solidFill>
                  <a:srgbClr val="404040"/>
                </a:solidFill>
                <a:latin typeface="Helvetica" pitchFamily="2" charset="0"/>
              </a:rPr>
              <a:t>(19)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:1756-1769. 6.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Heymach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 JV,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N Engl J Med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. 2023;389(18):1672-1684</a:t>
            </a:r>
            <a:r>
              <a:rPr lang="en-US" sz="900">
                <a:solidFill>
                  <a:srgbClr val="404040"/>
                </a:solidFill>
                <a:latin typeface="Helvetica" pitchFamily="2" charset="0"/>
              </a:rPr>
              <a:t>.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7. Lu S, et al.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JAMA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</a:rPr>
              <a:t>. 2024;331(3);201-211. 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67B7C29-8F2D-F9AA-C8CE-91675F6B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13811"/>
            <a:ext cx="10515600" cy="1005597"/>
          </a:xfrm>
          <a:ln>
            <a:noFill/>
          </a:ln>
        </p:spPr>
        <p:txBody>
          <a:bodyPr/>
          <a:lstStyle/>
          <a:p>
            <a:r>
              <a:rPr lang="en-US" sz="3000"/>
              <a:t>Rapidly Evolving Landscape of Therapies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1ED4BF0-E410-98CC-DD46-5E6964912239}"/>
              </a:ext>
            </a:extLst>
          </p:cNvPr>
          <p:cNvSpPr/>
          <p:nvPr/>
        </p:nvSpPr>
        <p:spPr>
          <a:xfrm>
            <a:off x="794910" y="894032"/>
            <a:ext cx="3996297" cy="48463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</a:rPr>
              <a:t>Neoadjuvant treatment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7FB010F-47AB-0F5E-D3D5-DFCC3E6782F9}"/>
              </a:ext>
            </a:extLst>
          </p:cNvPr>
          <p:cNvSpPr/>
          <p:nvPr/>
        </p:nvSpPr>
        <p:spPr>
          <a:xfrm>
            <a:off x="4857867" y="916270"/>
            <a:ext cx="3171977" cy="48463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</a:rPr>
              <a:t>Surgery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3350130-0F92-3BF3-6733-973EB3188AC3}"/>
              </a:ext>
            </a:extLst>
          </p:cNvPr>
          <p:cNvSpPr/>
          <p:nvPr/>
        </p:nvSpPr>
        <p:spPr>
          <a:xfrm>
            <a:off x="8096504" y="936050"/>
            <a:ext cx="3773846" cy="48463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</a:rPr>
              <a:t>Adjuvant treatment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52F919-B46A-ED98-1D56-C0FD759414D2}"/>
              </a:ext>
            </a:extLst>
          </p:cNvPr>
          <p:cNvSpPr/>
          <p:nvPr/>
        </p:nvSpPr>
        <p:spPr>
          <a:xfrm>
            <a:off x="794911" y="1704528"/>
            <a:ext cx="3773846" cy="4670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Nivolumab + chemo x 3 cycles</a:t>
            </a:r>
            <a:r>
              <a:rPr lang="en-US" sz="1400" baseline="30000">
                <a:latin typeface="Helvetica" pitchFamily="2" charset="0"/>
              </a:rPr>
              <a:t>1</a:t>
            </a:r>
            <a:endParaRPr lang="en-US" sz="1400">
              <a:latin typeface="Helvetica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D306CC-27C7-8CDA-DC20-4825F6990F6F}"/>
              </a:ext>
            </a:extLst>
          </p:cNvPr>
          <p:cNvSpPr/>
          <p:nvPr/>
        </p:nvSpPr>
        <p:spPr>
          <a:xfrm>
            <a:off x="8113930" y="2423246"/>
            <a:ext cx="3773846" cy="4670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Helvetica" pitchFamily="2" charset="0"/>
              </a:rPr>
              <a:t>Chemo </a:t>
            </a:r>
            <a:r>
              <a:rPr lang="en-US" sz="1400">
                <a:solidFill>
                  <a:schemeClr val="bg1"/>
                </a:solidFill>
                <a:latin typeface="Helvetica" pitchFamily="2" charset="0"/>
                <a:sym typeface="Wingdings" panose="05000000000000000000" pitchFamily="2" charset="2"/>
              </a:rPr>
              <a:t> </a:t>
            </a:r>
            <a:r>
              <a:rPr lang="en-US" sz="1400">
                <a:solidFill>
                  <a:schemeClr val="bg1"/>
                </a:solidFill>
                <a:latin typeface="Helvetica" pitchFamily="2" charset="0"/>
              </a:rPr>
              <a:t>atezolizumab ~ 1 </a:t>
            </a:r>
            <a:r>
              <a:rPr lang="en-US" sz="1400" err="1">
                <a:solidFill>
                  <a:schemeClr val="bg1"/>
                </a:solidFill>
                <a:latin typeface="Helvetica" pitchFamily="2" charset="0"/>
              </a:rPr>
              <a:t>yr</a:t>
            </a:r>
            <a:r>
              <a:rPr lang="en-US" sz="1400">
                <a:solidFill>
                  <a:schemeClr val="bg1"/>
                </a:solidFill>
                <a:latin typeface="Helvetica" pitchFamily="2" charset="0"/>
              </a:rPr>
              <a:t> </a:t>
            </a:r>
            <a:br>
              <a:rPr lang="en-US" sz="140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400">
                <a:solidFill>
                  <a:schemeClr val="bg1"/>
                </a:solidFill>
                <a:latin typeface="Helvetica" pitchFamily="2" charset="0"/>
              </a:rPr>
              <a:t>(PD-L1 ≥ 1%)</a:t>
            </a:r>
            <a:r>
              <a:rPr lang="en-US" sz="1400" baseline="30000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14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FA5893-524C-D929-E23B-1054AB1DBD1B}"/>
              </a:ext>
            </a:extLst>
          </p:cNvPr>
          <p:cNvCxnSpPr/>
          <p:nvPr/>
        </p:nvCxnSpPr>
        <p:spPr>
          <a:xfrm>
            <a:off x="9248066" y="4824106"/>
            <a:ext cx="193963" cy="0"/>
          </a:xfrm>
          <a:prstGeom prst="straightConnector1">
            <a:avLst/>
          </a:prstGeom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CA5763-0ED4-AD7E-8977-D748815219CE}"/>
              </a:ext>
            </a:extLst>
          </p:cNvPr>
          <p:cNvSpPr/>
          <p:nvPr/>
        </p:nvSpPr>
        <p:spPr>
          <a:xfrm>
            <a:off x="8112249" y="3087802"/>
            <a:ext cx="3773847" cy="4670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Chemo (optional)</a:t>
            </a:r>
            <a:br>
              <a:rPr lang="en-US" sz="1400">
                <a:latin typeface="Helvetica" pitchFamily="2" charset="0"/>
              </a:rPr>
            </a:br>
            <a:r>
              <a:rPr lang="en-US" sz="1400">
                <a:latin typeface="Helvetica" pitchFamily="2" charset="0"/>
              </a:rPr>
              <a:t>pembrolizumab ~ 1 yr</a:t>
            </a:r>
            <a:r>
              <a:rPr lang="en-US" sz="1400" baseline="30000">
                <a:latin typeface="Helvetica" pitchFamily="2" charset="0"/>
              </a:rPr>
              <a:t>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22FA10-7D87-3805-E4EA-E67E55BCA429}"/>
              </a:ext>
            </a:extLst>
          </p:cNvPr>
          <p:cNvCxnSpPr/>
          <p:nvPr/>
        </p:nvCxnSpPr>
        <p:spPr>
          <a:xfrm>
            <a:off x="10795157" y="5429088"/>
            <a:ext cx="193963" cy="0"/>
          </a:xfrm>
          <a:prstGeom prst="straightConnector1">
            <a:avLst/>
          </a:prstGeom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3070FA-E9A6-9F37-88D2-D14A7F3B5D9F}"/>
              </a:ext>
            </a:extLst>
          </p:cNvPr>
          <p:cNvSpPr/>
          <p:nvPr/>
        </p:nvSpPr>
        <p:spPr>
          <a:xfrm>
            <a:off x="794911" y="3708399"/>
            <a:ext cx="3803007" cy="4670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Pembrolizumab + chemo x 4 cycles</a:t>
            </a:r>
            <a:r>
              <a:rPr lang="en-US" sz="1400" baseline="30000">
                <a:latin typeface="Helvetica" pitchFamily="2" charset="0"/>
              </a:rPr>
              <a:t>4</a:t>
            </a:r>
            <a:endParaRPr lang="en-US" sz="1400">
              <a:latin typeface="Helvetica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3939A1-0DF3-97FE-367B-DD8F56AB4800}"/>
              </a:ext>
            </a:extLst>
          </p:cNvPr>
          <p:cNvSpPr/>
          <p:nvPr/>
        </p:nvSpPr>
        <p:spPr>
          <a:xfrm>
            <a:off x="8098402" y="5005542"/>
            <a:ext cx="3773847" cy="4670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Durvalumab ~ 1 </a:t>
            </a:r>
            <a:r>
              <a:rPr lang="en-US" sz="1400" err="1">
                <a:latin typeface="Helvetica" pitchFamily="2" charset="0"/>
              </a:rPr>
              <a:t>yr</a:t>
            </a:r>
            <a:endParaRPr lang="en-US" sz="1400">
              <a:latin typeface="Helvetica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28902A-B961-2762-7D3B-B397A875992B}"/>
              </a:ext>
            </a:extLst>
          </p:cNvPr>
          <p:cNvSpPr/>
          <p:nvPr/>
        </p:nvSpPr>
        <p:spPr>
          <a:xfrm>
            <a:off x="794911" y="5005857"/>
            <a:ext cx="3773844" cy="4670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Durvalumab + chemo x 4 cycles</a:t>
            </a:r>
            <a:r>
              <a:rPr lang="en-US" sz="1400" baseline="30000">
                <a:latin typeface="Helvetica" pitchFamily="2" charset="0"/>
              </a:rPr>
              <a:t>6</a:t>
            </a:r>
            <a:endParaRPr lang="en-US" sz="1400">
              <a:latin typeface="Helvetica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B5DB60-FBEA-F002-0C4E-0B4E273727FC}"/>
              </a:ext>
            </a:extLst>
          </p:cNvPr>
          <p:cNvSpPr/>
          <p:nvPr/>
        </p:nvSpPr>
        <p:spPr>
          <a:xfrm>
            <a:off x="8098401" y="4359094"/>
            <a:ext cx="3771949" cy="4670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Nivolumab ~ 1 </a:t>
            </a:r>
            <a:r>
              <a:rPr lang="en-US" sz="1400" err="1">
                <a:latin typeface="Helvetica" pitchFamily="2" charset="0"/>
              </a:rPr>
              <a:t>yr</a:t>
            </a:r>
            <a:endParaRPr lang="en-US" sz="1400">
              <a:latin typeface="Helvetica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03B490-942A-81E5-0D18-55C2E7998BC6}"/>
              </a:ext>
            </a:extLst>
          </p:cNvPr>
          <p:cNvSpPr/>
          <p:nvPr/>
        </p:nvSpPr>
        <p:spPr>
          <a:xfrm>
            <a:off x="794910" y="5643989"/>
            <a:ext cx="3773843" cy="4670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Toripalimab + chemo x 3 cycles</a:t>
            </a:r>
            <a:r>
              <a:rPr lang="en-US" sz="1400" baseline="30000">
                <a:latin typeface="Helvetica" pitchFamily="2" charset="0"/>
              </a:rPr>
              <a:t>7</a:t>
            </a:r>
            <a:endParaRPr lang="en-US" sz="1400">
              <a:latin typeface="Helvetica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A16CE2-DE48-6A22-F86E-82FF6A3384DC}"/>
              </a:ext>
            </a:extLst>
          </p:cNvPr>
          <p:cNvSpPr/>
          <p:nvPr/>
        </p:nvSpPr>
        <p:spPr>
          <a:xfrm>
            <a:off x="8098401" y="5643989"/>
            <a:ext cx="3773847" cy="46706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Toripalimab + chemo x 1 cycle </a:t>
            </a:r>
            <a:br>
              <a:rPr lang="en-US" sz="1400">
                <a:latin typeface="Helvetica" pitchFamily="2" charset="0"/>
              </a:rPr>
            </a:br>
            <a:r>
              <a:rPr lang="en-US" sz="1400" err="1">
                <a:latin typeface="Helvetica" pitchFamily="2" charset="0"/>
              </a:rPr>
              <a:t>Toripalimab</a:t>
            </a:r>
            <a:r>
              <a:rPr lang="en-US" sz="1400">
                <a:latin typeface="Helvetica" pitchFamily="2" charset="0"/>
              </a:rPr>
              <a:t> ~ 1 </a:t>
            </a:r>
            <a:r>
              <a:rPr lang="en-US" sz="1400" err="1">
                <a:latin typeface="Helvetica" pitchFamily="2" charset="0"/>
              </a:rPr>
              <a:t>yr</a:t>
            </a:r>
            <a:r>
              <a:rPr lang="en-US" sz="1400" baseline="30000">
                <a:latin typeface="Helvetica" pitchFamily="2" charset="0"/>
              </a:rPr>
              <a:t> </a:t>
            </a:r>
            <a:endParaRPr lang="en-US" sz="1400">
              <a:latin typeface="Helvetica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B8F739B-16DC-AB26-D23F-D6B7C3432E3C}"/>
              </a:ext>
            </a:extLst>
          </p:cNvPr>
          <p:cNvSpPr/>
          <p:nvPr/>
        </p:nvSpPr>
        <p:spPr>
          <a:xfrm>
            <a:off x="794910" y="4357077"/>
            <a:ext cx="3773845" cy="4670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Nivolumab + chemo x 4 cycles</a:t>
            </a:r>
            <a:r>
              <a:rPr lang="en-US" sz="1400" baseline="30000">
                <a:latin typeface="Helvetica" pitchFamily="2" charset="0"/>
              </a:rPr>
              <a:t>5</a:t>
            </a:r>
            <a:endParaRPr lang="en-US" sz="1400">
              <a:latin typeface="Helvetica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FBAF8B0-44D1-2037-4E07-F251BB643A09}"/>
              </a:ext>
            </a:extLst>
          </p:cNvPr>
          <p:cNvSpPr/>
          <p:nvPr/>
        </p:nvSpPr>
        <p:spPr>
          <a:xfrm>
            <a:off x="8103877" y="3712278"/>
            <a:ext cx="3771949" cy="4670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" pitchFamily="2" charset="0"/>
              </a:rPr>
              <a:t>Pembrolizumab ~ 1 </a:t>
            </a:r>
            <a:r>
              <a:rPr lang="en-US" sz="1400" err="1">
                <a:latin typeface="Helvetica" pitchFamily="2" charset="0"/>
              </a:rPr>
              <a:t>yr</a:t>
            </a:r>
            <a:endParaRPr lang="en-US" sz="1400">
              <a:latin typeface="Helvetica" pitchFamily="2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D13975-D3FC-46B7-8420-5C3F07B5F964}"/>
              </a:ext>
            </a:extLst>
          </p:cNvPr>
          <p:cNvCxnSpPr/>
          <p:nvPr/>
        </p:nvCxnSpPr>
        <p:spPr>
          <a:xfrm>
            <a:off x="8942765" y="2140798"/>
            <a:ext cx="332509" cy="0"/>
          </a:xfrm>
          <a:prstGeom prst="straightConnector1">
            <a:avLst/>
          </a:prstGeom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5FE53-2671-9B0F-5CFC-A751C81BA004}"/>
              </a:ext>
            </a:extLst>
          </p:cNvPr>
          <p:cNvCxnSpPr/>
          <p:nvPr/>
        </p:nvCxnSpPr>
        <p:spPr>
          <a:xfrm>
            <a:off x="11187144" y="5515950"/>
            <a:ext cx="332509" cy="0"/>
          </a:xfrm>
          <a:prstGeom prst="straightConnector1">
            <a:avLst/>
          </a:prstGeom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08F31-4BAA-7476-36A5-D3750F0F2644}"/>
              </a:ext>
            </a:extLst>
          </p:cNvPr>
          <p:cNvSpPr/>
          <p:nvPr/>
        </p:nvSpPr>
        <p:spPr>
          <a:xfrm>
            <a:off x="4400391" y="1514679"/>
            <a:ext cx="747543" cy="4073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latin typeface="Helvetica" pitchFamily="2" charset="0"/>
              </a:rPr>
              <a:t>FDA Approved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A06FE05-3A02-F456-FE55-84C9B5788284}"/>
              </a:ext>
            </a:extLst>
          </p:cNvPr>
          <p:cNvSpPr/>
          <p:nvPr/>
        </p:nvSpPr>
        <p:spPr>
          <a:xfrm>
            <a:off x="4203878" y="4250481"/>
            <a:ext cx="944056" cy="4073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latin typeface="Helvetica" pitchFamily="2" charset="0"/>
              </a:rPr>
              <a:t>Pending FDA  10/8/24</a:t>
            </a:r>
          </a:p>
        </p:txBody>
      </p:sp>
      <p:sp>
        <p:nvSpPr>
          <p:cNvPr id="5" name="Rectangle: Rounded Corners 31">
            <a:extLst>
              <a:ext uri="{FF2B5EF4-FFF2-40B4-BE49-F238E27FC236}">
                <a16:creationId xmlns:a16="http://schemas.microsoft.com/office/drawing/2014/main" id="{3465B1AE-A790-7475-8C80-C0C113AC2805}"/>
              </a:ext>
            </a:extLst>
          </p:cNvPr>
          <p:cNvSpPr/>
          <p:nvPr/>
        </p:nvSpPr>
        <p:spPr>
          <a:xfrm>
            <a:off x="4400392" y="3569788"/>
            <a:ext cx="747543" cy="4073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latin typeface="Helvetica" pitchFamily="2" charset="0"/>
              </a:rPr>
              <a:t>FDA Approved</a:t>
            </a:r>
          </a:p>
        </p:txBody>
      </p:sp>
      <p:sp>
        <p:nvSpPr>
          <p:cNvPr id="9" name="Rectangle: Rounded Corners 31">
            <a:extLst>
              <a:ext uri="{FF2B5EF4-FFF2-40B4-BE49-F238E27FC236}">
                <a16:creationId xmlns:a16="http://schemas.microsoft.com/office/drawing/2014/main" id="{6E769D05-9279-8B1E-0AE8-F9597268F6CE}"/>
              </a:ext>
            </a:extLst>
          </p:cNvPr>
          <p:cNvSpPr/>
          <p:nvPr/>
        </p:nvSpPr>
        <p:spPr>
          <a:xfrm>
            <a:off x="7637325" y="2227762"/>
            <a:ext cx="747543" cy="4073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latin typeface="Helvetica" pitchFamily="2" charset="0"/>
              </a:rPr>
              <a:t>FDA Approved</a:t>
            </a:r>
          </a:p>
        </p:txBody>
      </p:sp>
      <p:sp>
        <p:nvSpPr>
          <p:cNvPr id="10" name="Rectangle: Rounded Corners 31">
            <a:extLst>
              <a:ext uri="{FF2B5EF4-FFF2-40B4-BE49-F238E27FC236}">
                <a16:creationId xmlns:a16="http://schemas.microsoft.com/office/drawing/2014/main" id="{F12C24F1-ED7E-D96C-3509-DE991A4445A0}"/>
              </a:ext>
            </a:extLst>
          </p:cNvPr>
          <p:cNvSpPr/>
          <p:nvPr/>
        </p:nvSpPr>
        <p:spPr>
          <a:xfrm>
            <a:off x="7638229" y="2965586"/>
            <a:ext cx="747543" cy="4073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latin typeface="Helvetica" pitchFamily="2" charset="0"/>
              </a:rPr>
              <a:t>FDA Approved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D178FE-DA56-FD74-4CC7-DF18686CD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/>
          <a:stretch/>
        </p:blipFill>
        <p:spPr>
          <a:xfrm>
            <a:off x="5211095" y="1508329"/>
            <a:ext cx="2359970" cy="16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2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ED545D-6A06-FD52-3FBB-F90C87E38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66789"/>
              </p:ext>
            </p:extLst>
          </p:nvPr>
        </p:nvGraphicFramePr>
        <p:xfrm>
          <a:off x="838200" y="1240053"/>
          <a:ext cx="10749962" cy="486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232">
                  <a:extLst>
                    <a:ext uri="{9D8B030D-6E8A-4147-A177-3AD203B41FA5}">
                      <a16:colId xmlns:a16="http://schemas.microsoft.com/office/drawing/2014/main" val="4263039876"/>
                    </a:ext>
                  </a:extLst>
                </a:gridCol>
                <a:gridCol w="1883946">
                  <a:extLst>
                    <a:ext uri="{9D8B030D-6E8A-4147-A177-3AD203B41FA5}">
                      <a16:colId xmlns:a16="http://schemas.microsoft.com/office/drawing/2014/main" val="2865059182"/>
                    </a:ext>
                  </a:extLst>
                </a:gridCol>
                <a:gridCol w="1883946">
                  <a:extLst>
                    <a:ext uri="{9D8B030D-6E8A-4147-A177-3AD203B41FA5}">
                      <a16:colId xmlns:a16="http://schemas.microsoft.com/office/drawing/2014/main" val="3295695332"/>
                    </a:ext>
                  </a:extLst>
                </a:gridCol>
                <a:gridCol w="1883946">
                  <a:extLst>
                    <a:ext uri="{9D8B030D-6E8A-4147-A177-3AD203B41FA5}">
                      <a16:colId xmlns:a16="http://schemas.microsoft.com/office/drawing/2014/main" val="3073464250"/>
                    </a:ext>
                  </a:extLst>
                </a:gridCol>
                <a:gridCol w="1883946">
                  <a:extLst>
                    <a:ext uri="{9D8B030D-6E8A-4147-A177-3AD203B41FA5}">
                      <a16:colId xmlns:a16="http://schemas.microsoft.com/office/drawing/2014/main" val="1515986033"/>
                    </a:ext>
                  </a:extLst>
                </a:gridCol>
                <a:gridCol w="1883946">
                  <a:extLst>
                    <a:ext uri="{9D8B030D-6E8A-4147-A177-3AD203B41FA5}">
                      <a16:colId xmlns:a16="http://schemas.microsoft.com/office/drawing/2014/main" val="347142382"/>
                    </a:ext>
                  </a:extLst>
                </a:gridCol>
              </a:tblGrid>
              <a:tr h="300786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Helvetica" pitchFamily="2" charset="0"/>
                        </a:rPr>
                        <a:t>CheckMate</a:t>
                      </a:r>
                      <a:r>
                        <a:rPr lang="en-US" sz="1200" baseline="0">
                          <a:latin typeface="Helvetica" pitchFamily="2" charset="0"/>
                        </a:rPr>
                        <a:t> 816</a:t>
                      </a:r>
                      <a:r>
                        <a:rPr lang="en-US" sz="1200" strike="noStrike" baseline="30000">
                          <a:latin typeface="Helvetica" pitchFamily="2" charset="0"/>
                        </a:rPr>
                        <a:t>1,2</a:t>
                      </a:r>
                      <a:endParaRPr lang="en-US" sz="120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Helvetica" pitchFamily="2" charset="0"/>
                        </a:rPr>
                        <a:t>KEYNOTE-671</a:t>
                      </a:r>
                      <a:r>
                        <a:rPr lang="en-US" sz="1200" baseline="30000">
                          <a:latin typeface="Helvetica" pitchFamily="2" charset="0"/>
                        </a:rPr>
                        <a:t>3,4,5</a:t>
                      </a:r>
                      <a:endParaRPr lang="en-US" sz="120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baseline="0">
                          <a:latin typeface="Helvetica" pitchFamily="2" charset="0"/>
                        </a:rPr>
                        <a:t>AEGEAN</a:t>
                      </a:r>
                      <a:r>
                        <a:rPr lang="en-US" sz="1200" strike="noStrike" baseline="30000">
                          <a:latin typeface="Helvetica" pitchFamily="2" charset="0"/>
                        </a:rPr>
                        <a:t>6,7</a:t>
                      </a:r>
                      <a:endParaRPr lang="en-US" sz="1200" baseline="3000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Helvetica" pitchFamily="2" charset="0"/>
                        </a:rPr>
                        <a:t>CheckMate 77T</a:t>
                      </a:r>
                      <a:r>
                        <a:rPr lang="en-US" sz="1200" baseline="30000">
                          <a:latin typeface="Helvetica" pitchFamily="2" charset="0"/>
                        </a:rPr>
                        <a:t>8</a:t>
                      </a:r>
                      <a:endParaRPr lang="en-US" sz="120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Helvetica" pitchFamily="2" charset="0"/>
                        </a:rPr>
                        <a:t>Neotorch</a:t>
                      </a:r>
                      <a:r>
                        <a:rPr lang="en-US" sz="1200" baseline="30000">
                          <a:latin typeface="Helvetica" pitchFamily="2" charset="0"/>
                        </a:rPr>
                        <a:t>9</a:t>
                      </a:r>
                      <a:endParaRPr lang="en-US" sz="120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82195"/>
                  </a:ext>
                </a:extLst>
              </a:tr>
              <a:tr h="1248259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Design</a:t>
                      </a:r>
                    </a:p>
                    <a:p>
                      <a:pPr algn="ctr"/>
                      <a:endParaRPr lang="en-US" sz="1050" b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050" b="0" u="none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Trial Size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Stage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Placebo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Adj 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Neoadj Nivo-chemo vs chemo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= 358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IB-IIIA (AJCC 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7th)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No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Peri-op Pembro-chemo vs placebo-chemo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 = 797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II-IIIB (AJCC </a:t>
                      </a:r>
                      <a:r>
                        <a:rPr lang="en-US" sz="1050" strike="noStrik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8th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Yes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Peri-op Durva-chemo vs placebo-chemo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 = 740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II-IIIB (AJCC 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8th)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Yes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Peri-op Nivo-chemo vs placebo-chemo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= 461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IIA-IIIB (AJCC 8th)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Yes</a:t>
                      </a: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Peri-op Tori-chemo vs placebo-chemo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 = 501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II-III (AJCC 8th)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Yes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12275"/>
                  </a:ext>
                </a:extLst>
              </a:tr>
              <a:tr h="586532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% Stage III</a:t>
                      </a:r>
                      <a:r>
                        <a:rPr lang="en-US" sz="1050" b="0" baseline="30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#</a:t>
                      </a:r>
                      <a:endParaRPr lang="en-US" sz="1050" b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IIIA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IIIB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64%</a:t>
                      </a:r>
                      <a:endParaRPr lang="en-US" sz="105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64%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0%</a:t>
                      </a: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70%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55%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71%</a:t>
                      </a:r>
                      <a:endParaRPr lang="en-US" sz="105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46%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25%</a:t>
                      </a: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64%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N/A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81%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-67.3%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-32.2%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7934"/>
                  </a:ext>
                </a:extLst>
              </a:tr>
              <a:tr h="421099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pCR rate</a:t>
                      </a:r>
                    </a:p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(95%</a:t>
                      </a:r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CI)</a:t>
                      </a:r>
                      <a:endParaRPr lang="en-US" sz="1050" b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24%</a:t>
                      </a:r>
                    </a:p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(18.0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–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31.0)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18%</a:t>
                      </a:r>
                    </a:p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(14.5 – 22.3)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17%</a:t>
                      </a:r>
                    </a:p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(13.5 – 21.5)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25%</a:t>
                      </a:r>
                    </a:p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(19.8 – 31.5)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28%</a:t>
                      </a:r>
                    </a:p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(22.1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– 35.0)</a:t>
                      </a: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9590"/>
                  </a:ext>
                </a:extLst>
              </a:tr>
              <a:tr h="255667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Median f/u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41.4mo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36.6mo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11.7mo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25.4mo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18.3mo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77244"/>
                  </a:ext>
                </a:extLst>
              </a:tr>
              <a:tr h="1248259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EFS HR (95% CI)</a:t>
                      </a:r>
                    </a:p>
                    <a:p>
                      <a:pPr algn="ctr"/>
                      <a:endParaRPr lang="en-US" sz="1050" b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PD-L1</a:t>
                      </a:r>
                      <a:r>
                        <a:rPr lang="en-US" sz="1050" b="0" baseline="30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*</a:t>
                      </a:r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&lt;1%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PD-L1</a:t>
                      </a:r>
                      <a:r>
                        <a:rPr lang="en-US" sz="1050" b="0" baseline="30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*</a:t>
                      </a:r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≥1%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PD-L1</a:t>
                      </a:r>
                      <a:r>
                        <a:rPr lang="en-US" sz="1050" b="0" baseline="30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*</a:t>
                      </a:r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 1%-49%</a:t>
                      </a:r>
                    </a:p>
                    <a:p>
                      <a:pPr marL="0" marR="0" lvl="0" indent="0" algn="ctr" defTabSz="1218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PD-L1</a:t>
                      </a:r>
                      <a:r>
                        <a:rPr lang="en-US" sz="1050" b="0" baseline="30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*</a:t>
                      </a:r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 ≥50%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0.68 (0.49-0.93) – </a:t>
                      </a:r>
                      <a:r>
                        <a:rPr lang="en-US" sz="1050" b="1" u="sng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ITT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 b="1" u="sng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0.87 (?)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0.46 (?)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0.63 (?)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0.29 (?)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0.59 (0.48 – 0.72) – </a:t>
                      </a:r>
                      <a:r>
                        <a:rPr lang="en-US" sz="1050" b="1" u="sng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ITT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 b="0" u="none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0.75 (0.56-1.01)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0.47 (0.36-0.63)</a:t>
                      </a:r>
                      <a:r>
                        <a:rPr lang="en-US" sz="1050" b="0" u="none" baseline="30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%</a:t>
                      </a:r>
                      <a:endParaRPr lang="en-US" sz="1050" b="0" u="none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0.52 (0.36-0.73)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0.48 (0.33-0.71)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0.68 (0.53-0.88) – </a:t>
                      </a:r>
                      <a:r>
                        <a:rPr lang="en-US" sz="1050" b="1" u="sng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ITT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 b="1" u="sng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0.76 (0.49-1.17)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Unknown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0.70 (0.46-1.05)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0.60 (0.35-1.01)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0.58 (0.42-0.81) – </a:t>
                      </a:r>
                      <a:r>
                        <a:rPr lang="en-US" sz="1050" b="1" u="sng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ITT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 b="1" u="sng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0.73 (0.47-1.15)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0.52 (0.35-0.78)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0.76 (0.46-1.25)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0.26 (0.12-0.55)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0.40 (0.27-0.57)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 b="0" u="none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0.65 (0.33-1.23)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050" b="0" u="none" baseline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0.31 (0.17-0.54)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050" b="0" u="none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0.31 (0.15-0.60)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105673"/>
                  </a:ext>
                </a:extLst>
              </a:tr>
              <a:tr h="255667">
                <a:tc>
                  <a:txBody>
                    <a:bodyPr/>
                    <a:lstStyle/>
                    <a:p>
                      <a:pPr algn="ctr"/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% ≥G3 AEs (G5)</a:t>
                      </a:r>
                      <a:endParaRPr lang="en-US" sz="1050" b="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41% (0%)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45% (1.0%)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32% (1.8%)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47% (0.9%)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63% (3.0%)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73479"/>
                  </a:ext>
                </a:extLst>
              </a:tr>
              <a:tr h="421099">
                <a:tc>
                  <a:txBody>
                    <a:bodyPr/>
                    <a:lstStyle/>
                    <a:p>
                      <a:pPr algn="ctr"/>
                      <a:r>
                        <a:rPr lang="en-US" sz="1050" b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FDA approved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Resectable NSCLC </a:t>
                      </a:r>
                    </a:p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tumor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≥4cm or node positive</a:t>
                      </a: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Resectable NSCLC </a:t>
                      </a:r>
                    </a:p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tumor</a:t>
                      </a:r>
                      <a:r>
                        <a:rPr lang="en-US" sz="105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US" sz="1050" b="0" baseline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≥4cm or node positive</a:t>
                      </a:r>
                      <a:endParaRPr lang="en-US" sz="1050">
                        <a:solidFill>
                          <a:schemeClr val="tx1">
                            <a:lumMod val="50000"/>
                          </a:schemeClr>
                        </a:solidFill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TBA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FDA decision expected 10/8/24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tx1">
                              <a:lumMod val="50000"/>
                            </a:schemeClr>
                          </a:solidFill>
                          <a:latin typeface="Helvetica" pitchFamily="2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6187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D81CE22-114D-1338-353B-C593727B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10953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altLang="en-US" sz="3600" b="1">
                <a:cs typeface="Arial" charset="0"/>
              </a:rPr>
              <a:t>Phase III Neoadjuvant/Perioperative Chemo-Immunotherapy Studies </a:t>
            </a:r>
            <a:endParaRPr lang="en-US" sz="360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3240630-A596-5606-2FBA-819494A84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5500" y="6176962"/>
            <a:ext cx="10515600" cy="856297"/>
          </a:xfrm>
        </p:spPr>
        <p:txBody>
          <a:bodyPr/>
          <a:lstStyle/>
          <a:p>
            <a:pPr lvl="0">
              <a:defRPr/>
            </a:pPr>
            <a:r>
              <a:rPr kumimoji="0" lang="en-US" sz="750" b="0" i="0" u="none" strike="noStrike" kern="1200" cap="none" spc="0" normalizeH="0" baseline="3000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#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CheckMate 816 – AJCC 7th, AEGEAN/KEYNOTE-671 – AJCC 8th; *IHC per 28-8 in </a:t>
            </a:r>
            <a:r>
              <a:rPr kumimoji="0" lang="en-US" sz="75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CheckMate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 816, per SP263 in AEGEAN, per 22C3 in KEYNOTE-671; </a:t>
            </a:r>
            <a:r>
              <a:rPr kumimoji="0" lang="en-US" sz="750" b="0" i="0" u="none" strike="noStrike" kern="1200" cap="none" spc="0" normalizeH="0" baseline="3000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%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subgroup from ASCO/NEJM 2023 publication. </a:t>
            </a:r>
            <a:b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</a:b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Adj, adjuvant; </a:t>
            </a:r>
            <a:r>
              <a:rPr lang="en-US" sz="750">
                <a:solidFill>
                  <a:srgbClr val="404040"/>
                </a:solidFill>
                <a:latin typeface="Helvetica" pitchFamily="2" charset="0"/>
                <a:cs typeface="+mn-cs"/>
              </a:rPr>
              <a:t>AE, adverse event; </a:t>
            </a:r>
            <a:r>
              <a:rPr kumimoji="0" lang="en-US" sz="75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durva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, durvalumab; G, grade; ITT, intention-to treat; N/A, not applicable; </a:t>
            </a:r>
            <a:r>
              <a:rPr kumimoji="0" lang="en-US" sz="75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neoadj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, neoadjuvant; </a:t>
            </a:r>
            <a:r>
              <a:rPr kumimoji="0" lang="en-US" sz="75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pembro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, pembrolizumab; peri-op, perioperative; TBA, to be announced; tori, toripalimab.
1. Forde PM, et al. </a:t>
            </a:r>
            <a:r>
              <a:rPr kumimoji="0" lang="en-US" sz="75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N Engl J Med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. 2022;386(21):1973-1985. 2. Forde PM, et al. ELCC 2023. Abstract 840. 3. </a:t>
            </a:r>
            <a:r>
              <a:rPr kumimoji="0" lang="en-US" sz="75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Wakelee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 H, et al. ASCO 2023. Abstract LBA100. 4. </a:t>
            </a: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Wakelee H, et al. </a:t>
            </a:r>
            <a:r>
              <a:rPr kumimoji="0" lang="nl-NL" sz="75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N Engl J Med</a:t>
            </a: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. 2023;389(6):491-503. </a:t>
            </a:r>
            <a:b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</a:b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5. Spicer JD, et al. ESMO 2023. Abstract LBA56. 6. </a:t>
            </a:r>
            <a:r>
              <a:rPr kumimoji="0" lang="en-US" sz="75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Heymach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 JV, et al. AACR 2023. Abstract CT005. 7. </a:t>
            </a:r>
            <a:r>
              <a:rPr kumimoji="0" lang="da-DK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Heymach JV, et al. </a:t>
            </a:r>
            <a:r>
              <a:rPr kumimoji="0" lang="da-DK" sz="75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N Engl J Med</a:t>
            </a:r>
            <a:r>
              <a:rPr kumimoji="0" lang="da-DK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. 2023;389(18):1672-1684.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8. </a:t>
            </a:r>
            <a:r>
              <a:rPr kumimoji="0" lang="en-US" sz="75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Cascone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 T, et al. </a:t>
            </a:r>
            <a:r>
              <a:rPr kumimoji="0" lang="en-US" sz="75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N Engl J Med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. 2024;390(19):1756-1769. </a:t>
            </a:r>
            <a:b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</a:b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9. Lu S, et al. </a:t>
            </a:r>
            <a:r>
              <a:rPr kumimoji="0" lang="en-US" sz="75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JAMA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. 2024;331(3);201-211.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288420-1EC9-4886-D582-663C7911FDFE}"/>
              </a:ext>
            </a:extLst>
          </p:cNvPr>
          <p:cNvSpPr/>
          <p:nvPr/>
        </p:nvSpPr>
        <p:spPr>
          <a:xfrm>
            <a:off x="702733" y="3489168"/>
            <a:ext cx="10985684" cy="457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ED5502-4041-9B22-91F9-8D41FF4195B6}"/>
              </a:ext>
            </a:extLst>
          </p:cNvPr>
          <p:cNvSpPr/>
          <p:nvPr/>
        </p:nvSpPr>
        <p:spPr>
          <a:xfrm>
            <a:off x="702733" y="4173330"/>
            <a:ext cx="10985684" cy="12408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DB5B7-9F13-220A-DF56-9B1B73CB33DB}"/>
              </a:ext>
            </a:extLst>
          </p:cNvPr>
          <p:cNvSpPr/>
          <p:nvPr/>
        </p:nvSpPr>
        <p:spPr>
          <a:xfrm>
            <a:off x="702733" y="5435691"/>
            <a:ext cx="10985684" cy="24847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FF6EE2-2134-28D8-BDF7-2EC10E4C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/>
          <a:lstStyle/>
          <a:p>
            <a:r>
              <a:rPr lang="en-US" sz="4400"/>
              <a:t>O</a:t>
            </a:r>
            <a:r>
              <a:rPr lang="en-US"/>
              <a:t>verall </a:t>
            </a:r>
            <a:r>
              <a:rPr lang="en-US" sz="4400"/>
              <a:t>S</a:t>
            </a:r>
            <a:r>
              <a:rPr lang="en-US"/>
              <a:t>urvival</a:t>
            </a:r>
            <a:r>
              <a:rPr lang="en-US" sz="4400"/>
              <a:t> Results Summary</a:t>
            </a: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31D11A2-1D1F-D108-F237-AD1CAD3057D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8200" y="6176964"/>
            <a:ext cx="985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1. Spicer JD, et al. ESMO 2023. Abstract LBA56. 2. Lu S, et al.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JAMA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2024;331(3):201-211</a:t>
            </a:r>
            <a:r>
              <a:rPr lang="en-US" sz="1050">
                <a:solidFill>
                  <a:srgbClr val="404040"/>
                </a:solidFill>
                <a:latin typeface="Helvetica" pitchFamily="2" charset="0"/>
                <a:ea typeface="나눔고딕"/>
                <a:cs typeface="+mn-cs"/>
              </a:rPr>
              <a:t>.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 3. Spicer JD, et al. ASCO 2024. Abstract LBA8010. 4.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Felip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 E, et al.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Ann Oncol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. 2023;34(10):907-919. 5. Wakelee HA, et al. ASCO 2024. Abstract LBA8035. 6. O’Brien M, et al. </a:t>
            </a: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Lancet Oncol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itchFamily="2" charset="0"/>
                <a:ea typeface="나눔고딕"/>
                <a:cs typeface="+mn-cs"/>
              </a:rPr>
              <a:t>. 2022;23(10):1274-1286.</a:t>
            </a: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EEC52CEA-478F-CAEF-0A1A-E51C65E6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87295"/>
              </p:ext>
            </p:extLst>
          </p:nvPr>
        </p:nvGraphicFramePr>
        <p:xfrm>
          <a:off x="838200" y="1690688"/>
          <a:ext cx="10327607" cy="4399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91">
                  <a:extLst>
                    <a:ext uri="{9D8B030D-6E8A-4147-A177-3AD203B41FA5}">
                      <a16:colId xmlns:a16="http://schemas.microsoft.com/office/drawing/2014/main" val="214877704"/>
                    </a:ext>
                  </a:extLst>
                </a:gridCol>
                <a:gridCol w="2005391">
                  <a:extLst>
                    <a:ext uri="{9D8B030D-6E8A-4147-A177-3AD203B41FA5}">
                      <a16:colId xmlns:a16="http://schemas.microsoft.com/office/drawing/2014/main" val="2021959077"/>
                    </a:ext>
                  </a:extLst>
                </a:gridCol>
                <a:gridCol w="1180664">
                  <a:extLst>
                    <a:ext uri="{9D8B030D-6E8A-4147-A177-3AD203B41FA5}">
                      <a16:colId xmlns:a16="http://schemas.microsoft.com/office/drawing/2014/main" val="1500716537"/>
                    </a:ext>
                  </a:extLst>
                </a:gridCol>
                <a:gridCol w="3830126">
                  <a:extLst>
                    <a:ext uri="{9D8B030D-6E8A-4147-A177-3AD203B41FA5}">
                      <a16:colId xmlns:a16="http://schemas.microsoft.com/office/drawing/2014/main" val="3675176755"/>
                    </a:ext>
                  </a:extLst>
                </a:gridCol>
                <a:gridCol w="1306035">
                  <a:extLst>
                    <a:ext uri="{9D8B030D-6E8A-4147-A177-3AD203B41FA5}">
                      <a16:colId xmlns:a16="http://schemas.microsoft.com/office/drawing/2014/main" val="1975919200"/>
                    </a:ext>
                  </a:extLst>
                </a:gridCol>
              </a:tblGrid>
              <a:tr h="6141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Immunotherapy Setting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Trial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f/u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HR (95% CI)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P value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81021"/>
                  </a:ext>
                </a:extLst>
              </a:tr>
              <a:tr h="61414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Neoadjuvant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+ Adjuvant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Helvetica" pitchFamily="2" charset="0"/>
                        </a:rPr>
                        <a:t>KEYNOTE-671</a:t>
                      </a:r>
                      <a:r>
                        <a:rPr lang="en-US" sz="1400" b="1" baseline="30000">
                          <a:latin typeface="Helvetica" pitchFamily="2" charset="0"/>
                        </a:rPr>
                        <a:t>1</a:t>
                      </a:r>
                      <a:endParaRPr lang="en-US" sz="1400" b="1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36.6 mo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0.72 (0.56, 0.93)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0.00517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5166"/>
                  </a:ext>
                </a:extLst>
              </a:tr>
              <a:tr h="389726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Helvetica" pitchFamily="2" charset="0"/>
                        </a:rPr>
                        <a:t>Neotorch</a:t>
                      </a:r>
                      <a:r>
                        <a:rPr lang="en-US" sz="1400" b="1" baseline="30000">
                          <a:latin typeface="Helvetica" pitchFamily="2" charset="0"/>
                        </a:rPr>
                        <a:t>2</a:t>
                      </a:r>
                      <a:endParaRPr lang="en-US" sz="1400" b="1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18.3 mo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0.62 (0.38, 1.00)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0.05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605055"/>
                  </a:ext>
                </a:extLst>
              </a:tr>
              <a:tr h="389726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Neoadjuvant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CheckMate 816</a:t>
                      </a:r>
                      <a:r>
                        <a:rPr lang="en-US" sz="1400" b="1" baseline="3000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3</a:t>
                      </a:r>
                      <a:endParaRPr lang="en-US" sz="1400" b="1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57.6 mo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0.71 (0.47, 1.07)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Helvetica" pitchFamily="2" charset="0"/>
                          <a:ea typeface="+mn-ea"/>
                          <a:cs typeface="Arial" panose="020B0604020202020204" pitchFamily="34" charset="0"/>
                        </a:rPr>
                        <a:t>0.045</a:t>
                      </a:r>
                      <a:endParaRPr lang="en-US" sz="1400"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81673"/>
                  </a:ext>
                </a:extLst>
              </a:tr>
              <a:tr h="142006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Adjuvant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Helvetica" pitchFamily="2" charset="0"/>
                      </a:endParaRPr>
                    </a:p>
                    <a:p>
                      <a:pPr algn="ctr"/>
                      <a:r>
                        <a:rPr lang="en-US" sz="1400" b="1">
                          <a:latin typeface="Helvetica" pitchFamily="2" charset="0"/>
                        </a:rPr>
                        <a:t>IMpower010</a:t>
                      </a:r>
                      <a:r>
                        <a:rPr lang="en-US" sz="1400" b="1" baseline="30000">
                          <a:latin typeface="Helvetica" pitchFamily="2" charset="0"/>
                        </a:rPr>
                        <a:t>4</a:t>
                      </a:r>
                      <a:endParaRPr lang="en-US" sz="1400" b="1">
                        <a:latin typeface="Helvetica" pitchFamily="2" charset="0"/>
                      </a:endParaRPr>
                    </a:p>
                    <a:p>
                      <a:pPr algn="ctr"/>
                      <a:endParaRPr lang="en-US" sz="1400" b="1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45.3 mo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397125" algn="r"/>
                          <a:tab pos="2519363" algn="l"/>
                        </a:tabLst>
                      </a:pPr>
                      <a:r>
                        <a:rPr lang="en-US" sz="1400">
                          <a:latin typeface="Helvetica" pitchFamily="2" charset="0"/>
                        </a:rPr>
                        <a:t>ITT Stage IB-IIIA: 	0.995 </a:t>
                      </a:r>
                      <a:r>
                        <a:rPr lang="en-GB" sz="1400" kern="1200">
                          <a:solidFill>
                            <a:schemeClr val="tx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(0.78, 1.28)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97125" algn="r"/>
                          <a:tab pos="2519363" algn="l"/>
                        </a:tabLst>
                        <a:defRPr/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Stage II-IIIA: 0.95 (0.74, 1.24)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97125" algn="r"/>
                          <a:tab pos="2519363" algn="l"/>
                        </a:tabLst>
                        <a:defRPr/>
                      </a:pPr>
                      <a:r>
                        <a:rPr lang="en-US" sz="1400">
                          <a:latin typeface="Helvetica" pitchFamily="2" charset="0"/>
                        </a:rPr>
                        <a:t>Stage II-IIIA, PD-L1 TC ≥ 1%: 	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Helvetica" pitchFamily="2" charset="0"/>
                          <a:ea typeface="Arial"/>
                          <a:cs typeface="Arial"/>
                          <a:sym typeface="Arial"/>
                        </a:rPr>
                        <a:t>0.71 </a:t>
                      </a:r>
                      <a:b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Helvetica" pitchFamily="2" charset="0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Helvetica" pitchFamily="2" charset="0"/>
                          <a:ea typeface="Arial"/>
                          <a:cs typeface="Arial"/>
                          <a:sym typeface="Arial"/>
                        </a:rPr>
                        <a:t>(0.49, 1.03)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0.966</a:t>
                      </a:r>
                    </a:p>
                    <a:p>
                      <a:pPr algn="ctr"/>
                      <a:r>
                        <a:rPr lang="en-GB" sz="1400" b="0" kern="120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0.721</a:t>
                      </a:r>
                    </a:p>
                    <a:p>
                      <a:pPr algn="ctr"/>
                      <a:r>
                        <a:rPr lang="en-GB" sz="1400" b="0" kern="1200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0.067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73448"/>
                  </a:ext>
                </a:extLst>
              </a:tr>
              <a:tr h="582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Helvetica" pitchFamily="2" charset="0"/>
                        </a:rPr>
                        <a:t>IMpower010</a:t>
                      </a:r>
                      <a:r>
                        <a:rPr lang="en-US" sz="1400" b="1" baseline="30000">
                          <a:latin typeface="Helvetica" pitchFamily="2" charset="0"/>
                        </a:rPr>
                        <a:t>5</a:t>
                      </a:r>
                      <a:endParaRPr lang="en-US" sz="1400" b="1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65.0 mo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Stage II-IIIA, PD-L1 TC ≥ 15: 0.77 </a:t>
                      </a:r>
                      <a:br>
                        <a:rPr lang="en-US" sz="1400">
                          <a:latin typeface="Helvetica" pitchFamily="2" charset="0"/>
                        </a:rPr>
                      </a:br>
                      <a:r>
                        <a:rPr lang="en-US" sz="1400">
                          <a:latin typeface="Helvetica" pitchFamily="2" charset="0"/>
                        </a:rPr>
                        <a:t>(0.56, 1.06)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944318"/>
                  </a:ext>
                </a:extLst>
              </a:tr>
              <a:tr h="389726">
                <a:tc vMerge="1"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Helvetica" pitchFamily="2" charset="0"/>
                        </a:rPr>
                        <a:t>KEYNOTE-091</a:t>
                      </a:r>
                      <a:r>
                        <a:rPr lang="en-US" sz="1400" b="1" baseline="30000">
                          <a:latin typeface="Helvetica" pitchFamily="2" charset="0"/>
                        </a:rPr>
                        <a:t>6</a:t>
                      </a:r>
                      <a:endParaRPr lang="en-US" sz="1400" b="1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35.6 mo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0.87 (0.67, 1.15)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itchFamily="2" charset="0"/>
                        </a:rPr>
                        <a:t>0.17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74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5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C87F-C02B-A68D-2B71-3F9BD349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b="1"/>
              <a:t>Comparison of Pathologic Responses</a:t>
            </a:r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306BA7E-8F44-9931-83BE-C96B0417E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325461"/>
              </p:ext>
            </p:extLst>
          </p:nvPr>
        </p:nvGraphicFramePr>
        <p:xfrm>
          <a:off x="647700" y="2363518"/>
          <a:ext cx="5214316" cy="266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C06300B-6F7A-5442-D842-8EC0FE2BC0BF}"/>
              </a:ext>
            </a:extLst>
          </p:cNvPr>
          <p:cNvSpPr txBox="1"/>
          <p:nvPr/>
        </p:nvSpPr>
        <p:spPr>
          <a:xfrm>
            <a:off x="838200" y="1691720"/>
            <a:ext cx="521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pCR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Pathologic Complete Response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No viable tumor at resection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63F2C-EF01-4A4F-0546-20BF3562DD39}"/>
              </a:ext>
            </a:extLst>
          </p:cNvPr>
          <p:cNvSpPr txBox="1"/>
          <p:nvPr/>
        </p:nvSpPr>
        <p:spPr>
          <a:xfrm>
            <a:off x="3254858" y="5007412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404040"/>
                </a:solidFill>
                <a:latin typeface="Helvetica" pitchFamily="2" charset="0"/>
              </a:rPr>
              <a:t>%</a:t>
            </a:r>
            <a:r>
              <a:rPr lang="en-US" sz="1600" err="1">
                <a:solidFill>
                  <a:srgbClr val="404040"/>
                </a:solidFill>
                <a:latin typeface="Helvetica" pitchFamily="2" charset="0"/>
              </a:rPr>
              <a:t>pCR</a:t>
            </a:r>
            <a:endParaRPr lang="en-US" sz="1600">
              <a:solidFill>
                <a:srgbClr val="404040"/>
              </a:solidFill>
              <a:latin typeface="Helvetica" pitchFamily="2" charset="0"/>
            </a:endParaRP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50149E52-F25E-18B4-1682-39B2678AF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847803"/>
              </p:ext>
            </p:extLst>
          </p:nvPr>
        </p:nvGraphicFramePr>
        <p:xfrm>
          <a:off x="5785816" y="2727576"/>
          <a:ext cx="9015336" cy="234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83BFA87-9923-0735-FE52-A84579DE4E92}"/>
              </a:ext>
            </a:extLst>
          </p:cNvPr>
          <p:cNvSpPr txBox="1"/>
          <p:nvPr/>
        </p:nvSpPr>
        <p:spPr>
          <a:xfrm>
            <a:off x="7478942" y="1691719"/>
            <a:ext cx="309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MPR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Major Pathologic Response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≤10% viable tumor at resection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38EE6-8E61-BF08-17C2-8E20649BB1EB}"/>
              </a:ext>
            </a:extLst>
          </p:cNvPr>
          <p:cNvSpPr txBox="1"/>
          <p:nvPr/>
        </p:nvSpPr>
        <p:spPr>
          <a:xfrm>
            <a:off x="8402121" y="502575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404040"/>
                </a:solidFill>
                <a:latin typeface="Helvetica" pitchFamily="2" charset="0"/>
              </a:rPr>
              <a:t>%MPR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A72AE9-3D87-93B4-2E92-7607A50BC43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8200" y="6061216"/>
            <a:ext cx="92106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42289">
              <a:defRPr/>
            </a:pP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* Comparators for the studies: AEGEAN, durvalumab + chemotherapy; </a:t>
            </a:r>
            <a:r>
              <a:rPr lang="en-US" sz="1100" err="1">
                <a:solidFill>
                  <a:srgbClr val="404040"/>
                </a:solidFill>
                <a:latin typeface="Helvetica"/>
                <a:cs typeface="Helvetica"/>
              </a:rPr>
              <a:t>CheckMate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 77T/816, nivolumab + chemotherapy; </a:t>
            </a:r>
            <a:b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</a:b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KEYNOTE-671, pembrolizumab + chemotherapy; </a:t>
            </a:r>
            <a:r>
              <a:rPr lang="en-US" sz="1100" err="1">
                <a:solidFill>
                  <a:srgbClr val="404040"/>
                </a:solidFill>
                <a:latin typeface="Helvetica"/>
                <a:cs typeface="Helvetica"/>
              </a:rPr>
              <a:t>Neotorch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, </a:t>
            </a:r>
            <a:r>
              <a:rPr lang="en-US" sz="1100" err="1">
                <a:solidFill>
                  <a:srgbClr val="404040"/>
                </a:solidFill>
                <a:latin typeface="Helvetica"/>
                <a:cs typeface="Helvetica"/>
              </a:rPr>
              <a:t>toripalimab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 + chemotherapy. </a:t>
            </a:r>
            <a:b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</a:b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Forde PM, et al. </a:t>
            </a:r>
            <a:r>
              <a:rPr lang="en-US" sz="1100" i="1">
                <a:solidFill>
                  <a:srgbClr val="404040"/>
                </a:solidFill>
                <a:latin typeface="Helvetica"/>
                <a:cs typeface="Helvetica"/>
              </a:rPr>
              <a:t>N Engl J Med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. 2022;386(21):1973-1985. </a:t>
            </a:r>
            <a:r>
              <a:rPr lang="en-US" sz="1100" err="1">
                <a:solidFill>
                  <a:srgbClr val="404040"/>
                </a:solidFill>
                <a:latin typeface="Helvetica"/>
                <a:cs typeface="Helvetica"/>
              </a:rPr>
              <a:t>Heymach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 JV, et al. </a:t>
            </a:r>
            <a:r>
              <a:rPr lang="en-US" sz="1100" i="1">
                <a:solidFill>
                  <a:srgbClr val="404040"/>
                </a:solidFill>
                <a:latin typeface="Helvetica"/>
                <a:cs typeface="Helvetica"/>
              </a:rPr>
              <a:t>N Engl J Med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. 2023:389(18):1672-1684. Lu S, et al. </a:t>
            </a:r>
            <a:r>
              <a:rPr lang="en-US" sz="1100" i="1">
                <a:solidFill>
                  <a:srgbClr val="404040"/>
                </a:solidFill>
                <a:latin typeface="Helvetica"/>
                <a:cs typeface="Helvetica"/>
              </a:rPr>
              <a:t>JAMA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. 2024;331(3):201-211. </a:t>
            </a:r>
            <a:r>
              <a:rPr lang="en-US" sz="1100" err="1">
                <a:solidFill>
                  <a:srgbClr val="404040"/>
                </a:solidFill>
                <a:latin typeface="Helvetica"/>
                <a:cs typeface="Helvetica"/>
              </a:rPr>
              <a:t>Wakelee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 H, et al. </a:t>
            </a:r>
            <a:r>
              <a:rPr lang="en-US" sz="1100" i="1">
                <a:solidFill>
                  <a:srgbClr val="404040"/>
                </a:solidFill>
                <a:latin typeface="Helvetica"/>
                <a:cs typeface="Helvetica"/>
              </a:rPr>
              <a:t>N Engl J Med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. 2023;389(6):491-503. </a:t>
            </a:r>
            <a:r>
              <a:rPr lang="en-US" sz="1100" err="1">
                <a:solidFill>
                  <a:srgbClr val="404040"/>
                </a:solidFill>
                <a:latin typeface="Helvetica"/>
                <a:cs typeface="Helvetica"/>
              </a:rPr>
              <a:t>Cascone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 T, et al. </a:t>
            </a:r>
            <a:r>
              <a:rPr lang="en-US" sz="1100" i="1">
                <a:solidFill>
                  <a:srgbClr val="404040"/>
                </a:solidFill>
                <a:latin typeface="Helvetica"/>
                <a:cs typeface="Helvetica"/>
              </a:rPr>
              <a:t>N Engl J Med</a:t>
            </a:r>
            <a:r>
              <a:rPr lang="en-US" sz="1100">
                <a:solidFill>
                  <a:srgbClr val="404040"/>
                </a:solidFill>
                <a:latin typeface="Helvetica"/>
                <a:cs typeface="Helvetica"/>
              </a:rPr>
              <a:t>. 2024;390(19):1756-1769. </a:t>
            </a:r>
            <a:endParaRPr lang="en-US" sz="1100">
              <a:solidFill>
                <a:srgbClr val="4040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36E12F-08D4-3D5E-839C-D2F2B8B30E09}"/>
              </a:ext>
            </a:extLst>
          </p:cNvPr>
          <p:cNvSpPr/>
          <p:nvPr/>
        </p:nvSpPr>
        <p:spPr>
          <a:xfrm>
            <a:off x="6199096" y="5486400"/>
            <a:ext cx="198782" cy="198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B5DC1-E3C1-8B4B-876B-35603BF6FEA9}"/>
              </a:ext>
            </a:extLst>
          </p:cNvPr>
          <p:cNvSpPr/>
          <p:nvPr/>
        </p:nvSpPr>
        <p:spPr>
          <a:xfrm>
            <a:off x="3798195" y="5486400"/>
            <a:ext cx="198782" cy="1987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2453D-06D6-1DFB-2C05-46B8ED5CCCAC}"/>
              </a:ext>
            </a:extLst>
          </p:cNvPr>
          <p:cNvSpPr txBox="1"/>
          <p:nvPr/>
        </p:nvSpPr>
        <p:spPr>
          <a:xfrm>
            <a:off x="3971147" y="5426828"/>
            <a:ext cx="204056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rgbClr val="404040"/>
                </a:solidFill>
                <a:latin typeface="Helvetica"/>
                <a:cs typeface="Helvetica"/>
              </a:rPr>
              <a:t>Chemotherapy only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C8ACB-83DA-3118-3A20-DADA249FBA2C}"/>
              </a:ext>
            </a:extLst>
          </p:cNvPr>
          <p:cNvSpPr txBox="1"/>
          <p:nvPr/>
        </p:nvSpPr>
        <p:spPr>
          <a:xfrm>
            <a:off x="6375158" y="5426828"/>
            <a:ext cx="178977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rgbClr val="404040"/>
                </a:solidFill>
                <a:latin typeface="Helvetica"/>
                <a:cs typeface="Helvetica"/>
              </a:rPr>
              <a:t>Comparator*</a:t>
            </a:r>
            <a:endParaRPr lang="en-US" sz="1600">
              <a:solidFill>
                <a:srgbClr val="40404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7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2AF2-3924-51E2-B582-5E09C456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0800" cy="1325563"/>
          </a:xfrm>
        </p:spPr>
        <p:txBody>
          <a:bodyPr/>
          <a:lstStyle/>
          <a:p>
            <a:r>
              <a:rPr lang="en-US"/>
              <a:t>Surgical Outcomes in Trials With Neoadjuvant Chemoimmunotherapy in Stage III NSCLC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C72D2-3358-92D9-E4AE-CFE6F7C3D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298" y="6007630"/>
            <a:ext cx="8801702" cy="779250"/>
          </a:xfrm>
        </p:spPr>
        <p:txBody>
          <a:bodyPr/>
          <a:lstStyle/>
          <a:p>
            <a:pPr lvl="0">
              <a:defRPr/>
            </a:pPr>
            <a:r>
              <a:rPr lang="en-US">
                <a:solidFill>
                  <a:srgbClr val="404040"/>
                </a:solidFill>
              </a:rPr>
              <a:t>#, a surgical delay is defined as surgery occurring more than 40 days after the last dose of study treatment in the neoadjuvant period;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AE, adverse events; Exp, experimental treatment; NA, not available.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Forde PM,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 Engl J Med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2022;386(21):1973-1985. 2.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Wakelee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H,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 Engl Med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2023;389(6):491-503.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Cascone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 Engl J Med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2024;390(19):1756-1769. 4.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Heymach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JV,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 Engl J Med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2023;389(18):1672-1684.  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BD696144-FB7C-C7AE-0871-94E5F5007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616359"/>
              </p:ext>
            </p:extLst>
          </p:nvPr>
        </p:nvGraphicFramePr>
        <p:xfrm>
          <a:off x="838200" y="2228251"/>
          <a:ext cx="10515600" cy="35629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535074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2778821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76493614"/>
                    </a:ext>
                  </a:extLst>
                </a:gridCol>
                <a:gridCol w="1704941">
                  <a:extLst>
                    <a:ext uri="{9D8B030D-6E8A-4147-A177-3AD203B41FA5}">
                      <a16:colId xmlns:a16="http://schemas.microsoft.com/office/drawing/2014/main" val="2944521705"/>
                    </a:ext>
                  </a:extLst>
                </a:gridCol>
                <a:gridCol w="2501299">
                  <a:extLst>
                    <a:ext uri="{9D8B030D-6E8A-4147-A177-3AD203B41FA5}">
                      <a16:colId xmlns:a16="http://schemas.microsoft.com/office/drawing/2014/main" val="374738306"/>
                    </a:ext>
                  </a:extLst>
                </a:gridCol>
              </a:tblGrid>
              <a:tr h="904482">
                <a:tc>
                  <a:txBody>
                    <a:bodyPr/>
                    <a:lstStyle/>
                    <a:p>
                      <a:endParaRPr lang="en-US" b="1" i="0">
                        <a:latin typeface="Avenir Next LT Pro" panose="020B0504020202020204" pitchFamily="34" charset="7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Underwent Definitive Surgery (Exp vs Control, %)</a:t>
                      </a:r>
                      <a:endParaRPr lang="en-US" sz="1600" b="1" i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Delay in Surgery (Exp vs Control,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R0 (% who Underwent Surgery)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Surgery-Related AE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282928"/>
                  </a:ext>
                </a:extLst>
              </a:tr>
              <a:tr h="5623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err="1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CheckMate</a:t>
                      </a:r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816</a:t>
                      </a:r>
                      <a:r>
                        <a:rPr lang="en-US" sz="16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en-US" sz="16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83.2 vs 75.4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20.8 vs 17.8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83.2 vs 77.8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Grade 3 or 4: 11.4 vs 14.8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65010"/>
                  </a:ext>
                </a:extLst>
              </a:tr>
              <a:tr h="9714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KEYNOTE-671</a:t>
                      </a:r>
                      <a:r>
                        <a:rPr lang="en-US" sz="16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en-US" sz="16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82.1 vs 79.4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92.0 vs 84.2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Grade 3-5: 25.8 vs 21.5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Grade 5: 2.8 vs 1.6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38229"/>
                  </a:ext>
                </a:extLst>
              </a:tr>
              <a:tr h="5623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err="1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CheckMate</a:t>
                      </a:r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77T</a:t>
                      </a:r>
                      <a:r>
                        <a:rPr lang="en-US" sz="16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endParaRPr lang="en-US" sz="16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77.7 vs 76.7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15.7 vs 14.2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89.3 vs 90.4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Grade 3 or 4: 11.8 vs 11.8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21103"/>
                  </a:ext>
                </a:extLst>
              </a:tr>
              <a:tr h="5623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AEGEAN</a:t>
                      </a:r>
                      <a:r>
                        <a:rPr lang="en-US" sz="16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</a:t>
                      </a:r>
                      <a:endParaRPr lang="en-US" sz="16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80.6 vs 80.7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14.5 vs 16.8</a:t>
                      </a:r>
                      <a:r>
                        <a:rPr lang="en-US" sz="1300" b="0" i="0" baseline="300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#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94.7 vs 91.3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9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75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79</Value>
      <Value>81</Value>
    </TaxCatchAll>
    <Client_x0020_Name xmlns="3e3b0376-e8b9-4908-bff9-700406eddda5">BMS</Client_x0020_Name>
    <Opportunity_x0020_Number_x0020_ xmlns="3e3b0376-e8b9-4908-bff9-700406eddda5">013280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/>
    </o4e0cc1c61e94069b6a8551b22c742a1>
    <h17b8e17546742428aecc4bb79eff81d xmlns="3e3b0376-e8b9-4908-bff9-700406eddda5" xsi:nil="true"/>
    <DocumentSetDescription xmlns="http://schemas.microsoft.com/sharepoint/v3">June 25, 2024 Publish Date
1 MC= 0.5 CME,CNE,CPE
Patti R
Bob Garris/ Cindy
Jennifer B
</DocumentSetDescription>
    <k7f9d3a4703b40dd85626795c271c875 xmlns="6d36001d-906c-42d8-9280-446ac03b1c48">
      <Terms xmlns="http://schemas.microsoft.com/office/infopath/2007/PartnerControls"/>
    </k7f9d3a4703b40dd85626795c271c875>
    <aa680e92a1d245a0a6b58205b432afd7 xmlns="6d36001d-906c-42d8-9280-446ac03b1c48">
      <Terms xmlns="http://schemas.microsoft.com/office/infopath/2007/PartnerControls"/>
    </aa680e92a1d245a0a6b58205b432afd7>
    <j7bff3f86c6e47f9ae99a2d10c8c7749 xmlns="6d36001d-906c-42d8-9280-446ac03b1c48">
      <Terms xmlns="http://schemas.microsoft.com/office/infopath/2007/PartnerControls"/>
    </j7bff3f86c6e47f9ae99a2d10c8c7749>
    <aec9593b9aef438a83de6b1b34161499 xmlns="6d36001d-906c-42d8-9280-446ac03b1c48">
      <Terms xmlns="http://schemas.microsoft.com/office/infopath/2007/PartnerControls"/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/>
    </m2ce0a529c0c4170ae055dea480a0d9d>
    <jb4291d51d504da0b34e0839496c2755 xmlns="3e3b0376-e8b9-4908-bff9-700406eddda5" xsi:nil="true"/>
    <Brand_x0020_Name xmlns="3e3b0376-e8b9-4908-bff9-700406eddda5">TotalCME</Brand_x0020_Name>
    <SharedWithUsers xmlns="3e3b0376-e8b9-4908-bff9-700406eddda5">
      <UserInfo>
        <DisplayName>Patti Repetto</DisplayName>
        <AccountId>1231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6" ma:contentTypeDescription="Create a new document." ma:contentTypeScope="" ma:versionID="f1be3fa1524919aaa3428d82120539aa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b87e78753505d404f634cc0dc1ff1b87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168A18-9F61-42A8-8D44-7B72735798DE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E14B37-47C2-4895-B3A7-D840194105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2228E-AEFD-46AC-9EAC-B84AB65CC874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Rapidly Evolving Landscape of Therapies</vt:lpstr>
      <vt:lpstr>Phase III Neoadjuvant/Perioperative Chemo-Immunotherapy Studies </vt:lpstr>
      <vt:lpstr>Overall Survival Results Summary</vt:lpstr>
      <vt:lpstr>Comparison of Pathologic Responses</vt:lpstr>
      <vt:lpstr>Surgical Outcomes in Trials With Neoadjuvant Chemoimmunotherapy in Stage III NSCLC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Garris</dc:creator>
  <cp:revision>1</cp:revision>
  <cp:lastPrinted>2024-06-11T17:33:12Z</cp:lastPrinted>
  <dcterms:created xsi:type="dcterms:W3CDTF">2024-05-29T18:37:12Z</dcterms:created>
  <dcterms:modified xsi:type="dcterms:W3CDTF">2024-06-26T18:17:56Z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USH Subsidiary">
    <vt:lpwstr>79;#TotalCME|c15e2972-8fde-4041-8c89-408610ae5290</vt:lpwstr>
  </property>
  <property fmtid="{D5CDD505-2E9C-101B-9397-08002B2CF9AE}" pid="4" name="h17b8e17546742428aecc4bb79eff81d0">
    <vt:lpwstr>Hematology/Oncology|227320fe-3860-4b61-8426-256177064ac9</vt:lpwstr>
  </property>
  <property fmtid="{D5CDD505-2E9C-101B-9397-08002B2CF9AE}" pid="5" name="jb4291d51d504da0b34e0839496c27550">
    <vt:lpwstr>TotalCME|c15e2972-8fde-4041-8c89-408610ae5290</vt:lpwstr>
  </property>
  <property fmtid="{D5CDD505-2E9C-101B-9397-08002B2CF9AE}" pid="6" name="Therapeutic Area">
    <vt:lpwstr>81</vt:lpwstr>
  </property>
  <property fmtid="{D5CDD505-2E9C-101B-9397-08002B2CF9AE}" pid="7" name="Scientific Affairs">
    <vt:lpwstr/>
  </property>
  <property fmtid="{D5CDD505-2E9C-101B-9397-08002B2CF9AE}" pid="8" name="MediaServiceImageTags">
    <vt:lpwstr/>
  </property>
  <property fmtid="{D5CDD505-2E9C-101B-9397-08002B2CF9AE}" pid="9" name="Supporter Name">
    <vt:lpwstr/>
  </property>
  <property fmtid="{D5CDD505-2E9C-101B-9397-08002B2CF9AE}" pid="10" name="Project Lead">
    <vt:lpwstr/>
  </property>
  <property fmtid="{D5CDD505-2E9C-101B-9397-08002B2CF9AE}" pid="11" name="Initiative Lead">
    <vt:lpwstr/>
  </property>
  <property fmtid="{D5CDD505-2E9C-101B-9397-08002B2CF9AE}" pid="12" name="Product Type">
    <vt:lpwstr/>
  </property>
  <property fmtid="{D5CDD505-2E9C-101B-9397-08002B2CF9AE}" pid="13" name="Project Item">
    <vt:lpwstr/>
  </property>
  <property fmtid="{D5CDD505-2E9C-101B-9397-08002B2CF9AE}" pid="14" name="Producer">
    <vt:lpwstr/>
  </property>
  <property fmtid="{D5CDD505-2E9C-101B-9397-08002B2CF9AE}" pid="15" name="Opportunity Number">
    <vt:lpwstr>013280</vt:lpwstr>
  </property>
</Properties>
</file>