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4.xml" ContentType="application/vnd.openxmlformats-officedocument.drawingml.chart+xml"/>
  <Override PartName="/ppt/notesSlides/notesSlide45.xml" ContentType="application/vnd.openxmlformats-officedocument.presentationml.notesSlide+xml"/>
  <Override PartName="/ppt/charts/chart15.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6.xml" ContentType="application/vnd.openxmlformats-officedocument.drawingml.chart+xml"/>
  <Override PartName="/ppt/drawings/drawing2.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notesSlides/notesSlide62.xml" ContentType="application/vnd.openxmlformats-officedocument.presentationml.notesSlid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785" r:id="rId2"/>
    <p:sldMasterId id="2147483810" r:id="rId3"/>
    <p:sldMasterId id="2147483838" r:id="rId4"/>
    <p:sldMasterId id="2147483904" r:id="rId5"/>
    <p:sldMasterId id="2147483916" r:id="rId6"/>
  </p:sldMasterIdLst>
  <p:notesMasterIdLst>
    <p:notesMasterId r:id="rId101"/>
  </p:notesMasterIdLst>
  <p:handoutMasterIdLst>
    <p:handoutMasterId r:id="rId102"/>
  </p:handoutMasterIdLst>
  <p:sldIdLst>
    <p:sldId id="2146847240" r:id="rId7"/>
    <p:sldId id="494" r:id="rId8"/>
    <p:sldId id="495" r:id="rId9"/>
    <p:sldId id="262" r:id="rId10"/>
    <p:sldId id="315" r:id="rId11"/>
    <p:sldId id="2146847241" r:id="rId12"/>
    <p:sldId id="2146847313" r:id="rId13"/>
    <p:sldId id="2146847314" r:id="rId14"/>
    <p:sldId id="2146847315" r:id="rId15"/>
    <p:sldId id="2146847316" r:id="rId16"/>
    <p:sldId id="2146847301" r:id="rId17"/>
    <p:sldId id="2146847326" r:id="rId18"/>
    <p:sldId id="2146847327" r:id="rId19"/>
    <p:sldId id="2146847328" r:id="rId20"/>
    <p:sldId id="2146847310" r:id="rId21"/>
    <p:sldId id="2146847302" r:id="rId22"/>
    <p:sldId id="2146847329" r:id="rId23"/>
    <p:sldId id="2146847330" r:id="rId24"/>
    <p:sldId id="2146847331" r:id="rId25"/>
    <p:sldId id="2146847303" r:id="rId26"/>
    <p:sldId id="2146847332" r:id="rId27"/>
    <p:sldId id="2146847333" r:id="rId28"/>
    <p:sldId id="2146847334" r:id="rId29"/>
    <p:sldId id="2146847335" r:id="rId30"/>
    <p:sldId id="2146847336" r:id="rId31"/>
    <p:sldId id="2146847312" r:id="rId32"/>
    <p:sldId id="2146847304" r:id="rId33"/>
    <p:sldId id="2146847338" r:id="rId34"/>
    <p:sldId id="2146847339" r:id="rId35"/>
    <p:sldId id="2146847340" r:id="rId36"/>
    <p:sldId id="2146847341" r:id="rId37"/>
    <p:sldId id="2146847342" r:id="rId38"/>
    <p:sldId id="2146847343" r:id="rId39"/>
    <p:sldId id="2146847344" r:id="rId40"/>
    <p:sldId id="2146847305" r:id="rId41"/>
    <p:sldId id="2146847345" r:id="rId42"/>
    <p:sldId id="2146847346" r:id="rId43"/>
    <p:sldId id="2146847347" r:id="rId44"/>
    <p:sldId id="2146847348" r:id="rId45"/>
    <p:sldId id="2146847349" r:id="rId46"/>
    <p:sldId id="2146847350" r:id="rId47"/>
    <p:sldId id="2146847351" r:id="rId48"/>
    <p:sldId id="2146847352" r:id="rId49"/>
    <p:sldId id="2146847353" r:id="rId50"/>
    <p:sldId id="2146847354" r:id="rId51"/>
    <p:sldId id="2146847355" r:id="rId52"/>
    <p:sldId id="2146847356" r:id="rId53"/>
    <p:sldId id="2146847357" r:id="rId54"/>
    <p:sldId id="2146847358" r:id="rId55"/>
    <p:sldId id="2146847359" r:id="rId56"/>
    <p:sldId id="2146847360" r:id="rId57"/>
    <p:sldId id="2146847361" r:id="rId58"/>
    <p:sldId id="2146847362" r:id="rId59"/>
    <p:sldId id="2146847363" r:id="rId60"/>
    <p:sldId id="2146847385" r:id="rId61"/>
    <p:sldId id="2146847387" r:id="rId62"/>
    <p:sldId id="2146847364" r:id="rId63"/>
    <p:sldId id="2146847306" r:id="rId64"/>
    <p:sldId id="2146847365" r:id="rId65"/>
    <p:sldId id="2146847366" r:id="rId66"/>
    <p:sldId id="2146847367" r:id="rId67"/>
    <p:sldId id="2146847287" r:id="rId68"/>
    <p:sldId id="2146847288" r:id="rId69"/>
    <p:sldId id="2146847297" r:id="rId70"/>
    <p:sldId id="2146847298" r:id="rId71"/>
    <p:sldId id="2146847299" r:id="rId72"/>
    <p:sldId id="2146847300" r:id="rId73"/>
    <p:sldId id="2146847307" r:id="rId74"/>
    <p:sldId id="2146847368" r:id="rId75"/>
    <p:sldId id="2146847369" r:id="rId76"/>
    <p:sldId id="2146847370" r:id="rId77"/>
    <p:sldId id="2146847371" r:id="rId78"/>
    <p:sldId id="2146847372" r:id="rId79"/>
    <p:sldId id="2146847373" r:id="rId80"/>
    <p:sldId id="2146847374" r:id="rId81"/>
    <p:sldId id="2146847375" r:id="rId82"/>
    <p:sldId id="2146847381" r:id="rId83"/>
    <p:sldId id="2146847382" r:id="rId84"/>
    <p:sldId id="2146847308" r:id="rId85"/>
    <p:sldId id="2146847383" r:id="rId86"/>
    <p:sldId id="601" r:id="rId87"/>
    <p:sldId id="265" r:id="rId88"/>
    <p:sldId id="2146847388" r:id="rId89"/>
    <p:sldId id="264" r:id="rId90"/>
    <p:sldId id="2146847389" r:id="rId91"/>
    <p:sldId id="266" r:id="rId92"/>
    <p:sldId id="2146847390" r:id="rId93"/>
    <p:sldId id="561" r:id="rId94"/>
    <p:sldId id="566" r:id="rId95"/>
    <p:sldId id="577" r:id="rId96"/>
    <p:sldId id="2141411734" r:id="rId97"/>
    <p:sldId id="2146847391" r:id="rId98"/>
    <p:sldId id="573" r:id="rId99"/>
    <p:sldId id="2146847384" r:id="rId10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616" userDrawn="1">
          <p15:clr>
            <a:srgbClr val="A4A3A4"/>
          </p15:clr>
        </p15:guide>
        <p15:guide id="2" pos="360" userDrawn="1">
          <p15:clr>
            <a:srgbClr val="A4A3A4"/>
          </p15:clr>
        </p15:guide>
        <p15:guide id="4" orient="horz" pos="202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iiS6o68iZkp9GmzQDqwSdo1+40e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04540-8C58-82DC-17D4-794A6B9A7AE1}" name="Nascent Medical" initials="NM" userId="Nascent Medical" providerId="None"/>
  <p188:author id="{714B3A6A-6941-E081-6D78-B7CD9997A555}" name="Marc Viens" initials="MV" userId="S::marc.viens@ushealthconnect.com::aa554280-f979-4bfd-8eb2-5099df3373d7" providerId="AD"/>
  <p188:author id="{22EA85D3-0FE8-85B4-22BA-69E87A6F60E2}" name="Jocelyn Timko" initials="JT" userId="S::jocelyn.timko@ushealthconnect.com::7abe3607-283a-400d-b017-87d9fd22fa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by Brugger" initials="AB" lastIdx="1" clrIdx="0">
    <p:extLst>
      <p:ext uri="{19B8F6BF-5375-455C-9EA6-DF929625EA0E}">
        <p15:presenceInfo xmlns:p15="http://schemas.microsoft.com/office/powerpoint/2012/main" userId="Abby Brugger" providerId="None"/>
      </p:ext>
    </p:extLst>
  </p:cmAuthor>
  <p:cmAuthor id="2" name="Lauren Sweet Swarts" initials="LSS" lastIdx="1" clrIdx="1">
    <p:extLst>
      <p:ext uri="{19B8F6BF-5375-455C-9EA6-DF929625EA0E}">
        <p15:presenceInfo xmlns:p15="http://schemas.microsoft.com/office/powerpoint/2012/main" userId="Lauren Sweet Swarts" providerId="None"/>
      </p:ext>
    </p:extLst>
  </p:cmAuthor>
  <p:cmAuthor id="3" name="Barbara Eichhorst" initials="BE" lastIdx="4" clrIdx="2">
    <p:extLst>
      <p:ext uri="{19B8F6BF-5375-455C-9EA6-DF929625EA0E}">
        <p15:presenceInfo xmlns:p15="http://schemas.microsoft.com/office/powerpoint/2012/main" userId="Barbara Eichhor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45A"/>
    <a:srgbClr val="D77624"/>
    <a:srgbClr val="641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B7903D-54E9-46C7-AFB6-CAA34297A300}">
  <a:tblStyle styleId="{F8B7903D-54E9-46C7-AFB6-CAA34297A300}"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Arial"/>
          <a:ea typeface="Arial"/>
          <a:cs typeface="Arial"/>
        </a:font>
        <a:schemeClr val="dk1"/>
      </a:tcTxStyle>
      <a:tcStyle>
        <a:tcBdr/>
      </a:tcStyle>
    </a:seCell>
    <a:swCell>
      <a:tcTxStyle b="on" i="off">
        <a:font>
          <a:latin typeface="Arial"/>
          <a:ea typeface="Arial"/>
          <a:cs typeface="Arial"/>
        </a:font>
        <a:schemeClr val="dk1"/>
      </a:tcTxStyle>
      <a:tcStyle>
        <a:tcBdr/>
      </a:tcStyle>
    </a:swCell>
    <a:firstRow>
      <a:tcTxStyle b="on" i="off">
        <a:font>
          <a:latin typeface="Arial"/>
          <a:ea typeface="Arial"/>
          <a:cs typeface="Arial"/>
        </a:font>
        <a:schemeClr val="lt1"/>
      </a:tcTxStyle>
      <a:tcStyle>
        <a:tcBdr>
          <a:bottom>
            <a:ln w="25400" cap="flat" cmpd="sng">
              <a:solidFill>
                <a:schemeClr val="dk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p:restoredTop sz="70823"/>
  </p:normalViewPr>
  <p:slideViewPr>
    <p:cSldViewPr snapToGrid="0">
      <p:cViewPr varScale="1">
        <p:scale>
          <a:sx n="129" d="100"/>
          <a:sy n="129" d="100"/>
        </p:scale>
        <p:origin x="208" y="200"/>
      </p:cViewPr>
      <p:guideLst>
        <p:guide pos="5616"/>
        <p:guide pos="360"/>
        <p:guide orient="horz" pos="2028"/>
      </p:guideLst>
    </p:cSldViewPr>
  </p:slideViewPr>
  <p:outlineViewPr>
    <p:cViewPr>
      <p:scale>
        <a:sx n="33" d="100"/>
        <a:sy n="33" d="100"/>
      </p:scale>
      <p:origin x="0" y="-4796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99" d="100"/>
          <a:sy n="99" d="100"/>
        </p:scale>
        <p:origin x="306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handoutMaster" Target="handoutMasters/handoutMaster1.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5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47"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7.xml"/><Relationship Id="rId1" Type="http://schemas.microsoft.com/office/2011/relationships/chartStyle" Target="style7.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Sheet1!$A$2:$A$18</c:f>
              <c:numCache>
                <c:formatCode>General</c:formatCode>
                <c:ptCount val="17"/>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numCache>
            </c:numRef>
          </c:cat>
          <c:val>
            <c:numRef>
              <c:f>Sheet1!$B$2:$B$18</c:f>
              <c:numCache>
                <c:formatCode>General</c:formatCode>
                <c:ptCount val="17"/>
              </c:numCache>
            </c:numRef>
          </c:val>
          <c:extLst>
            <c:ext xmlns:c16="http://schemas.microsoft.com/office/drawing/2014/chart" uri="{C3380CC4-5D6E-409C-BE32-E72D297353CC}">
              <c16:uniqueId val="{00000000-66ED-4F4E-9F3E-4B8D639E33F8}"/>
            </c:ext>
          </c:extLst>
        </c:ser>
        <c:ser>
          <c:idx val="1"/>
          <c:order val="1"/>
          <c:tx>
            <c:strRef>
              <c:f>Sheet1!$C$1</c:f>
              <c:strCache>
                <c:ptCount val="1"/>
                <c:pt idx="0">
                  <c:v>Series 2</c:v>
                </c:pt>
              </c:strCache>
            </c:strRef>
          </c:tx>
          <c:spPr>
            <a:solidFill>
              <a:schemeClr val="accent2"/>
            </a:solidFill>
            <a:ln>
              <a:noFill/>
            </a:ln>
            <a:effectLst/>
          </c:spPr>
          <c:invertIfNegative val="0"/>
          <c:cat>
            <c:numRef>
              <c:f>Sheet1!$A$2:$A$18</c:f>
              <c:numCache>
                <c:formatCode>General</c:formatCode>
                <c:ptCount val="17"/>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numCache>
            </c:numRef>
          </c:cat>
          <c:val>
            <c:numRef>
              <c:f>Sheet1!$C$2:$C$18</c:f>
              <c:numCache>
                <c:formatCode>General</c:formatCode>
                <c:ptCount val="17"/>
              </c:numCache>
            </c:numRef>
          </c:val>
          <c:extLst>
            <c:ext xmlns:c16="http://schemas.microsoft.com/office/drawing/2014/chart" uri="{C3380CC4-5D6E-409C-BE32-E72D297353CC}">
              <c16:uniqueId val="{00000001-66ED-4F4E-9F3E-4B8D639E33F8}"/>
            </c:ext>
          </c:extLst>
        </c:ser>
        <c:ser>
          <c:idx val="2"/>
          <c:order val="2"/>
          <c:tx>
            <c:strRef>
              <c:f>Sheet1!$D$1</c:f>
              <c:strCache>
                <c:ptCount val="1"/>
                <c:pt idx="0">
                  <c:v>Series 3</c:v>
                </c:pt>
              </c:strCache>
            </c:strRef>
          </c:tx>
          <c:spPr>
            <a:solidFill>
              <a:schemeClr val="accent3"/>
            </a:solidFill>
            <a:ln>
              <a:noFill/>
            </a:ln>
            <a:effectLst/>
          </c:spPr>
          <c:invertIfNegative val="0"/>
          <c:cat>
            <c:numRef>
              <c:f>Sheet1!$A$2:$A$18</c:f>
              <c:numCache>
                <c:formatCode>General</c:formatCode>
                <c:ptCount val="17"/>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numCache>
            </c:numRef>
          </c:cat>
          <c:val>
            <c:numRef>
              <c:f>Sheet1!$D$2:$D$18</c:f>
              <c:numCache>
                <c:formatCode>General</c:formatCode>
                <c:ptCount val="17"/>
              </c:numCache>
            </c:numRef>
          </c:val>
          <c:extLst>
            <c:ext xmlns:c16="http://schemas.microsoft.com/office/drawing/2014/chart" uri="{C3380CC4-5D6E-409C-BE32-E72D297353CC}">
              <c16:uniqueId val="{00000002-66ED-4F4E-9F3E-4B8D639E33F8}"/>
            </c:ext>
          </c:extLst>
        </c:ser>
        <c:dLbls>
          <c:showLegendKey val="0"/>
          <c:showVal val="0"/>
          <c:showCatName val="0"/>
          <c:showSerName val="0"/>
          <c:showPercent val="0"/>
          <c:showBubbleSize val="0"/>
        </c:dLbls>
        <c:gapWidth val="219"/>
        <c:overlap val="-27"/>
        <c:axId val="648422767"/>
        <c:axId val="648487871"/>
      </c:barChart>
      <c:catAx>
        <c:axId val="64842276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48487871"/>
        <c:crosses val="autoZero"/>
        <c:auto val="1"/>
        <c:lblAlgn val="ctr"/>
        <c:lblOffset val="100"/>
        <c:noMultiLvlLbl val="0"/>
      </c:catAx>
      <c:valAx>
        <c:axId val="648487871"/>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4842276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98025903280833E-2"/>
          <c:y val="4.6735327341270005E-2"/>
          <c:w val="0.91896770161038654"/>
          <c:h val="0.84484791856545116"/>
        </c:manualLayout>
      </c:layout>
      <c:lineChart>
        <c:grouping val="standard"/>
        <c:varyColors val="0"/>
        <c:ser>
          <c:idx val="0"/>
          <c:order val="0"/>
          <c:tx>
            <c:strRef>
              <c:f>Sheet1!$B$1</c:f>
              <c:strCache>
                <c:ptCount val="1"/>
                <c:pt idx="0">
                  <c:v>Series 1</c:v>
                </c:pt>
              </c:strCache>
            </c:strRef>
          </c:tx>
          <c:marker>
            <c:symbol val="none"/>
          </c:marker>
          <c:cat>
            <c:numRef>
              <c:f>Sheet1!$A$2:$A$11</c:f>
              <c:numCache>
                <c:formatCode>General</c:formatCode>
                <c:ptCount val="10"/>
                <c:pt idx="0">
                  <c:v>0</c:v>
                </c:pt>
                <c:pt idx="1">
                  <c:v>3</c:v>
                </c:pt>
                <c:pt idx="2">
                  <c:v>6</c:v>
                </c:pt>
                <c:pt idx="3">
                  <c:v>9</c:v>
                </c:pt>
                <c:pt idx="4">
                  <c:v>12</c:v>
                </c:pt>
                <c:pt idx="5">
                  <c:v>15</c:v>
                </c:pt>
                <c:pt idx="6">
                  <c:v>18</c:v>
                </c:pt>
                <c:pt idx="7">
                  <c:v>21</c:v>
                </c:pt>
                <c:pt idx="8">
                  <c:v>24</c:v>
                </c:pt>
                <c:pt idx="9">
                  <c:v>27</c:v>
                </c:pt>
              </c:numCache>
            </c:numRef>
          </c:cat>
          <c:val>
            <c:numRef>
              <c:f>Sheet1!$B$2:$B$11</c:f>
              <c:numCache>
                <c:formatCode>General</c:formatCode>
                <c:ptCount val="10"/>
              </c:numCache>
            </c:numRef>
          </c:val>
          <c:smooth val="0"/>
          <c:extLst>
            <c:ext xmlns:c16="http://schemas.microsoft.com/office/drawing/2014/chart" uri="{C3380CC4-5D6E-409C-BE32-E72D297353CC}">
              <c16:uniqueId val="{00000000-7837-0E4A-AAB9-21E353EA6244}"/>
            </c:ext>
          </c:extLst>
        </c:ser>
        <c:dLbls>
          <c:showLegendKey val="0"/>
          <c:showVal val="0"/>
          <c:showCatName val="0"/>
          <c:showSerName val="0"/>
          <c:showPercent val="0"/>
          <c:showBubbleSize val="0"/>
        </c:dLbls>
        <c:smooth val="0"/>
        <c:axId val="187065088"/>
        <c:axId val="187066624"/>
      </c:lineChart>
      <c:catAx>
        <c:axId val="187065088"/>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87066624"/>
        <c:crosses val="autoZero"/>
        <c:auto val="1"/>
        <c:lblAlgn val="ctr"/>
        <c:lblOffset val="100"/>
        <c:noMultiLvlLbl val="0"/>
      </c:catAx>
      <c:valAx>
        <c:axId val="187066624"/>
        <c:scaling>
          <c:orientation val="minMax"/>
          <c:max val="50"/>
          <c:min val="0"/>
        </c:scaling>
        <c:delete val="0"/>
        <c:axPos val="l"/>
        <c:numFmt formatCode="General" sourceLinked="1"/>
        <c:majorTickMark val="out"/>
        <c:minorTickMark val="none"/>
        <c:tickLblPos val="nextTo"/>
        <c:spPr>
          <a:ln w="1905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87065088"/>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Pt>
            <c:idx val="1"/>
            <c:bubble3D val="0"/>
            <c:spPr>
              <a:solidFill>
                <a:srgbClr val="660066"/>
              </a:solidFill>
            </c:spPr>
            <c:extLst>
              <c:ext xmlns:c16="http://schemas.microsoft.com/office/drawing/2014/chart" uri="{C3380CC4-5D6E-409C-BE32-E72D297353CC}">
                <c16:uniqueId val="{00000001-8D9D-4C41-909C-42ED73230C57}"/>
              </c:ext>
            </c:extLst>
          </c:dPt>
          <c:dPt>
            <c:idx val="2"/>
            <c:bubble3D val="0"/>
            <c:spPr>
              <a:solidFill>
                <a:schemeClr val="bg1">
                  <a:lumMod val="50000"/>
                </a:schemeClr>
              </a:solidFill>
            </c:spPr>
            <c:extLst>
              <c:ext xmlns:c16="http://schemas.microsoft.com/office/drawing/2014/chart" uri="{C3380CC4-5D6E-409C-BE32-E72D297353CC}">
                <c16:uniqueId val="{00000003-8D9D-4C41-909C-42ED73230C57}"/>
              </c:ext>
            </c:extLst>
          </c:dPt>
          <c:dPt>
            <c:idx val="3"/>
            <c:bubble3D val="0"/>
            <c:spPr>
              <a:solidFill>
                <a:schemeClr val="accent3"/>
              </a:solidFill>
            </c:spPr>
            <c:extLst>
              <c:ext xmlns:c16="http://schemas.microsoft.com/office/drawing/2014/chart" uri="{C3380CC4-5D6E-409C-BE32-E72D297353CC}">
                <c16:uniqueId val="{00000005-8D9D-4C41-909C-42ED73230C57}"/>
              </c:ext>
            </c:extLst>
          </c:dPt>
          <c:dLbls>
            <c:delete val="1"/>
          </c:dLbls>
          <c:cat>
            <c:strRef>
              <c:f>Sheet1!$A$2:$A$5</c:f>
              <c:strCache>
                <c:ptCount val="4"/>
                <c:pt idx="0">
                  <c:v>BTK mutants</c:v>
                </c:pt>
                <c:pt idx="1">
                  <c:v>BTK and PLCG2 not identified</c:v>
                </c:pt>
                <c:pt idx="2">
                  <c:v>BTK and PLCG2 mutants</c:v>
                </c:pt>
                <c:pt idx="3">
                  <c:v>PLCG2 mutants</c:v>
                </c:pt>
              </c:strCache>
            </c:strRef>
          </c:cat>
          <c:val>
            <c:numRef>
              <c:f>Sheet1!$B$2:$B$5</c:f>
              <c:numCache>
                <c:formatCode>0%</c:formatCode>
                <c:ptCount val="4"/>
                <c:pt idx="0">
                  <c:v>0.56000000000000005</c:v>
                </c:pt>
                <c:pt idx="1">
                  <c:v>0.2</c:v>
                </c:pt>
                <c:pt idx="2">
                  <c:v>0.16</c:v>
                </c:pt>
                <c:pt idx="3">
                  <c:v>0.08</c:v>
                </c:pt>
              </c:numCache>
            </c:numRef>
          </c:val>
          <c:extLst>
            <c:ext xmlns:c16="http://schemas.microsoft.com/office/drawing/2014/chart" uri="{C3380CC4-5D6E-409C-BE32-E72D297353CC}">
              <c16:uniqueId val="{00000006-8D9D-4C41-909C-42ED73230C57}"/>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000" b="1">
          <a:solidFill>
            <a:schemeClr val="bg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05170324030386"/>
          <c:y val="8.8283624528286253E-2"/>
          <c:w val="0.75477928649971349"/>
          <c:h val="0.78274183352059257"/>
        </c:manualLayout>
      </c:layout>
      <c:lineChart>
        <c:grouping val="standard"/>
        <c:varyColors val="0"/>
        <c:ser>
          <c:idx val="0"/>
          <c:order val="0"/>
          <c:tx>
            <c:strRef>
              <c:f>Sheet1!$B$1</c:f>
              <c:strCache>
                <c:ptCount val="1"/>
              </c:strCache>
            </c:strRef>
          </c:tx>
          <c:marker>
            <c:symbol val="none"/>
          </c:marker>
          <c:cat>
            <c:numRef>
              <c:f>Sheet1!$A$2:$A$8</c:f>
              <c:numCache>
                <c:formatCode>General</c:formatCode>
                <c:ptCount val="7"/>
                <c:pt idx="0">
                  <c:v>0</c:v>
                </c:pt>
                <c:pt idx="1">
                  <c:v>1</c:v>
                </c:pt>
                <c:pt idx="2">
                  <c:v>2</c:v>
                </c:pt>
                <c:pt idx="3">
                  <c:v>3</c:v>
                </c:pt>
                <c:pt idx="4">
                  <c:v>4</c:v>
                </c:pt>
                <c:pt idx="5">
                  <c:v>5</c:v>
                </c:pt>
                <c:pt idx="6">
                  <c:v>6</c:v>
                </c:pt>
              </c:numCache>
            </c:numRef>
          </c:cat>
          <c:val>
            <c:numRef>
              <c:f>Sheet1!$B$2:$B$8</c:f>
              <c:numCache>
                <c:formatCode>General</c:formatCode>
                <c:ptCount val="7"/>
              </c:numCache>
            </c:numRef>
          </c:val>
          <c:smooth val="0"/>
          <c:extLst>
            <c:ext xmlns:c16="http://schemas.microsoft.com/office/drawing/2014/chart" uri="{C3380CC4-5D6E-409C-BE32-E72D297353CC}">
              <c16:uniqueId val="{00000000-9B19-C843-B7DA-41EEC18575EA}"/>
            </c:ext>
          </c:extLst>
        </c:ser>
        <c:ser>
          <c:idx val="1"/>
          <c:order val="1"/>
          <c:tx>
            <c:strRef>
              <c:f>Sheet1!$C$1</c:f>
              <c:strCache>
                <c:ptCount val="1"/>
              </c:strCache>
            </c:strRef>
          </c:tx>
          <c:marker>
            <c:symbol val="none"/>
          </c:marker>
          <c:cat>
            <c:numRef>
              <c:f>Sheet1!$A$2:$A$8</c:f>
              <c:numCache>
                <c:formatCode>General</c:formatCode>
                <c:ptCount val="7"/>
                <c:pt idx="0">
                  <c:v>0</c:v>
                </c:pt>
                <c:pt idx="1">
                  <c:v>1</c:v>
                </c:pt>
                <c:pt idx="2">
                  <c:v>2</c:v>
                </c:pt>
                <c:pt idx="3">
                  <c:v>3</c:v>
                </c:pt>
                <c:pt idx="4">
                  <c:v>4</c:v>
                </c:pt>
                <c:pt idx="5">
                  <c:v>5</c:v>
                </c:pt>
                <c:pt idx="6">
                  <c:v>6</c:v>
                </c:pt>
              </c:numCache>
            </c:numRef>
          </c:cat>
          <c:val>
            <c:numRef>
              <c:f>Sheet1!$C$2:$C$8</c:f>
              <c:numCache>
                <c:formatCode>General</c:formatCode>
                <c:ptCount val="7"/>
              </c:numCache>
            </c:numRef>
          </c:val>
          <c:smooth val="0"/>
          <c:extLst>
            <c:ext xmlns:c16="http://schemas.microsoft.com/office/drawing/2014/chart" uri="{C3380CC4-5D6E-409C-BE32-E72D297353CC}">
              <c16:uniqueId val="{00000001-9B19-C843-B7DA-41EEC18575EA}"/>
            </c:ext>
          </c:extLst>
        </c:ser>
        <c:ser>
          <c:idx val="2"/>
          <c:order val="2"/>
          <c:tx>
            <c:strRef>
              <c:f>Sheet1!$D$1</c:f>
              <c:strCache>
                <c:ptCount val="1"/>
              </c:strCache>
            </c:strRef>
          </c:tx>
          <c:marker>
            <c:symbol val="none"/>
          </c:marker>
          <c:cat>
            <c:numRef>
              <c:f>Sheet1!$A$2:$A$8</c:f>
              <c:numCache>
                <c:formatCode>General</c:formatCode>
                <c:ptCount val="7"/>
                <c:pt idx="0">
                  <c:v>0</c:v>
                </c:pt>
                <c:pt idx="1">
                  <c:v>1</c:v>
                </c:pt>
                <c:pt idx="2">
                  <c:v>2</c:v>
                </c:pt>
                <c:pt idx="3">
                  <c:v>3</c:v>
                </c:pt>
                <c:pt idx="4">
                  <c:v>4</c:v>
                </c:pt>
                <c:pt idx="5">
                  <c:v>5</c:v>
                </c:pt>
                <c:pt idx="6">
                  <c:v>6</c:v>
                </c:pt>
              </c:numCache>
            </c:numRef>
          </c:cat>
          <c:val>
            <c:numRef>
              <c:f>Sheet1!$D$2:$D$8</c:f>
              <c:numCache>
                <c:formatCode>General</c:formatCode>
                <c:ptCount val="7"/>
              </c:numCache>
            </c:numRef>
          </c:val>
          <c:smooth val="0"/>
          <c:extLst>
            <c:ext xmlns:c16="http://schemas.microsoft.com/office/drawing/2014/chart" uri="{C3380CC4-5D6E-409C-BE32-E72D297353CC}">
              <c16:uniqueId val="{00000002-9B19-C843-B7DA-41EEC18575EA}"/>
            </c:ext>
          </c:extLst>
        </c:ser>
        <c:dLbls>
          <c:showLegendKey val="0"/>
          <c:showVal val="0"/>
          <c:showCatName val="0"/>
          <c:showSerName val="0"/>
          <c:showPercent val="0"/>
          <c:showBubbleSize val="0"/>
        </c:dLbls>
        <c:smooth val="0"/>
        <c:axId val="511142528"/>
        <c:axId val="511738624"/>
      </c:lineChart>
      <c:catAx>
        <c:axId val="511142528"/>
        <c:scaling>
          <c:orientation val="minMax"/>
        </c:scaling>
        <c:delete val="0"/>
        <c:axPos val="b"/>
        <c:numFmt formatCode="General" sourceLinked="1"/>
        <c:majorTickMark val="out"/>
        <c:minorTickMark val="out"/>
        <c:tickLblPos val="nextTo"/>
        <c:spPr>
          <a:ln w="19050">
            <a:solidFill>
              <a:schemeClr val="tx1"/>
            </a:solidFill>
          </a:ln>
        </c:spPr>
        <c:crossAx val="511738624"/>
        <c:crosses val="autoZero"/>
        <c:auto val="1"/>
        <c:lblAlgn val="ctr"/>
        <c:lblOffset val="100"/>
        <c:noMultiLvlLbl val="0"/>
      </c:catAx>
      <c:valAx>
        <c:axId val="511738624"/>
        <c:scaling>
          <c:orientation val="minMax"/>
          <c:max val="0.4"/>
          <c:min val="0"/>
        </c:scaling>
        <c:delete val="0"/>
        <c:axPos val="l"/>
        <c:numFmt formatCode="General" sourceLinked="1"/>
        <c:majorTickMark val="out"/>
        <c:minorTickMark val="none"/>
        <c:tickLblPos val="nextTo"/>
        <c:spPr>
          <a:ln w="19050">
            <a:solidFill>
              <a:schemeClr val="tx1"/>
            </a:solidFill>
          </a:ln>
        </c:spPr>
        <c:crossAx val="511142528"/>
        <c:crosses val="autoZero"/>
        <c:crossBetween val="midCat"/>
        <c:majorUnit val="0.1"/>
        <c:minorUnit val="0.1"/>
      </c:valAx>
    </c:plotArea>
    <c:plotVisOnly val="1"/>
    <c:dispBlanksAs val="gap"/>
    <c:showDLblsOverMax val="0"/>
  </c:chart>
  <c:txPr>
    <a:bodyPr/>
    <a:lstStyle/>
    <a:p>
      <a:pPr>
        <a:defRPr sz="1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Did not recur</c:v>
                </c:pt>
              </c:strCache>
            </c:strRef>
          </c:tx>
          <c:spPr>
            <a:solidFill>
              <a:schemeClr val="accent1"/>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Sheet1!$B$2:$B$18</c:f>
              <c:numCache>
                <c:formatCode>General</c:formatCode>
                <c:ptCount val="17"/>
                <c:pt idx="0">
                  <c:v>1</c:v>
                </c:pt>
                <c:pt idx="1">
                  <c:v>1</c:v>
                </c:pt>
                <c:pt idx="2">
                  <c:v>1</c:v>
                </c:pt>
                <c:pt idx="3">
                  <c:v>1</c:v>
                </c:pt>
                <c:pt idx="4">
                  <c:v>1</c:v>
                </c:pt>
                <c:pt idx="5">
                  <c:v>1</c:v>
                </c:pt>
                <c:pt idx="6">
                  <c:v>1</c:v>
                </c:pt>
                <c:pt idx="7">
                  <c:v>1</c:v>
                </c:pt>
                <c:pt idx="8">
                  <c:v>1</c:v>
                </c:pt>
                <c:pt idx="9">
                  <c:v>1</c:v>
                </c:pt>
                <c:pt idx="12">
                  <c:v>2</c:v>
                </c:pt>
                <c:pt idx="13">
                  <c:v>1</c:v>
                </c:pt>
                <c:pt idx="14">
                  <c:v>3</c:v>
                </c:pt>
                <c:pt idx="15">
                  <c:v>3</c:v>
                </c:pt>
                <c:pt idx="16">
                  <c:v>2</c:v>
                </c:pt>
              </c:numCache>
            </c:numRef>
          </c:val>
          <c:extLst>
            <c:ext xmlns:c16="http://schemas.microsoft.com/office/drawing/2014/chart" uri="{C3380CC4-5D6E-409C-BE32-E72D297353CC}">
              <c16:uniqueId val="{00000000-3330-E94F-9565-2FFAD2C3A86D}"/>
            </c:ext>
          </c:extLst>
        </c:ser>
        <c:ser>
          <c:idx val="1"/>
          <c:order val="1"/>
          <c:tx>
            <c:strRef>
              <c:f>Sheet1!$C$1</c:f>
              <c:strCache>
                <c:ptCount val="1"/>
                <c:pt idx="0">
                  <c:v>Recurred at lower grade</c:v>
                </c:pt>
              </c:strCache>
            </c:strRef>
          </c:tx>
          <c:spPr>
            <a:solidFill>
              <a:schemeClr val="accent2"/>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Sheet1!$C$2:$C$18</c:f>
              <c:numCache>
                <c:formatCode>General</c:formatCode>
                <c:ptCount val="17"/>
                <c:pt idx="16">
                  <c:v>1</c:v>
                </c:pt>
              </c:numCache>
            </c:numRef>
          </c:val>
          <c:extLst>
            <c:ext xmlns:c16="http://schemas.microsoft.com/office/drawing/2014/chart" uri="{C3380CC4-5D6E-409C-BE32-E72D297353CC}">
              <c16:uniqueId val="{00000001-3330-E94F-9565-2FFAD2C3A86D}"/>
            </c:ext>
          </c:extLst>
        </c:ser>
        <c:ser>
          <c:idx val="2"/>
          <c:order val="2"/>
          <c:tx>
            <c:strRef>
              <c:f>Sheet1!$D$1</c:f>
              <c:strCache>
                <c:ptCount val="1"/>
                <c:pt idx="0">
                  <c:v>Recurred at same grade</c:v>
                </c:pt>
              </c:strCache>
            </c:strRef>
          </c:tx>
          <c:spPr>
            <a:solidFill>
              <a:schemeClr val="accent3"/>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Sheet1!$D$2:$D$18</c:f>
              <c:numCache>
                <c:formatCode>General</c:formatCode>
                <c:ptCount val="17"/>
                <c:pt idx="10">
                  <c:v>1</c:v>
                </c:pt>
                <c:pt idx="11">
                  <c:v>1</c:v>
                </c:pt>
                <c:pt idx="13">
                  <c:v>1</c:v>
                </c:pt>
                <c:pt idx="14">
                  <c:v>1</c:v>
                </c:pt>
                <c:pt idx="15">
                  <c:v>1</c:v>
                </c:pt>
                <c:pt idx="16">
                  <c:v>1</c:v>
                </c:pt>
              </c:numCache>
            </c:numRef>
          </c:val>
          <c:extLst>
            <c:ext xmlns:c16="http://schemas.microsoft.com/office/drawing/2014/chart" uri="{C3380CC4-5D6E-409C-BE32-E72D297353CC}">
              <c16:uniqueId val="{00000002-3330-E94F-9565-2FFAD2C3A86D}"/>
            </c:ext>
          </c:extLst>
        </c:ser>
        <c:ser>
          <c:idx val="3"/>
          <c:order val="3"/>
          <c:tx>
            <c:strRef>
              <c:f>Sheet1!$E$1</c:f>
              <c:strCache>
                <c:ptCount val="1"/>
                <c:pt idx="0">
                  <c:v>Recurred at higher grade</c:v>
                </c:pt>
              </c:strCache>
            </c:strRef>
          </c:tx>
          <c:spPr>
            <a:solidFill>
              <a:schemeClr val="accent4"/>
            </a:solidFill>
            <a:ln>
              <a:noFill/>
            </a:ln>
            <a:effectLst/>
          </c:spPr>
          <c:invertIfNegative val="0"/>
          <c:cat>
            <c:strRef>
              <c:f>Sheet1!$A$2:$A$18</c:f>
              <c:strCache>
                <c:ptCount val="17"/>
                <c:pt idx="0">
                  <c:v>Stomatitis</c:v>
                </c:pt>
                <c:pt idx="1">
                  <c:v>Pain in extremity</c:v>
                </c:pt>
                <c:pt idx="2">
                  <c:v>Musculoskeletal pain</c:v>
                </c:pt>
                <c:pt idx="3">
                  <c:v>Malaise</c:v>
                </c:pt>
                <c:pt idx="4">
                  <c:v>Insomnia</c:v>
                </c:pt>
                <c:pt idx="5">
                  <c:v>Groin pain</c:v>
                </c:pt>
                <c:pt idx="6">
                  <c:v>Dyspepsia</c:v>
                </c:pt>
                <c:pt idx="7">
                  <c:v>Atrial fibrillation</c:v>
                </c:pt>
                <c:pt idx="8">
                  <c:v>Asthenia</c:v>
                </c:pt>
                <c:pt idx="9">
                  <c:v>Abdomnial pain</c:v>
                </c:pt>
                <c:pt idx="10">
                  <c:v>Rash</c:v>
                </c:pt>
                <c:pt idx="11">
                  <c:v>Diarrhea</c:v>
                </c:pt>
                <c:pt idx="12">
                  <c:v>Fatigue</c:v>
                </c:pt>
                <c:pt idx="13">
                  <c:v>Hemorrhage</c:v>
                </c:pt>
                <c:pt idx="14">
                  <c:v>Headache</c:v>
                </c:pt>
                <c:pt idx="15">
                  <c:v>Arthralgia</c:v>
                </c:pt>
                <c:pt idx="16">
                  <c:v>Myalgia</c:v>
                </c:pt>
              </c:strCache>
            </c:strRef>
          </c:cat>
          <c:val>
            <c:numRef>
              <c:f>Sheet1!$E$2:$E$18</c:f>
              <c:numCache>
                <c:formatCode>General</c:formatCode>
                <c:ptCount val="17"/>
              </c:numCache>
            </c:numRef>
          </c:val>
          <c:extLst>
            <c:ext xmlns:c16="http://schemas.microsoft.com/office/drawing/2014/chart" uri="{C3380CC4-5D6E-409C-BE32-E72D297353CC}">
              <c16:uniqueId val="{00000003-3330-E94F-9565-2FFAD2C3A86D}"/>
            </c:ext>
          </c:extLst>
        </c:ser>
        <c:dLbls>
          <c:showLegendKey val="0"/>
          <c:showVal val="0"/>
          <c:showCatName val="0"/>
          <c:showSerName val="0"/>
          <c:showPercent val="0"/>
          <c:showBubbleSize val="0"/>
        </c:dLbls>
        <c:gapWidth val="150"/>
        <c:overlap val="100"/>
        <c:axId val="988693023"/>
        <c:axId val="988561119"/>
      </c:barChart>
      <c:catAx>
        <c:axId val="988693023"/>
        <c:scaling>
          <c:orientation val="minMax"/>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Acalabrutinib Intolerance Events</a:t>
                </a:r>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88561119"/>
        <c:crosses val="autoZero"/>
        <c:auto val="1"/>
        <c:lblAlgn val="ctr"/>
        <c:lblOffset val="100"/>
        <c:noMultiLvlLbl val="0"/>
      </c:catAx>
      <c:valAx>
        <c:axId val="988561119"/>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No. of Patients</a:t>
                </a:r>
              </a:p>
            </c:rich>
          </c:tx>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88693023"/>
        <c:crosses val="autoZero"/>
        <c:crossBetween val="between"/>
      </c:valAx>
      <c:spPr>
        <a:noFill/>
        <a:ln>
          <a:noFill/>
        </a:ln>
        <a:effectLst/>
      </c:spPr>
    </c:plotArea>
    <c:legend>
      <c:legendPos val="r"/>
      <c:layout>
        <c:manualLayout>
          <c:xMode val="edge"/>
          <c:yMode val="edge"/>
          <c:x val="0.57480657825441661"/>
          <c:y val="0.37036749364158333"/>
          <c:w val="0.39175156796093263"/>
          <c:h val="0.21091058619271716"/>
        </c:manualLayout>
      </c:layout>
      <c:overlay val="1"/>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Sheet1!$A$2:$A$17</c:f>
              <c:numCache>
                <c:formatCode>General</c:formatCode>
                <c:ptCount val="16"/>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numCache>
            </c:numRef>
          </c:cat>
          <c:val>
            <c:numRef>
              <c:f>Sheet1!$B$2:$B$17</c:f>
              <c:numCache>
                <c:formatCode>General</c:formatCode>
                <c:ptCount val="16"/>
              </c:numCache>
            </c:numRef>
          </c:val>
          <c:smooth val="0"/>
          <c:extLst>
            <c:ext xmlns:c16="http://schemas.microsoft.com/office/drawing/2014/chart" uri="{C3380CC4-5D6E-409C-BE32-E72D297353CC}">
              <c16:uniqueId val="{00000000-2FC2-5E44-AED8-B44E5D8AFAD5}"/>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Sheet1!$A$2:$A$8</c:f>
              <c:numCache>
                <c:formatCode>General</c:formatCode>
                <c:ptCount val="7"/>
                <c:pt idx="0">
                  <c:v>0</c:v>
                </c:pt>
                <c:pt idx="1">
                  <c:v>5</c:v>
                </c:pt>
                <c:pt idx="2">
                  <c:v>10</c:v>
                </c:pt>
                <c:pt idx="3">
                  <c:v>15</c:v>
                </c:pt>
                <c:pt idx="4">
                  <c:v>20</c:v>
                </c:pt>
                <c:pt idx="5">
                  <c:v>25</c:v>
                </c:pt>
                <c:pt idx="6">
                  <c:v>30</c:v>
                </c:pt>
              </c:numCache>
            </c:numRef>
          </c:cat>
          <c:val>
            <c:numRef>
              <c:f>Sheet1!$B$2:$B$8</c:f>
              <c:numCache>
                <c:formatCode>General</c:formatCode>
                <c:ptCount val="7"/>
              </c:numCache>
            </c:numRef>
          </c:val>
          <c:smooth val="0"/>
          <c:extLst>
            <c:ext xmlns:c16="http://schemas.microsoft.com/office/drawing/2014/chart" uri="{C3380CC4-5D6E-409C-BE32-E72D297353CC}">
              <c16:uniqueId val="{00000000-81EC-8C4A-9AD0-A8C9D43E7665}"/>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086168237683"/>
          <c:y val="0.14148982939632546"/>
          <c:w val="0.82017248547410693"/>
          <c:h val="0.6986619480883477"/>
        </c:manualLayout>
      </c:layout>
      <c:lineChart>
        <c:grouping val="standard"/>
        <c:varyColors val="0"/>
        <c:ser>
          <c:idx val="0"/>
          <c:order val="0"/>
          <c:tx>
            <c:strRef>
              <c:f>Sheet1!$B$1</c:f>
              <c:strCache>
                <c:ptCount val="1"/>
                <c:pt idx="0">
                  <c:v>Series 1</c:v>
                </c:pt>
              </c:strCache>
            </c:strRef>
          </c:tx>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numCache>
            </c:numRef>
          </c:val>
          <c:smooth val="0"/>
          <c:extLst>
            <c:ext xmlns:c16="http://schemas.microsoft.com/office/drawing/2014/chart" uri="{C3380CC4-5D6E-409C-BE32-E72D297353CC}">
              <c16:uniqueId val="{00000000-6B84-4447-B7DD-3051335DD85D}"/>
            </c:ext>
          </c:extLst>
        </c:ser>
        <c:dLbls>
          <c:showLegendKey val="0"/>
          <c:showVal val="0"/>
          <c:showCatName val="0"/>
          <c:showSerName val="0"/>
          <c:showPercent val="0"/>
          <c:showBubbleSize val="0"/>
        </c:dLbls>
        <c:smooth val="0"/>
        <c:axId val="235030784"/>
        <c:axId val="235048960"/>
      </c:lineChart>
      <c:catAx>
        <c:axId val="23503078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235048960"/>
        <c:crosses val="autoZero"/>
        <c:auto val="1"/>
        <c:lblAlgn val="ctr"/>
        <c:lblOffset val="100"/>
        <c:noMultiLvlLbl val="0"/>
      </c:catAx>
      <c:valAx>
        <c:axId val="235048960"/>
        <c:scaling>
          <c:orientation val="minMax"/>
          <c:max val="1"/>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235030784"/>
        <c:crosses val="autoZero"/>
        <c:crossBetween val="midCat"/>
        <c:majorUnit val="0.25"/>
        <c:minorUnit val="4.0000000000000008E-2"/>
      </c:valAx>
      <c:spPr>
        <a:ln w="19050"/>
      </c:spPr>
    </c:plotArea>
    <c:plotVisOnly val="1"/>
    <c:dispBlanksAs val="gap"/>
    <c:showDLblsOverMax val="0"/>
  </c:chart>
  <c:spPr>
    <a:ln w="3175"/>
  </c:spPr>
  <c:txPr>
    <a:bodyPr/>
    <a:lstStyle/>
    <a:p>
      <a:pPr>
        <a:defRPr sz="1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ORR to Ven1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790-E349-B8EF-C72A5D674891}"/>
              </c:ext>
            </c:extLst>
          </c:dPt>
          <c:dPt>
            <c:idx val="1"/>
            <c:bubble3D val="0"/>
            <c:spPr>
              <a:solidFill>
                <a:schemeClr val="accent2"/>
              </a:solidFill>
              <a:ln w="19050">
                <a:noFill/>
              </a:ln>
              <a:effectLst/>
            </c:spPr>
            <c:extLst>
              <c:ext xmlns:c16="http://schemas.microsoft.com/office/drawing/2014/chart" uri="{C3380CC4-5D6E-409C-BE32-E72D297353CC}">
                <c16:uniqueId val="{00000003-F790-E349-B8EF-C72A5D674891}"/>
              </c:ext>
            </c:extLst>
          </c:dPt>
          <c:dPt>
            <c:idx val="2"/>
            <c:bubble3D val="0"/>
            <c:spPr>
              <a:solidFill>
                <a:schemeClr val="accent3"/>
              </a:solidFill>
              <a:ln w="19050">
                <a:noFill/>
              </a:ln>
              <a:effectLst/>
            </c:spPr>
            <c:extLst>
              <c:ext xmlns:c16="http://schemas.microsoft.com/office/drawing/2014/chart" uri="{C3380CC4-5D6E-409C-BE32-E72D297353CC}">
                <c16:uniqueId val="{00000005-F790-E349-B8EF-C72A5D674891}"/>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c:v>
                </c:pt>
                <c:pt idx="1">
                  <c:v>SD</c:v>
                </c:pt>
                <c:pt idx="2">
                  <c:v>CR</c:v>
                </c:pt>
              </c:strCache>
            </c:strRef>
          </c:cat>
          <c:val>
            <c:numRef>
              <c:f>Sheet1!$B$2:$B$4</c:f>
              <c:numCache>
                <c:formatCode>General</c:formatCode>
                <c:ptCount val="3"/>
                <c:pt idx="0">
                  <c:v>47.8</c:v>
                </c:pt>
                <c:pt idx="1">
                  <c:v>4.3</c:v>
                </c:pt>
                <c:pt idx="2">
                  <c:v>47.8</c:v>
                </c:pt>
              </c:numCache>
            </c:numRef>
          </c:val>
          <c:extLst>
            <c:ext xmlns:c16="http://schemas.microsoft.com/office/drawing/2014/chart" uri="{C3380CC4-5D6E-409C-BE32-E72D297353CC}">
              <c16:uniqueId val="{00000006-F790-E349-B8EF-C72A5D67489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ORR to Ven2</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F20-D441-B80E-793F1D8EBCCE}"/>
              </c:ext>
            </c:extLst>
          </c:dPt>
          <c:dPt>
            <c:idx val="1"/>
            <c:bubble3D val="0"/>
            <c:spPr>
              <a:solidFill>
                <a:schemeClr val="accent2"/>
              </a:solidFill>
              <a:ln w="19050">
                <a:noFill/>
              </a:ln>
              <a:effectLst/>
            </c:spPr>
            <c:extLst>
              <c:ext xmlns:c16="http://schemas.microsoft.com/office/drawing/2014/chart" uri="{C3380CC4-5D6E-409C-BE32-E72D297353CC}">
                <c16:uniqueId val="{00000003-7F20-D441-B80E-793F1D8EBCCE}"/>
              </c:ext>
            </c:extLst>
          </c:dPt>
          <c:dPt>
            <c:idx val="2"/>
            <c:bubble3D val="0"/>
            <c:spPr>
              <a:solidFill>
                <a:schemeClr val="accent3"/>
              </a:solidFill>
              <a:ln w="19050">
                <a:noFill/>
              </a:ln>
              <a:effectLst/>
            </c:spPr>
            <c:extLst>
              <c:ext xmlns:c16="http://schemas.microsoft.com/office/drawing/2014/chart" uri="{C3380CC4-5D6E-409C-BE32-E72D297353CC}">
                <c16:uniqueId val="{00000005-7F20-D441-B80E-793F1D8EBCCE}"/>
              </c:ext>
            </c:extLst>
          </c:dPt>
          <c:dPt>
            <c:idx val="3"/>
            <c:bubble3D val="0"/>
            <c:spPr>
              <a:solidFill>
                <a:schemeClr val="accent4"/>
              </a:solidFill>
              <a:ln w="19050">
                <a:noFill/>
              </a:ln>
              <a:effectLst/>
            </c:spPr>
            <c:extLst>
              <c:ext xmlns:c16="http://schemas.microsoft.com/office/drawing/2014/chart" uri="{C3380CC4-5D6E-409C-BE32-E72D297353CC}">
                <c16:uniqueId val="{00000007-7F20-D441-B80E-793F1D8EBCCE}"/>
              </c:ext>
            </c:extLst>
          </c:dPt>
          <c:dLbls>
            <c:dLbl>
              <c:idx val="1"/>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7F20-D441-B80E-793F1D8EBCCE}"/>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c:v>
                </c:pt>
                <c:pt idx="1">
                  <c:v>SD</c:v>
                </c:pt>
                <c:pt idx="2">
                  <c:v>CR</c:v>
                </c:pt>
                <c:pt idx="3">
                  <c:v>PD</c:v>
                </c:pt>
              </c:strCache>
            </c:strRef>
          </c:cat>
          <c:val>
            <c:numRef>
              <c:f>Sheet1!$B$2:$B$5</c:f>
              <c:numCache>
                <c:formatCode>General</c:formatCode>
                <c:ptCount val="4"/>
                <c:pt idx="0">
                  <c:v>46.2</c:v>
                </c:pt>
                <c:pt idx="1">
                  <c:v>18</c:v>
                </c:pt>
                <c:pt idx="2">
                  <c:v>33.299999999999997</c:v>
                </c:pt>
                <c:pt idx="3">
                  <c:v>2.6</c:v>
                </c:pt>
              </c:numCache>
            </c:numRef>
          </c:val>
          <c:extLst>
            <c:ext xmlns:c16="http://schemas.microsoft.com/office/drawing/2014/chart" uri="{C3380CC4-5D6E-409C-BE32-E72D297353CC}">
              <c16:uniqueId val="{00000008-7F20-D441-B80E-793F1D8EBCC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8928083661988"/>
          <c:y val="7.5423930850932963E-2"/>
          <c:w val="0.77252032834424078"/>
          <c:h val="0.74912507391799754"/>
        </c:manualLayout>
      </c:layout>
      <c:lineChart>
        <c:grouping val="standard"/>
        <c:varyColors val="0"/>
        <c:ser>
          <c:idx val="0"/>
          <c:order val="0"/>
          <c:tx>
            <c:strRef>
              <c:f>Sheet1!$B$1</c:f>
              <c:strCache>
                <c:ptCount val="1"/>
                <c:pt idx="0">
                  <c:v>Series 1</c:v>
                </c:pt>
              </c:strCache>
            </c:strRef>
          </c:tx>
          <c:marker>
            <c:symbol val="none"/>
          </c:marker>
          <c:cat>
            <c:numRef>
              <c:f>Sheet1!$A$2:$A$7</c:f>
              <c:numCache>
                <c:formatCode>General</c:formatCode>
                <c:ptCount val="6"/>
                <c:pt idx="0">
                  <c:v>0</c:v>
                </c:pt>
                <c:pt idx="1">
                  <c:v>10</c:v>
                </c:pt>
                <c:pt idx="2">
                  <c:v>20</c:v>
                </c:pt>
                <c:pt idx="3">
                  <c:v>30</c:v>
                </c:pt>
                <c:pt idx="4">
                  <c:v>40</c:v>
                </c:pt>
                <c:pt idx="5">
                  <c:v>50</c:v>
                </c:pt>
              </c:numCache>
            </c:numRef>
          </c:cat>
          <c:val>
            <c:numRef>
              <c:f>Sheet1!$B$2:$B$7</c:f>
              <c:numCache>
                <c:formatCode>General</c:formatCode>
                <c:ptCount val="6"/>
              </c:numCache>
            </c:numRef>
          </c:val>
          <c:smooth val="0"/>
          <c:extLst>
            <c:ext xmlns:c16="http://schemas.microsoft.com/office/drawing/2014/chart" uri="{C3380CC4-5D6E-409C-BE32-E72D297353CC}">
              <c16:uniqueId val="{00000000-E612-3541-A898-2357A2068353}"/>
            </c:ext>
          </c:extLst>
        </c:ser>
        <c:dLbls>
          <c:showLegendKey val="0"/>
          <c:showVal val="0"/>
          <c:showCatName val="0"/>
          <c:showSerName val="0"/>
          <c:showPercent val="0"/>
          <c:showBubbleSize val="0"/>
        </c:dLbls>
        <c:smooth val="0"/>
        <c:axId val="181796352"/>
        <c:axId val="265695744"/>
      </c:lineChart>
      <c:catAx>
        <c:axId val="181796352"/>
        <c:scaling>
          <c:orientation val="minMax"/>
        </c:scaling>
        <c:delete val="0"/>
        <c:axPos val="b"/>
        <c:numFmt formatCode="General" sourceLinked="1"/>
        <c:majorTickMark val="out"/>
        <c:minorTickMark val="none"/>
        <c:tickLblPos val="nextTo"/>
        <c:spPr>
          <a:ln w="19050">
            <a:solidFill>
              <a:schemeClr val="tx1"/>
            </a:solidFill>
          </a:ln>
        </c:spPr>
        <c:crossAx val="265695744"/>
        <c:crosses val="autoZero"/>
        <c:auto val="1"/>
        <c:lblAlgn val="ctr"/>
        <c:lblOffset val="100"/>
        <c:noMultiLvlLbl val="0"/>
      </c:catAx>
      <c:valAx>
        <c:axId val="265695744"/>
        <c:scaling>
          <c:orientation val="minMax"/>
          <c:max val="1"/>
          <c:min val="0"/>
        </c:scaling>
        <c:delete val="0"/>
        <c:axPos val="l"/>
        <c:numFmt formatCode="General" sourceLinked="1"/>
        <c:majorTickMark val="out"/>
        <c:minorTickMark val="none"/>
        <c:tickLblPos val="nextTo"/>
        <c:spPr>
          <a:ln w="19050">
            <a:solidFill>
              <a:schemeClr val="tx1"/>
            </a:solidFill>
          </a:ln>
        </c:spPr>
        <c:crossAx val="181796352"/>
        <c:crosses val="autoZero"/>
        <c:crossBetween val="midCat"/>
        <c:majorUnit val="0.25"/>
        <c:minorUnit val="4.0000000000000008E-2"/>
      </c:valAx>
    </c:plotArea>
    <c:plotVisOnly val="1"/>
    <c:dispBlanksAs val="gap"/>
    <c:showDLblsOverMax val="0"/>
  </c:chart>
  <c:txPr>
    <a:bodyPr/>
    <a:lstStyle/>
    <a:p>
      <a:pPr>
        <a:defRPr sz="9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Sheet1!$B$2:$B$9</c:f>
              <c:numCache>
                <c:formatCode>General</c:formatCode>
                <c:ptCount val="8"/>
              </c:numCache>
            </c:numRef>
          </c:val>
          <c:extLst>
            <c:ext xmlns:c16="http://schemas.microsoft.com/office/drawing/2014/chart" uri="{C3380CC4-5D6E-409C-BE32-E72D297353CC}">
              <c16:uniqueId val="{00000000-49E5-C24E-999F-8D3F023158A7}"/>
            </c:ext>
          </c:extLst>
        </c:ser>
        <c:ser>
          <c:idx val="1"/>
          <c:order val="1"/>
          <c:tx>
            <c:strRef>
              <c:f>Sheet1!$C$1</c:f>
              <c:strCache>
                <c:ptCount val="1"/>
                <c:pt idx="0">
                  <c:v>Series 2</c:v>
                </c:pt>
              </c:strCache>
            </c:strRef>
          </c:tx>
          <c:spPr>
            <a:solidFill>
              <a:schemeClr val="accent2"/>
            </a:solidFill>
            <a:ln>
              <a:noFill/>
            </a:ln>
            <a:effectLst/>
          </c:spPr>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Sheet1!$C$2:$C$9</c:f>
              <c:numCache>
                <c:formatCode>General</c:formatCode>
                <c:ptCount val="8"/>
              </c:numCache>
            </c:numRef>
          </c:val>
          <c:extLst>
            <c:ext xmlns:c16="http://schemas.microsoft.com/office/drawing/2014/chart" uri="{C3380CC4-5D6E-409C-BE32-E72D297353CC}">
              <c16:uniqueId val="{00000001-49E5-C24E-999F-8D3F023158A7}"/>
            </c:ext>
          </c:extLst>
        </c:ser>
        <c:ser>
          <c:idx val="2"/>
          <c:order val="2"/>
          <c:tx>
            <c:strRef>
              <c:f>Sheet1!$D$1</c:f>
              <c:strCache>
                <c:ptCount val="1"/>
                <c:pt idx="0">
                  <c:v>Series 3</c:v>
                </c:pt>
              </c:strCache>
            </c:strRef>
          </c:tx>
          <c:spPr>
            <a:solidFill>
              <a:schemeClr val="accent3"/>
            </a:solidFill>
            <a:ln>
              <a:noFill/>
            </a:ln>
            <a:effectLst/>
          </c:spPr>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Sheet1!$D$2:$D$9</c:f>
              <c:numCache>
                <c:formatCode>General</c:formatCode>
                <c:ptCount val="8"/>
              </c:numCache>
            </c:numRef>
          </c:val>
          <c:extLst>
            <c:ext xmlns:c16="http://schemas.microsoft.com/office/drawing/2014/chart" uri="{C3380CC4-5D6E-409C-BE32-E72D297353CC}">
              <c16:uniqueId val="{00000002-49E5-C24E-999F-8D3F023158A7}"/>
            </c:ext>
          </c:extLst>
        </c:ser>
        <c:dLbls>
          <c:showLegendKey val="0"/>
          <c:showVal val="0"/>
          <c:showCatName val="0"/>
          <c:showSerName val="0"/>
          <c:showPercent val="0"/>
          <c:showBubbleSize val="0"/>
        </c:dLbls>
        <c:gapWidth val="219"/>
        <c:overlap val="-27"/>
        <c:axId val="648422767"/>
        <c:axId val="648487871"/>
      </c:barChart>
      <c:catAx>
        <c:axId val="64842276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48487871"/>
        <c:crosses val="autoZero"/>
        <c:auto val="1"/>
        <c:lblAlgn val="ctr"/>
        <c:lblOffset val="100"/>
        <c:noMultiLvlLbl val="0"/>
      </c:catAx>
      <c:valAx>
        <c:axId val="648487871"/>
        <c:scaling>
          <c:orientation val="minMax"/>
          <c:max val="1"/>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48422767"/>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9822-F347-B4BA-67E9316E170B}"/>
            </c:ext>
          </c:extLst>
        </c:ser>
        <c:ser>
          <c:idx val="1"/>
          <c:order val="1"/>
          <c:tx>
            <c:strRef>
              <c:f>Sheet1!$C$1</c:f>
              <c:strCache>
                <c:ptCount val="1"/>
                <c:pt idx="0">
                  <c:v>Series 2</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9822-F347-B4BA-67E9316E170B}"/>
            </c:ext>
          </c:extLst>
        </c:ser>
        <c:ser>
          <c:idx val="2"/>
          <c:order val="2"/>
          <c:tx>
            <c:strRef>
              <c:f>Sheet1!$D$1</c:f>
              <c:strCache>
                <c:ptCount val="1"/>
                <c:pt idx="0">
                  <c:v>Series 3</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9822-F347-B4BA-67E9316E170B}"/>
            </c:ext>
          </c:extLst>
        </c:ser>
        <c:dLbls>
          <c:showLegendKey val="0"/>
          <c:showVal val="0"/>
          <c:showCatName val="0"/>
          <c:showSerName val="0"/>
          <c:showPercent val="0"/>
          <c:showBubbleSize val="0"/>
        </c:dLbls>
        <c:gapWidth val="219"/>
        <c:overlap val="-27"/>
        <c:axId val="530750080"/>
        <c:axId val="541636480"/>
      </c:barChart>
      <c:catAx>
        <c:axId val="53075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1636480"/>
        <c:crosses val="autoZero"/>
        <c:auto val="1"/>
        <c:lblAlgn val="ctr"/>
        <c:lblOffset val="100"/>
        <c:noMultiLvlLbl val="0"/>
      </c:catAx>
      <c:valAx>
        <c:axId val="541636480"/>
        <c:scaling>
          <c:orientation val="minMax"/>
          <c:max val="100"/>
          <c:min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3075008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Sheet1!$B$2:$B$22</c:f>
              <c:numCache>
                <c:formatCode>General</c:formatCode>
                <c:ptCount val="21"/>
              </c:numCache>
            </c:numRef>
          </c:val>
          <c:smooth val="0"/>
          <c:extLst>
            <c:ext xmlns:c16="http://schemas.microsoft.com/office/drawing/2014/chart" uri="{C3380CC4-5D6E-409C-BE32-E72D297353CC}">
              <c16:uniqueId val="{00000000-6A26-1845-9F85-E2206BCC124C}"/>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27197696"/>
        <c:crosses val="autoZero"/>
        <c:crossBetween val="midCat"/>
        <c:majorUnit val="2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Sheet1!$A$2:$A$15</c:f>
              <c:numCache>
                <c:formatCode>General</c:formatCode>
                <c:ptCount val="14"/>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numCache>
            </c:numRef>
          </c:cat>
          <c:val>
            <c:numRef>
              <c:f>Sheet1!$B$2:$B$15</c:f>
              <c:numCache>
                <c:formatCode>General</c:formatCode>
                <c:ptCount val="14"/>
              </c:numCache>
            </c:numRef>
          </c:val>
          <c:extLst>
            <c:ext xmlns:c16="http://schemas.microsoft.com/office/drawing/2014/chart" uri="{C3380CC4-5D6E-409C-BE32-E72D297353CC}">
              <c16:uniqueId val="{00000000-516D-F14A-B87C-072958D2427F}"/>
            </c:ext>
          </c:extLst>
        </c:ser>
        <c:ser>
          <c:idx val="1"/>
          <c:order val="1"/>
          <c:tx>
            <c:strRef>
              <c:f>Sheet1!$C$1</c:f>
              <c:strCache>
                <c:ptCount val="1"/>
                <c:pt idx="0">
                  <c:v>Series 2</c:v>
                </c:pt>
              </c:strCache>
            </c:strRef>
          </c:tx>
          <c:spPr>
            <a:solidFill>
              <a:schemeClr val="accent2"/>
            </a:solidFill>
            <a:ln>
              <a:noFill/>
            </a:ln>
            <a:effectLst/>
          </c:spPr>
          <c:invertIfNegative val="0"/>
          <c:cat>
            <c:numRef>
              <c:f>Sheet1!$A$2:$A$15</c:f>
              <c:numCache>
                <c:formatCode>General</c:formatCode>
                <c:ptCount val="14"/>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numCache>
            </c:numRef>
          </c:cat>
          <c:val>
            <c:numRef>
              <c:f>Sheet1!$C$2:$C$15</c:f>
              <c:numCache>
                <c:formatCode>General</c:formatCode>
                <c:ptCount val="14"/>
              </c:numCache>
            </c:numRef>
          </c:val>
          <c:extLst>
            <c:ext xmlns:c16="http://schemas.microsoft.com/office/drawing/2014/chart" uri="{C3380CC4-5D6E-409C-BE32-E72D297353CC}">
              <c16:uniqueId val="{00000001-516D-F14A-B87C-072958D2427F}"/>
            </c:ext>
          </c:extLst>
        </c:ser>
        <c:ser>
          <c:idx val="2"/>
          <c:order val="2"/>
          <c:tx>
            <c:strRef>
              <c:f>Sheet1!$D$1</c:f>
              <c:strCache>
                <c:ptCount val="1"/>
                <c:pt idx="0">
                  <c:v>Series 3</c:v>
                </c:pt>
              </c:strCache>
            </c:strRef>
          </c:tx>
          <c:spPr>
            <a:solidFill>
              <a:schemeClr val="accent3"/>
            </a:solidFill>
            <a:ln>
              <a:noFill/>
            </a:ln>
            <a:effectLst/>
          </c:spPr>
          <c:invertIfNegative val="0"/>
          <c:cat>
            <c:numRef>
              <c:f>Sheet1!$A$2:$A$15</c:f>
              <c:numCache>
                <c:formatCode>General</c:formatCode>
                <c:ptCount val="14"/>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numCache>
            </c:numRef>
          </c:cat>
          <c:val>
            <c:numRef>
              <c:f>Sheet1!$D$2:$D$15</c:f>
              <c:numCache>
                <c:formatCode>General</c:formatCode>
                <c:ptCount val="14"/>
              </c:numCache>
            </c:numRef>
          </c:val>
          <c:extLst>
            <c:ext xmlns:c16="http://schemas.microsoft.com/office/drawing/2014/chart" uri="{C3380CC4-5D6E-409C-BE32-E72D297353CC}">
              <c16:uniqueId val="{00000002-516D-F14A-B87C-072958D2427F}"/>
            </c:ext>
          </c:extLst>
        </c:ser>
        <c:dLbls>
          <c:showLegendKey val="0"/>
          <c:showVal val="0"/>
          <c:showCatName val="0"/>
          <c:showSerName val="0"/>
          <c:showPercent val="0"/>
          <c:showBubbleSize val="0"/>
        </c:dLbls>
        <c:gapWidth val="219"/>
        <c:overlap val="-27"/>
        <c:axId val="221327536"/>
        <c:axId val="221313664"/>
      </c:barChart>
      <c:catAx>
        <c:axId val="22132753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1313664"/>
        <c:crosses val="autoZero"/>
        <c:auto val="1"/>
        <c:lblAlgn val="ctr"/>
        <c:lblOffset val="100"/>
        <c:noMultiLvlLbl val="0"/>
      </c:catAx>
      <c:valAx>
        <c:axId val="221313664"/>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1327536"/>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2381584453905"/>
          <c:y val="6.0537991603744477E-2"/>
          <c:w val="0.82142964711004773"/>
          <c:h val="0.81271890602145147"/>
        </c:manualLayout>
      </c:layout>
      <c:barChart>
        <c:barDir val="bar"/>
        <c:grouping val="clustered"/>
        <c:varyColors val="0"/>
        <c:ser>
          <c:idx val="0"/>
          <c:order val="0"/>
          <c:tx>
            <c:strRef>
              <c:f>Sheet1!$B$1</c:f>
              <c:strCache>
                <c:ptCount val="1"/>
                <c:pt idx="0">
                  <c:v>Series 1</c:v>
                </c:pt>
              </c:strCache>
            </c:strRef>
          </c:tx>
          <c:invertIfNegative val="0"/>
          <c:cat>
            <c:numRef>
              <c:f>Sheet1!$A$2:$A$7</c:f>
              <c:numCache>
                <c:formatCode>General</c:formatCode>
                <c:ptCount val="6"/>
                <c:pt idx="0">
                  <c:v>0</c:v>
                </c:pt>
                <c:pt idx="1">
                  <c:v>0.2</c:v>
                </c:pt>
                <c:pt idx="2">
                  <c:v>0.4</c:v>
                </c:pt>
                <c:pt idx="3">
                  <c:v>0.6</c:v>
                </c:pt>
                <c:pt idx="4">
                  <c:v>0.8</c:v>
                </c:pt>
                <c:pt idx="5" formatCode="0.0">
                  <c:v>1</c:v>
                </c:pt>
              </c:numCache>
            </c:numRef>
          </c:cat>
          <c:val>
            <c:numRef>
              <c:f>Sheet1!$B$2:$B$7</c:f>
              <c:numCache>
                <c:formatCode>General</c:formatCode>
                <c:ptCount val="6"/>
              </c:numCache>
            </c:numRef>
          </c:val>
          <c:extLst>
            <c:ext xmlns:c16="http://schemas.microsoft.com/office/drawing/2014/chart" uri="{C3380CC4-5D6E-409C-BE32-E72D297353CC}">
              <c16:uniqueId val="{00000000-9807-E043-8EBB-94AE91AA2B44}"/>
            </c:ext>
          </c:extLst>
        </c:ser>
        <c:dLbls>
          <c:showLegendKey val="0"/>
          <c:showVal val="0"/>
          <c:showCatName val="0"/>
          <c:showSerName val="0"/>
          <c:showPercent val="0"/>
          <c:showBubbleSize val="0"/>
        </c:dLbls>
        <c:gapWidth val="150"/>
        <c:axId val="127197696"/>
        <c:axId val="93777856"/>
      </c:barChart>
      <c:catAx>
        <c:axId val="127197696"/>
        <c:scaling>
          <c:orientation val="minMax"/>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36"/>
          <c:min val="0"/>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6"/>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62148288666637E-2"/>
          <c:y val="4.9931411602054727E-2"/>
          <c:w val="0.87644216917179707"/>
          <c:h val="0.730029360222491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Sheet1!$B$2:$B$21</c:f>
              <c:numCache>
                <c:formatCode>General</c:formatCode>
                <c:ptCount val="20"/>
              </c:numCache>
            </c:numRef>
          </c:val>
          <c:extLst>
            <c:ext xmlns:c16="http://schemas.microsoft.com/office/drawing/2014/chart" uri="{C3380CC4-5D6E-409C-BE32-E72D297353CC}">
              <c16:uniqueId val="{00000000-0FEF-CF49-B009-A6E42394E663}"/>
            </c:ext>
          </c:extLst>
        </c:ser>
        <c:dLbls>
          <c:showLegendKey val="0"/>
          <c:showVal val="0"/>
          <c:showCatName val="0"/>
          <c:showSerName val="0"/>
          <c:showPercent val="0"/>
          <c:showBubbleSize val="0"/>
        </c:dLbls>
        <c:gapWidth val="219"/>
        <c:overlap val="-27"/>
        <c:axId val="134044288"/>
        <c:axId val="134050176"/>
      </c:barChart>
      <c:catAx>
        <c:axId val="13404428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a:pPr>
            <a:endParaRPr lang="en-US"/>
          </a:p>
        </c:txPr>
        <c:crossAx val="134050176"/>
        <c:crosses val="autoZero"/>
        <c:auto val="1"/>
        <c:lblAlgn val="ctr"/>
        <c:lblOffset val="100"/>
        <c:noMultiLvlLbl val="0"/>
      </c:catAx>
      <c:valAx>
        <c:axId val="134050176"/>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vert="horz"/>
          <a:lstStyle/>
          <a:p>
            <a:pPr>
              <a:defRPr/>
            </a:pPr>
            <a:endParaRPr lang="en-US"/>
          </a:p>
        </c:txPr>
        <c:crossAx val="134044288"/>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62148288666637E-2"/>
          <c:y val="4.9931411602054727E-2"/>
          <c:w val="0.87644216917179707"/>
          <c:h val="0.730029360222491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Sheet1!$B$2:$B$22</c:f>
              <c:numCache>
                <c:formatCode>General</c:formatCode>
                <c:ptCount val="21"/>
              </c:numCache>
            </c:numRef>
          </c:val>
          <c:extLst>
            <c:ext xmlns:c16="http://schemas.microsoft.com/office/drawing/2014/chart" uri="{C3380CC4-5D6E-409C-BE32-E72D297353CC}">
              <c16:uniqueId val="{00000000-C85B-6340-A6C8-FA12037E1140}"/>
            </c:ext>
          </c:extLst>
        </c:ser>
        <c:dLbls>
          <c:showLegendKey val="0"/>
          <c:showVal val="0"/>
          <c:showCatName val="0"/>
          <c:showSerName val="0"/>
          <c:showPercent val="0"/>
          <c:showBubbleSize val="0"/>
        </c:dLbls>
        <c:gapWidth val="219"/>
        <c:overlap val="-27"/>
        <c:axId val="289880576"/>
        <c:axId val="193455808"/>
      </c:barChart>
      <c:catAx>
        <c:axId val="28988057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a:pPr>
            <a:endParaRPr lang="en-US"/>
          </a:p>
        </c:txPr>
        <c:crossAx val="193455808"/>
        <c:crosses val="autoZero"/>
        <c:auto val="1"/>
        <c:lblAlgn val="ctr"/>
        <c:lblOffset val="100"/>
        <c:noMultiLvlLbl val="0"/>
      </c:catAx>
      <c:valAx>
        <c:axId val="193455808"/>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vert="horz"/>
          <a:lstStyle/>
          <a:p>
            <a:pPr>
              <a:defRPr/>
            </a:pPr>
            <a:endParaRPr lang="en-US"/>
          </a:p>
        </c:txPr>
        <c:crossAx val="28988057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Sheet1!$B$2:$B$21</c:f>
              <c:numCache>
                <c:formatCode>General</c:formatCode>
                <c:ptCount val="20"/>
              </c:numCache>
            </c:numRef>
          </c:val>
          <c:extLst>
            <c:ext xmlns:c16="http://schemas.microsoft.com/office/drawing/2014/chart" uri="{C3380CC4-5D6E-409C-BE32-E72D297353CC}">
              <c16:uniqueId val="{00000000-DABA-504F-9725-6A85AD07A3A3}"/>
            </c:ext>
          </c:extLst>
        </c:ser>
        <c:ser>
          <c:idx val="1"/>
          <c:order val="1"/>
          <c:tx>
            <c:strRef>
              <c:f>Sheet1!$C$1</c:f>
              <c:strCache>
                <c:ptCount val="1"/>
                <c:pt idx="0">
                  <c:v>Series 2</c:v>
                </c:pt>
              </c:strCache>
            </c:strRef>
          </c:tx>
          <c:spPr>
            <a:solidFill>
              <a:schemeClr val="accent2"/>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Sheet1!$C$2:$C$21</c:f>
              <c:numCache>
                <c:formatCode>General</c:formatCode>
                <c:ptCount val="20"/>
              </c:numCache>
            </c:numRef>
          </c:val>
          <c:extLst>
            <c:ext xmlns:c16="http://schemas.microsoft.com/office/drawing/2014/chart" uri="{C3380CC4-5D6E-409C-BE32-E72D297353CC}">
              <c16:uniqueId val="{00000001-DABA-504F-9725-6A85AD07A3A3}"/>
            </c:ext>
          </c:extLst>
        </c:ser>
        <c:ser>
          <c:idx val="2"/>
          <c:order val="2"/>
          <c:tx>
            <c:strRef>
              <c:f>Sheet1!$D$1</c:f>
              <c:strCache>
                <c:ptCount val="1"/>
                <c:pt idx="0">
                  <c:v>Series 3</c:v>
                </c:pt>
              </c:strCache>
            </c:strRef>
          </c:tx>
          <c:spPr>
            <a:solidFill>
              <a:schemeClr val="accent3"/>
            </a:solidFill>
            <a:ln>
              <a:noFill/>
            </a:ln>
            <a:effectLst/>
          </c:spPr>
          <c:invertIfNegative val="0"/>
          <c:cat>
            <c:numRef>
              <c:f>Sheet1!$A$2:$A$21</c:f>
              <c:numCache>
                <c:formatCode>General</c:formatCode>
                <c:ptCount val="20"/>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numCache>
            </c:numRef>
          </c:cat>
          <c:val>
            <c:numRef>
              <c:f>Sheet1!$D$2:$D$21</c:f>
              <c:numCache>
                <c:formatCode>General</c:formatCode>
                <c:ptCount val="20"/>
              </c:numCache>
            </c:numRef>
          </c:val>
          <c:extLst>
            <c:ext xmlns:c16="http://schemas.microsoft.com/office/drawing/2014/chart" uri="{C3380CC4-5D6E-409C-BE32-E72D297353CC}">
              <c16:uniqueId val="{00000002-DABA-504F-9725-6A85AD07A3A3}"/>
            </c:ext>
          </c:extLst>
        </c:ser>
        <c:dLbls>
          <c:showLegendKey val="0"/>
          <c:showVal val="0"/>
          <c:showCatName val="0"/>
          <c:showSerName val="0"/>
          <c:showPercent val="0"/>
          <c:showBubbleSize val="0"/>
        </c:dLbls>
        <c:gapWidth val="219"/>
        <c:overlap val="-27"/>
        <c:axId val="181399552"/>
        <c:axId val="181401088"/>
      </c:barChart>
      <c:catAx>
        <c:axId val="18139955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401088"/>
        <c:crosses val="autoZero"/>
        <c:auto val="1"/>
        <c:lblAlgn val="ctr"/>
        <c:lblOffset val="100"/>
        <c:tickLblSkip val="1"/>
        <c:noMultiLvlLbl val="0"/>
      </c:catAx>
      <c:valAx>
        <c:axId val="181401088"/>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399552"/>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Sheet1!$B$2:$B$22</c:f>
              <c:numCache>
                <c:formatCode>General</c:formatCode>
                <c:ptCount val="21"/>
              </c:numCache>
            </c:numRef>
          </c:val>
          <c:extLst>
            <c:ext xmlns:c16="http://schemas.microsoft.com/office/drawing/2014/chart" uri="{C3380CC4-5D6E-409C-BE32-E72D297353CC}">
              <c16:uniqueId val="{00000000-8BAC-4347-A498-29D24A115FED}"/>
            </c:ext>
          </c:extLst>
        </c:ser>
        <c:ser>
          <c:idx val="1"/>
          <c:order val="1"/>
          <c:tx>
            <c:strRef>
              <c:f>Sheet1!$C$1</c:f>
              <c:strCache>
                <c:ptCount val="1"/>
                <c:pt idx="0">
                  <c:v>Series 2</c:v>
                </c:pt>
              </c:strCache>
            </c:strRef>
          </c:tx>
          <c:spPr>
            <a:solidFill>
              <a:schemeClr val="accent2"/>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Sheet1!$C$2:$C$22</c:f>
              <c:numCache>
                <c:formatCode>General</c:formatCode>
                <c:ptCount val="21"/>
              </c:numCache>
            </c:numRef>
          </c:val>
          <c:extLst>
            <c:ext xmlns:c16="http://schemas.microsoft.com/office/drawing/2014/chart" uri="{C3380CC4-5D6E-409C-BE32-E72D297353CC}">
              <c16:uniqueId val="{00000001-8BAC-4347-A498-29D24A115FED}"/>
            </c:ext>
          </c:extLst>
        </c:ser>
        <c:ser>
          <c:idx val="2"/>
          <c:order val="2"/>
          <c:tx>
            <c:strRef>
              <c:f>Sheet1!$D$1</c:f>
              <c:strCache>
                <c:ptCount val="1"/>
                <c:pt idx="0">
                  <c:v>Series 3</c:v>
                </c:pt>
              </c:strCache>
            </c:strRef>
          </c:tx>
          <c:spPr>
            <a:solidFill>
              <a:schemeClr val="accent3"/>
            </a:solidFill>
            <a:ln>
              <a:noFill/>
            </a:ln>
            <a:effectLst/>
          </c:spPr>
          <c:invertIfNegative val="0"/>
          <c:cat>
            <c:numRef>
              <c:f>Sheet1!$A$2:$A$22</c:f>
              <c:numCache>
                <c:formatCode>General</c:formatCode>
                <c:ptCount val="21"/>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numCache>
            </c:numRef>
          </c:cat>
          <c:val>
            <c:numRef>
              <c:f>Sheet1!$D$2:$D$22</c:f>
              <c:numCache>
                <c:formatCode>General</c:formatCode>
                <c:ptCount val="21"/>
              </c:numCache>
            </c:numRef>
          </c:val>
          <c:extLst>
            <c:ext xmlns:c16="http://schemas.microsoft.com/office/drawing/2014/chart" uri="{C3380CC4-5D6E-409C-BE32-E72D297353CC}">
              <c16:uniqueId val="{00000002-8BAC-4347-A498-29D24A115FED}"/>
            </c:ext>
          </c:extLst>
        </c:ser>
        <c:dLbls>
          <c:showLegendKey val="0"/>
          <c:showVal val="0"/>
          <c:showCatName val="0"/>
          <c:showSerName val="0"/>
          <c:showPercent val="0"/>
          <c:showBubbleSize val="0"/>
        </c:dLbls>
        <c:gapWidth val="219"/>
        <c:overlap val="-27"/>
        <c:axId val="181467392"/>
        <c:axId val="181477376"/>
      </c:barChart>
      <c:catAx>
        <c:axId val="18146739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477376"/>
        <c:crosses val="autoZero"/>
        <c:auto val="1"/>
        <c:lblAlgn val="ctr"/>
        <c:lblOffset val="100"/>
        <c:tickLblSkip val="1"/>
        <c:noMultiLvlLbl val="0"/>
      </c:catAx>
      <c:valAx>
        <c:axId val="181477376"/>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467392"/>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46EA4-E8E2-4A3A-BD1D-8558E58C46A8}" type="doc">
      <dgm:prSet loTypeId="urn:microsoft.com/office/officeart/2005/8/layout/hList1" loCatId="list" qsTypeId="urn:microsoft.com/office/officeart/2005/8/quickstyle/simple2" qsCatId="simple" csTypeId="urn:microsoft.com/office/officeart/2005/8/colors/accent2_3" csCatId="accent2" phldr="1"/>
      <dgm:spPr/>
      <dgm:t>
        <a:bodyPr/>
        <a:lstStyle/>
        <a:p>
          <a:endParaRPr lang="de-DE"/>
        </a:p>
      </dgm:t>
    </dgm:pt>
    <dgm:pt modelId="{8C518056-AA63-492F-AF45-B21A95645AC9}">
      <dgm:prSet phldrT="[Text]" custT="1"/>
      <dgm:spPr>
        <a:solidFill>
          <a:schemeClr val="accent2"/>
        </a:solidFill>
        <a:ln>
          <a:solidFill>
            <a:schemeClr val="accent2"/>
          </a:solidFill>
        </a:ln>
      </dgm:spPr>
      <dgm:t>
        <a:bodyPr/>
        <a:lstStyle/>
        <a:p>
          <a:r>
            <a:rPr lang="de-DE" sz="2000" b="1" dirty="0">
              <a:latin typeface="Arial" panose="020B0604020202020204" pitchFamily="34" charset="0"/>
              <a:cs typeface="Arial" panose="020B0604020202020204" pitchFamily="34" charset="0"/>
            </a:rPr>
            <a:t>Ibrutinib</a:t>
          </a:r>
        </a:p>
      </dgm:t>
    </dgm:pt>
    <dgm:pt modelId="{B04952EA-0EAE-4533-B33C-EC2437331387}" type="parTrans" cxnId="{E0C3C74A-0AF7-47F1-9BB8-884C71880562}">
      <dgm:prSet/>
      <dgm:spPr/>
      <dgm:t>
        <a:bodyPr/>
        <a:lstStyle/>
        <a:p>
          <a:endParaRPr lang="de-DE" sz="1400">
            <a:latin typeface="Arial" panose="020B0604020202020204" pitchFamily="34" charset="0"/>
            <a:cs typeface="Arial" panose="020B0604020202020204" pitchFamily="34" charset="0"/>
          </a:endParaRPr>
        </a:p>
      </dgm:t>
    </dgm:pt>
    <dgm:pt modelId="{026D2BAC-481E-4C70-8A6D-D6FA52E7AB40}" type="sibTrans" cxnId="{E0C3C74A-0AF7-47F1-9BB8-884C71880562}">
      <dgm:prSet/>
      <dgm:spPr/>
      <dgm:t>
        <a:bodyPr/>
        <a:lstStyle/>
        <a:p>
          <a:endParaRPr lang="de-DE" sz="1400">
            <a:latin typeface="Arial" panose="020B0604020202020204" pitchFamily="34" charset="0"/>
            <a:cs typeface="Arial" panose="020B0604020202020204" pitchFamily="34" charset="0"/>
          </a:endParaRPr>
        </a:p>
      </dgm:t>
    </dgm:pt>
    <dgm:pt modelId="{2EC884B7-0608-4B90-912E-3475D6AC53B8}">
      <dgm:prSet phldrT="[Text]" custT="1"/>
      <dgm:spPr/>
      <dgm:t>
        <a:bodyPr/>
        <a:lstStyle/>
        <a:p>
          <a:r>
            <a:rPr lang="en-US" sz="1600" noProof="0" dirty="0">
              <a:latin typeface="Arial" panose="020B0604020202020204" pitchFamily="34" charset="0"/>
              <a:cs typeface="Arial" panose="020B0604020202020204" pitchFamily="34" charset="0"/>
            </a:rPr>
            <a:t>As monotherapy</a:t>
          </a:r>
        </a:p>
      </dgm:t>
    </dgm:pt>
    <dgm:pt modelId="{9D9A885D-83D7-429B-BCD1-EEDBE56C2EE4}" type="parTrans" cxnId="{4E0E525B-5DC5-44FB-A404-CE48B821FCFA}">
      <dgm:prSet/>
      <dgm:spPr/>
      <dgm:t>
        <a:bodyPr/>
        <a:lstStyle/>
        <a:p>
          <a:endParaRPr lang="de-DE" sz="1400">
            <a:latin typeface="Arial" panose="020B0604020202020204" pitchFamily="34" charset="0"/>
            <a:cs typeface="Arial" panose="020B0604020202020204" pitchFamily="34" charset="0"/>
          </a:endParaRPr>
        </a:p>
      </dgm:t>
    </dgm:pt>
    <dgm:pt modelId="{9AD5B056-2D4E-4A8B-9900-CDE02A470366}" type="sibTrans" cxnId="{4E0E525B-5DC5-44FB-A404-CE48B821FCFA}">
      <dgm:prSet/>
      <dgm:spPr/>
      <dgm:t>
        <a:bodyPr/>
        <a:lstStyle/>
        <a:p>
          <a:endParaRPr lang="de-DE" sz="1400">
            <a:latin typeface="Arial" panose="020B0604020202020204" pitchFamily="34" charset="0"/>
            <a:cs typeface="Arial" panose="020B0604020202020204" pitchFamily="34" charset="0"/>
          </a:endParaRPr>
        </a:p>
      </dgm:t>
    </dgm:pt>
    <dgm:pt modelId="{99ACCDFB-9A7D-4FF5-9344-704E8D00119D}">
      <dgm:prSet phldrT="[Text]" custT="1"/>
      <dgm:spPr/>
      <dgm:t>
        <a:bodyPr/>
        <a:lstStyle/>
        <a:p>
          <a:r>
            <a:rPr lang="de-DE" sz="160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rituximab</a:t>
          </a:r>
        </a:p>
      </dgm:t>
    </dgm:pt>
    <dgm:pt modelId="{3E31087D-D696-4D3F-B434-EED6AD20A6E6}" type="parTrans" cxnId="{E4AE608F-4727-42C0-BDD1-AFE0B9225BF5}">
      <dgm:prSet/>
      <dgm:spPr/>
      <dgm:t>
        <a:bodyPr/>
        <a:lstStyle/>
        <a:p>
          <a:endParaRPr lang="de-DE" sz="1400">
            <a:latin typeface="Arial" panose="020B0604020202020204" pitchFamily="34" charset="0"/>
            <a:cs typeface="Arial" panose="020B0604020202020204" pitchFamily="34" charset="0"/>
          </a:endParaRPr>
        </a:p>
      </dgm:t>
    </dgm:pt>
    <dgm:pt modelId="{AD9AB8E7-7D6E-4C15-BD03-FF750FBEDED1}" type="sibTrans" cxnId="{E4AE608F-4727-42C0-BDD1-AFE0B9225BF5}">
      <dgm:prSet/>
      <dgm:spPr/>
      <dgm:t>
        <a:bodyPr/>
        <a:lstStyle/>
        <a:p>
          <a:endParaRPr lang="de-DE" sz="1400">
            <a:latin typeface="Arial" panose="020B0604020202020204" pitchFamily="34" charset="0"/>
            <a:cs typeface="Arial" panose="020B0604020202020204" pitchFamily="34" charset="0"/>
          </a:endParaRPr>
        </a:p>
      </dgm:t>
    </dgm:pt>
    <dgm:pt modelId="{D990FAA0-1E9F-4B55-A10E-0C2432805D6F}">
      <dgm:prSet phldrT="[Text]" custT="1"/>
      <dgm:spPr>
        <a:solidFill>
          <a:schemeClr val="accent2">
            <a:lumMod val="75000"/>
          </a:schemeClr>
        </a:solidFill>
        <a:ln>
          <a:solidFill>
            <a:schemeClr val="accent2">
              <a:lumMod val="75000"/>
            </a:schemeClr>
          </a:solidFill>
        </a:ln>
      </dgm:spPr>
      <dgm:t>
        <a:bodyPr/>
        <a:lstStyle/>
        <a:p>
          <a:r>
            <a:rPr lang="en-US" sz="2000" b="1" noProof="0" dirty="0">
              <a:latin typeface="Arial" panose="020B0604020202020204" pitchFamily="34" charset="0"/>
              <a:cs typeface="Arial" panose="020B0604020202020204" pitchFamily="34" charset="0"/>
            </a:rPr>
            <a:t>Acalabrutinib</a:t>
          </a:r>
        </a:p>
      </dgm:t>
    </dgm:pt>
    <dgm:pt modelId="{230D3833-FF06-4BA8-BABC-7072418713A4}" type="parTrans" cxnId="{21FC8B45-1FD7-4BC8-A0C3-F53895E175C7}">
      <dgm:prSet/>
      <dgm:spPr/>
      <dgm:t>
        <a:bodyPr/>
        <a:lstStyle/>
        <a:p>
          <a:endParaRPr lang="de-DE" sz="1400">
            <a:latin typeface="Arial" panose="020B0604020202020204" pitchFamily="34" charset="0"/>
            <a:cs typeface="Arial" panose="020B0604020202020204" pitchFamily="34" charset="0"/>
          </a:endParaRPr>
        </a:p>
      </dgm:t>
    </dgm:pt>
    <dgm:pt modelId="{535A4388-CDCD-46E9-A295-5F59C15931EC}" type="sibTrans" cxnId="{21FC8B45-1FD7-4BC8-A0C3-F53895E175C7}">
      <dgm:prSet/>
      <dgm:spPr/>
      <dgm:t>
        <a:bodyPr/>
        <a:lstStyle/>
        <a:p>
          <a:endParaRPr lang="de-DE" sz="1400">
            <a:latin typeface="Arial" panose="020B0604020202020204" pitchFamily="34" charset="0"/>
            <a:cs typeface="Arial" panose="020B0604020202020204" pitchFamily="34" charset="0"/>
          </a:endParaRPr>
        </a:p>
      </dgm:t>
    </dgm:pt>
    <dgm:pt modelId="{DC430769-D9BE-4D4F-B950-ABB082BB26D1}">
      <dgm:prSet phldrT="[Text]" custT="1"/>
      <dgm:spPr/>
      <dgm:t>
        <a:bodyPr spcFirstLastPara="0" vert="horz" wrap="square" lIns="106680" tIns="106680" rIns="142240" bIns="160020" numCol="1" spcCol="1270" anchor="t" anchorCtr="0"/>
        <a:lstStyle/>
        <a:p>
          <a:pPr marL="228600" lvl="1" indent="-228600" algn="l" defTabSz="889000">
            <a:lnSpc>
              <a:spcPct val="90000"/>
            </a:lnSpc>
            <a:spcBef>
              <a:spcPct val="0"/>
            </a:spcBef>
            <a:spcAft>
              <a:spcPct val="15000"/>
            </a:spcAft>
            <a:buChar char="•"/>
          </a:pPr>
          <a:r>
            <a:rPr lang="en-US" sz="1600" kern="1200" noProof="0" dirty="0">
              <a:latin typeface="Arial" panose="020B0604020202020204" pitchFamily="34" charset="0"/>
              <a:cs typeface="Arial" panose="020B0604020202020204" pitchFamily="34" charset="0"/>
            </a:rPr>
            <a:t>As monotherapy</a:t>
          </a:r>
          <a:endParaRPr lang="de-DE" sz="1600" kern="1200" dirty="0">
            <a:latin typeface="Arial" panose="020B0604020202020204" pitchFamily="34" charset="0"/>
            <a:ea typeface="+mn-ea"/>
            <a:cs typeface="Arial" panose="020B0604020202020204" pitchFamily="34" charset="0"/>
          </a:endParaRPr>
        </a:p>
      </dgm:t>
    </dgm:pt>
    <dgm:pt modelId="{4085ED54-D1C9-4A23-9E2E-470C0797940B}" type="parTrans" cxnId="{DCA10050-643A-49E6-8038-E5FFAF0A0708}">
      <dgm:prSet/>
      <dgm:spPr/>
      <dgm:t>
        <a:bodyPr/>
        <a:lstStyle/>
        <a:p>
          <a:endParaRPr lang="de-DE" sz="1400">
            <a:latin typeface="Arial" panose="020B0604020202020204" pitchFamily="34" charset="0"/>
            <a:cs typeface="Arial" panose="020B0604020202020204" pitchFamily="34" charset="0"/>
          </a:endParaRPr>
        </a:p>
      </dgm:t>
    </dgm:pt>
    <dgm:pt modelId="{F660EF25-9327-460D-ACEF-33E6339CBD9C}" type="sibTrans" cxnId="{DCA10050-643A-49E6-8038-E5FFAF0A0708}">
      <dgm:prSet/>
      <dgm:spPr/>
      <dgm:t>
        <a:bodyPr/>
        <a:lstStyle/>
        <a:p>
          <a:endParaRPr lang="de-DE" sz="1400">
            <a:latin typeface="Arial" panose="020B0604020202020204" pitchFamily="34" charset="0"/>
            <a:cs typeface="Arial" panose="020B0604020202020204" pitchFamily="34" charset="0"/>
          </a:endParaRPr>
        </a:p>
      </dgm:t>
    </dgm:pt>
    <dgm:pt modelId="{66F9F0B2-99DA-47DE-AAB4-8129E87060C4}">
      <dgm:prSet phldrT="[Text]" custT="1"/>
      <dgm:spPr>
        <a:solidFill>
          <a:schemeClr val="accent2">
            <a:lumMod val="50000"/>
          </a:schemeClr>
        </a:solidFill>
        <a:ln>
          <a:solidFill>
            <a:schemeClr val="accent2">
              <a:lumMod val="50000"/>
            </a:schemeClr>
          </a:solidFill>
        </a:ln>
      </dgm:spPr>
      <dgm:t>
        <a:bodyPr/>
        <a:lstStyle/>
        <a:p>
          <a:r>
            <a:rPr lang="de-DE" sz="2000" b="1" dirty="0">
              <a:latin typeface="Arial" panose="020B0604020202020204" pitchFamily="34" charset="0"/>
              <a:cs typeface="Arial" panose="020B0604020202020204" pitchFamily="34" charset="0"/>
            </a:rPr>
            <a:t>Zanubrutinib</a:t>
          </a:r>
        </a:p>
      </dgm:t>
    </dgm:pt>
    <dgm:pt modelId="{6C41DB12-7693-4F33-83C7-D10287F06380}" type="parTrans" cxnId="{1CFA32D1-209D-41B6-9439-FB42140EDEE0}">
      <dgm:prSet/>
      <dgm:spPr/>
      <dgm:t>
        <a:bodyPr/>
        <a:lstStyle/>
        <a:p>
          <a:endParaRPr lang="de-DE" sz="1400">
            <a:latin typeface="Arial" panose="020B0604020202020204" pitchFamily="34" charset="0"/>
            <a:cs typeface="Arial" panose="020B0604020202020204" pitchFamily="34" charset="0"/>
          </a:endParaRPr>
        </a:p>
      </dgm:t>
    </dgm:pt>
    <dgm:pt modelId="{725D9F15-00FD-4A09-B57E-1662B505742B}" type="sibTrans" cxnId="{1CFA32D1-209D-41B6-9439-FB42140EDEE0}">
      <dgm:prSet/>
      <dgm:spPr/>
      <dgm:t>
        <a:bodyPr/>
        <a:lstStyle/>
        <a:p>
          <a:endParaRPr lang="de-DE" sz="1400">
            <a:latin typeface="Arial" panose="020B0604020202020204" pitchFamily="34" charset="0"/>
            <a:cs typeface="Arial" panose="020B0604020202020204" pitchFamily="34" charset="0"/>
          </a:endParaRPr>
        </a:p>
      </dgm:t>
    </dgm:pt>
    <dgm:pt modelId="{4599156C-6AE7-4411-A2C3-82669448D956}">
      <dgm:prSet phldrT="[Text]" custT="1"/>
      <dgm:spPr/>
      <dgm:t>
        <a:bodyPr/>
        <a:lstStyle/>
        <a:p>
          <a:pPr marL="228600" lvl="1" indent="-228600" algn="l" defTabSz="889000">
            <a:lnSpc>
              <a:spcPct val="90000"/>
            </a:lnSpc>
            <a:spcBef>
              <a:spcPct val="0"/>
            </a:spcBef>
            <a:spcAft>
              <a:spcPct val="15000"/>
            </a:spcAft>
            <a:buChar char="•"/>
          </a:pPr>
          <a:r>
            <a:rPr lang="en-US" sz="1600" kern="1200" noProof="0" dirty="0">
              <a:latin typeface="Arial" panose="020B0604020202020204" pitchFamily="34" charset="0"/>
              <a:cs typeface="Arial" panose="020B0604020202020204" pitchFamily="34" charset="0"/>
            </a:rPr>
            <a:t>As monotherapy</a:t>
          </a:r>
          <a:endParaRPr lang="de-DE" sz="1600" kern="1200" dirty="0">
            <a:latin typeface="Arial" panose="020B0604020202020204" pitchFamily="34" charset="0"/>
            <a:ea typeface="+mn-ea"/>
            <a:cs typeface="Arial" panose="020B0604020202020204" pitchFamily="34" charset="0"/>
          </a:endParaRPr>
        </a:p>
      </dgm:t>
    </dgm:pt>
    <dgm:pt modelId="{F2A1923B-098C-4687-BFC8-93EEBC394FDA}" type="parTrans" cxnId="{A047A860-B5F2-4F3F-A22B-7F9A02D996AA}">
      <dgm:prSet/>
      <dgm:spPr/>
      <dgm:t>
        <a:bodyPr/>
        <a:lstStyle/>
        <a:p>
          <a:endParaRPr lang="de-DE" sz="1400">
            <a:latin typeface="Arial" panose="020B0604020202020204" pitchFamily="34" charset="0"/>
            <a:cs typeface="Arial" panose="020B0604020202020204" pitchFamily="34" charset="0"/>
          </a:endParaRPr>
        </a:p>
      </dgm:t>
    </dgm:pt>
    <dgm:pt modelId="{C196EE82-B378-4C4C-9952-708ECD2B8663}" type="sibTrans" cxnId="{A047A860-B5F2-4F3F-A22B-7F9A02D996AA}">
      <dgm:prSet/>
      <dgm:spPr/>
      <dgm:t>
        <a:bodyPr/>
        <a:lstStyle/>
        <a:p>
          <a:endParaRPr lang="de-DE" sz="1400">
            <a:latin typeface="Arial" panose="020B0604020202020204" pitchFamily="34" charset="0"/>
            <a:cs typeface="Arial" panose="020B0604020202020204" pitchFamily="34" charset="0"/>
          </a:endParaRPr>
        </a:p>
      </dgm:t>
    </dgm:pt>
    <dgm:pt modelId="{67CCAD45-077F-4988-9113-83891DEF2879}">
      <dgm:prSet phldrT="[Text]" custT="1"/>
      <dgm:spPr/>
      <dgm:t>
        <a:bodyPr/>
        <a:lstStyle/>
        <a:p>
          <a:r>
            <a:rPr lang="de-DE" sz="1600" dirty="0">
              <a:latin typeface="Arial" panose="020B0604020202020204" pitchFamily="34" charset="0"/>
              <a:cs typeface="Arial" panose="020B0604020202020204" pitchFamily="34" charset="0"/>
            </a:rPr>
            <a:t>+ obinutuzumab</a:t>
          </a:r>
        </a:p>
      </dgm:t>
    </dgm:pt>
    <dgm:pt modelId="{0B653841-FE51-426D-9191-A5D7DF206A1C}" type="parTrans" cxnId="{D7DE5FC1-9F92-4225-950F-3B6B44309F5A}">
      <dgm:prSet/>
      <dgm:spPr/>
      <dgm:t>
        <a:bodyPr/>
        <a:lstStyle/>
        <a:p>
          <a:endParaRPr lang="en-US" sz="1400">
            <a:latin typeface="Arial" panose="020B0604020202020204" pitchFamily="34" charset="0"/>
            <a:cs typeface="Arial" panose="020B0604020202020204" pitchFamily="34" charset="0"/>
          </a:endParaRPr>
        </a:p>
      </dgm:t>
    </dgm:pt>
    <dgm:pt modelId="{22C3AA71-23CA-4B16-9A36-016734DACEAD}" type="sibTrans" cxnId="{D7DE5FC1-9F92-4225-950F-3B6B44309F5A}">
      <dgm:prSet/>
      <dgm:spPr/>
      <dgm:t>
        <a:bodyPr/>
        <a:lstStyle/>
        <a:p>
          <a:endParaRPr lang="en-US" sz="1400">
            <a:latin typeface="Arial" panose="020B0604020202020204" pitchFamily="34" charset="0"/>
            <a:cs typeface="Arial" panose="020B0604020202020204" pitchFamily="34" charset="0"/>
          </a:endParaRPr>
        </a:p>
      </dgm:t>
    </dgm:pt>
    <dgm:pt modelId="{2EFD3792-D0E9-49FF-9DA1-F6A1EAFD7E91}">
      <dgm:prSet phldrT="[Text]" custT="1"/>
      <dgm:spPr/>
      <dgm:t>
        <a:bodyPr spcFirstLastPara="0" vert="horz" wrap="square" lIns="106680" tIns="106680" rIns="142240" bIns="160020" numCol="1" spcCol="1270" anchor="t" anchorCtr="0"/>
        <a:lstStyle/>
        <a:p>
          <a:pPr marL="228600" lvl="1" indent="0" algn="l" defTabSz="1022350">
            <a:lnSpc>
              <a:spcPct val="90000"/>
            </a:lnSpc>
            <a:spcBef>
              <a:spcPct val="0"/>
            </a:spcBef>
            <a:spcAft>
              <a:spcPct val="15000"/>
            </a:spcAft>
          </a:pPr>
          <a:endParaRPr lang="de-DE" sz="1800" kern="1200" dirty="0">
            <a:latin typeface="Arial" panose="020B0604020202020204" pitchFamily="34" charset="0"/>
            <a:cs typeface="Arial" panose="020B0604020202020204" pitchFamily="34" charset="0"/>
          </a:endParaRPr>
        </a:p>
      </dgm:t>
    </dgm:pt>
    <dgm:pt modelId="{B5DAD88F-23C3-4FE5-8686-16DCA7D6572D}" type="parTrans" cxnId="{5D086472-9CAC-4785-B1DC-D17F88EE1546}">
      <dgm:prSet/>
      <dgm:spPr/>
      <dgm:t>
        <a:bodyPr/>
        <a:lstStyle/>
        <a:p>
          <a:endParaRPr lang="en-US" sz="1400">
            <a:latin typeface="Arial" panose="020B0604020202020204" pitchFamily="34" charset="0"/>
            <a:cs typeface="Arial" panose="020B0604020202020204" pitchFamily="34" charset="0"/>
          </a:endParaRPr>
        </a:p>
      </dgm:t>
    </dgm:pt>
    <dgm:pt modelId="{929CBFA8-E7A6-4FCB-8BF0-92B1352975C2}" type="sibTrans" cxnId="{5D086472-9CAC-4785-B1DC-D17F88EE1546}">
      <dgm:prSet/>
      <dgm:spPr/>
      <dgm:t>
        <a:bodyPr/>
        <a:lstStyle/>
        <a:p>
          <a:endParaRPr lang="en-US" sz="1400">
            <a:latin typeface="Arial" panose="020B0604020202020204" pitchFamily="34" charset="0"/>
            <a:cs typeface="Arial" panose="020B0604020202020204" pitchFamily="34" charset="0"/>
          </a:endParaRPr>
        </a:p>
      </dgm:t>
    </dgm:pt>
    <dgm:pt modelId="{E0970B71-6AE8-48E8-93A0-411CEC2E510D}">
      <dgm:prSet phldrT="[Text]" custT="1"/>
      <dgm:spPr/>
      <dgm:t>
        <a:bodyPr spcFirstLastPara="0" vert="horz" wrap="square" lIns="106680" tIns="106680" rIns="142240" bIns="160020" numCol="1" spcCol="1270" anchor="t" anchorCtr="0"/>
        <a:lstStyle/>
        <a:p>
          <a:pPr marL="228600" lvl="1" indent="-228600" algn="l" defTabSz="889000">
            <a:lnSpc>
              <a:spcPct val="90000"/>
            </a:lnSpc>
            <a:spcBef>
              <a:spcPct val="0"/>
            </a:spcBef>
            <a:spcAft>
              <a:spcPct val="15000"/>
            </a:spcAft>
            <a:buChar char="•"/>
          </a:pPr>
          <a:r>
            <a:rPr lang="de-DE" sz="1600" kern="1200" dirty="0">
              <a:latin typeface="Arial" panose="020B0604020202020204" pitchFamily="34" charset="0"/>
              <a:ea typeface="+mn-ea"/>
              <a:cs typeface="Arial" panose="020B0604020202020204" pitchFamily="34" charset="0"/>
            </a:rPr>
            <a:t>+ obinutuzumab</a:t>
          </a:r>
        </a:p>
      </dgm:t>
    </dgm:pt>
    <dgm:pt modelId="{14170DBB-59AD-49FA-A429-5DF0E0D9013A}" type="parTrans" cxnId="{14A9E8E7-9B49-4407-AF9C-877AACC2E4CB}">
      <dgm:prSet/>
      <dgm:spPr/>
      <dgm:t>
        <a:bodyPr/>
        <a:lstStyle/>
        <a:p>
          <a:endParaRPr lang="en-US" sz="1400">
            <a:latin typeface="Arial" panose="020B0604020202020204" pitchFamily="34" charset="0"/>
            <a:cs typeface="Arial" panose="020B0604020202020204" pitchFamily="34" charset="0"/>
          </a:endParaRPr>
        </a:p>
      </dgm:t>
    </dgm:pt>
    <dgm:pt modelId="{88CF0BD0-1F2B-40D7-B2EB-AE91972466A1}" type="sibTrans" cxnId="{14A9E8E7-9B49-4407-AF9C-877AACC2E4CB}">
      <dgm:prSet/>
      <dgm:spPr/>
      <dgm:t>
        <a:bodyPr/>
        <a:lstStyle/>
        <a:p>
          <a:endParaRPr lang="en-US" sz="1400">
            <a:latin typeface="Arial" panose="020B0604020202020204" pitchFamily="34" charset="0"/>
            <a:cs typeface="Arial" panose="020B0604020202020204" pitchFamily="34" charset="0"/>
          </a:endParaRPr>
        </a:p>
      </dgm:t>
    </dgm:pt>
    <dgm:pt modelId="{F89475A5-0951-4AF5-A4B2-3CBA4DFDAC4A}" type="pres">
      <dgm:prSet presAssocID="{4A546EA4-E8E2-4A3A-BD1D-8558E58C46A8}" presName="Name0" presStyleCnt="0">
        <dgm:presLayoutVars>
          <dgm:dir/>
          <dgm:animLvl val="lvl"/>
          <dgm:resizeHandles val="exact"/>
        </dgm:presLayoutVars>
      </dgm:prSet>
      <dgm:spPr/>
    </dgm:pt>
    <dgm:pt modelId="{A8812554-D38B-4ACA-882A-9BA6F6D037D1}" type="pres">
      <dgm:prSet presAssocID="{8C518056-AA63-492F-AF45-B21A95645AC9}" presName="composite" presStyleCnt="0"/>
      <dgm:spPr/>
    </dgm:pt>
    <dgm:pt modelId="{59B37D5F-8DDF-4002-96BA-40368D459F58}" type="pres">
      <dgm:prSet presAssocID="{8C518056-AA63-492F-AF45-B21A95645AC9}" presName="parTx" presStyleLbl="alignNode1" presStyleIdx="0" presStyleCnt="3">
        <dgm:presLayoutVars>
          <dgm:chMax val="0"/>
          <dgm:chPref val="0"/>
          <dgm:bulletEnabled val="1"/>
        </dgm:presLayoutVars>
      </dgm:prSet>
      <dgm:spPr/>
    </dgm:pt>
    <dgm:pt modelId="{FE060288-6886-4B1B-9E52-45BE8BF6E6E7}" type="pres">
      <dgm:prSet presAssocID="{8C518056-AA63-492F-AF45-B21A95645AC9}" presName="desTx" presStyleLbl="alignAccFollowNode1" presStyleIdx="0" presStyleCnt="3">
        <dgm:presLayoutVars>
          <dgm:bulletEnabled val="1"/>
        </dgm:presLayoutVars>
      </dgm:prSet>
      <dgm:spPr/>
    </dgm:pt>
    <dgm:pt modelId="{036BDB09-2443-42F9-89C7-DB2A7C4A693A}" type="pres">
      <dgm:prSet presAssocID="{026D2BAC-481E-4C70-8A6D-D6FA52E7AB40}" presName="space" presStyleCnt="0"/>
      <dgm:spPr/>
    </dgm:pt>
    <dgm:pt modelId="{1736D9C9-06EC-4A3A-9959-CD06A0400E50}" type="pres">
      <dgm:prSet presAssocID="{D990FAA0-1E9F-4B55-A10E-0C2432805D6F}" presName="composite" presStyleCnt="0"/>
      <dgm:spPr/>
    </dgm:pt>
    <dgm:pt modelId="{C9F65B33-3EE2-4944-BC4E-6E459BD1CF6F}" type="pres">
      <dgm:prSet presAssocID="{D990FAA0-1E9F-4B55-A10E-0C2432805D6F}" presName="parTx" presStyleLbl="alignNode1" presStyleIdx="1" presStyleCnt="3">
        <dgm:presLayoutVars>
          <dgm:chMax val="0"/>
          <dgm:chPref val="0"/>
          <dgm:bulletEnabled val="1"/>
        </dgm:presLayoutVars>
      </dgm:prSet>
      <dgm:spPr/>
    </dgm:pt>
    <dgm:pt modelId="{5407D65A-53B1-43D3-91ED-963ED50AE061}" type="pres">
      <dgm:prSet presAssocID="{D990FAA0-1E9F-4B55-A10E-0C2432805D6F}" presName="desTx" presStyleLbl="alignAccFollowNode1" presStyleIdx="1" presStyleCnt="3">
        <dgm:presLayoutVars>
          <dgm:bulletEnabled val="1"/>
        </dgm:presLayoutVars>
      </dgm:prSet>
      <dgm:spPr>
        <a:xfrm>
          <a:off x="2703675" y="1526175"/>
          <a:ext cx="2369513" cy="1642496"/>
        </a:xfrm>
        <a:prstGeom prst="rect">
          <a:avLst/>
        </a:prstGeom>
      </dgm:spPr>
    </dgm:pt>
    <dgm:pt modelId="{F0349FEA-2687-4A55-9EE6-42E2BB39DF6F}" type="pres">
      <dgm:prSet presAssocID="{535A4388-CDCD-46E9-A295-5F59C15931EC}" presName="space" presStyleCnt="0"/>
      <dgm:spPr/>
    </dgm:pt>
    <dgm:pt modelId="{17AF078D-3FA2-4E48-9856-73BC4BA12743}" type="pres">
      <dgm:prSet presAssocID="{66F9F0B2-99DA-47DE-AAB4-8129E87060C4}" presName="composite" presStyleCnt="0"/>
      <dgm:spPr/>
    </dgm:pt>
    <dgm:pt modelId="{3BD205F4-8BFF-45F4-88B2-78F16E7E3F49}" type="pres">
      <dgm:prSet presAssocID="{66F9F0B2-99DA-47DE-AAB4-8129E87060C4}" presName="parTx" presStyleLbl="alignNode1" presStyleIdx="2" presStyleCnt="3">
        <dgm:presLayoutVars>
          <dgm:chMax val="0"/>
          <dgm:chPref val="0"/>
          <dgm:bulletEnabled val="1"/>
        </dgm:presLayoutVars>
      </dgm:prSet>
      <dgm:spPr/>
    </dgm:pt>
    <dgm:pt modelId="{F3859119-83FD-4439-9FB4-72160C677131}" type="pres">
      <dgm:prSet presAssocID="{66F9F0B2-99DA-47DE-AAB4-8129E87060C4}" presName="desTx" presStyleLbl="alignAccFollowNode1" presStyleIdx="2" presStyleCnt="3">
        <dgm:presLayoutVars>
          <dgm:bulletEnabled val="1"/>
        </dgm:presLayoutVars>
      </dgm:prSet>
      <dgm:spPr/>
    </dgm:pt>
  </dgm:ptLst>
  <dgm:cxnLst>
    <dgm:cxn modelId="{25819404-8D91-4F76-AB6D-DF051E2CFBBE}" type="presOf" srcId="{2EC884B7-0608-4B90-912E-3475D6AC53B8}" destId="{FE060288-6886-4B1B-9E52-45BE8BF6E6E7}" srcOrd="0" destOrd="0" presId="urn:microsoft.com/office/officeart/2005/8/layout/hList1"/>
    <dgm:cxn modelId="{81A2BD0E-5406-4C4E-B780-88AE389E440E}" type="presOf" srcId="{66F9F0B2-99DA-47DE-AAB4-8129E87060C4}" destId="{3BD205F4-8BFF-45F4-88B2-78F16E7E3F49}" srcOrd="0" destOrd="0" presId="urn:microsoft.com/office/officeart/2005/8/layout/hList1"/>
    <dgm:cxn modelId="{A41A9E19-DA17-48B6-BA76-FF482A846C82}" type="presOf" srcId="{D990FAA0-1E9F-4B55-A10E-0C2432805D6F}" destId="{C9F65B33-3EE2-4944-BC4E-6E459BD1CF6F}" srcOrd="0" destOrd="0" presId="urn:microsoft.com/office/officeart/2005/8/layout/hList1"/>
    <dgm:cxn modelId="{74DCE124-96CF-4FAB-B244-394DDC76B6BA}" type="presOf" srcId="{E0970B71-6AE8-48E8-93A0-411CEC2E510D}" destId="{5407D65A-53B1-43D3-91ED-963ED50AE061}" srcOrd="0" destOrd="1" presId="urn:microsoft.com/office/officeart/2005/8/layout/hList1"/>
    <dgm:cxn modelId="{2A76883C-19C1-437C-ABCA-9F004AE253D0}" type="presOf" srcId="{99ACCDFB-9A7D-4FF5-9344-704E8D00119D}" destId="{FE060288-6886-4B1B-9E52-45BE8BF6E6E7}" srcOrd="0" destOrd="1" presId="urn:microsoft.com/office/officeart/2005/8/layout/hList1"/>
    <dgm:cxn modelId="{21FC8B45-1FD7-4BC8-A0C3-F53895E175C7}" srcId="{4A546EA4-E8E2-4A3A-BD1D-8558E58C46A8}" destId="{D990FAA0-1E9F-4B55-A10E-0C2432805D6F}" srcOrd="1" destOrd="0" parTransId="{230D3833-FF06-4BA8-BABC-7072418713A4}" sibTransId="{535A4388-CDCD-46E9-A295-5F59C15931EC}"/>
    <dgm:cxn modelId="{E0C3C74A-0AF7-47F1-9BB8-884C71880562}" srcId="{4A546EA4-E8E2-4A3A-BD1D-8558E58C46A8}" destId="{8C518056-AA63-492F-AF45-B21A95645AC9}" srcOrd="0" destOrd="0" parTransId="{B04952EA-0EAE-4533-B33C-EC2437331387}" sibTransId="{026D2BAC-481E-4C70-8A6D-D6FA52E7AB40}"/>
    <dgm:cxn modelId="{DCA10050-643A-49E6-8038-E5FFAF0A0708}" srcId="{D990FAA0-1E9F-4B55-A10E-0C2432805D6F}" destId="{DC430769-D9BE-4D4F-B950-ABB082BB26D1}" srcOrd="0" destOrd="0" parTransId="{4085ED54-D1C9-4A23-9E2E-470C0797940B}" sibTransId="{F660EF25-9327-460D-ACEF-33E6339CBD9C}"/>
    <dgm:cxn modelId="{0E8BB356-3187-4B99-AE8C-C21369CAEC69}" type="presOf" srcId="{2EFD3792-D0E9-49FF-9DA1-F6A1EAFD7E91}" destId="{5407D65A-53B1-43D3-91ED-963ED50AE061}" srcOrd="0" destOrd="2" presId="urn:microsoft.com/office/officeart/2005/8/layout/hList1"/>
    <dgm:cxn modelId="{4E0E525B-5DC5-44FB-A404-CE48B821FCFA}" srcId="{8C518056-AA63-492F-AF45-B21A95645AC9}" destId="{2EC884B7-0608-4B90-912E-3475D6AC53B8}" srcOrd="0" destOrd="0" parTransId="{9D9A885D-83D7-429B-BCD1-EEDBE56C2EE4}" sibTransId="{9AD5B056-2D4E-4A8B-9900-CDE02A470366}"/>
    <dgm:cxn modelId="{A047A860-B5F2-4F3F-A22B-7F9A02D996AA}" srcId="{66F9F0B2-99DA-47DE-AAB4-8129E87060C4}" destId="{4599156C-6AE7-4411-A2C3-82669448D956}" srcOrd="0" destOrd="0" parTransId="{F2A1923B-098C-4687-BFC8-93EEBC394FDA}" sibTransId="{C196EE82-B378-4C4C-9952-708ECD2B8663}"/>
    <dgm:cxn modelId="{51278A6B-383E-40EE-A0CA-C24853A82A4A}" type="presOf" srcId="{67CCAD45-077F-4988-9113-83891DEF2879}" destId="{FE060288-6886-4B1B-9E52-45BE8BF6E6E7}" srcOrd="0" destOrd="2" presId="urn:microsoft.com/office/officeart/2005/8/layout/hList1"/>
    <dgm:cxn modelId="{5D086472-9CAC-4785-B1DC-D17F88EE1546}" srcId="{D990FAA0-1E9F-4B55-A10E-0C2432805D6F}" destId="{2EFD3792-D0E9-49FF-9DA1-F6A1EAFD7E91}" srcOrd="2" destOrd="0" parTransId="{B5DAD88F-23C3-4FE5-8686-16DCA7D6572D}" sibTransId="{929CBFA8-E7A6-4FCB-8BF0-92B1352975C2}"/>
    <dgm:cxn modelId="{D73EBC8A-E291-46AF-A9D9-E4648E0AA8E8}" type="presOf" srcId="{4599156C-6AE7-4411-A2C3-82669448D956}" destId="{F3859119-83FD-4439-9FB4-72160C677131}" srcOrd="0" destOrd="0" presId="urn:microsoft.com/office/officeart/2005/8/layout/hList1"/>
    <dgm:cxn modelId="{E4AE608F-4727-42C0-BDD1-AFE0B9225BF5}" srcId="{8C518056-AA63-492F-AF45-B21A95645AC9}" destId="{99ACCDFB-9A7D-4FF5-9344-704E8D00119D}" srcOrd="1" destOrd="0" parTransId="{3E31087D-D696-4D3F-B434-EED6AD20A6E6}" sibTransId="{AD9AB8E7-7D6E-4C15-BD03-FF750FBEDED1}"/>
    <dgm:cxn modelId="{D7DE5FC1-9F92-4225-950F-3B6B44309F5A}" srcId="{8C518056-AA63-492F-AF45-B21A95645AC9}" destId="{67CCAD45-077F-4988-9113-83891DEF2879}" srcOrd="2" destOrd="0" parTransId="{0B653841-FE51-426D-9191-A5D7DF206A1C}" sibTransId="{22C3AA71-23CA-4B16-9A36-016734DACEAD}"/>
    <dgm:cxn modelId="{1CFA32D1-209D-41B6-9439-FB42140EDEE0}" srcId="{4A546EA4-E8E2-4A3A-BD1D-8558E58C46A8}" destId="{66F9F0B2-99DA-47DE-AAB4-8129E87060C4}" srcOrd="2" destOrd="0" parTransId="{6C41DB12-7693-4F33-83C7-D10287F06380}" sibTransId="{725D9F15-00FD-4A09-B57E-1662B505742B}"/>
    <dgm:cxn modelId="{14A9E8E7-9B49-4407-AF9C-877AACC2E4CB}" srcId="{D990FAA0-1E9F-4B55-A10E-0C2432805D6F}" destId="{E0970B71-6AE8-48E8-93A0-411CEC2E510D}" srcOrd="1" destOrd="0" parTransId="{14170DBB-59AD-49FA-A429-5DF0E0D9013A}" sibTransId="{88CF0BD0-1F2B-40D7-B2EB-AE91972466A1}"/>
    <dgm:cxn modelId="{737A0CF4-3687-40CF-909A-5DB0F870CD69}" type="presOf" srcId="{4A546EA4-E8E2-4A3A-BD1D-8558E58C46A8}" destId="{F89475A5-0951-4AF5-A4B2-3CBA4DFDAC4A}" srcOrd="0" destOrd="0" presId="urn:microsoft.com/office/officeart/2005/8/layout/hList1"/>
    <dgm:cxn modelId="{D7A3C6F6-67D1-4D3E-AB49-3BB91A412007}" type="presOf" srcId="{8C518056-AA63-492F-AF45-B21A95645AC9}" destId="{59B37D5F-8DDF-4002-96BA-40368D459F58}" srcOrd="0" destOrd="0" presId="urn:microsoft.com/office/officeart/2005/8/layout/hList1"/>
    <dgm:cxn modelId="{7E175EF8-E6D2-4F4A-A5A5-75D4422F765B}" type="presOf" srcId="{DC430769-D9BE-4D4F-B950-ABB082BB26D1}" destId="{5407D65A-53B1-43D3-91ED-963ED50AE061}" srcOrd="0" destOrd="0" presId="urn:microsoft.com/office/officeart/2005/8/layout/hList1"/>
    <dgm:cxn modelId="{96EED123-0C7A-4A40-962E-C527267B9F28}" type="presParOf" srcId="{F89475A5-0951-4AF5-A4B2-3CBA4DFDAC4A}" destId="{A8812554-D38B-4ACA-882A-9BA6F6D037D1}" srcOrd="0" destOrd="0" presId="urn:microsoft.com/office/officeart/2005/8/layout/hList1"/>
    <dgm:cxn modelId="{88A918F6-D243-415C-AA48-B77857EB89C2}" type="presParOf" srcId="{A8812554-D38B-4ACA-882A-9BA6F6D037D1}" destId="{59B37D5F-8DDF-4002-96BA-40368D459F58}" srcOrd="0" destOrd="0" presId="urn:microsoft.com/office/officeart/2005/8/layout/hList1"/>
    <dgm:cxn modelId="{9FB852FF-90E8-4C69-A296-D54E8242EF6B}" type="presParOf" srcId="{A8812554-D38B-4ACA-882A-9BA6F6D037D1}" destId="{FE060288-6886-4B1B-9E52-45BE8BF6E6E7}" srcOrd="1" destOrd="0" presId="urn:microsoft.com/office/officeart/2005/8/layout/hList1"/>
    <dgm:cxn modelId="{057BCB32-3A9C-4CA4-B3BD-B103C69DDD4D}" type="presParOf" srcId="{F89475A5-0951-4AF5-A4B2-3CBA4DFDAC4A}" destId="{036BDB09-2443-42F9-89C7-DB2A7C4A693A}" srcOrd="1" destOrd="0" presId="urn:microsoft.com/office/officeart/2005/8/layout/hList1"/>
    <dgm:cxn modelId="{BF18FA3E-138B-45C0-97C7-2F6D3C49E70C}" type="presParOf" srcId="{F89475A5-0951-4AF5-A4B2-3CBA4DFDAC4A}" destId="{1736D9C9-06EC-4A3A-9959-CD06A0400E50}" srcOrd="2" destOrd="0" presId="urn:microsoft.com/office/officeart/2005/8/layout/hList1"/>
    <dgm:cxn modelId="{984D67A2-019C-4C8F-A62B-D7E1922D394C}" type="presParOf" srcId="{1736D9C9-06EC-4A3A-9959-CD06A0400E50}" destId="{C9F65B33-3EE2-4944-BC4E-6E459BD1CF6F}" srcOrd="0" destOrd="0" presId="urn:microsoft.com/office/officeart/2005/8/layout/hList1"/>
    <dgm:cxn modelId="{E0AF4825-C5BE-4E9A-9C53-F6BBAA71B032}" type="presParOf" srcId="{1736D9C9-06EC-4A3A-9959-CD06A0400E50}" destId="{5407D65A-53B1-43D3-91ED-963ED50AE061}" srcOrd="1" destOrd="0" presId="urn:microsoft.com/office/officeart/2005/8/layout/hList1"/>
    <dgm:cxn modelId="{8091511A-5775-4A06-96B2-9F51AD675F5A}" type="presParOf" srcId="{F89475A5-0951-4AF5-A4B2-3CBA4DFDAC4A}" destId="{F0349FEA-2687-4A55-9EE6-42E2BB39DF6F}" srcOrd="3" destOrd="0" presId="urn:microsoft.com/office/officeart/2005/8/layout/hList1"/>
    <dgm:cxn modelId="{F424485B-355E-4BCB-96E2-DB3AFA6603BE}" type="presParOf" srcId="{F89475A5-0951-4AF5-A4B2-3CBA4DFDAC4A}" destId="{17AF078D-3FA2-4E48-9856-73BC4BA12743}" srcOrd="4" destOrd="0" presId="urn:microsoft.com/office/officeart/2005/8/layout/hList1"/>
    <dgm:cxn modelId="{858F9835-9B2C-41E0-B3ED-09DDF52A2077}" type="presParOf" srcId="{17AF078D-3FA2-4E48-9856-73BC4BA12743}" destId="{3BD205F4-8BFF-45F4-88B2-78F16E7E3F49}" srcOrd="0" destOrd="0" presId="urn:microsoft.com/office/officeart/2005/8/layout/hList1"/>
    <dgm:cxn modelId="{8EA9054E-C2D0-4F6A-A45D-3446B165DD2D}" type="presParOf" srcId="{17AF078D-3FA2-4E48-9856-73BC4BA12743}" destId="{F3859119-83FD-4439-9FB4-72160C67713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7D5F-8DDF-4002-96BA-40368D459F58}">
      <dsp:nvSpPr>
        <dsp:cNvPr id="0" name=""/>
        <dsp:cNvSpPr/>
      </dsp:nvSpPr>
      <dsp:spPr>
        <a:xfrm>
          <a:off x="2597" y="5412"/>
          <a:ext cx="2532784" cy="86400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Arial" panose="020B0604020202020204" pitchFamily="34" charset="0"/>
              <a:cs typeface="Arial" panose="020B0604020202020204" pitchFamily="34" charset="0"/>
            </a:rPr>
            <a:t>Ibrutinib</a:t>
          </a:r>
        </a:p>
      </dsp:txBody>
      <dsp:txXfrm>
        <a:off x="2597" y="5412"/>
        <a:ext cx="2532784" cy="864000"/>
      </dsp:txXfrm>
    </dsp:sp>
    <dsp:sp modelId="{FE060288-6886-4B1B-9E52-45BE8BF6E6E7}">
      <dsp:nvSpPr>
        <dsp:cNvPr id="0" name=""/>
        <dsp:cNvSpPr/>
      </dsp:nvSpPr>
      <dsp:spPr>
        <a:xfrm>
          <a:off x="2597" y="869413"/>
          <a:ext cx="2532784" cy="13176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latin typeface="Arial" panose="020B0604020202020204" pitchFamily="34" charset="0"/>
              <a:cs typeface="Arial" panose="020B0604020202020204" pitchFamily="34" charset="0"/>
            </a:rPr>
            <a:t>As monotherapy</a:t>
          </a:r>
        </a:p>
        <a:p>
          <a:pPr marL="171450" lvl="1" indent="-171450" algn="l" defTabSz="711200">
            <a:lnSpc>
              <a:spcPct val="90000"/>
            </a:lnSpc>
            <a:spcBef>
              <a:spcPct val="0"/>
            </a:spcBef>
            <a:spcAft>
              <a:spcPct val="15000"/>
            </a:spcAft>
            <a:buChar char="•"/>
          </a:pPr>
          <a:r>
            <a:rPr lang="de-DE" sz="1600" kern="1200" dirty="0">
              <a:latin typeface="Arial" panose="020B0604020202020204" pitchFamily="34" charset="0"/>
              <a:cs typeface="Arial" panose="020B0604020202020204" pitchFamily="34" charset="0"/>
            </a:rPr>
            <a:t>+ </a:t>
          </a:r>
          <a:r>
            <a:rPr lang="en-US" sz="1600" kern="1200" noProof="0" dirty="0">
              <a:latin typeface="Arial" panose="020B0604020202020204" pitchFamily="34" charset="0"/>
              <a:cs typeface="Arial" panose="020B0604020202020204" pitchFamily="34" charset="0"/>
            </a:rPr>
            <a:t>rituximab</a:t>
          </a:r>
        </a:p>
        <a:p>
          <a:pPr marL="171450" lvl="1" indent="-171450" algn="l" defTabSz="711200">
            <a:lnSpc>
              <a:spcPct val="90000"/>
            </a:lnSpc>
            <a:spcBef>
              <a:spcPct val="0"/>
            </a:spcBef>
            <a:spcAft>
              <a:spcPct val="15000"/>
            </a:spcAft>
            <a:buChar char="•"/>
          </a:pPr>
          <a:r>
            <a:rPr lang="de-DE" sz="1600" kern="1200" dirty="0">
              <a:latin typeface="Arial" panose="020B0604020202020204" pitchFamily="34" charset="0"/>
              <a:cs typeface="Arial" panose="020B0604020202020204" pitchFamily="34" charset="0"/>
            </a:rPr>
            <a:t>+ obinutuzumab</a:t>
          </a:r>
        </a:p>
      </dsp:txBody>
      <dsp:txXfrm>
        <a:off x="2597" y="869413"/>
        <a:ext cx="2532784" cy="1317600"/>
      </dsp:txXfrm>
    </dsp:sp>
    <dsp:sp modelId="{C9F65B33-3EE2-4944-BC4E-6E459BD1CF6F}">
      <dsp:nvSpPr>
        <dsp:cNvPr id="0" name=""/>
        <dsp:cNvSpPr/>
      </dsp:nvSpPr>
      <dsp:spPr>
        <a:xfrm>
          <a:off x="2889971" y="5412"/>
          <a:ext cx="2532784" cy="864000"/>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Arial" panose="020B0604020202020204" pitchFamily="34" charset="0"/>
              <a:cs typeface="Arial" panose="020B0604020202020204" pitchFamily="34" charset="0"/>
            </a:rPr>
            <a:t>Acalabrutinib</a:t>
          </a:r>
        </a:p>
      </dsp:txBody>
      <dsp:txXfrm>
        <a:off x="2889971" y="5412"/>
        <a:ext cx="2532784" cy="864000"/>
      </dsp:txXfrm>
    </dsp:sp>
    <dsp:sp modelId="{5407D65A-53B1-43D3-91ED-963ED50AE061}">
      <dsp:nvSpPr>
        <dsp:cNvPr id="0" name=""/>
        <dsp:cNvSpPr/>
      </dsp:nvSpPr>
      <dsp:spPr>
        <a:xfrm>
          <a:off x="2889971" y="869413"/>
          <a:ext cx="2532784" cy="13176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1600" kern="1200" noProof="0" dirty="0">
              <a:latin typeface="Arial" panose="020B0604020202020204" pitchFamily="34" charset="0"/>
              <a:cs typeface="Arial" panose="020B0604020202020204" pitchFamily="34" charset="0"/>
            </a:rPr>
            <a:t>As monotherapy</a:t>
          </a:r>
          <a:endParaRPr lang="de-DE" sz="1600" kern="1200" dirty="0">
            <a:latin typeface="Arial" panose="020B0604020202020204" pitchFamily="34" charset="0"/>
            <a:ea typeface="+mn-ea"/>
            <a:cs typeface="Arial" panose="020B0604020202020204" pitchFamily="34" charset="0"/>
          </a:endParaRPr>
        </a:p>
        <a:p>
          <a:pPr marL="228600" lvl="1" indent="-228600" algn="l" defTabSz="889000">
            <a:lnSpc>
              <a:spcPct val="90000"/>
            </a:lnSpc>
            <a:spcBef>
              <a:spcPct val="0"/>
            </a:spcBef>
            <a:spcAft>
              <a:spcPct val="15000"/>
            </a:spcAft>
            <a:buChar char="•"/>
          </a:pPr>
          <a:r>
            <a:rPr lang="de-DE" sz="1600" kern="1200" dirty="0">
              <a:latin typeface="Arial" panose="020B0604020202020204" pitchFamily="34" charset="0"/>
              <a:ea typeface="+mn-ea"/>
              <a:cs typeface="Arial" panose="020B0604020202020204" pitchFamily="34" charset="0"/>
            </a:rPr>
            <a:t>+ obinutuzumab</a:t>
          </a:r>
        </a:p>
        <a:p>
          <a:pPr marL="228600" lvl="1" indent="0" algn="l" defTabSz="1022350">
            <a:lnSpc>
              <a:spcPct val="90000"/>
            </a:lnSpc>
            <a:spcBef>
              <a:spcPct val="0"/>
            </a:spcBef>
            <a:spcAft>
              <a:spcPct val="15000"/>
            </a:spcAft>
            <a:buChar char="•"/>
          </a:pPr>
          <a:endParaRPr lang="de-DE" sz="1800" kern="1200" dirty="0">
            <a:latin typeface="Arial" panose="020B0604020202020204" pitchFamily="34" charset="0"/>
            <a:cs typeface="Arial" panose="020B0604020202020204" pitchFamily="34" charset="0"/>
          </a:endParaRPr>
        </a:p>
      </dsp:txBody>
      <dsp:txXfrm>
        <a:off x="2889971" y="869413"/>
        <a:ext cx="2532784" cy="1317600"/>
      </dsp:txXfrm>
    </dsp:sp>
    <dsp:sp modelId="{3BD205F4-8BFF-45F4-88B2-78F16E7E3F49}">
      <dsp:nvSpPr>
        <dsp:cNvPr id="0" name=""/>
        <dsp:cNvSpPr/>
      </dsp:nvSpPr>
      <dsp:spPr>
        <a:xfrm>
          <a:off x="5777345" y="5412"/>
          <a:ext cx="2532784" cy="864000"/>
        </a:xfrm>
        <a:prstGeom prst="rect">
          <a:avLst/>
        </a:prstGeom>
        <a:solidFill>
          <a:schemeClr val="accent2">
            <a:lumMod val="50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Arial" panose="020B0604020202020204" pitchFamily="34" charset="0"/>
              <a:cs typeface="Arial" panose="020B0604020202020204" pitchFamily="34" charset="0"/>
            </a:rPr>
            <a:t>Zanubrutinib</a:t>
          </a:r>
        </a:p>
      </dsp:txBody>
      <dsp:txXfrm>
        <a:off x="5777345" y="5412"/>
        <a:ext cx="2532784" cy="864000"/>
      </dsp:txXfrm>
    </dsp:sp>
    <dsp:sp modelId="{F3859119-83FD-4439-9FB4-72160C677131}">
      <dsp:nvSpPr>
        <dsp:cNvPr id="0" name=""/>
        <dsp:cNvSpPr/>
      </dsp:nvSpPr>
      <dsp:spPr>
        <a:xfrm>
          <a:off x="5777345" y="869413"/>
          <a:ext cx="2532784" cy="13176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228600" lvl="1" indent="-228600" algn="l" defTabSz="889000">
            <a:lnSpc>
              <a:spcPct val="90000"/>
            </a:lnSpc>
            <a:spcBef>
              <a:spcPct val="0"/>
            </a:spcBef>
            <a:spcAft>
              <a:spcPct val="15000"/>
            </a:spcAft>
            <a:buChar char="•"/>
          </a:pPr>
          <a:r>
            <a:rPr lang="en-US" sz="1600" kern="1200" noProof="0" dirty="0">
              <a:latin typeface="Arial" panose="020B0604020202020204" pitchFamily="34" charset="0"/>
              <a:cs typeface="Arial" panose="020B0604020202020204" pitchFamily="34" charset="0"/>
            </a:rPr>
            <a:t>As monotherapy</a:t>
          </a:r>
          <a:endParaRPr lang="de-DE" sz="1600" kern="1200" dirty="0">
            <a:latin typeface="Arial" panose="020B0604020202020204" pitchFamily="34" charset="0"/>
            <a:ea typeface="+mn-ea"/>
            <a:cs typeface="Arial" panose="020B0604020202020204" pitchFamily="34" charset="0"/>
          </a:endParaRPr>
        </a:p>
      </dsp:txBody>
      <dsp:txXfrm>
        <a:off x="5777345" y="869413"/>
        <a:ext cx="2532784" cy="13176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0.60929</cdr:x>
      <cdr:y>0.04151</cdr:y>
    </cdr:from>
    <cdr:to>
      <cdr:x>0.75471</cdr:x>
      <cdr:y>0.23009</cdr:y>
    </cdr:to>
    <cdr:sp macro="" textlink="">
      <cdr:nvSpPr>
        <cdr:cNvPr id="2" name="Rectangle 1">
          <a:extLst xmlns:a="http://schemas.openxmlformats.org/drawingml/2006/main">
            <a:ext uri="{FF2B5EF4-FFF2-40B4-BE49-F238E27FC236}">
              <a16:creationId xmlns:a16="http://schemas.microsoft.com/office/drawing/2014/main" id="{1EC08429-4D64-68F2-1B0D-086C689650D8}"/>
            </a:ext>
          </a:extLst>
        </cdr:cNvPr>
        <cdr:cNvSpPr/>
      </cdr:nvSpPr>
      <cdr:spPr>
        <a:xfrm xmlns:a="http://schemas.openxmlformats.org/drawingml/2006/main">
          <a:off x="2420784" y="85707"/>
          <a:ext cx="577780" cy="38934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0.57718</cdr:x>
      <cdr:y>0.52387</cdr:y>
    </cdr:from>
    <cdr:to>
      <cdr:x>0.62782</cdr:x>
      <cdr:y>0.62588</cdr:y>
    </cdr:to>
    <cdr:sp macro="" textlink="">
      <cdr:nvSpPr>
        <cdr:cNvPr id="2" name="TextBox 1">
          <a:extLst xmlns:a="http://schemas.openxmlformats.org/drawingml/2006/main">
            <a:ext uri="{FF2B5EF4-FFF2-40B4-BE49-F238E27FC236}">
              <a16:creationId xmlns:a16="http://schemas.microsoft.com/office/drawing/2014/main" id="{DEA1E323-5CE7-C44E-9079-99559CC8DE5B}"/>
            </a:ext>
          </a:extLst>
        </cdr:cNvPr>
        <cdr:cNvSpPr txBox="1"/>
      </cdr:nvSpPr>
      <cdr:spPr>
        <a:xfrm xmlns:a="http://schemas.openxmlformats.org/drawingml/2006/main">
          <a:off x="3384278" y="1930874"/>
          <a:ext cx="296926" cy="3759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x-none" sz="1800">
              <a:solidFill>
                <a:schemeClr val="accent1"/>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669235-67A9-CDF4-60CB-8E6AA86A3F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E82D1E8-BD45-BFD8-1D12-997814A358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0CDE31-B829-1341-8B6E-454A53300FD8}" type="datetimeFigureOut">
              <a:rPr lang="en-US" smtClean="0"/>
              <a:t>3/9/23</a:t>
            </a:fld>
            <a:endParaRPr lang="en-US" dirty="0"/>
          </a:p>
        </p:txBody>
      </p:sp>
      <p:sp>
        <p:nvSpPr>
          <p:cNvPr id="4" name="Footer Placeholder 3">
            <a:extLst>
              <a:ext uri="{FF2B5EF4-FFF2-40B4-BE49-F238E27FC236}">
                <a16:creationId xmlns:a16="http://schemas.microsoft.com/office/drawing/2014/main" id="{C5269C4A-0602-F4C4-AFF4-974FE5B8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52EB54-3BC6-F35B-9DE5-BBFC56C14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55F29E-14C8-9445-8558-3679BF95154D}" type="slidenum">
              <a:rPr lang="en-US" smtClean="0"/>
              <a:t>‹#›</a:t>
            </a:fld>
            <a:endParaRPr lang="en-US" dirty="0"/>
          </a:p>
        </p:txBody>
      </p:sp>
    </p:spTree>
    <p:extLst>
      <p:ext uri="{BB962C8B-B14F-4D97-AF65-F5344CB8AC3E}">
        <p14:creationId xmlns:p14="http://schemas.microsoft.com/office/powerpoint/2010/main" val="298111597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9" name="Slide Image Placeholder 8">
            <a:extLst>
              <a:ext uri="{FF2B5EF4-FFF2-40B4-BE49-F238E27FC236}">
                <a16:creationId xmlns:a16="http://schemas.microsoft.com/office/drawing/2014/main" id="{77AD6C1A-650B-CE2D-1096-EBB3500AA22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11" name="Notes Placeholder 10">
            <a:extLst>
              <a:ext uri="{FF2B5EF4-FFF2-40B4-BE49-F238E27FC236}">
                <a16:creationId xmlns:a16="http://schemas.microsoft.com/office/drawing/2014/main" id="{6205E96D-B27E-D93C-5E7C-0044F536E0E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19DA46E5-A769-433A-9051-5042B7E4BAB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C01F-C707-4841-AFA5-45F6E1F3C29B}" type="slidenum">
              <a:rPr lang="en-US" smtClean="0"/>
              <a:t>‹#›</a:t>
            </a:fld>
            <a:endParaRPr lang="en-US" dirty="0"/>
          </a:p>
        </p:txBody>
      </p:sp>
    </p:spTree>
  </p:cSld>
  <p:clrMap bg1="lt1" tx1="dk1" bg2="dk2" tx2="lt2" accent1="accent1" accent2="accent2" accent3="accent3" accent4="accent4" accent5="accent5" accent6="accent6" hlink="hlink" folHlink="folHlink"/>
  <p:hf dt="0"/>
  <p:notesStyle>
    <a:defPPr marR="0" lvl="0" algn="l" rtl="0">
      <a:lnSpc>
        <a:spcPct val="100000"/>
      </a:lnSpc>
      <a:spcBef>
        <a:spcPts val="0"/>
      </a:spcBef>
      <a:spcAft>
        <a:spcPts val="0"/>
      </a:spcAft>
    </a:defPPr>
    <a:lvl1pPr marL="12700" marR="0" lvl="0" indent="0" algn="l" rtl="0">
      <a:lnSpc>
        <a:spcPct val="100000"/>
      </a:lnSpc>
      <a:spcBef>
        <a:spcPts val="0"/>
      </a:spcBef>
      <a:spcAft>
        <a:spcPts val="0"/>
      </a:spcAft>
      <a:buClr>
        <a:srgbClr val="000000"/>
      </a:buClr>
      <a:buFont typeface="Arial"/>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h.confex.com/ash/2022/webprogram/Paper167213.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h.confex.com/ash/2022/webprogram/Paper157060.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sh.confex.com/ash/2022/webprogram/Paper171538.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ibrary.ehaweb.org/eha/2021/eha2021-virtual-congress/330170/peter.hillmen.first.interim.analysis.of.alpine.study.results.of.a.phase.3.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ibrary.ehaweb.org/eha/2020/eha25th/294981/lydia.scarf.btk.and.plcg2.mutations.in.patients.with.chronic.lymphocytic.html?f=menu%3D6%2Abrowseby%3D8%2Asortby%3D2%2Ace_id%3D1766%2Amarker%3D75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ibrary.ehaweb.org/eha/2022/eha2022-congress/357544/jennifer.woyach.nemtabrutinib.28mk-102629.a.non-covalent.inhibitor.of.wild-type.html?f=listing%3D3%2Abrowseby%3D8%2Asortby%3D1%2Amedia%3D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ibrary.ehaweb.org/eha/2022/eha2022-congress/357544/jennifer.woyach.nemtabrutinib.28mk-102629.a.non-covalent.inhibitor.of.wild-type.html?f=listing%3D3%2Abrowseby%3D8%2Asortby%3D1%2Amedia%3D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library.ehaweb.org/eha/2022/eha2022-congress/357544/jennifer.woyach.nemtabrutinib.28mk-102629.a.non-covalent.inhibitor.of.wild-type.html?f=listing%3D3%2Abrowseby%3D8%2Asortby%3D1%2Amedia%3D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sh.confex.com/ash/2022/webprogram/Paper163268.html"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xabbvie.com/pdf/imbruvica_pi.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gilead.com/~/media/Files/pdfs/medicines/oncology/zydelig/zydelig_pi.pdf" TargetMode="External"/><Relationship Id="rId4" Type="http://schemas.openxmlformats.org/officeDocument/2006/relationships/hyperlink" Target="https://www.brukinsa.com/prescribing-information.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library.ehaweb.org/eha/2021/eha2021-virtual-congress/330170/peter.hillmen.first.interim.analysis.of.alpine.study.results.of.a.phase.3.htm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ash.confex.com/ash/2022/webprogram/Paper159497.htm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ash.confex.com/ash/2022/webprogram/Paper160386.html"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ash.confex.com/ash/2022/webprogram/Paper171203.html" TargetMode="External"/><Relationship Id="rId5" Type="http://schemas.openxmlformats.org/officeDocument/2006/relationships/hyperlink" Target="https://ash.confex.com/ash/2022/webprogram/Paper168345.html" TargetMode="External"/><Relationship Id="rId4" Type="http://schemas.openxmlformats.org/officeDocument/2006/relationships/hyperlink" Target="https://ash.confex.com/ash/2022/webprogram/Paper169662.html"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cn.org/professionals/physician_gls/pdf/cll.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Sharman JP,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Egyed</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Jurczak</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 et al.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Efficacy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and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safety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a 4-year follow-</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up</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of</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ELEVATE-TN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comparing</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acalabrutinib</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or</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without</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plus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chlorambucil</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treatment-naïve</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chronic</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2022;36(4):1171-1175. doi:10.1038/s41375-021-01485-x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13</a:t>
            </a:fld>
            <a:endParaRPr lang="en-US" dirty="0"/>
          </a:p>
        </p:txBody>
      </p:sp>
    </p:spTree>
    <p:extLst>
      <p:ext uri="{BB962C8B-B14F-4D97-AF65-F5344CB8AC3E}">
        <p14:creationId xmlns:p14="http://schemas.microsoft.com/office/powerpoint/2010/main" val="52989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Tam CS, Brown JR, Kahl BS, et al. Zanubrutinib versus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bendamustine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and rituximab in untreated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and small lymphocytic lymphoma (SEQUOIA):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randomised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controlled, phase 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2022;23(8):1031-1043. doi:10.1016/S1470-2045(22)00293-5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14</a:t>
            </a:fld>
            <a:endParaRPr lang="en-US" dirty="0"/>
          </a:p>
        </p:txBody>
      </p:sp>
    </p:spTree>
    <p:extLst>
      <p:ext uri="{BB962C8B-B14F-4D97-AF65-F5344CB8AC3E}">
        <p14:creationId xmlns:p14="http://schemas.microsoft.com/office/powerpoint/2010/main" val="314480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Tang B, Azmi S, et al. A clinical practice comparison of patients with chronic lymphocytic leukemia with and without deletion 17p receiving first-line treatment with ibrutinib.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Haematologica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2022;107(11):2630-2640. Published 2022 Nov 1. doi:10.3324/haematol.2021.280376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15</a:t>
            </a:fld>
            <a:endParaRPr lang="en-US" dirty="0"/>
          </a:p>
        </p:txBody>
      </p:sp>
    </p:spTree>
    <p:extLst>
      <p:ext uri="{BB962C8B-B14F-4D97-AF65-F5344CB8AC3E}">
        <p14:creationId xmlns:p14="http://schemas.microsoft.com/office/powerpoint/2010/main" val="175485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Kaptein A, de Bruin G, </a:t>
            </a:r>
            <a:r>
              <a:rPr lang="nl-NL"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Emmelot</a:t>
            </a:r>
            <a:r>
              <a:rPr lang="nl-NL"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-van Hoek 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et al. Potency and Selectivity of BTK Inhibitors in Clinical Development for B-Cell Malignancies.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2018;132(1)(suppl):1871. doi:10.1182/blood-2018-99-109973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17</a:t>
            </a:fld>
            <a:endParaRPr lang="en-US" dirty="0"/>
          </a:p>
        </p:txBody>
      </p:sp>
    </p:spTree>
    <p:extLst>
      <p:ext uri="{BB962C8B-B14F-4D97-AF65-F5344CB8AC3E}">
        <p14:creationId xmlns:p14="http://schemas.microsoft.com/office/powerpoint/2010/main" val="293741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Shanafelt</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TD, Wang XV, Hanson CA, et al. Long-term outcomes for ibrutinib-rituximab and chemoimmunotherapy in CLL: updated results of the E1912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2022;140(2):112-120. doi:10.1182/blood.2021014960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Barr PM, Owen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Up to 8-year follow-up from RESONATE-2: first-line ibrutinib treatment for patients with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Adv</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2022;6(11):3440-3450. doi:10.1182/bloodadvances.2021006434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Heerema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NA, et al. Ibrutinib regimens versus chemoimmunotherapy in older patients with untreated CLL.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2018;379(26):2517-2528. doi:10.1056/NEJMoa1812836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Sharman JP,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Egyed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Jurczak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 et al. Acalabrutinib with or without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chlorambucil and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for treatment-naive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(ELEVATE TN):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randomised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controlled, phase 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2020;395(10232):1278-1291. doi:10.1016/S0140-6736(20)30262-2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Tam CS,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Giannopoulos</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K,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Jurczak</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 et al. SEQUOIA: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results</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a phase 3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randomized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study</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zanubrutinib</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bendamustine</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 rituximab in patients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treatment</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-naïve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chronic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small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lymphoma</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suppl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):396. doi:10.1182/blood-2021-148457</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0EC01F-C707-4841-AFA5-45F6E1F3C29B}" type="slidenum">
              <a:rPr lang="en-US" smtClean="0"/>
              <a:t>18</a:t>
            </a:fld>
            <a:endParaRPr lang="en-US" dirty="0"/>
          </a:p>
        </p:txBody>
      </p:sp>
    </p:spTree>
    <p:extLst>
      <p:ext uri="{BB962C8B-B14F-4D97-AF65-F5344CB8AC3E}">
        <p14:creationId xmlns:p14="http://schemas.microsoft.com/office/powerpoint/2010/main" val="3039781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Roeker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DerSarkissian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Ryan KJ, et al. Comparing acalabrutinib and ibrutinib in the real world: A study of 2,509 patients with chronic lymphocytic leukemia. Abstract presented at: Annual Meeting of the American Society of Hematology; December 10, 2022; New Orleans, LA. Abstract 1808.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https://ash.confex.com/ash/2022/webprogram/Paper167213.html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19</a:t>
            </a:fld>
            <a:endParaRPr lang="en-US" dirty="0"/>
          </a:p>
        </p:txBody>
      </p:sp>
    </p:spTree>
    <p:extLst>
      <p:ext uri="{BB962C8B-B14F-4D97-AF65-F5344CB8AC3E}">
        <p14:creationId xmlns:p14="http://schemas.microsoft.com/office/powerpoint/2010/main" val="68161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Byrd JC, Hillmen P, Ghia P, et al. Acalabrutinib versus ibrutinib in previously treated chronic lymphocytic leukemia: results of the first randomized phase III trial. </a:t>
            </a:r>
            <a:r>
              <a:rPr lang="en-CA"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2021;39(31):3441-3452. doi:10.1200/JCO.21.01210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21</a:t>
            </a:fld>
            <a:endParaRPr lang="en-US" dirty="0"/>
          </a:p>
        </p:txBody>
      </p:sp>
    </p:spTree>
    <p:extLst>
      <p:ext uri="{BB962C8B-B14F-4D97-AF65-F5344CB8AC3E}">
        <p14:creationId xmlns:p14="http://schemas.microsoft.com/office/powerpoint/2010/main" val="772850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Byrd JC, Hillmen P, Ghia P, et al. Acalabrutinib versus ibrutinib in previously treated chronic lymphocytic leukemia: results of the first randomized phase III trial. </a:t>
            </a:r>
            <a:r>
              <a:rPr lang="en-CA"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2021;39(31):3441-3452. doi:10.1200/JCO.21.01210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22</a:t>
            </a:fld>
            <a:endParaRPr lang="en-US" dirty="0"/>
          </a:p>
        </p:txBody>
      </p:sp>
    </p:spTree>
    <p:extLst>
      <p:ext uri="{BB962C8B-B14F-4D97-AF65-F5344CB8AC3E}">
        <p14:creationId xmlns:p14="http://schemas.microsoft.com/office/powerpoint/2010/main" val="3963676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Seymour JF, Byrd JC, Munir T, et al. Assessing the burden of adverse events in a head-to-head trial of acalabrutinib versus ibrutinib in previously treated chronic lymphocytic leukemia (CLL). Abstract presented at: Annual Meeting of the American Society of Hematology; December 12, 2022; New Orleans, LA. Abstract 3133.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https://ash.confex.com/ash/2022/webprogram/Paper157060.html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23</a:t>
            </a:fld>
            <a:endParaRPr lang="en-US" dirty="0"/>
          </a:p>
        </p:txBody>
      </p:sp>
    </p:spTree>
    <p:extLst>
      <p:ext uri="{BB962C8B-B14F-4D97-AF65-F5344CB8AC3E}">
        <p14:creationId xmlns:p14="http://schemas.microsoft.com/office/powerpoint/2010/main" val="319791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Brown JR, Eichhorst B, Hillmen P, et al. Zanubrutinib demonstrates superior progression-free survival (PFS) compared with ibrutinib for treatment of relapsed/refractory chronic lymphocytic leukemia and small lymphocytic lymphoma (R/R CLL/SLL): Results from final analysis of ALPINE randomized phase 3 study. Abstract presented at: Annual Meeting of the American Society of Hematology; December 13, 2022; New Orleans, LA. Abstract LBA-6.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https://ash.confex.com/ash/2022/webprogram/Paper171538.html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24</a:t>
            </a:fld>
            <a:endParaRPr lang="en-US" dirty="0"/>
          </a:p>
        </p:txBody>
      </p:sp>
    </p:spTree>
    <p:extLst>
      <p:ext uri="{BB962C8B-B14F-4D97-AF65-F5344CB8AC3E}">
        <p14:creationId xmlns:p14="http://schemas.microsoft.com/office/powerpoint/2010/main" val="290749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Hillmen P, et al. First interim analysis of ALINE Study: Results of a phase 3 randomized study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zanubrutinib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vs ibrutinib in patients with relapsed/refractory chronic lymphocytic leukemia/small lymphocytic lymphoma. Abstract presented at: Annual Meeting of the European Hematology Association; June 11, 2021. Abstract LB1900.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https://library.ehaweb.org/eha/2021/eha2021-virtual-congress/330170/peter.hillmen.first.interim.analysis.of.alpine.study.results.of.a.phase.3.html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25</a:t>
            </a:fld>
            <a:endParaRPr lang="en-US" dirty="0"/>
          </a:p>
        </p:txBody>
      </p:sp>
    </p:spTree>
    <p:extLst>
      <p:ext uri="{BB962C8B-B14F-4D97-AF65-F5344CB8AC3E}">
        <p14:creationId xmlns:p14="http://schemas.microsoft.com/office/powerpoint/2010/main" val="1081383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Brown JR, Eichhorst B, Hillmen P, et al. Zanubrutinib or ibrutinib in relapsed or refractory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2023;388(4):319-332. doi:10.1056/NEJMoa2211582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26</a:t>
            </a:fld>
            <a:endParaRPr lang="en-US" dirty="0"/>
          </a:p>
        </p:txBody>
      </p:sp>
    </p:spTree>
    <p:extLst>
      <p:ext uri="{BB962C8B-B14F-4D97-AF65-F5344CB8AC3E}">
        <p14:creationId xmlns:p14="http://schemas.microsoft.com/office/powerpoint/2010/main" val="1919271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Barr PM, Owen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Up to seven years of follow-up in the RESONATE-2 study of first-line ibrutinib treatment for patients with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 (15)(suppl):7523. doi:10.1200/JCO.2021.39.15_suppl.7523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28</a:t>
            </a:fld>
            <a:endParaRPr lang="en-US" dirty="0"/>
          </a:p>
        </p:txBody>
      </p:sp>
    </p:spTree>
    <p:extLst>
      <p:ext uri="{BB962C8B-B14F-4D97-AF65-F5344CB8AC3E}">
        <p14:creationId xmlns:p14="http://schemas.microsoft.com/office/powerpoint/2010/main" val="55670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Barr PM, Owen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Up to seven years of follow-up in the RESONATE-2 study of first-line ibrutinib treatment for patients with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 (15)(suppl):7523. doi:10.1200/JCO.2021.39.15_suppl.7523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29</a:t>
            </a:fld>
            <a:endParaRPr lang="en-US" dirty="0"/>
          </a:p>
        </p:txBody>
      </p:sp>
    </p:spTree>
    <p:extLst>
      <p:ext uri="{BB962C8B-B14F-4D97-AF65-F5344CB8AC3E}">
        <p14:creationId xmlns:p14="http://schemas.microsoft.com/office/powerpoint/2010/main" val="3068948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Nabhan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 Thompson MC, et al. Toxicities and outcomes of 616 ibrutinib-treated patients in the United States: a real-world analysis.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Haematologica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2018;103(5):874-879. doi:10.3324/haematol.2017.182907</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30</a:t>
            </a:fld>
            <a:endParaRPr lang="en-US" dirty="0"/>
          </a:p>
        </p:txBody>
      </p:sp>
    </p:spTree>
    <p:extLst>
      <p:ext uri="{BB962C8B-B14F-4D97-AF65-F5344CB8AC3E}">
        <p14:creationId xmlns:p14="http://schemas.microsoft.com/office/powerpoint/2010/main" val="621328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MS Mincho" panose="02020609040205080304" pitchFamily="49" charset="-128"/>
              </a:rPr>
              <a:t>Burger JA. Treatment of chronic lymphocytic leukemia. </a:t>
            </a:r>
            <a:r>
              <a:rPr lang="en-US" sz="1800" i="1" dirty="0">
                <a:solidFill>
                  <a:srgbClr val="000000"/>
                </a:solidFill>
                <a:effectLst/>
                <a:latin typeface="Calibri" panose="020F0502020204030204" pitchFamily="34" charset="0"/>
                <a:ea typeface="MS Mincho" panose="02020609040205080304" pitchFamily="49" charset="-128"/>
              </a:rPr>
              <a:t>N </a:t>
            </a:r>
            <a:r>
              <a:rPr lang="en-US" sz="1800" i="1" dirty="0" err="1">
                <a:solidFill>
                  <a:srgbClr val="000000"/>
                </a:solidFill>
                <a:effectLst/>
                <a:latin typeface="Calibri" panose="020F0502020204030204" pitchFamily="34" charset="0"/>
                <a:ea typeface="MS Mincho" panose="02020609040205080304" pitchFamily="49" charset="-128"/>
              </a:rPr>
              <a:t>Engl</a:t>
            </a:r>
            <a:r>
              <a:rPr lang="en-US" sz="1800" i="1" dirty="0">
                <a:solidFill>
                  <a:srgbClr val="000000"/>
                </a:solidFill>
                <a:effectLst/>
                <a:latin typeface="Calibri" panose="020F0502020204030204" pitchFamily="34" charset="0"/>
                <a:ea typeface="MS Mincho" panose="02020609040205080304" pitchFamily="49" charset="-128"/>
              </a:rPr>
              <a:t> J Med</a:t>
            </a:r>
            <a:r>
              <a:rPr lang="en-US" sz="1800" dirty="0">
                <a:solidFill>
                  <a:srgbClr val="000000"/>
                </a:solidFill>
                <a:effectLst/>
                <a:latin typeface="Calibri" panose="020F0502020204030204" pitchFamily="34" charset="0"/>
                <a:ea typeface="MS Mincho" panose="02020609040205080304" pitchFamily="49" charset="-128"/>
              </a:rPr>
              <a:t>. 2020;383(5):460-473. doi:10.1056/NEJMra1908213 </a:t>
            </a:r>
          </a:p>
          <a:p>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Furman RR, Liu TM, et al. Resistance mechanisms for the Bruton's tyrosine kinase inhibitor ibrutinib.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2014;370(24):2286-2294. doi:10.1056/NEJMoa1400029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Guinn D, et al. BTK</a:t>
            </a:r>
            <a:r>
              <a:rPr lang="en-US" sz="18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C481S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-mediated resistance to ibrutinib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2017;35(13):1437-1443. doi:10.1200/JCO.2016.70.2282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Scarfo</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 et al. BTK and PLCG2 Mutations in patients with chronic lymphocytic leukemia relapsing on ibrutinib: A European Research Initiative On CLL (ERIC) study based on real-world evidence. Abstract presented at: Annual Meeting of the European Hematology Association; June 12, 2020. Abstract S161.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https://library.ehaweb.org/eha/2020/eha25th/294981/lydia.scarf.btk.and.plcg2.mutations.in.patients.with.chronic.lymphocytic.html?f=menu%3D6%2Abrowseby%3D8%2Asortby%3D2%2Ace_id%3D1766%2Amarker%3D756</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Ahn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IE,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Underbayev</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Albitar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et al. Clonal evolution leading to ibrutinib resistance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2017;129(11):1469-1479. doi:10.1182/blood-2016-06-719294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Huang Y, Rogers K, et al. Resistance to acalabrutinib in CLL is mediated primarily by BTK mutations.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2019;134(1)(suppl):504. doi:10.1182/blood-2019-127674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Burger JA, Landau DA, Taylor-Weiner A, et al. Clonal evolution in patients with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developing resistance to BTK inhibition.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Nat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Commun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2016;7:11589. Published 2016 May 20. doi:10.1038/ncomms11589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31</a:t>
            </a:fld>
            <a:endParaRPr lang="en-US" dirty="0"/>
          </a:p>
        </p:txBody>
      </p:sp>
    </p:spTree>
    <p:extLst>
      <p:ext uri="{BB962C8B-B14F-4D97-AF65-F5344CB8AC3E}">
        <p14:creationId xmlns:p14="http://schemas.microsoft.com/office/powerpoint/2010/main" val="1922100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Roeker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LE, Jacobs R, et al. Assessment of the Efficacy of Therapies Following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Discontinuation in CLL Reveals BTK Inhibition as an Effective Strategy.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Clin Cancer Res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2020;26(14):3589-3596. doi:10.1158/1078-0432.CCR-19-3815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Lew TE, Lin VS, Cliff ER, et al. Outcomes of patients with CLL sequentially resistant to both BCL2 and BTK inhibition.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Adv</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2021;5(20):4054-4058. doi:10.1182/bloodadvances.2021005083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32</a:t>
            </a:fld>
            <a:endParaRPr lang="en-US" dirty="0"/>
          </a:p>
        </p:txBody>
      </p:sp>
    </p:spTree>
    <p:extLst>
      <p:ext uri="{BB962C8B-B14F-4D97-AF65-F5344CB8AC3E}">
        <p14:creationId xmlns:p14="http://schemas.microsoft.com/office/powerpoint/2010/main" val="290337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Guinn D, et al. BTK</a:t>
            </a:r>
            <a:r>
              <a:rPr lang="en-US" sz="18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C481S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-mediated resistance to ibrutinib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2017;35(13):1437-1443. doi:10.1200/JCO.2016.70.2282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Lampson BL, Brown JR. Are BTK and PLCG2 mutations necessary and sufficient for ibrutinib resistance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Expert Rev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2018;11(3):185-194. doi:10.1080/17474086.2018.1435268 </a:t>
            </a: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Burger JA, Barr PM,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Long-term efficacy and safety of first-line ibrutinib treatment for patients with CLL/SLL: 5 years of follow-up from the phase 3 RESONATE-2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2020;34(3):787-798. doi:10.1038/s41375-019-0602-x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Byrd JC, Harrington B, O'Brien S, et al. Acalabrutinib (ACP-196) in relapsed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2016;374(4):323-332. doi:10.1056/NEJMoa1509981 </a:t>
            </a: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Hershkovitz-</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Rokah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 Pulver D, Lenz G,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Shpilberg</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 Ibrutinib resistance in mantle cell lymphoma: clinical, molecular and treatment aspects.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 J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2018;181(3):306-319. doi:10.1111/bjh.15108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Furman RR, Liu TM, et al. Resistance mechanisms for the Bruton's tyrosine kinase inhibitor ibrutinib.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2014;370(24):2286-2294. doi:10.1056/NEJMoa1400029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Huang Y, Rogers K, et al. Resistance to acalabrutinib in CLL is mediated primarily by BTK mutations.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2019;134(1)(suppl):504. doi:10.1182/blood-2019-127674</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lang="en-US" dirty="0"/>
            </a:b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Xu 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Tsakmaklis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 Yang G, et al. Acquired mutations associated with ibrutinib resistance in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Waldenström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macroglobulinemia. Blood. 2017;129(18):2519-2525. doi:10.1182/blood-2017-01-761726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33</a:t>
            </a:fld>
            <a:endParaRPr lang="en-US" dirty="0"/>
          </a:p>
        </p:txBody>
      </p:sp>
    </p:spTree>
    <p:extLst>
      <p:ext uri="{BB962C8B-B14F-4D97-AF65-F5344CB8AC3E}">
        <p14:creationId xmlns:p14="http://schemas.microsoft.com/office/powerpoint/2010/main" val="2256026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Guinn D, et al. BTK</a:t>
            </a:r>
            <a:r>
              <a:rPr lang="en-US" sz="18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C481S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-mediated resistance to ibrutinib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2017;35(13):1437-1443. doi:10.1200/JCO.2016.70.2282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Lampson BL, Brown JR. Are BTK and PLCG2 mutations necessary and sufficient for ibrutinib resistance in chronic lymphocytic leukemia?.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Expert Rev </a:t>
            </a:r>
            <a:r>
              <a:rPr lang="en-US" sz="14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2018;11(3):185-194. doi:10.1080/17474086.2018.1435268 </a:t>
            </a: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Burger JA, Barr PM, </a:t>
            </a: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Long-term efficacy and safety of first-line ibrutinib treatment for patients with CLL/SLL: 5 years of follow-up from the phase 3 RESONATE-2 study.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2020;34(3):787-798. doi:10.1038/s41375-019-0602-x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Byrd JC, Harrington B, O'Brien S, et al. Acalabrutinib (ACP-196) in relapsed chronic lymphocytic leukemia.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4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2016;374(4):323-332. doi:10.1056/NEJMoa1509981 </a:t>
            </a: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Hershkovitz-</a:t>
            </a: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Rokah</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 Pulver D, Lenz G, </a:t>
            </a: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Shpilberg</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 Ibrutinib resistance in mantle cell lymphoma: clinical, molecular and treatment aspects.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 J </a:t>
            </a:r>
            <a:r>
              <a:rPr lang="en-US" sz="14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2018;181(3):306-319. doi:10.1111/bjh.15108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Furman RR, Liu TM, et al. Resistance mechanisms for the Bruton's tyrosine kinase inhibitor ibrutinib.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4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2014;370(24):2286-2294. doi:10.1056/NEJMoa1400029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Huang Y, Rogers K, et al. Resistance to acalabrutinib in CLL is mediated primarily by BTK mutations. </a:t>
            </a:r>
            <a:r>
              <a:rPr lang="en-US" sz="14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2019;134(1)(suppl):504. doi:10.1182/blood-2019-127674</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lang="en-US" dirty="0"/>
            </a:b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Xu L, </a:t>
            </a: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Tsakmaklis</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 Yang G, et al. Acquired mutations associated with ibrutinib resistance in </a:t>
            </a:r>
            <a:r>
              <a:rPr lang="en-US" sz="14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Waldenström</a:t>
            </a:r>
            <a:r>
              <a:rPr lang="en-US" sz="1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macroglobulinemia. Blood. 2017;129(18):2519-2525. doi:10.1182/blood-2017-01-761726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34</a:t>
            </a:fld>
            <a:endParaRPr lang="en-US" dirty="0"/>
          </a:p>
        </p:txBody>
      </p:sp>
    </p:spTree>
    <p:extLst>
      <p:ext uri="{BB962C8B-B14F-4D97-AF65-F5344CB8AC3E}">
        <p14:creationId xmlns:p14="http://schemas.microsoft.com/office/powerpoint/2010/main" val="3432828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Rogers KA, Thompson PA, Allan JN, et al.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Phase</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II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acalabrutinib</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ibrutinib</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-intolerant patients with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relapsed</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refractory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chronic</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Haematologica</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2021;106(9):2364-2373. doi:10.3324/haematol.2020.272500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36</a:t>
            </a:fld>
            <a:endParaRPr lang="en-US" dirty="0"/>
          </a:p>
        </p:txBody>
      </p:sp>
    </p:spTree>
    <p:extLst>
      <p:ext uri="{BB962C8B-B14F-4D97-AF65-F5344CB8AC3E}">
        <p14:creationId xmlns:p14="http://schemas.microsoft.com/office/powerpoint/2010/main" val="409810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8CCF5B34-64C6-EA40-FA75-B6BCBCBF7E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34827EF8-49DD-0B12-47E3-26D5E7185E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Anthony Mato, MD, MSCE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Medical Expert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New York, New York</a:t>
            </a:r>
            <a:endParaRPr lang="en-US" sz="1800" dirty="0">
              <a:effectLst/>
              <a:latin typeface="Times New Roman" panose="02020603050405020304" pitchFamily="18" charset="0"/>
              <a:ea typeface="Times New Roman" panose="02020603050405020304" pitchFamily="18" charset="0"/>
            </a:endParaRPr>
          </a:p>
          <a:p>
            <a:endParaRPr lang="en-US" altLang="en-US" dirty="0">
              <a:ea typeface="ＭＳ Ｐゴシック" panose="020B0600070205080204" pitchFamily="34" charset="-128"/>
            </a:endParaRPr>
          </a:p>
        </p:txBody>
      </p:sp>
      <p:sp>
        <p:nvSpPr>
          <p:cNvPr id="12291" name="Slide Number Placeholder 3">
            <a:extLst>
              <a:ext uri="{FF2B5EF4-FFF2-40B4-BE49-F238E27FC236}">
                <a16:creationId xmlns:a16="http://schemas.microsoft.com/office/drawing/2014/main" id="{318E16D9-DD50-E141-5243-91D0F173CD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17883D-AD34-8A41-BF32-C0899E31C194}"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Shadman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Sharman JP, Levy MY, et al. Preliminary results of the phase 2 study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zanubrutinib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patients with previously treated B-cell malignancies intolerant to ibrutinib and/or acalabrutinib.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2021;39(15)(suppl): e19506. doi:10.1200/JCO.2021.39.15_suppl.e19506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Shadman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Flinn IW, Kingsley EC, et al. Zanubrutinib in acalabrutinib-intolerant patients (pts) with B-cell malignancies. Abstract presented at: Annual Meeting of the American Society of Hematology; December 10, 2022; New Orleans, LA. Abstract 1587.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/Paper159726.html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37</a:t>
            </a:fld>
            <a:endParaRPr lang="en-US" dirty="0"/>
          </a:p>
        </p:txBody>
      </p:sp>
    </p:spTree>
    <p:extLst>
      <p:ext uri="{BB962C8B-B14F-4D97-AF65-F5344CB8AC3E}">
        <p14:creationId xmlns:p14="http://schemas.microsoft.com/office/powerpoint/2010/main" val="221443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dk1"/>
                </a:solidFill>
                <a:effectLst/>
                <a:latin typeface="Arial"/>
                <a:ea typeface="Arial"/>
                <a:cs typeface="Arial"/>
                <a:sym typeface="Arial"/>
              </a:rPr>
              <a:t>Treatment Sequencing and Overcoming BTKi Resistance: </a:t>
            </a:r>
            <a:r>
              <a:rPr lang="en-US" sz="1400" b="0" i="0" u="none" strike="noStrike" cap="none" dirty="0" err="1">
                <a:solidFill>
                  <a:schemeClr val="dk1"/>
                </a:solidFill>
                <a:effectLst/>
                <a:latin typeface="Arial"/>
                <a:ea typeface="Arial"/>
                <a:cs typeface="Arial"/>
                <a:sym typeface="Arial"/>
              </a:rPr>
              <a:t>Venetoclax</a:t>
            </a:r>
            <a:r>
              <a:rPr lang="en-US" sz="1400" b="0" i="0" u="none" strike="noStrike" cap="none" dirty="0">
                <a:solidFill>
                  <a:schemeClr val="dk1"/>
                </a:solidFill>
                <a:effectLst/>
                <a:latin typeface="Arial"/>
                <a:ea typeface="Arial"/>
                <a:cs typeface="Arial"/>
                <a:sym typeface="Arial"/>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38</a:t>
            </a:fld>
            <a:endParaRPr lang="en-US" dirty="0"/>
          </a:p>
        </p:txBody>
      </p:sp>
    </p:spTree>
    <p:extLst>
      <p:ext uri="{BB962C8B-B14F-4D97-AF65-F5344CB8AC3E}">
        <p14:creationId xmlns:p14="http://schemas.microsoft.com/office/powerpoint/2010/main" val="2191939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Kater</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AP, Kipps TJ,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Eichhorst</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et al.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Five-year</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analysis</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murano</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demonstrates</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enduring</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undetectable</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minimal residual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disease</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uMRD</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a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subset</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relapsed</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refractory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chronic</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(R/R CLL) patients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Pts</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following</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fixed-duration</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venetoclax-rituximab</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VenR</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therapy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Tx</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Abstract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presented</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Annual</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Meeting of the American Society of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Hematology</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December 5, 2020. Abstract 125. </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https</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da-DK"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a:t>
            </a:r>
            <a:r>
              <a:rPr lang="da-DK"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/2020/webprogram/Paper136109.html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Jones JA, Mato AR, Wierda WG,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for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progressing after ibrutinib: an interim analysis of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multicentre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open-label, phase 2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2018;19(1):65-75. doi:10.1016/S1470-2045(17)30909-9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39</a:t>
            </a:fld>
            <a:endParaRPr lang="en-US" dirty="0"/>
          </a:p>
        </p:txBody>
      </p:sp>
    </p:spTree>
    <p:extLst>
      <p:ext uri="{BB962C8B-B14F-4D97-AF65-F5344CB8AC3E}">
        <p14:creationId xmlns:p14="http://schemas.microsoft.com/office/powerpoint/2010/main" val="329785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sz="1200" dirty="0">
                <a:solidFill>
                  <a:schemeClr val="tx1"/>
                </a:solidFill>
              </a:rPr>
              <a:t>Kaptein A, de Bruin G, </a:t>
            </a:r>
            <a:r>
              <a:rPr lang="nl-NL" sz="1200" dirty="0" err="1">
                <a:solidFill>
                  <a:schemeClr val="tx1"/>
                </a:solidFill>
              </a:rPr>
              <a:t>Emmelot</a:t>
            </a:r>
            <a:r>
              <a:rPr lang="nl-NL" sz="1200" dirty="0">
                <a:solidFill>
                  <a:schemeClr val="tx1"/>
                </a:solidFill>
              </a:rPr>
              <a:t>-van Hoek M</a:t>
            </a:r>
            <a:r>
              <a:rPr lang="en-US" sz="1200" dirty="0">
                <a:solidFill>
                  <a:schemeClr val="tx1"/>
                </a:solidFill>
              </a:rPr>
              <a:t> et al. </a:t>
            </a:r>
            <a:r>
              <a:rPr lang="en-US" b="1" i="0" dirty="0">
                <a:solidFill>
                  <a:srgbClr val="1C1D1F"/>
                </a:solidFill>
                <a:effectLst/>
                <a:latin typeface="acumin-pro"/>
              </a:rPr>
              <a:t>Potency and Selectivity of BTK Inhibitors in Clinical Development for B-Cell Malignancies. </a:t>
            </a:r>
            <a:r>
              <a:rPr lang="en-US" sz="1200" i="1" dirty="0">
                <a:solidFill>
                  <a:schemeClr val="tx1"/>
                </a:solidFill>
              </a:rPr>
              <a:t>Blood </a:t>
            </a:r>
            <a:r>
              <a:rPr lang="en-US" sz="1200" dirty="0">
                <a:solidFill>
                  <a:schemeClr val="tx1"/>
                </a:solidFill>
              </a:rPr>
              <a:t>2018;132(suppl 1):1871.</a:t>
            </a:r>
            <a:endParaRPr lang="en-US" b="1" i="0" dirty="0">
              <a:solidFill>
                <a:srgbClr val="1C1D1F"/>
              </a:solidFill>
              <a:effectLst/>
              <a:latin typeface="acumin-pro"/>
            </a:endParaRPr>
          </a:p>
          <a:p>
            <a:endParaRPr lang="en-US" dirty="0"/>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40</a:t>
            </a:fld>
            <a:endParaRPr lang="en-US" dirty="0"/>
          </a:p>
        </p:txBody>
      </p:sp>
    </p:spTree>
    <p:extLst>
      <p:ext uri="{BB962C8B-B14F-4D97-AF65-F5344CB8AC3E}">
        <p14:creationId xmlns:p14="http://schemas.microsoft.com/office/powerpoint/2010/main" val="1999721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Wang E, Mi X, Thompson MC, et al. Mechanisms of Resistance to Noncovalent Bruton's Tyrosine Kinase Inhibitors.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2022;386(8):735-743. doi:10.1056/NEJMoa2114110</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Aslan B,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Kismali</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G, Iles LR,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inhibits wild-type and mutant Bruton's tyrosine kinase-mediated signaling in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Cancer J</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2022;12(5):80. doi:10.1038/s41408-022-00675-9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41</a:t>
            </a:fld>
            <a:endParaRPr lang="en-US" dirty="0"/>
          </a:p>
        </p:txBody>
      </p:sp>
    </p:spTree>
    <p:extLst>
      <p:ext uri="{BB962C8B-B14F-4D97-AF65-F5344CB8AC3E}">
        <p14:creationId xmlns:p14="http://schemas.microsoft.com/office/powerpoint/2010/main" val="1754920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42</a:t>
            </a:fld>
            <a:endParaRPr lang="en-US" dirty="0"/>
          </a:p>
        </p:txBody>
      </p:sp>
    </p:spTree>
    <p:extLst>
      <p:ext uri="{BB962C8B-B14F-4D97-AF65-F5344CB8AC3E}">
        <p14:creationId xmlns:p14="http://schemas.microsoft.com/office/powerpoint/2010/main" val="2520142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43</a:t>
            </a:fld>
            <a:endParaRPr lang="en-US" dirty="0"/>
          </a:p>
        </p:txBody>
      </p:sp>
    </p:spTree>
    <p:extLst>
      <p:ext uri="{BB962C8B-B14F-4D97-AF65-F5344CB8AC3E}">
        <p14:creationId xmlns:p14="http://schemas.microsoft.com/office/powerpoint/2010/main" val="2290665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44</a:t>
            </a:fld>
            <a:endParaRPr lang="en-US" dirty="0"/>
          </a:p>
        </p:txBody>
      </p:sp>
    </p:spTree>
    <p:extLst>
      <p:ext uri="{BB962C8B-B14F-4D97-AF65-F5344CB8AC3E}">
        <p14:creationId xmlns:p14="http://schemas.microsoft.com/office/powerpoint/2010/main" val="306554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45</a:t>
            </a:fld>
            <a:endParaRPr lang="en-US" dirty="0"/>
          </a:p>
        </p:txBody>
      </p:sp>
    </p:spTree>
    <p:extLst>
      <p:ext uri="{BB962C8B-B14F-4D97-AF65-F5344CB8AC3E}">
        <p14:creationId xmlns:p14="http://schemas.microsoft.com/office/powerpoint/2010/main" val="480506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46</a:t>
            </a:fld>
            <a:endParaRPr lang="en-US" dirty="0"/>
          </a:p>
        </p:txBody>
      </p:sp>
    </p:spTree>
    <p:extLst>
      <p:ext uri="{BB962C8B-B14F-4D97-AF65-F5344CB8AC3E}">
        <p14:creationId xmlns:p14="http://schemas.microsoft.com/office/powerpoint/2010/main" val="2478125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B78E6A5-7327-BF7B-74CD-1EEF7A996E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DABA3FB-47FD-912B-0348-BB734D27E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2B36B716-C574-B3B8-B30D-005EB04B25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4976E9-6351-3745-BECD-FE055F0BB71D}" type="slidenum">
              <a:rPr lang="en-US" altLang="en-US">
                <a:latin typeface="Calibri" panose="020F0502020204030204" pitchFamily="34" charset="0"/>
              </a:rPr>
              <a:pPr/>
              <a:t>5</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38673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47</a:t>
            </a:fld>
            <a:endParaRPr lang="en-US" dirty="0"/>
          </a:p>
        </p:txBody>
      </p:sp>
    </p:spTree>
    <p:extLst>
      <p:ext uri="{BB962C8B-B14F-4D97-AF65-F5344CB8AC3E}">
        <p14:creationId xmlns:p14="http://schemas.microsoft.com/office/powerpoint/2010/main" val="3289095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48</a:t>
            </a:fld>
            <a:endParaRPr lang="en-US" dirty="0"/>
          </a:p>
        </p:txBody>
      </p:sp>
    </p:spTree>
    <p:extLst>
      <p:ext uri="{BB962C8B-B14F-4D97-AF65-F5344CB8AC3E}">
        <p14:creationId xmlns:p14="http://schemas.microsoft.com/office/powerpoint/2010/main" val="2326205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 (1)(suppl):2316-2320. doi:10.1182/blood-2022-159497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49</a:t>
            </a:fld>
            <a:endParaRPr lang="en-US" dirty="0"/>
          </a:p>
        </p:txBody>
      </p:sp>
    </p:spTree>
    <p:extLst>
      <p:ext uri="{BB962C8B-B14F-4D97-AF65-F5344CB8AC3E}">
        <p14:creationId xmlns:p14="http://schemas.microsoft.com/office/powerpoint/2010/main" val="2179631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Nemtabrutinib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(MK-1026), A non-covalent inhibitor of wild-type and C481S mutated Bruton tyrosine kinase for B-cell malignancies: efficacy and safety of the phase 2 dose-expansion BELLWAVE-001 study. </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Abstract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presented</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Annual Meeting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of</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European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Hematology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Association</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June 10, 2022</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Abstract P682.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https://library.ehaweb.org/eha/2022/eha2022-congress/357544/jennifer.woyach.nemtabrutinib.28mk-102629.a.non-covalent.inhibitor.of.wild-type.html?f=listing%3D3%2Abrowseby%3D8%2Asortby%3D1%2Amedia%3D1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51</a:t>
            </a:fld>
            <a:endParaRPr lang="en-US" dirty="0"/>
          </a:p>
        </p:txBody>
      </p:sp>
    </p:spTree>
    <p:extLst>
      <p:ext uri="{BB962C8B-B14F-4D97-AF65-F5344CB8AC3E}">
        <p14:creationId xmlns:p14="http://schemas.microsoft.com/office/powerpoint/2010/main" val="4131583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Nemtabrutinib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(MK-1026), A non-covalent inhibitor of wild-type and C481S mutated Bruton tyrosine kinase for B-cell malignancies: efficacy and safety of the phase 2 dose-expansion BELLWAVE-001 study. </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Abstract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presented</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Annual Meeting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of</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European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Hematology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Association</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June 10, 2022</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Abstract P682.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https://library.ehaweb.org/eha/2022/eha2022-congress/357544/jennifer.woyach.nemtabrutinib.28mk-102629.a.non-covalent.inhibitor.of.wild-type.html?f=listing%3D3%2Abrowseby%3D8%2Asortby%3D1%2Amedia%3D1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52</a:t>
            </a:fld>
            <a:endParaRPr lang="en-US" dirty="0"/>
          </a:p>
        </p:txBody>
      </p:sp>
    </p:spTree>
    <p:extLst>
      <p:ext uri="{BB962C8B-B14F-4D97-AF65-F5344CB8AC3E}">
        <p14:creationId xmlns:p14="http://schemas.microsoft.com/office/powerpoint/2010/main" val="2864273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Nemtabrutinib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(MK-1026), A non-covalent inhibitor of wild-type and C481S mutated Bruton tyrosine kinase for B-cell malignancies: efficacy and safety of the phase 2 dose-expansion BELLWAVE-001 study. </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Abstract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presented</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Annual Meeting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of</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European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Hematology</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de-DE"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Association</a:t>
            </a:r>
            <a:r>
              <a:rPr lang="de-DE"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June 10, 2022</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Abstract P682.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https://library.ehaweb.org/eha/2022/eha2022-congress/357544/jennifer.woyach.nemtabrutinib.28mk-102629.a.non-covalent.inhibitor.of.wild-type.html?f=listing%3D3%2Abrowseby%3D8%2Asortby%3D1%2Amedia%3D1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53</a:t>
            </a:fld>
            <a:endParaRPr lang="en-US" dirty="0"/>
          </a:p>
        </p:txBody>
      </p:sp>
    </p:spTree>
    <p:extLst>
      <p:ext uri="{BB962C8B-B14F-4D97-AF65-F5344CB8AC3E}">
        <p14:creationId xmlns:p14="http://schemas.microsoft.com/office/powerpoint/2010/main" val="1593231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Flinn IW, Awan FT, et al. Efficacy and safety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nemtabrutinib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wild-type and C481S-mutated Bruton tyrosine kinase inhibitor for B-cell malignancies: Updated analysis of the open-label phase 1/2 dose-expansion Bellwave-001 Study. Abstract presented at: Annual Meeting of the American Society of Hematology; December 11, 2022; New Orleans, LA. Abstract 3114.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/Paper163596.html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54</a:t>
            </a:fld>
            <a:endParaRPr lang="en-US" dirty="0"/>
          </a:p>
        </p:txBody>
      </p:sp>
    </p:spTree>
    <p:extLst>
      <p:ext uri="{BB962C8B-B14F-4D97-AF65-F5344CB8AC3E}">
        <p14:creationId xmlns:p14="http://schemas.microsoft.com/office/powerpoint/2010/main" val="2629368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Flinn IW, Awan FT, et al. Efficacy and safety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nemtabrutinib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wild-type and C481S-mutated Bruton tyrosine kinase inhibitor for B-cell malignancies: Updated analysis of the open-label phase 1/2 dose-expansion Bellwave-001 Study. Abstract presented at: Annual Meeting of the American Society of Hematology; December 11, 2022; New Orleans, LA. Abstract 3114.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/Paper163596.html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55</a:t>
            </a:fld>
            <a:endParaRPr lang="en-US" dirty="0"/>
          </a:p>
        </p:txBody>
      </p:sp>
    </p:spTree>
    <p:extLst>
      <p:ext uri="{BB962C8B-B14F-4D97-AF65-F5344CB8AC3E}">
        <p14:creationId xmlns:p14="http://schemas.microsoft.com/office/powerpoint/2010/main" val="1690972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Pagel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JM, Coombs CC,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next generation, highly selective, non-covalent BTK inhibitor in previously treated CLL/SLL: Updated results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 (1)(suppl):391. doi:10.1182/blood-2021-147599</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57</a:t>
            </a:fld>
            <a:endParaRPr lang="en-US" dirty="0"/>
          </a:p>
        </p:txBody>
      </p:sp>
    </p:spTree>
    <p:extLst>
      <p:ext uri="{BB962C8B-B14F-4D97-AF65-F5344CB8AC3E}">
        <p14:creationId xmlns:p14="http://schemas.microsoft.com/office/powerpoint/2010/main" val="3426794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Wang E, Mi X, Thompson MC, et al. Mechanisms of Resistance to Noncovalent Bruton's Tyrosine Kinase Inhibitors.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2022;386(8):735-743. doi:10.1056/NEJMoa2114110</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59</a:t>
            </a:fld>
            <a:endParaRPr lang="en-US" dirty="0"/>
          </a:p>
        </p:txBody>
      </p:sp>
    </p:spTree>
    <p:extLst>
      <p:ext uri="{BB962C8B-B14F-4D97-AF65-F5344CB8AC3E}">
        <p14:creationId xmlns:p14="http://schemas.microsoft.com/office/powerpoint/2010/main" val="112439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Shanafelt</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TD, Wang XV, Hanson CA, et al. Long-term outcomes for ibrutinib-rituximab and chemoimmunotherapy in CLL: updated results of the E1912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2022;140(2):112-120. doi:10.1182/blood.2021014960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Heerema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NA, et al. Ibrutinib regimens versus chemoimmunotherapy in older patients with untreated CLL.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2018;379(26):2517-2528. doi:10.1056/NEJMoa1812836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Moreno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Greil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Demirkan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 et al. Ibrutinib plus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chlorambucil plus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first-line treatment of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iLLUMINATE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multicentre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open-label, phase 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2019;20(1):43-56. doi:10.1016/S1470-2045(18)30788-5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Burger JA, Barr PM,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Robak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et al. Long-term efficacy and safety of first-line ibrutinib treatment for patients with CLL/SLL: 5 years of follow-up from the phase 3 RESONATE-2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2020;34(3):787-798. doi:10.1038/s41375-019-0602-x </a:t>
            </a:r>
            <a:endParaRPr lang="en-US" b="1" dirty="0"/>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Sharman JP,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Egyed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Jurczak</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 et al. Acalabrutinib with or without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chlorambucil and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for treatment-naive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(ELEVATE TN):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randomised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controlled, phase 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2020;395(10232):1278-1291. doi:10.1016/S0140-6736(20)30262-2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Ghia P,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Pluta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et al. ASCEND: Phase III, randomized trial of acalabrutinib versus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idelalisib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plus rituximab or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bendamustine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plus rituximab in relapsed or refractory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2020;38(25):2849-2861. doi:10.1200/JCO.19.03355.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Byrd JC, Hillmen P, Ghia P, et al. Acalabrutinib versus ibrutinib in previously treated chronic lymphocytic leukemia: results of the first randomized phase III trial. </a:t>
            </a:r>
            <a:r>
              <a:rPr lang="en-CA"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CA"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2021;39(31):3441-3452. doi:10.1200/JCO.21.01210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Tam CS, Brown JR, Kahl BS, et al. Zanubrutinib versus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bendamustine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and rituximab in untreated chronic lymphocytic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leukaemia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and small lymphocytic lymphoma (SEQUOIA):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randomised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controlled, phase 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Lancet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2022;23(8):1031-1043. doi:10.1016/S1470-2045(22)00293-5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Brown JR, Eichhorst B, Hillmen P, et al. Zanubrutinib or ibrutinib in relapsed or refractory chronic lymphocytic leukemia.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Engl</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Med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2023;388(4):319-332. doi:10.1056/NEJMoa2211582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Sawaf</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 Zhang C, Lu T, et al. Minimal residual disease dynamics after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treatment: extended off-treatment follow-up from the randomized CLL14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2021;39(36):4049-4060. doi:10.1200/JCO.21.01181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Eichhorst B, Niemann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Kater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AP, et al. A randomized phase III study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-based time-limited combination treatments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RVe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GVe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GIVe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vs standard chemoimmunotherapy (CIT: FCR/BR) in frontline chronic lymphocytic leukemia (CLL) of fit patients: first co-primary endpoint analysis of the international intergroup GAIA (CLL13) Trial.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2021;138(1)(suppl):71. doi:10.1182/blood-2021-146161</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Kater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AP, Wu JQ, Kipps T,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plus rituximab in relapsed chronic lymphocytic leukemia: 4-Year Results and evaluation of impact of genomic complexity and gene mutations from the MURANO phase III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 Clin Oncol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2020;38(34):4042-4054. doi:10.1200/JCO.20.00948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020EC01F-C707-4841-AFA5-45F6E1F3C29B}" type="slidenum">
              <a:rPr lang="en-US" smtClean="0"/>
              <a:t>7</a:t>
            </a:fld>
            <a:endParaRPr lang="en-US" dirty="0"/>
          </a:p>
        </p:txBody>
      </p:sp>
    </p:spTree>
    <p:extLst>
      <p:ext uri="{BB962C8B-B14F-4D97-AF65-F5344CB8AC3E}">
        <p14:creationId xmlns:p14="http://schemas.microsoft.com/office/powerpoint/2010/main" val="21690079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61</a:t>
            </a:fld>
            <a:endParaRPr lang="en-US" dirty="0"/>
          </a:p>
        </p:txBody>
      </p:sp>
    </p:spTree>
    <p:extLst>
      <p:ext uri="{BB962C8B-B14F-4D97-AF65-F5344CB8AC3E}">
        <p14:creationId xmlns:p14="http://schemas.microsoft.com/office/powerpoint/2010/main" val="728757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Montoya 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Bourcier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Thrompson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MC, et al. Kinase dead BTK mutations confer resistance to covalent and noncovalent BTK inhibitors but are susceptible to clinical stage BTK degraders. Annual Meeting of the American Society of Hematology; December 12, 2022; New Orleans, LA. Abstract 750.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https://ash.confex.com/ash/2022/webprogram/Paper163268.html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717909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11262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482003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3147624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158364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5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0337509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Aronson JH,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Skånland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SS,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Roeker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LE, Thompson MC, Mato AR. Approach to a patient with "double refractory" chronic lymphocytic leukemia: "Double, double toil and trouble" (Shakespeare).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Am J </a:t>
            </a:r>
            <a:r>
              <a:rPr lang="en-US" sz="1800" i="1"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Hematol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2022;97 Suppl 2:S19-S25. doi:10.1002/ajh.26682</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69</a:t>
            </a:fld>
            <a:endParaRPr lang="en-US" dirty="0"/>
          </a:p>
        </p:txBody>
      </p:sp>
    </p:spTree>
    <p:extLst>
      <p:ext uri="{BB962C8B-B14F-4D97-AF65-F5344CB8AC3E}">
        <p14:creationId xmlns:p14="http://schemas.microsoft.com/office/powerpoint/2010/main" val="3271954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i="0" u="none" strike="noStrike" dirty="0">
                <a:solidFill>
                  <a:srgbClr val="212121"/>
                </a:solidFill>
                <a:effectLst/>
                <a:latin typeface="Roboto" panose="020F0502020204030204" pitchFamily="34" charset="0"/>
              </a:rPr>
              <a:t>Mato A, et al. Outcomes for Patients with Chronic Lymphocytic Leukemia Previously Treated with a Covalent BTK Inhibitor and BCL2 Inhibitor in </a:t>
            </a:r>
            <a:r>
              <a:rPr lang="en-US" dirty="0"/>
              <a:t>the United States</a:t>
            </a:r>
            <a:r>
              <a:rPr lang="en-US" b="0" i="0" u="none" strike="noStrike" dirty="0">
                <a:solidFill>
                  <a:srgbClr val="212121"/>
                </a:solidFill>
                <a:effectLst/>
                <a:latin typeface="Roboto" panose="02000000000000000000" pitchFamily="2" charset="0"/>
              </a:rPr>
              <a:t>: A Real-World Database Study. </a:t>
            </a:r>
            <a:r>
              <a:rPr lang="en-US" sz="1800" dirty="0">
                <a:solidFill>
                  <a:srgbClr val="000000"/>
                </a:solidFill>
                <a:effectLst/>
                <a:latin typeface="Calibri" panose="020F0502020204030204" pitchFamily="34" charset="0"/>
                <a:ea typeface="MS Mincho" panose="02020609040205080304" pitchFamily="49" charset="-128"/>
              </a:rPr>
              <a:t>Abstract presented at: Annual Meeting of the American Society of Hematology; December 13, 2021; New Orleans, LA. Abstract 3743.</a:t>
            </a:r>
            <a:endParaRPr lang="en-US" dirty="0"/>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70</a:t>
            </a:fld>
            <a:endParaRPr lang="en-US" dirty="0"/>
          </a:p>
        </p:txBody>
      </p:sp>
    </p:spTree>
    <p:extLst>
      <p:ext uri="{BB962C8B-B14F-4D97-AF65-F5344CB8AC3E}">
        <p14:creationId xmlns:p14="http://schemas.microsoft.com/office/powerpoint/2010/main" val="3625910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i="0" u="none" strike="noStrike" dirty="0">
                <a:solidFill>
                  <a:srgbClr val="212121"/>
                </a:solidFill>
                <a:effectLst/>
                <a:latin typeface="Roboto" panose="020F0502020204030204" pitchFamily="34" charset="0"/>
              </a:rPr>
              <a:t>Mato A, et al. Outcomes for Patients with Chronic Lymphocytic Leukemia Previously Treated with a Covalent BTK Inhibitor and BCL2 Inhibitor in </a:t>
            </a:r>
            <a:r>
              <a:rPr lang="en-US" dirty="0"/>
              <a:t>the United States</a:t>
            </a:r>
            <a:r>
              <a:rPr lang="en-US" b="0" i="0" u="none" strike="noStrike" dirty="0">
                <a:solidFill>
                  <a:srgbClr val="212121"/>
                </a:solidFill>
                <a:effectLst/>
                <a:latin typeface="Roboto" panose="02000000000000000000" pitchFamily="2" charset="0"/>
              </a:rPr>
              <a:t>: A Real-World Database Study. </a:t>
            </a:r>
            <a:r>
              <a:rPr lang="en-US" sz="1800" dirty="0">
                <a:solidFill>
                  <a:srgbClr val="000000"/>
                </a:solidFill>
                <a:effectLst/>
                <a:latin typeface="Calibri" panose="020F0502020204030204" pitchFamily="34" charset="0"/>
                <a:ea typeface="MS Mincho" panose="02020609040205080304" pitchFamily="49" charset="-128"/>
              </a:rPr>
              <a:t>Abstract presented at: Annual Meeting of the American Society of Hematology; December 13, 2021; New Orleans, LA. Abstract 3743.</a:t>
            </a: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000000"/>
              </a:solidFill>
              <a:effectLst/>
              <a:latin typeface="Calibri" panose="020F0502020204030204" pitchFamily="34" charset="0"/>
              <a:ea typeface="MS Mincho" panose="02020609040205080304" pitchFamily="49" charset="-128"/>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Lucas F, Larkin K, Gregory CT, et al. Novel BCL2 mutations in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-resistant, ibrutinib-resistant CLL patients with BTK/PLCG2 mutations.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2020;135(24):2192-2195. doi:10.1182/blood.2019003722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71</a:t>
            </a:fld>
            <a:endParaRPr lang="en-US" dirty="0"/>
          </a:p>
        </p:txBody>
      </p:sp>
    </p:spTree>
    <p:extLst>
      <p:ext uri="{BB962C8B-B14F-4D97-AF65-F5344CB8AC3E}">
        <p14:creationId xmlns:p14="http://schemas.microsoft.com/office/powerpoint/2010/main" val="374449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Imbruvica. Prescribing information. AbbVie; 2022. Accessed February 23, 2023.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https://www.rxabbvie.com/pdf/imbruvica_pi.pdf</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0" marR="0">
              <a:spcBef>
                <a:spcPts val="0"/>
              </a:spcBef>
              <a:spcAft>
                <a:spcPts val="0"/>
              </a:spcAft>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Calquence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Prescribing information. AstraZeneca; 2022. Accessed February 23, 2023.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https://den8dhaj6zs0e.cloudfront.net/50fd68b9-106b-4550-b5d0-12b045f8b184/e2a005a7-65a0-4388-a671-dc887815a938/e2a005a7-65a0-4388-a671-dc887815a938_viewable_rendition__v.pdf</a:t>
            </a:r>
            <a:endParaRPr lang="en-US" dirty="0"/>
          </a:p>
          <a:p>
            <a:endParaRPr lang="en-US" dirty="0"/>
          </a:p>
          <a:p>
            <a:pPr marL="0" marR="0">
              <a:spcBef>
                <a:spcPts val="0"/>
              </a:spcBef>
              <a:spcAft>
                <a:spcPts val="0"/>
              </a:spcAft>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Brukinsa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Prescribing information.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BeiGene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2023. Accessed February 23, 2023.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4"/>
              </a:rPr>
              <a:t>https://www.brukinsa.com/prescribing-information.pdf</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Venclexta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Prescribing information. AbbVie; 2022. Accessed February 23, 2023.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www.rxabbvie.com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/pdf/</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venclexta.pdf</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0" marR="0">
              <a:spcBef>
                <a:spcPts val="0"/>
              </a:spcBef>
              <a:spcAft>
                <a:spcPts val="0"/>
              </a:spcAft>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Zydelig</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Prescribing information. Gilead; 2022. Accessed February 23, 2023.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5"/>
              </a:rPr>
              <a:t>https://www.gilead.com/~/media/Files/pdfs/medicines/oncology/zydelig/zydelig_pi.pdf</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0" marR="0">
              <a:spcBef>
                <a:spcPts val="0"/>
              </a:spcBef>
              <a:spcAft>
                <a:spcPts val="0"/>
              </a:spcAft>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Copiktra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Prescribing information.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Secura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Bio, Inc.; 2021. Accessed February 23, 2023.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copiktra.com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/pdf/COPIKTRA-PI-USCPR2007403.pdf</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8</a:t>
            </a:fld>
            <a:endParaRPr lang="en-US" dirty="0"/>
          </a:p>
        </p:txBody>
      </p:sp>
    </p:spTree>
    <p:extLst>
      <p:ext uri="{BB962C8B-B14F-4D97-AF65-F5344CB8AC3E}">
        <p14:creationId xmlns:p14="http://schemas.microsoft.com/office/powerpoint/2010/main" val="3798533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Thompson MC,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Harrup</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RA, Coombs CC,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retreatment of patients with chronic lymphocytic leukemia after a previous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-based regimen.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Adv</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2022;6(15):4553-4557. doi:10.1182/bloodadvances.2022007812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72</a:t>
            </a:fld>
            <a:endParaRPr lang="en-US" dirty="0"/>
          </a:p>
        </p:txBody>
      </p:sp>
    </p:spTree>
    <p:extLst>
      <p:ext uri="{BB962C8B-B14F-4D97-AF65-F5344CB8AC3E}">
        <p14:creationId xmlns:p14="http://schemas.microsoft.com/office/powerpoint/2010/main" val="199302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Thompson MC,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Harrup</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RA, Coombs CC,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retreatment of patients with chronic lymphocytic leukemia after a previous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-based regimen.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 Adv</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2022;6(15):4553-4557. doi:10.1182/bloodadvances.2022007812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73</a:t>
            </a:fld>
            <a:endParaRPr lang="en-US" dirty="0"/>
          </a:p>
        </p:txBody>
      </p:sp>
    </p:spTree>
    <p:extLst>
      <p:ext uri="{BB962C8B-B14F-4D97-AF65-F5344CB8AC3E}">
        <p14:creationId xmlns:p14="http://schemas.microsoft.com/office/powerpoint/2010/main" val="3020419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highly selective, non-covalent (reversible) BTK inhibitor in previously treated CLL/SLL: updated results from the Phase 1/2 BRUIN Study. Abstract presented at: Annual Meeting of the European Hematology Association; June 12, 2021. S147.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https://library.ehaweb.org/eha/2021/eha2021-virtual-congress/330170/peter.hillmen.first.interim.analysis.of.alpine.study.results.of.a.phase.3.html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74</a:t>
            </a:fld>
            <a:endParaRPr lang="en-US" dirty="0"/>
          </a:p>
        </p:txBody>
      </p:sp>
    </p:spTree>
    <p:extLst>
      <p:ext uri="{BB962C8B-B14F-4D97-AF65-F5344CB8AC3E}">
        <p14:creationId xmlns:p14="http://schemas.microsoft.com/office/powerpoint/2010/main" val="3951996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Pagel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JM, Coombs CC,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next generation, highly selective, non-covalent BTK inhibitor in previously treated CLL/SLL: Updated results from the phase 1/2 BRUIN study.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 (1)(suppl):391. doi:10.1182/blood-2021-147599</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Brown JR, et al. Efficacy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pirtobrutinib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covalent BTK-inhibitor pre-treated relapsed / refractory CLL/SLL: Additional patients and extended follow-up from the phase 1/2 BRUIN study. Annual Meeting of the American Society of Hematology; December 12, 2022; New Orleans, LA. Abstract 961.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https://ash.confex.com/ash/2022/webprogram/Paper159497.html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75</a:t>
            </a:fld>
            <a:endParaRPr lang="en-US" dirty="0"/>
          </a:p>
        </p:txBody>
      </p:sp>
    </p:spTree>
    <p:extLst>
      <p:ext uri="{BB962C8B-B14F-4D97-AF65-F5344CB8AC3E}">
        <p14:creationId xmlns:p14="http://schemas.microsoft.com/office/powerpoint/2010/main" val="855538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Siddiqi</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Soumerai</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JD,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Dorritie</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KA, et al. Rapid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undetectable</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MRD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uMRD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responses</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patients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relapsed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refractory</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(R/R)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chronic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leukemia</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small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lymphocytic</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lymphoma</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(CLL/SLL)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treated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lisocabtagene</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maraleucel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liso-cel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CD19-directed CAR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cell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product</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updated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results</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from</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Transcend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CLL 004, a Phase 1/2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study</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including</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patients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high-</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risk</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disease</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previously</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treated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ibrutinib</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fr-FR"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2019;134(1)(</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suppl</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):503. </a:t>
            </a:r>
            <a:r>
              <a:rPr lang="fr-FR"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doi</a:t>
            </a: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 10.1182/blood-2019-127603</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fr-FR"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Siddiqi 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Soumerai</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JD,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Dorritie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KA, et al. Phase 1 TRANSCEND CLL 004 study of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lisocabtagene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maraleucel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patients with relapsed/refractory CLL or SLL.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2022;139(12):1794-1806. doi:10.1182/blood.2021011895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76</a:t>
            </a:fld>
            <a:endParaRPr lang="en-US" dirty="0"/>
          </a:p>
        </p:txBody>
      </p:sp>
    </p:spTree>
    <p:extLst>
      <p:ext uri="{BB962C8B-B14F-4D97-AF65-F5344CB8AC3E}">
        <p14:creationId xmlns:p14="http://schemas.microsoft.com/office/powerpoint/2010/main" val="2678989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Davids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Chanan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-Khan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Mudenda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B, et 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Lisaftoclax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(APG-2575) safety and activity as monotherapy or combined with acalabrutinib or rituximab in patients (pts) with treatment-naïve, relapsed or refractory chronic lymphocytic leukemia/small lymphocytic lymphoma (R/R CLL/SLL): initial data from a phase 2 global study. Abstract presented at: Annual Meeting of the American Society of Hematology; December 12, 2022; New Orleans, LA. Abstract 964.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https://ash.confex.com/ash/2022/webprogram/Paper160386.html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Cheah CY, Tam CS,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Lasica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 et al. A phase 1 study with the novel B-cell lymphoma 2 (Bcl-2) inhibitor Bgb-11417 as monotherapy or in combination with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zanubrutinib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(ZANU) in Patients (Pts) with CLL/SLL: preliminary data. Abstract presented at: Annual Meeting of the American Society of Hematology; December 12, 2022; New Orleans, LA. Abstract 962.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4"/>
              </a:rPr>
              <a:t>https://ash.confex.com/ash/2022/webprogram/Paper169662.html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Ravikrishnan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Muhowski</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 Lai TH, et al. Characterization of LP-118, a novel small molecule inhibitor of Bcl-2 and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Bcl-Xl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chronic lymphocytic leukemia resistant to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2021;138(1)(suppl):679. doi:10.1182/blood-2021-151852</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Rohena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DD, Slawin B,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Ravikrishnan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 et al. Targeting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venetoclax</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resistant CLL using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protac</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-based BCL-2/BCL-XL degrader. Abstract presented at: Annual Meeting of the American Society of Hematology; December 10, 2022; New Orleans, LA. Abstract 206.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5"/>
              </a:rPr>
              <a:t>https://ash.confex.com/ash/2022/webprogram/Paper168345.html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Blachly</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JS, Stephens DM, Ye JC, et al. Initial results from a phase 1/2 dose escalation and expansion study evaluating MS-553, a novel and selective PKCβ inhibitor, in patients with CLL/SLL. Abstract presented at: Annual Meeting of the American Society of Hematology; December 12, 2022; New Orleans, LA. Abstract 963.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6"/>
              </a:rPr>
              <a:t>https://ash.confex.com/ash/2022/webprogram/Paper171203.html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AR, Wierda WG, Ai WZ, et al. NX-2127-001, a first-in-human trial of NX-2127, a Bruton’s tyrosine kinase-targeted protein degrader, in patients with relapsed or refractory chronic lymphocytic leukemia and b-cell malignancies. Abstract presented at: Annual Meeting of the American Society of Hematology; December 12, 2022; New Orleans, LA. Abstract 965.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/Paper164772.html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Kater</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AP, Ye JC, Sandoval-Sus J, et al. Subcutaneous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epcoritamab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in patients with Richter’s syndrome: early results from phase 1b/2 trial (EPCORE CLL-1). Abstract presented at: Annual Meeting of the American Society of Hematology; December 10, 2022; New Orleans, LA. Abstract 348. https://</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ash.confex.com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/ash/2022/</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webprogram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/Paper158298.html</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77</a:t>
            </a:fld>
            <a:endParaRPr lang="en-US" dirty="0"/>
          </a:p>
        </p:txBody>
      </p:sp>
    </p:spTree>
    <p:extLst>
      <p:ext uri="{BB962C8B-B14F-4D97-AF65-F5344CB8AC3E}">
        <p14:creationId xmlns:p14="http://schemas.microsoft.com/office/powerpoint/2010/main" val="3692289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AXIS will work with faculty to integrate appropriate case examples that highlight the potential future integration of non-covalent BTK inhibitors into treatment plans for relapsed/refractory CLL/SLL. The case studies will be designed to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benchmark actions taken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measure simulated change in practice skills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performance within the practice setting, thus capturing data to support the impact of our educational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case studies will include a faculty facilitated discussion with the interprofessional clinical care team in attendance to foster individual and team-based reflection, peer-to-peer dialogue, and practical considerations regarding how emerging data with non-covalent BTK inhibitors may impact future clinical practice decision-making.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76F87-BC25-A14C-9E3D-FF03B60853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1708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82</a:t>
            </a:fld>
            <a:endParaRPr lang="en-US" dirty="0"/>
          </a:p>
        </p:txBody>
      </p:sp>
    </p:spTree>
    <p:extLst>
      <p:ext uri="{BB962C8B-B14F-4D97-AF65-F5344CB8AC3E}">
        <p14:creationId xmlns:p14="http://schemas.microsoft.com/office/powerpoint/2010/main" val="11477761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0E649BA-7750-2C27-6480-533CC7362B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ECA805E2-C83D-D9A6-D4DE-891B1BF78D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Correct answer: b) Point mutation of </a:t>
            </a:r>
            <a:r>
              <a:rPr lang="en-US" altLang="en-US" i="1" dirty="0">
                <a:ea typeface="ＭＳ Ｐゴシック" panose="020B0600070205080204" pitchFamily="34" charset="-128"/>
              </a:rPr>
              <a:t>C481</a:t>
            </a:r>
          </a:p>
        </p:txBody>
      </p:sp>
      <p:sp>
        <p:nvSpPr>
          <p:cNvPr id="36867" name="Slide Number Placeholder 3">
            <a:extLst>
              <a:ext uri="{FF2B5EF4-FFF2-40B4-BE49-F238E27FC236}">
                <a16:creationId xmlns:a16="http://schemas.microsoft.com/office/drawing/2014/main" id="{7361B4E6-6066-5A10-8592-697FB27D3F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B89FD24-24D3-1041-AEDB-1DCD0F90B1E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38479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39DF3D71-72D1-1A0D-4459-73B3514AA7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F3F0EA20-86DC-2B80-DD4A-0F86063495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Correct answer: a) </a:t>
            </a:r>
            <a:r>
              <a:rPr lang="en-US" sz="1600" dirty="0"/>
              <a:t>Acalabrutinib had noninferior PFS and fewer CV AEs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38915" name="Slide Number Placeholder 3">
            <a:extLst>
              <a:ext uri="{FF2B5EF4-FFF2-40B4-BE49-F238E27FC236}">
                <a16:creationId xmlns:a16="http://schemas.microsoft.com/office/drawing/2014/main" id="{FBB3E861-FDAE-C7C9-C503-CD239A7714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B357CB-73BA-E146-A380-D3F9A3DA9DB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4127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Chatzikonstantinou</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Scarfo</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Demosthenous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C, et al. Real-world evidence on therapeutic strategies and treatment-sequencing in patients with chronic lymphocytic leukemia: an international study of Eric, the European Research Initiative on CLL.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2021;138(1)(suppl):2635. doi:10.1182/blood-2021-148738</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Mato A,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Ravelo</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 To TM, et al. Real-world treatment patterns and outcomes of patients with chronic lymphocytic leukemia (CLL) receiving first-line (1L) therapy in the United States (US).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2021;138(1)(suppl):4086. doi:10.1182/blood-2021-148472</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9</a:t>
            </a:fld>
            <a:endParaRPr lang="en-US" dirty="0"/>
          </a:p>
        </p:txBody>
      </p:sp>
    </p:spTree>
    <p:extLst>
      <p:ext uri="{BB962C8B-B14F-4D97-AF65-F5344CB8AC3E}">
        <p14:creationId xmlns:p14="http://schemas.microsoft.com/office/powerpoint/2010/main" val="3976954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899C223-D7CA-63D7-6148-ACD5F30AE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0337D52F-2333-1EE4-C3D8-586A0885F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Correct answer: d) </a:t>
            </a:r>
            <a:r>
              <a:rPr lang="en-US" dirty="0"/>
              <a:t>Who were double-refractory after a BTK and BCL2 inhibitor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C311A98D-5BFF-A16C-CC60-C40703468F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EC1482A-0B57-EF47-A90E-80C365D1785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90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528116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899C223-D7CA-63D7-6148-ACD5F30AE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0337D52F-2333-1EE4-C3D8-586A0885F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Correct answer: c) </a:t>
            </a:r>
            <a:r>
              <a:rPr lang="en-US" dirty="0"/>
              <a:t>Sequence to a noncovalent BTKi or a clinical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C311A98D-5BFF-A16C-CC60-C40703468F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EC1482A-0B57-EF47-A90E-80C365D1785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91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030686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899C223-D7CA-63D7-6148-ACD5F30AE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0337D52F-2333-1EE4-C3D8-586A0885F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Correct answer: d) </a:t>
            </a:r>
            <a:r>
              <a:rPr lang="en-US" dirty="0"/>
              <a:t>Enroll in a phase 3 trial of </a:t>
            </a:r>
            <a:r>
              <a:rPr lang="en-US" dirty="0" err="1"/>
              <a:t>pirtobrutinib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C311A98D-5BFF-A16C-CC60-C40703468F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EC1482A-0B57-EF47-A90E-80C365D1785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92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6137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NCCN. Clinical Practice Guidelines in Oncology. Chronic Lymphocytic Leukemia/Small Lymphocytic Lymphoma, version 2.2023. Accessed February 23, 2023. </a:t>
            </a:r>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https://www.nccn.org/professionals/physician_gls/pdf/cll.pdf</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10</a:t>
            </a:fld>
            <a:endParaRPr lang="en-US" dirty="0"/>
          </a:p>
        </p:txBody>
      </p:sp>
    </p:spTree>
    <p:extLst>
      <p:ext uri="{BB962C8B-B14F-4D97-AF65-F5344CB8AC3E}">
        <p14:creationId xmlns:p14="http://schemas.microsoft.com/office/powerpoint/2010/main" val="288186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Moreno C,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Greil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R,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Demirkan</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 et al. First-line treatment of chronic lymphocytic leukemia with ibrutinib plus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versus chlorambucil plus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obinutuzumab</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Final analysis of the randomized, phase III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iLLUMINATE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trial.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Haematologica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2022;107(9):2108-2120. doi:10.3324/haematol.2021.279012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Woyach</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JA, Ruppert AS,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Heerema</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NA, et al. Long-term results of Alliance AO41202 show continued advantage of ibrutinib-based regimens compared with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bendamustine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plus rituximab (BR) chemoimmunotherapy.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Blood</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2021;138(1)(suppl):639.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doi</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10.1182/blood-2021-153146</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12</a:t>
            </a:fld>
            <a:endParaRPr lang="en-US" dirty="0"/>
          </a:p>
        </p:txBody>
      </p:sp>
    </p:spTree>
    <p:extLst>
      <p:ext uri="{BB962C8B-B14F-4D97-AF65-F5344CB8AC3E}">
        <p14:creationId xmlns:p14="http://schemas.microsoft.com/office/powerpoint/2010/main" val="411603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_correct">
    <p:spTree>
      <p:nvGrpSpPr>
        <p:cNvPr id="1" name=""/>
        <p:cNvGrpSpPr/>
        <p:nvPr/>
      </p:nvGrpSpPr>
      <p:grpSpPr>
        <a:xfrm>
          <a:off x="0" y="0"/>
          <a:ext cx="0" cy="0"/>
          <a:chOff x="0" y="0"/>
          <a:chExt cx="0" cy="0"/>
        </a:xfrm>
      </p:grpSpPr>
      <p:sp>
        <p:nvSpPr>
          <p:cNvPr id="15" name="Content Placeholder 2"/>
          <p:cNvSpPr>
            <a:spLocks noGrp="1"/>
          </p:cNvSpPr>
          <p:nvPr>
            <p:ph idx="1"/>
          </p:nvPr>
        </p:nvSpPr>
        <p:spPr>
          <a:xfrm>
            <a:off x="228600" y="939778"/>
            <a:ext cx="8686800" cy="3623072"/>
          </a:xfrm>
          <a:prstGeom prst="rect">
            <a:avLst/>
          </a:prstGeom>
        </p:spPr>
        <p:txBody>
          <a:bodyPr>
            <a:noAutofit/>
          </a:bodyPr>
          <a:lstStyle>
            <a:lvl1pPr marL="236538" indent="-236538">
              <a:lnSpc>
                <a:spcPct val="100000"/>
              </a:lnSpc>
              <a:buFont typeface="Arial" panose="020B0604020202020204" pitchFamily="34" charset="0"/>
              <a:buChar char="•"/>
              <a:defRPr sz="2400" baseline="0"/>
            </a:lvl1pPr>
            <a:lvl2pPr marL="690563" indent="-233363">
              <a:lnSpc>
                <a:spcPct val="100000"/>
              </a:lnSpc>
              <a:buFont typeface="Arial" panose="020B0604020202020204" pitchFamily="34" charset="0"/>
              <a:buChar char="–"/>
              <a:defRPr sz="2400"/>
            </a:lvl2pPr>
            <a:lvl3pPr marL="1147763" indent="-233363">
              <a:lnSpc>
                <a:spcPct val="100000"/>
              </a:lnSpc>
              <a:buSzPct val="70000"/>
              <a:buFont typeface="Wingdings" panose="05000000000000000000" pitchFamily="2" charset="2"/>
              <a:buChar char="Ø"/>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0750427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5" name="Rectangle 4"/>
          <p:cNvSpPr/>
          <p:nvPr userDrawn="1"/>
        </p:nvSpPr>
        <p:spPr>
          <a:xfrm>
            <a:off x="0" y="-17345"/>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060704" y="685800"/>
            <a:ext cx="7022592" cy="302895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4000"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515538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799" b="1"/>
            </a:lvl1pPr>
            <a:lvl2pPr marL="342728" indent="0">
              <a:buNone/>
              <a:defRPr sz="1499" b="1"/>
            </a:lvl2pPr>
            <a:lvl3pPr marL="685457" indent="0">
              <a:buNone/>
              <a:defRPr sz="1349" b="1"/>
            </a:lvl3pPr>
            <a:lvl4pPr marL="1028186" indent="0">
              <a:buNone/>
              <a:defRPr sz="1199" b="1"/>
            </a:lvl4pPr>
            <a:lvl5pPr marL="1370915" indent="0">
              <a:buNone/>
              <a:defRPr sz="1199" b="1"/>
            </a:lvl5pPr>
            <a:lvl6pPr marL="1713643" indent="0">
              <a:buNone/>
              <a:defRPr sz="1199" b="1"/>
            </a:lvl6pPr>
            <a:lvl7pPr marL="2056371" indent="0">
              <a:buNone/>
              <a:defRPr sz="1199" b="1"/>
            </a:lvl7pPr>
            <a:lvl8pPr marL="2399100" indent="0">
              <a:buNone/>
              <a:defRPr sz="1199" b="1"/>
            </a:lvl8pPr>
            <a:lvl9pPr marL="2741828" indent="0">
              <a:buNone/>
              <a:defRPr sz="1199"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buFont typeface="Courier New"/>
              <a:buChar char="o"/>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799" b="1"/>
            </a:lvl1pPr>
            <a:lvl2pPr marL="342728" indent="0">
              <a:buNone/>
              <a:defRPr sz="1499" b="1"/>
            </a:lvl2pPr>
            <a:lvl3pPr marL="685457" indent="0">
              <a:buNone/>
              <a:defRPr sz="1349" b="1"/>
            </a:lvl3pPr>
            <a:lvl4pPr marL="1028186" indent="0">
              <a:buNone/>
              <a:defRPr sz="1199" b="1"/>
            </a:lvl4pPr>
            <a:lvl5pPr marL="1370915" indent="0">
              <a:buNone/>
              <a:defRPr sz="1199" b="1"/>
            </a:lvl5pPr>
            <a:lvl6pPr marL="1713643" indent="0">
              <a:buNone/>
              <a:defRPr sz="1199" b="1"/>
            </a:lvl6pPr>
            <a:lvl7pPr marL="2056371" indent="0">
              <a:buNone/>
              <a:defRPr sz="1199" b="1"/>
            </a:lvl7pPr>
            <a:lvl8pPr marL="2399100" indent="0">
              <a:buNone/>
              <a:defRPr sz="1199" b="1"/>
            </a:lvl8pPr>
            <a:lvl9pPr marL="2741828" indent="0">
              <a:buNone/>
              <a:defRPr sz="1199"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buFont typeface="Courier New"/>
              <a:buChar char="o"/>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2931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buFont typeface="Courier New"/>
              <a:buChar char="o"/>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1" y="1200152"/>
            <a:ext cx="4038600" cy="3394472"/>
          </a:xfrm>
        </p:spPr>
        <p:txBody>
          <a:bodyPr/>
          <a:lstStyle>
            <a:lvl1pPr>
              <a:buFont typeface="Courier New"/>
              <a:buChar char="o"/>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86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idpresentation/Subsection Title Slide ">
    <p:spTree>
      <p:nvGrpSpPr>
        <p:cNvPr id="1" name=""/>
        <p:cNvGrpSpPr/>
        <p:nvPr/>
      </p:nvGrpSpPr>
      <p:grpSpPr>
        <a:xfrm>
          <a:off x="0" y="0"/>
          <a:ext cx="0" cy="0"/>
          <a:chOff x="0" y="0"/>
          <a:chExt cx="0" cy="0"/>
        </a:xfrm>
      </p:grpSpPr>
      <p:sp>
        <p:nvSpPr>
          <p:cNvPr id="6" name="Rectangle 5"/>
          <p:cNvSpPr/>
          <p:nvPr userDrawn="1"/>
        </p:nvSpPr>
        <p:spPr>
          <a:xfrm>
            <a:off x="0" y="-17345"/>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790700" y="1771650"/>
            <a:ext cx="5562600" cy="425054"/>
          </a:xfrm>
          <a:prstGeom prst="rect">
            <a:avLst/>
          </a:prstGeom>
        </p:spPr>
        <p:txBody>
          <a:bodyPr anchor="b">
            <a:noAutofit/>
          </a:bodyPr>
          <a:lstStyle>
            <a:lvl1pPr algn="l">
              <a:defRPr sz="24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1790700" y="2355652"/>
            <a:ext cx="5562600" cy="603647"/>
          </a:xfrm>
          <a:prstGeom prst="rect">
            <a:avLst/>
          </a:prstGeom>
        </p:spPr>
        <p:txBody>
          <a:bodyPr>
            <a:noAutofit/>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5499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dpresentation/Subsection Title Slide ">
  <p:cSld name="2_Midpresentation/Subsection Title Slide ">
    <p:spTree>
      <p:nvGrpSpPr>
        <p:cNvPr id="1" name="Shape 129"/>
        <p:cNvGrpSpPr/>
        <p:nvPr/>
      </p:nvGrpSpPr>
      <p:grpSpPr>
        <a:xfrm>
          <a:off x="0" y="0"/>
          <a:ext cx="0" cy="0"/>
          <a:chOff x="0" y="0"/>
          <a:chExt cx="0" cy="0"/>
        </a:xfrm>
      </p:grpSpPr>
      <p:sp>
        <p:nvSpPr>
          <p:cNvPr id="130" name="Google Shape;130;p67"/>
          <p:cNvSpPr/>
          <p:nvPr/>
        </p:nvSpPr>
        <p:spPr>
          <a:xfrm>
            <a:off x="0" y="-17345"/>
            <a:ext cx="9144000" cy="51755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131" name="Google Shape;131;p67"/>
          <p:cNvSpPr txBox="1">
            <a:spLocks noGrp="1"/>
          </p:cNvSpPr>
          <p:nvPr>
            <p:ph type="title"/>
          </p:nvPr>
        </p:nvSpPr>
        <p:spPr>
          <a:xfrm>
            <a:off x="1790700" y="1771650"/>
            <a:ext cx="55626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2400"/>
              <a:buFont typeface="Arial"/>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67"/>
          <p:cNvSpPr txBox="1">
            <a:spLocks noGrp="1"/>
          </p:cNvSpPr>
          <p:nvPr>
            <p:ph type="body" idx="1"/>
          </p:nvPr>
        </p:nvSpPr>
        <p:spPr>
          <a:xfrm>
            <a:off x="1790700" y="2355652"/>
            <a:ext cx="55626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lt2"/>
              </a:buClr>
              <a:buSzPts val="1400"/>
              <a:buNone/>
              <a:defRPr sz="1400">
                <a:solidFill>
                  <a:schemeClr val="lt2"/>
                </a:solidFill>
              </a:defRPr>
            </a:lvl1pPr>
            <a:lvl2pPr marL="914400" lvl="1" indent="-228600" algn="l">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700"/>
              <a:buNone/>
              <a:defRPr sz="1000"/>
            </a:lvl3pPr>
            <a:lvl4pPr marL="1828800" lvl="3" indent="-228600" algn="l">
              <a:spcBef>
                <a:spcPts val="600"/>
              </a:spcBef>
              <a:spcAft>
                <a:spcPts val="0"/>
              </a:spcAft>
              <a:buClr>
                <a:schemeClr val="dk1"/>
              </a:buClr>
              <a:buSzPts val="900"/>
              <a:buNone/>
              <a:defRPr sz="900"/>
            </a:lvl4pPr>
            <a:lvl5pPr marL="2286000" lvl="4" indent="-228600" algn="l">
              <a:spcBef>
                <a:spcPts val="600"/>
              </a:spcBef>
              <a:spcAft>
                <a:spcPts val="0"/>
              </a:spcAft>
              <a:buClr>
                <a:schemeClr val="dk1"/>
              </a:buClr>
              <a:buSzPts val="900"/>
              <a:buNone/>
              <a:defRPr sz="900"/>
            </a:lvl5pPr>
            <a:lvl6pPr marL="2743200" lvl="5" indent="-228600" algn="l">
              <a:spcBef>
                <a:spcPts val="6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2846811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228600" y="939778"/>
            <a:ext cx="8686800" cy="3623072"/>
          </a:xfrm>
          <a:prstGeom prst="rect">
            <a:avLst/>
          </a:prstGeom>
        </p:spPr>
        <p:txBody>
          <a:bodyPr>
            <a:noAutofit/>
          </a:bodyPr>
          <a:lstStyle>
            <a:lvl1pPr marL="236538" indent="-236538">
              <a:lnSpc>
                <a:spcPct val="100000"/>
              </a:lnSpc>
              <a:buFont typeface="Arial" panose="020B0604020202020204" pitchFamily="34" charset="0"/>
              <a:buChar char="•"/>
              <a:defRPr sz="2400" baseline="0"/>
            </a:lvl1pPr>
            <a:lvl2pPr marL="690563" indent="-233363">
              <a:lnSpc>
                <a:spcPct val="100000"/>
              </a:lnSpc>
              <a:buFont typeface="Arial" panose="020B0604020202020204" pitchFamily="34" charset="0"/>
              <a:buChar char="–"/>
              <a:defRPr sz="2400"/>
            </a:lvl2pPr>
            <a:lvl3pPr marL="1147763" indent="-233363">
              <a:lnSpc>
                <a:spcPct val="100000"/>
              </a:lnSpc>
              <a:buSzPct val="70000"/>
              <a:buFont typeface="Wingdings" panose="05000000000000000000" pitchFamily="2" charset="2"/>
              <a:buChar char="Ø"/>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860149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3618711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945575"/>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709160" y="945575"/>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0"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796975"/>
            <a:ext cx="914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40768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008835"/>
            <a:ext cx="4206240" cy="47982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488656"/>
            <a:ext cx="4206240" cy="2963466"/>
          </a:xfrm>
          <a:prstGeom prst="rect">
            <a:avLst/>
          </a:prstGeom>
        </p:spPr>
        <p:txBody>
          <a:bodyPr>
            <a:noAutofit/>
          </a:bodyPr>
          <a:lstStyle>
            <a:lvl1pPr marL="233363" indent="-233363">
              <a:buFont typeface="Arial" panose="020B0604020202020204" pitchFamily="34" charset="0"/>
              <a:buChar char="•"/>
              <a:defRPr sz="2000"/>
            </a:lvl1pPr>
            <a:lvl2pPr marL="690563" indent="-233363">
              <a:defRPr sz="1800"/>
            </a:lvl2pPr>
            <a:lvl3pPr marL="1147763" indent="-233363">
              <a:buFont typeface="Wingdings" panose="05000000000000000000" pitchFamily="2" charset="2"/>
              <a:buChar char="Ø"/>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09160" y="1008835"/>
            <a:ext cx="4206240" cy="47982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9160" y="1488656"/>
            <a:ext cx="4206240" cy="2963466"/>
          </a:xfrm>
          <a:prstGeom prst="rect">
            <a:avLst/>
          </a:prstGeom>
        </p:spPr>
        <p:txBody>
          <a:bodyPr>
            <a:noAutofit/>
          </a:bodyPr>
          <a:lstStyle>
            <a:lvl1pPr marL="233363" indent="-233363">
              <a:buFont typeface="Arial" panose="020B0604020202020204" pitchFamily="34" charset="0"/>
              <a:buChar char="•"/>
              <a:defRPr sz="2000"/>
            </a:lvl1pPr>
            <a:lvl2pPr marL="690563" indent="-233363">
              <a:defRPr sz="1800"/>
            </a:lvl2pPr>
            <a:lvl3pPr marL="1147763" indent="-233363">
              <a:buFont typeface="Wingdings" panose="05000000000000000000" pitchFamily="2" charset="2"/>
              <a:buChar char="Ø"/>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796975"/>
            <a:ext cx="914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3288771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79186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6835"/>
            <a:ext cx="9144000" cy="515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2689"/>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060704" y="685800"/>
            <a:ext cx="7022592" cy="302895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4000"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36421" y="4385310"/>
            <a:ext cx="1671159" cy="540000"/>
          </a:xfrm>
          <a:prstGeom prst="rect">
            <a:avLst/>
          </a:prstGeom>
        </p:spPr>
      </p:pic>
    </p:spTree>
    <p:extLst>
      <p:ext uri="{BB962C8B-B14F-4D97-AF65-F5344CB8AC3E}">
        <p14:creationId xmlns:p14="http://schemas.microsoft.com/office/powerpoint/2010/main" val="267637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6835"/>
            <a:ext cx="9144000" cy="515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userDrawn="1"/>
        </p:nvSpPr>
        <p:spPr>
          <a:xfrm>
            <a:off x="0" y="2688"/>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790700" y="1771650"/>
            <a:ext cx="5562600" cy="425054"/>
          </a:xfrm>
          <a:prstGeom prst="rect">
            <a:avLst/>
          </a:prstGeom>
        </p:spPr>
        <p:txBody>
          <a:bodyPr anchor="b">
            <a:noAutofit/>
          </a:bodyPr>
          <a:lstStyle>
            <a:lvl1pPr algn="l">
              <a:defRPr sz="24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1790700" y="2355652"/>
            <a:ext cx="5562600" cy="603647"/>
          </a:xfrm>
          <a:prstGeom prst="rect">
            <a:avLst/>
          </a:prstGeo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9555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637581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6835"/>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7"/>
          <p:cNvSpPr>
            <a:spLocks noGrp="1"/>
          </p:cNvSpPr>
          <p:nvPr>
            <p:ph type="body" sz="quarter" idx="10"/>
          </p:nvPr>
        </p:nvSpPr>
        <p:spPr>
          <a:xfrm>
            <a:off x="1219200" y="1028700"/>
            <a:ext cx="6934200" cy="222885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36421" y="4385310"/>
            <a:ext cx="1671159" cy="540000"/>
          </a:xfrm>
          <a:prstGeom prst="rect">
            <a:avLst/>
          </a:prstGeom>
        </p:spPr>
      </p:pic>
    </p:spTree>
    <p:extLst>
      <p:ext uri="{BB962C8B-B14F-4D97-AF65-F5344CB8AC3E}">
        <p14:creationId xmlns:p14="http://schemas.microsoft.com/office/powerpoint/2010/main" val="1462826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ousekeeping Slide">
  <p:cSld name="1_Housekeeping Slide">
    <p:spTree>
      <p:nvGrpSpPr>
        <p:cNvPr id="1" name="Shape 28"/>
        <p:cNvGrpSpPr/>
        <p:nvPr/>
      </p:nvGrpSpPr>
      <p:grpSpPr>
        <a:xfrm>
          <a:off x="0" y="0"/>
          <a:ext cx="0" cy="0"/>
          <a:chOff x="0" y="0"/>
          <a:chExt cx="0" cy="0"/>
        </a:xfrm>
      </p:grpSpPr>
      <p:sp>
        <p:nvSpPr>
          <p:cNvPr id="29" name="Google Shape;29;p31"/>
          <p:cNvSpPr/>
          <p:nvPr/>
        </p:nvSpPr>
        <p:spPr>
          <a:xfrm>
            <a:off x="0" y="-6835"/>
            <a:ext cx="9144000" cy="51755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0" name="Google Shape;30;p31"/>
          <p:cNvSpPr txBox="1">
            <a:spLocks noGrp="1"/>
          </p:cNvSpPr>
          <p:nvPr>
            <p:ph type="body" idx="1"/>
          </p:nvPr>
        </p:nvSpPr>
        <p:spPr>
          <a:xfrm>
            <a:off x="1219200" y="1028700"/>
            <a:ext cx="6934200" cy="222885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accent1"/>
              </a:buClr>
              <a:buSzPts val="2400"/>
              <a:buNone/>
              <a:defRPr b="1">
                <a:solidFill>
                  <a:schemeClr val="accent1"/>
                </a:solidFill>
              </a:defRPr>
            </a:lvl1pPr>
            <a:lvl2pPr marL="914400" lvl="1" indent="-228600" algn="l">
              <a:lnSpc>
                <a:spcPct val="100000"/>
              </a:lnSpc>
              <a:spcBef>
                <a:spcPts val="600"/>
              </a:spcBef>
              <a:spcAft>
                <a:spcPts val="0"/>
              </a:spcAft>
              <a:buClr>
                <a:schemeClr val="lt1"/>
              </a:buClr>
              <a:buSzPts val="2400"/>
              <a:buNone/>
              <a:defRPr>
                <a:solidFill>
                  <a:schemeClr val="lt1"/>
                </a:solidFill>
              </a:defRPr>
            </a:lvl2pPr>
            <a:lvl3pPr marL="1371600" lvl="2" indent="-335280" algn="l">
              <a:lnSpc>
                <a:spcPct val="100000"/>
              </a:lnSpc>
              <a:spcBef>
                <a:spcPts val="600"/>
              </a:spcBef>
              <a:spcAft>
                <a:spcPts val="0"/>
              </a:spcAft>
              <a:buClr>
                <a:schemeClr val="lt1"/>
              </a:buClr>
              <a:buSzPts val="1680"/>
              <a:buChar char="◆"/>
              <a:defRPr>
                <a:solidFill>
                  <a:schemeClr val="lt1"/>
                </a:solidFill>
              </a:defRPr>
            </a:lvl3pPr>
            <a:lvl4pPr marL="1828800" lvl="3" indent="-381000" algn="l">
              <a:lnSpc>
                <a:spcPct val="100000"/>
              </a:lnSpc>
              <a:spcBef>
                <a:spcPts val="600"/>
              </a:spcBef>
              <a:spcAft>
                <a:spcPts val="0"/>
              </a:spcAft>
              <a:buClr>
                <a:schemeClr val="lt1"/>
              </a:buClr>
              <a:buSzPts val="2400"/>
              <a:buChar char="–"/>
              <a:defRPr>
                <a:solidFill>
                  <a:schemeClr val="lt1"/>
                </a:solidFill>
              </a:defRPr>
            </a:lvl4pPr>
            <a:lvl5pPr marL="2286000" lvl="4" indent="-381000" algn="l">
              <a:lnSpc>
                <a:spcPct val="100000"/>
              </a:lnSpc>
              <a:spcBef>
                <a:spcPts val="600"/>
              </a:spcBef>
              <a:spcAft>
                <a:spcPts val="0"/>
              </a:spcAft>
              <a:buClr>
                <a:schemeClr val="lt1"/>
              </a:buClr>
              <a:buSzPts val="2400"/>
              <a:buChar char="»"/>
              <a:defRPr>
                <a:solidFill>
                  <a:schemeClr val="lt1"/>
                </a:solidFill>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1" name="Google Shape;31;p31"/>
          <p:cNvPicPr preferRelativeResize="0"/>
          <p:nvPr/>
        </p:nvPicPr>
        <p:blipFill rotWithShape="1">
          <a:blip r:embed="rId2">
            <a:alphaModFix/>
          </a:blip>
          <a:srcRect/>
          <a:stretch/>
        </p:blipFill>
        <p:spPr>
          <a:xfrm>
            <a:off x="3736421" y="4385310"/>
            <a:ext cx="1671159" cy="540000"/>
          </a:xfrm>
          <a:prstGeom prst="rect">
            <a:avLst/>
          </a:prstGeom>
          <a:noFill/>
          <a:ln>
            <a:noFill/>
          </a:ln>
        </p:spPr>
      </p:pic>
    </p:spTree>
    <p:extLst>
      <p:ext uri="{BB962C8B-B14F-4D97-AF65-F5344CB8AC3E}">
        <p14:creationId xmlns:p14="http://schemas.microsoft.com/office/powerpoint/2010/main" val="2912780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3DBC85CB-1C47-F648-8EF5-D8CC02E16351}"/>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28A0092B-C50C-407E-A947-70E740481C1C}">
                <a14:useLocalDpi xmlns:a14="http://schemas.microsoft.com/office/drawing/2010/main"/>
              </a:ext>
            </a:extLst>
          </a:blip>
          <a:srcRect t="46781" b="15709"/>
          <a:stretch/>
        </p:blipFill>
        <p:spPr>
          <a:xfrm>
            <a:off x="0" y="0"/>
            <a:ext cx="9144000" cy="5143500"/>
          </a:xfrm>
          <a:prstGeom prst="rect">
            <a:avLst/>
          </a:prstGeom>
        </p:spPr>
      </p:pic>
      <p:sp>
        <p:nvSpPr>
          <p:cNvPr id="9" name="Rectangle 8">
            <a:extLst>
              <a:ext uri="{FF2B5EF4-FFF2-40B4-BE49-F238E27FC236}">
                <a16:creationId xmlns:a16="http://schemas.microsoft.com/office/drawing/2014/main" id="{36CACEE7-5286-6745-9F1E-367A145C2A83}"/>
              </a:ext>
            </a:extLst>
          </p:cNvPr>
          <p:cNvSpPr/>
          <p:nvPr userDrawn="1"/>
        </p:nvSpPr>
        <p:spPr>
          <a:xfrm>
            <a:off x="0" y="0"/>
            <a:ext cx="9144000" cy="5143500"/>
          </a:xfrm>
          <a:prstGeom prst="rect">
            <a:avLst/>
          </a:prstGeom>
          <a:solidFill>
            <a:schemeClr val="accent5">
              <a:alpha val="749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2" name="Title 1">
            <a:extLst>
              <a:ext uri="{FF2B5EF4-FFF2-40B4-BE49-F238E27FC236}">
                <a16:creationId xmlns:a16="http://schemas.microsoft.com/office/drawing/2014/main" id="{2DB4CD36-ABE3-E548-8352-06426C33C7F2}"/>
              </a:ext>
            </a:extLst>
          </p:cNvPr>
          <p:cNvSpPr>
            <a:spLocks noGrp="1"/>
          </p:cNvSpPr>
          <p:nvPr>
            <p:ph type="ctrTitle"/>
          </p:nvPr>
        </p:nvSpPr>
        <p:spPr>
          <a:xfrm>
            <a:off x="2902407" y="739141"/>
            <a:ext cx="5098295" cy="1424940"/>
          </a:xfrm>
          <a:prstGeom prst="rect">
            <a:avLst/>
          </a:prstGeom>
        </p:spPr>
        <p:txBody>
          <a:bodyPr anchor="b"/>
          <a:lstStyle>
            <a:lvl1pPr algn="l">
              <a:defRPr sz="45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851DFED-9CE4-2D42-8CB0-ABBE082DC9A7}"/>
              </a:ext>
            </a:extLst>
          </p:cNvPr>
          <p:cNvSpPr>
            <a:spLocks noGrp="1"/>
          </p:cNvSpPr>
          <p:nvPr>
            <p:ph type="subTitle" idx="1"/>
          </p:nvPr>
        </p:nvSpPr>
        <p:spPr>
          <a:xfrm>
            <a:off x="2881282" y="2164081"/>
            <a:ext cx="5119420" cy="518159"/>
          </a:xfrm>
        </p:spPr>
        <p:txBody>
          <a:bodyPr>
            <a:normAutofit/>
          </a:bodyPr>
          <a:lstStyle>
            <a:lvl1pPr marL="0" indent="0" algn="l">
              <a:buNone/>
              <a:defRPr sz="2700" b="0" i="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8" name="Text Placeholder 17">
            <a:extLst>
              <a:ext uri="{FF2B5EF4-FFF2-40B4-BE49-F238E27FC236}">
                <a16:creationId xmlns:a16="http://schemas.microsoft.com/office/drawing/2014/main" id="{97AD7350-AD7D-DA48-9649-EE73A1545A3B}"/>
              </a:ext>
            </a:extLst>
          </p:cNvPr>
          <p:cNvSpPr>
            <a:spLocks noGrp="1"/>
          </p:cNvSpPr>
          <p:nvPr>
            <p:ph type="body" sz="quarter" idx="10"/>
          </p:nvPr>
        </p:nvSpPr>
        <p:spPr>
          <a:xfrm>
            <a:off x="2881282" y="2932934"/>
            <a:ext cx="2752251" cy="1490738"/>
          </a:xfrm>
        </p:spPr>
        <p:txBody>
          <a:bodyPr>
            <a:normAutofit/>
          </a:bodyPr>
          <a:lstStyle>
            <a:lvl1pPr marL="7144" indent="0">
              <a:buNone/>
              <a:tabLst/>
              <a:defRPr sz="18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7144" indent="0">
              <a:buNone/>
              <a:tabLst/>
              <a:defRPr sz="1800">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8586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DC94B41-7860-FE41-AB19-9CE3EAA7371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 name="Picture 7" descr="Logo&#10;&#10;Description automatically generated">
            <a:extLst>
              <a:ext uri="{FF2B5EF4-FFF2-40B4-BE49-F238E27FC236}">
                <a16:creationId xmlns:a16="http://schemas.microsoft.com/office/drawing/2014/main" id="{B2E0B36B-7967-A949-A5FA-B5442E5EA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8314" y="5531157"/>
            <a:ext cx="475066" cy="293515"/>
          </a:xfrm>
          <a:prstGeom prst="rect">
            <a:avLst/>
          </a:prstGeom>
        </p:spPr>
      </p:pic>
      <p:sp>
        <p:nvSpPr>
          <p:cNvPr id="4" name="Rectangle 3">
            <a:extLst>
              <a:ext uri="{FF2B5EF4-FFF2-40B4-BE49-F238E27FC236}">
                <a16:creationId xmlns:a16="http://schemas.microsoft.com/office/drawing/2014/main" id="{DEDEE0F1-6EE2-A34F-A652-7CCC607F0D05}"/>
              </a:ext>
            </a:extLst>
          </p:cNvPr>
          <p:cNvSpPr/>
          <p:nvPr userDrawn="1"/>
        </p:nvSpPr>
        <p:spPr>
          <a:xfrm>
            <a:off x="0" y="0"/>
            <a:ext cx="4333377" cy="51435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1" name="Text Placeholder 2">
            <a:extLst>
              <a:ext uri="{FF2B5EF4-FFF2-40B4-BE49-F238E27FC236}">
                <a16:creationId xmlns:a16="http://schemas.microsoft.com/office/drawing/2014/main" id="{A98FE9FE-60DD-5D44-AF16-40398E4837A8}"/>
              </a:ext>
            </a:extLst>
          </p:cNvPr>
          <p:cNvSpPr>
            <a:spLocks noGrp="1"/>
          </p:cNvSpPr>
          <p:nvPr>
            <p:ph type="body" idx="14"/>
          </p:nvPr>
        </p:nvSpPr>
        <p:spPr>
          <a:xfrm>
            <a:off x="384910" y="2489941"/>
            <a:ext cx="3296509" cy="714690"/>
          </a:xfrm>
        </p:spPr>
        <p:txBody>
          <a:bodyPr>
            <a:normAutofit/>
          </a:bodyPr>
          <a:lstStyle>
            <a:lvl1pPr marL="0" indent="0" algn="ctr">
              <a:buNone/>
              <a:defRPr sz="135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4" name="Picture 13" descr="Logo&#10;&#10;Description automatically generated">
            <a:extLst>
              <a:ext uri="{FF2B5EF4-FFF2-40B4-BE49-F238E27FC236}">
                <a16:creationId xmlns:a16="http://schemas.microsoft.com/office/drawing/2014/main" id="{D0889955-5D99-114F-BBE0-8F002A36B32C}"/>
              </a:ext>
            </a:extLst>
          </p:cNvPr>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
        <p:nvSpPr>
          <p:cNvPr id="2" name="Title 1">
            <a:extLst>
              <a:ext uri="{FF2B5EF4-FFF2-40B4-BE49-F238E27FC236}">
                <a16:creationId xmlns:a16="http://schemas.microsoft.com/office/drawing/2014/main" id="{708349AD-9735-C242-81F0-E50F0B72ADF5}"/>
              </a:ext>
            </a:extLst>
          </p:cNvPr>
          <p:cNvSpPr>
            <a:spLocks noGrp="1"/>
          </p:cNvSpPr>
          <p:nvPr>
            <p:ph type="title"/>
          </p:nvPr>
        </p:nvSpPr>
        <p:spPr>
          <a:xfrm>
            <a:off x="384909" y="1125187"/>
            <a:ext cx="3296510" cy="977097"/>
          </a:xfrm>
        </p:spPr>
        <p:txBody>
          <a:bodyPr>
            <a:normAutofit/>
          </a:bodyPr>
          <a:lstStyle>
            <a:lvl1pPr algn="ctr">
              <a:defRPr sz="2700">
                <a:solidFill>
                  <a:schemeClr val="bg1"/>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386CF38B-1131-9E4D-BCCD-5BA1662A50A5}"/>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476806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452747" y="1215737"/>
            <a:ext cx="8390413" cy="3416986"/>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0" y="1"/>
            <a:ext cx="9144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1" name="Slide Number Placeholder 5">
            <a:extLst>
              <a:ext uri="{FF2B5EF4-FFF2-40B4-BE49-F238E27FC236}">
                <a16:creationId xmlns:a16="http://schemas.microsoft.com/office/drawing/2014/main" id="{80979E8A-4916-B24F-A25D-7E9FB4094610}"/>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2" name="Title 1">
            <a:extLst>
              <a:ext uri="{FF2B5EF4-FFF2-40B4-BE49-F238E27FC236}">
                <a16:creationId xmlns:a16="http://schemas.microsoft.com/office/drawing/2014/main" id="{9C045DD3-7443-C842-83E5-6B870E216D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8049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1369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1580686"/>
            <a:ext cx="7886372" cy="3052037"/>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023280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E55FCF-7B6F-4B22-3535-C0873005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52820"/>
            <a:ext cx="9144002" cy="3790680"/>
          </a:xfrm>
          <a:prstGeom prst="rect">
            <a:avLst/>
          </a:prstGeom>
        </p:spPr>
      </p:pic>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1369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pic>
        <p:nvPicPr>
          <p:cNvPr id="9" name="Picture 8" descr="Logo&#10;&#10;Description automatically generated">
            <a:extLst>
              <a:ext uri="{FF2B5EF4-FFF2-40B4-BE49-F238E27FC236}">
                <a16:creationId xmlns:a16="http://schemas.microsoft.com/office/drawing/2014/main" id="{5A7EFDE7-5494-8718-0CF0-59F4D589A170}"/>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1507152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1371600"/>
            <a:ext cx="9144000" cy="3771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1580686"/>
            <a:ext cx="7886372" cy="3052037"/>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6806CF2B-663B-B042-B2A1-C1C91D7B6FCD}"/>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40CA48F9-6585-2143-5184-26950BB82D6C}"/>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866945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5" name="Slide Number Placeholder 5">
            <a:extLst>
              <a:ext uri="{FF2B5EF4-FFF2-40B4-BE49-F238E27FC236}">
                <a16:creationId xmlns:a16="http://schemas.microsoft.com/office/drawing/2014/main" id="{63356AEF-7C45-704B-91BE-B2DB55479819}"/>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928110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2916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3134107"/>
            <a:ext cx="7886372" cy="1498616"/>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0ECCDB4-2819-8D45-B1DF-46B963AD8BFE}"/>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DEF965C-95D4-8549-AF27-0BB4FC833175}"/>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4BC292B4-C751-644C-A051-24E77A1B691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22881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945575"/>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709160" y="945575"/>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0"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796975"/>
            <a:ext cx="914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32521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8A86D37-1B9B-3841-AFA1-E4CD0FCAC3F8}"/>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5" name="Text Placeholder 2">
            <a:extLst>
              <a:ext uri="{FF2B5EF4-FFF2-40B4-BE49-F238E27FC236}">
                <a16:creationId xmlns:a16="http://schemas.microsoft.com/office/drawing/2014/main" id="{E75A411A-0D09-9A40-9C0E-EDF7C3100D20}"/>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9B4ABEAB-DA9A-4847-B9B6-B01348D76B2E}"/>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836019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0" y="0"/>
            <a:ext cx="535063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8" name="Title 1">
            <a:extLst>
              <a:ext uri="{FF2B5EF4-FFF2-40B4-BE49-F238E27FC236}">
                <a16:creationId xmlns:a16="http://schemas.microsoft.com/office/drawing/2014/main" id="{74C89F09-96D9-1243-925E-A7A25755C4B8}"/>
              </a:ext>
            </a:extLst>
          </p:cNvPr>
          <p:cNvSpPr>
            <a:spLocks noGrp="1"/>
          </p:cNvSpPr>
          <p:nvPr>
            <p:ph type="title"/>
          </p:nvPr>
        </p:nvSpPr>
        <p:spPr>
          <a:xfrm>
            <a:off x="452746" y="350148"/>
            <a:ext cx="3296509" cy="840696"/>
          </a:xfrm>
          <a:prstGeom prst="rect">
            <a:avLst/>
          </a:prstGeom>
        </p:spPr>
        <p:txBody>
          <a:bodyPr>
            <a:noAutofit/>
          </a:bodyPr>
          <a:lstStyle>
            <a:lvl1pPr>
              <a:defRPr sz="27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D1B0A64-2DBE-9446-9B6E-3B96AE2160C4}"/>
              </a:ext>
            </a:extLst>
          </p:cNvPr>
          <p:cNvSpPr>
            <a:spLocks noGrp="1"/>
          </p:cNvSpPr>
          <p:nvPr>
            <p:ph type="body" idx="13"/>
          </p:nvPr>
        </p:nvSpPr>
        <p:spPr>
          <a:xfrm>
            <a:off x="452746" y="1327470"/>
            <a:ext cx="3296509" cy="714690"/>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6ABEA7B3-82FC-4547-BD53-B7EB5D80D1C2}"/>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C6980C7C-2C1F-16C8-0FD5-8F7E6C55F2C0}"/>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296714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332ABED1-C8CE-CF4C-AE42-A0301F65AA6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660061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64423"/>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105119"/>
            <a:ext cx="3296509" cy="889416"/>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91392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CC24B18F-C8B3-BE41-B14C-F312400CA02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034219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CD697-17F9-AE44-96B5-D76ED41F89A0}"/>
              </a:ext>
            </a:extLst>
          </p:cNvPr>
          <p:cNvSpPr/>
          <p:nvPr userDrawn="1"/>
        </p:nvSpPr>
        <p:spPr>
          <a:xfrm>
            <a:off x="717996"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4E73D011-C948-D042-81A1-1BCFD05E5014}"/>
              </a:ext>
            </a:extLst>
          </p:cNvPr>
          <p:cNvSpPr/>
          <p:nvPr userDrawn="1"/>
        </p:nvSpPr>
        <p:spPr>
          <a:xfrm>
            <a:off x="3375749"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FD25664-A045-6449-92E0-1B7C1F928B17}"/>
              </a:ext>
            </a:extLst>
          </p:cNvPr>
          <p:cNvSpPr/>
          <p:nvPr userDrawn="1"/>
        </p:nvSpPr>
        <p:spPr>
          <a:xfrm>
            <a:off x="6033502"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94C570F2-F642-5147-B607-FA0EAA04AEB4}"/>
              </a:ext>
            </a:extLst>
          </p:cNvPr>
          <p:cNvSpPr>
            <a:spLocks noGrp="1"/>
          </p:cNvSpPr>
          <p:nvPr>
            <p:ph type="title"/>
          </p:nvPr>
        </p:nvSpPr>
        <p:spPr>
          <a:xfrm>
            <a:off x="452746" y="167268"/>
            <a:ext cx="8238505" cy="649662"/>
          </a:xfrm>
          <a:prstGeom prst="rect">
            <a:avLst/>
          </a:prstGeom>
        </p:spPr>
        <p:txBody>
          <a:bodyPr>
            <a:noAutofit/>
          </a:bodyPr>
          <a:lstStyle>
            <a:lvl1pPr algn="ct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66CB8AD7-79AE-0B45-A07B-4C6C303351B1}"/>
              </a:ext>
            </a:extLst>
          </p:cNvPr>
          <p:cNvSpPr>
            <a:spLocks noGrp="1"/>
          </p:cNvSpPr>
          <p:nvPr>
            <p:ph type="body" idx="13"/>
          </p:nvPr>
        </p:nvSpPr>
        <p:spPr>
          <a:xfrm>
            <a:off x="452746" y="816930"/>
            <a:ext cx="8238505" cy="552289"/>
          </a:xfrm>
        </p:spPr>
        <p:txBody>
          <a:bodyPr>
            <a:noAutofit/>
          </a:bodyPr>
          <a:lstStyle>
            <a:lvl1pPr marL="0" indent="0" algn="ctr">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E3FA5502-2AF1-BE48-936E-BA40DA251C2E}"/>
              </a:ext>
            </a:extLst>
          </p:cNvPr>
          <p:cNvSpPr>
            <a:spLocks noGrp="1"/>
          </p:cNvSpPr>
          <p:nvPr>
            <p:ph type="body" idx="15"/>
          </p:nvPr>
        </p:nvSpPr>
        <p:spPr>
          <a:xfrm>
            <a:off x="857944"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CDA202EC-8106-3B46-AAE8-1D39282B35C2}"/>
              </a:ext>
            </a:extLst>
          </p:cNvPr>
          <p:cNvSpPr>
            <a:spLocks noGrp="1"/>
          </p:cNvSpPr>
          <p:nvPr>
            <p:ph type="body" idx="16"/>
          </p:nvPr>
        </p:nvSpPr>
        <p:spPr>
          <a:xfrm>
            <a:off x="3515697"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36E6C81-F92A-AE47-91FB-A0EB5D68AFF2}"/>
              </a:ext>
            </a:extLst>
          </p:cNvPr>
          <p:cNvSpPr>
            <a:spLocks noGrp="1"/>
          </p:cNvSpPr>
          <p:nvPr>
            <p:ph type="body" idx="17"/>
          </p:nvPr>
        </p:nvSpPr>
        <p:spPr>
          <a:xfrm>
            <a:off x="6204792"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8AC04EC2-C201-1A46-9C00-2682B661863E}"/>
              </a:ext>
            </a:extLst>
          </p:cNvPr>
          <p:cNvSpPr/>
          <p:nvPr userDrawn="1"/>
        </p:nvSpPr>
        <p:spPr>
          <a:xfrm>
            <a:off x="717996" y="1374230"/>
            <a:ext cx="2392502" cy="64465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604BB87D-A2D7-1745-9419-FBB82357B3A6}"/>
              </a:ext>
            </a:extLst>
          </p:cNvPr>
          <p:cNvSpPr/>
          <p:nvPr userDrawn="1"/>
        </p:nvSpPr>
        <p:spPr>
          <a:xfrm>
            <a:off x="3375748" y="1374230"/>
            <a:ext cx="2392502" cy="644652"/>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C54BF24C-0520-1940-9512-1663F9F2F0EF}"/>
              </a:ext>
            </a:extLst>
          </p:cNvPr>
          <p:cNvSpPr/>
          <p:nvPr userDrawn="1"/>
        </p:nvSpPr>
        <p:spPr>
          <a:xfrm>
            <a:off x="6033499" y="1374230"/>
            <a:ext cx="2392502" cy="6446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lide Number Placeholder 5">
            <a:extLst>
              <a:ext uri="{FF2B5EF4-FFF2-40B4-BE49-F238E27FC236}">
                <a16:creationId xmlns:a16="http://schemas.microsoft.com/office/drawing/2014/main" id="{EA742567-10E8-A347-86A2-0A0B6AE20177}"/>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450185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253" y="4850781"/>
            <a:ext cx="252985" cy="155798"/>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E7CFC2CC-4ABF-7D42-838B-05528239C5C1}"/>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4" name="Content Placeholder 3">
            <a:extLst>
              <a:ext uri="{FF2B5EF4-FFF2-40B4-BE49-F238E27FC236}">
                <a16:creationId xmlns:a16="http://schemas.microsoft.com/office/drawing/2014/main" id="{6421F2BA-D52D-ED47-BB85-50E9A3A7BE8F}"/>
              </a:ext>
            </a:extLst>
          </p:cNvPr>
          <p:cNvSpPr>
            <a:spLocks noGrp="1"/>
          </p:cNvSpPr>
          <p:nvPr>
            <p:ph sz="quarter" idx="14"/>
          </p:nvPr>
        </p:nvSpPr>
        <p:spPr>
          <a:xfrm>
            <a:off x="452556" y="1469231"/>
            <a:ext cx="7886372" cy="3163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789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493766-6C69-634E-AB8D-4FAABE5D19A1}"/>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
        <p:nvSpPr>
          <p:cNvPr id="7" name="Title 1">
            <a:extLst>
              <a:ext uri="{FF2B5EF4-FFF2-40B4-BE49-F238E27FC236}">
                <a16:creationId xmlns:a16="http://schemas.microsoft.com/office/drawing/2014/main" id="{EC4FD871-E700-AA4A-910F-D379DB099286}"/>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DF84DF1-DA5B-7D48-B0FF-9AAB59DE6682}"/>
              </a:ext>
            </a:extLst>
          </p:cNvPr>
          <p:cNvSpPr>
            <a:spLocks noGrp="1"/>
          </p:cNvSpPr>
          <p:nvPr>
            <p:ph idx="1"/>
          </p:nvPr>
        </p:nvSpPr>
        <p:spPr>
          <a:xfrm>
            <a:off x="452747" y="1580686"/>
            <a:ext cx="7886372" cy="3052037"/>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0D802763-45F5-FF4A-A91A-FCCB7B77E499}"/>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0" name="Picture 9" descr="Logo&#10;&#10;Description automatically generated">
            <a:extLst>
              <a:ext uri="{FF2B5EF4-FFF2-40B4-BE49-F238E27FC236}">
                <a16:creationId xmlns:a16="http://schemas.microsoft.com/office/drawing/2014/main" id="{75E977A8-7309-0158-8B21-8D9FB859F67B}"/>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2650797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F3489C-6329-2845-A648-0CC4BB250DEA}"/>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957784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EE7C9418-5264-FA4C-94AA-BCF51EF7D00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999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008835"/>
            <a:ext cx="4206240" cy="47982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488656"/>
            <a:ext cx="4206240" cy="2963466"/>
          </a:xfrm>
          <a:prstGeom prst="rect">
            <a:avLst/>
          </a:prstGeom>
        </p:spPr>
        <p:txBody>
          <a:bodyPr>
            <a:noAutofit/>
          </a:bodyPr>
          <a:lstStyle>
            <a:lvl1pPr marL="233363" indent="-233363">
              <a:buFont typeface="Arial" panose="020B0604020202020204" pitchFamily="34" charset="0"/>
              <a:buChar char="•"/>
              <a:defRPr sz="2000"/>
            </a:lvl1pPr>
            <a:lvl2pPr marL="690563" indent="-233363">
              <a:defRPr sz="1800"/>
            </a:lvl2pPr>
            <a:lvl3pPr marL="1147763" indent="-233363">
              <a:buFont typeface="Wingdings" panose="05000000000000000000" pitchFamily="2" charset="2"/>
              <a:buChar char="Ø"/>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09160" y="1008835"/>
            <a:ext cx="4206240" cy="479822"/>
          </a:xfrm>
          <a:prstGeom prst="rect">
            <a:avLst/>
          </a:prstGeo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9160" y="1488656"/>
            <a:ext cx="4206240" cy="2963466"/>
          </a:xfrm>
          <a:prstGeom prst="rect">
            <a:avLst/>
          </a:prstGeom>
        </p:spPr>
        <p:txBody>
          <a:bodyPr>
            <a:noAutofit/>
          </a:bodyPr>
          <a:lstStyle>
            <a:lvl1pPr marL="233363" indent="-233363">
              <a:buFont typeface="Arial" panose="020B0604020202020204" pitchFamily="34" charset="0"/>
              <a:buChar char="•"/>
              <a:defRPr sz="2000"/>
            </a:lvl1pPr>
            <a:lvl2pPr marL="690563" indent="-233363">
              <a:defRPr sz="1800"/>
            </a:lvl2pPr>
            <a:lvl3pPr marL="1147763" indent="-233363">
              <a:buFont typeface="Wingdings" panose="05000000000000000000" pitchFamily="2" charset="2"/>
              <a:buChar char="Ø"/>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796975"/>
            <a:ext cx="914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2453649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19C2843-3BB0-BA4B-81AC-1B3365D2A9A6}"/>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262189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64423"/>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105119"/>
            <a:ext cx="3296509" cy="889416"/>
          </a:xfrm>
        </p:spPr>
        <p:txBody>
          <a:bodyPr>
            <a:noAutofit/>
          </a:bodyPr>
          <a:lstStyle>
            <a:lvl1pPr marL="0" indent="0">
              <a:buNone/>
              <a:defRPr sz="1575"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265721EA-D62A-4C49-BE5B-1AFBED6E9714}"/>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075715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0148"/>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C0FAED7C-8338-554F-B86D-98DDDDABAA6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025880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253" y="4850781"/>
            <a:ext cx="252985" cy="155798"/>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F4825EC7-533C-2947-9178-5D360F271739}"/>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12" name="Text Placeholder 2">
            <a:extLst>
              <a:ext uri="{FF2B5EF4-FFF2-40B4-BE49-F238E27FC236}">
                <a16:creationId xmlns:a16="http://schemas.microsoft.com/office/drawing/2014/main" id="{51EE3219-2ECA-6B42-A394-FE66825E4855}"/>
              </a:ext>
            </a:extLst>
          </p:cNvPr>
          <p:cNvSpPr>
            <a:spLocks noGrp="1"/>
          </p:cNvSpPr>
          <p:nvPr>
            <p:ph idx="1"/>
          </p:nvPr>
        </p:nvSpPr>
        <p:spPr>
          <a:xfrm>
            <a:off x="452746" y="1469572"/>
            <a:ext cx="8062440" cy="3163150"/>
          </a:xfrm>
          <a:prstGeom prst="rect">
            <a:avLst/>
          </a:prstGeom>
        </p:spPr>
        <p:txBody>
          <a:bodyPr vert="horz" lIns="91440" tIns="45720" rIns="91440" bIns="45720" rtlCol="0">
            <a:normAutofit/>
          </a:bodyPr>
          <a:lstStyle>
            <a:lvl1pPr marL="214313" indent="-214313">
              <a:lnSpc>
                <a:spcPct val="90000"/>
              </a:lnSpc>
              <a:spcBef>
                <a:spcPts val="750"/>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5572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9001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2430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15859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654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99383CA3-0625-904C-8560-306E438AFE6D}"/>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154274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7993691-C96F-124A-A9E9-CFD60513A8DA}"/>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64640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pic>
        <p:nvPicPr>
          <p:cNvPr id="13" name="Picture 12">
            <a:extLst>
              <a:ext uri="{FF2B5EF4-FFF2-40B4-BE49-F238E27FC236}">
                <a16:creationId xmlns:a16="http://schemas.microsoft.com/office/drawing/2014/main" id="{75007AAF-DCA5-274C-B9B6-B29B90A271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5329" y="4850781"/>
            <a:ext cx="252985" cy="155798"/>
          </a:xfrm>
          <a:prstGeom prst="rect">
            <a:avLst/>
          </a:prstGeom>
        </p:spPr>
      </p:pic>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55927"/>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096623"/>
            <a:ext cx="3296509" cy="889416"/>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957251FD-0D50-F840-BF93-18EA26A7BC34}"/>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83241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0D28A5C0-0334-0A49-AD74-2D16FDCF5B9E}"/>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749343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32A36FFF-75D9-F04A-A576-96436B62AD7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12" name="Text Placeholder 2">
            <a:extLst>
              <a:ext uri="{FF2B5EF4-FFF2-40B4-BE49-F238E27FC236}">
                <a16:creationId xmlns:a16="http://schemas.microsoft.com/office/drawing/2014/main" id="{F74EA3EC-CA11-6244-8EDE-AB518AB41132}"/>
              </a:ext>
            </a:extLst>
          </p:cNvPr>
          <p:cNvSpPr>
            <a:spLocks noGrp="1"/>
          </p:cNvSpPr>
          <p:nvPr>
            <p:ph idx="1"/>
          </p:nvPr>
        </p:nvSpPr>
        <p:spPr>
          <a:xfrm>
            <a:off x="452746" y="1469572"/>
            <a:ext cx="8062440" cy="3163150"/>
          </a:xfrm>
          <a:prstGeom prst="rect">
            <a:avLst/>
          </a:prstGeom>
        </p:spPr>
        <p:txBody>
          <a:bodyPr vert="horz" lIns="91440" tIns="45720" rIns="91440" bIns="45720" rtlCol="0">
            <a:normAutofit/>
          </a:bodyPr>
          <a:lstStyle>
            <a:lvl1pPr marL="214313" indent="-214313">
              <a:lnSpc>
                <a:spcPct val="90000"/>
              </a:lnSpc>
              <a:spcBef>
                <a:spcPts val="750"/>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5572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9001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2430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15859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30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3DBC85CB-1C47-F648-8EF5-D8CC02E16351}"/>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28A0092B-C50C-407E-A947-70E740481C1C}">
                <a14:useLocalDpi xmlns:a14="http://schemas.microsoft.com/office/drawing/2010/main"/>
              </a:ext>
            </a:extLst>
          </a:blip>
          <a:srcRect t="46781" b="15709"/>
          <a:stretch/>
        </p:blipFill>
        <p:spPr>
          <a:xfrm>
            <a:off x="0" y="0"/>
            <a:ext cx="9144000" cy="5143500"/>
          </a:xfrm>
          <a:prstGeom prst="rect">
            <a:avLst/>
          </a:prstGeom>
        </p:spPr>
      </p:pic>
      <p:sp>
        <p:nvSpPr>
          <p:cNvPr id="9" name="Rectangle 8">
            <a:extLst>
              <a:ext uri="{FF2B5EF4-FFF2-40B4-BE49-F238E27FC236}">
                <a16:creationId xmlns:a16="http://schemas.microsoft.com/office/drawing/2014/main" id="{36CACEE7-5286-6745-9F1E-367A145C2A83}"/>
              </a:ext>
            </a:extLst>
          </p:cNvPr>
          <p:cNvSpPr/>
          <p:nvPr userDrawn="1"/>
        </p:nvSpPr>
        <p:spPr>
          <a:xfrm>
            <a:off x="0" y="0"/>
            <a:ext cx="9144000" cy="5143500"/>
          </a:xfrm>
          <a:prstGeom prst="rect">
            <a:avLst/>
          </a:prstGeom>
          <a:solidFill>
            <a:schemeClr val="accent5">
              <a:alpha val="749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2" name="Title 1">
            <a:extLst>
              <a:ext uri="{FF2B5EF4-FFF2-40B4-BE49-F238E27FC236}">
                <a16:creationId xmlns:a16="http://schemas.microsoft.com/office/drawing/2014/main" id="{2DB4CD36-ABE3-E548-8352-06426C33C7F2}"/>
              </a:ext>
            </a:extLst>
          </p:cNvPr>
          <p:cNvSpPr>
            <a:spLocks noGrp="1"/>
          </p:cNvSpPr>
          <p:nvPr>
            <p:ph type="ctrTitle"/>
          </p:nvPr>
        </p:nvSpPr>
        <p:spPr>
          <a:xfrm>
            <a:off x="2902407" y="739141"/>
            <a:ext cx="5098295" cy="1424940"/>
          </a:xfrm>
          <a:prstGeom prst="rect">
            <a:avLst/>
          </a:prstGeom>
        </p:spPr>
        <p:txBody>
          <a:bodyPr anchor="b"/>
          <a:lstStyle>
            <a:lvl1pPr algn="l">
              <a:defRPr sz="45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851DFED-9CE4-2D42-8CB0-ABBE082DC9A7}"/>
              </a:ext>
            </a:extLst>
          </p:cNvPr>
          <p:cNvSpPr>
            <a:spLocks noGrp="1"/>
          </p:cNvSpPr>
          <p:nvPr>
            <p:ph type="subTitle" idx="1"/>
          </p:nvPr>
        </p:nvSpPr>
        <p:spPr>
          <a:xfrm>
            <a:off x="2881282" y="2164081"/>
            <a:ext cx="5119420" cy="518159"/>
          </a:xfrm>
        </p:spPr>
        <p:txBody>
          <a:bodyPr>
            <a:normAutofit/>
          </a:bodyPr>
          <a:lstStyle>
            <a:lvl1pPr marL="0" indent="0" algn="l">
              <a:buNone/>
              <a:defRPr sz="2700" b="0" i="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6" name="Group 5">
            <a:extLst>
              <a:ext uri="{FF2B5EF4-FFF2-40B4-BE49-F238E27FC236}">
                <a16:creationId xmlns:a16="http://schemas.microsoft.com/office/drawing/2014/main" id="{E98D1636-8D60-7048-8C5A-74224E4CAB24}"/>
              </a:ext>
            </a:extLst>
          </p:cNvPr>
          <p:cNvGrpSpPr/>
          <p:nvPr userDrawn="1"/>
        </p:nvGrpSpPr>
        <p:grpSpPr>
          <a:xfrm>
            <a:off x="961754" y="1442157"/>
            <a:ext cx="1371951" cy="838113"/>
            <a:chOff x="639763" y="92075"/>
            <a:chExt cx="10922001" cy="6673850"/>
          </a:xfrm>
        </p:grpSpPr>
        <p:sp>
          <p:nvSpPr>
            <p:cNvPr id="7" name="Freeform 6">
              <a:extLst>
                <a:ext uri="{FF2B5EF4-FFF2-40B4-BE49-F238E27FC236}">
                  <a16:creationId xmlns:a16="http://schemas.microsoft.com/office/drawing/2014/main" id="{247D4664-0A64-664C-A5A9-3BCD6C378BBA}"/>
                </a:ext>
              </a:extLst>
            </p:cNvPr>
            <p:cNvSpPr>
              <a:spLocks/>
            </p:cNvSpPr>
            <p:nvPr/>
          </p:nvSpPr>
          <p:spPr bwMode="auto">
            <a:xfrm>
              <a:off x="8083551" y="3962400"/>
              <a:ext cx="466725" cy="2717800"/>
            </a:xfrm>
            <a:custGeom>
              <a:avLst/>
              <a:gdLst>
                <a:gd name="T0" fmla="*/ 49 w 49"/>
                <a:gd name="T1" fmla="*/ 7 h 285"/>
                <a:gd name="T2" fmla="*/ 41 w 49"/>
                <a:gd name="T3" fmla="*/ 0 h 285"/>
                <a:gd name="T4" fmla="*/ 4 w 49"/>
                <a:gd name="T5" fmla="*/ 12 h 285"/>
                <a:gd name="T6" fmla="*/ 0 w 49"/>
                <a:gd name="T7" fmla="*/ 18 h 285"/>
                <a:gd name="T8" fmla="*/ 0 w 49"/>
                <a:gd name="T9" fmla="*/ 279 h 285"/>
                <a:gd name="T10" fmla="*/ 5 w 49"/>
                <a:gd name="T11" fmla="*/ 285 h 285"/>
                <a:gd name="T12" fmla="*/ 42 w 49"/>
                <a:gd name="T13" fmla="*/ 285 h 285"/>
                <a:gd name="T14" fmla="*/ 49 w 49"/>
                <a:gd name="T15" fmla="*/ 278 h 285"/>
                <a:gd name="T16" fmla="*/ 49 w 49"/>
                <a:gd name="T17" fmla="*/ 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85">
                  <a:moveTo>
                    <a:pt x="49" y="7"/>
                  </a:moveTo>
                  <a:cubicBezTo>
                    <a:pt x="49" y="3"/>
                    <a:pt x="45" y="0"/>
                    <a:pt x="41" y="0"/>
                  </a:cubicBezTo>
                  <a:cubicBezTo>
                    <a:pt x="4" y="12"/>
                    <a:pt x="4" y="12"/>
                    <a:pt x="4" y="12"/>
                  </a:cubicBezTo>
                  <a:cubicBezTo>
                    <a:pt x="2" y="13"/>
                    <a:pt x="0" y="16"/>
                    <a:pt x="0" y="18"/>
                  </a:cubicBezTo>
                  <a:cubicBezTo>
                    <a:pt x="0" y="279"/>
                    <a:pt x="0" y="279"/>
                    <a:pt x="0" y="279"/>
                  </a:cubicBezTo>
                  <a:cubicBezTo>
                    <a:pt x="0" y="282"/>
                    <a:pt x="2" y="285"/>
                    <a:pt x="5" y="285"/>
                  </a:cubicBezTo>
                  <a:cubicBezTo>
                    <a:pt x="42" y="285"/>
                    <a:pt x="42" y="285"/>
                    <a:pt x="42" y="285"/>
                  </a:cubicBezTo>
                  <a:cubicBezTo>
                    <a:pt x="46" y="285"/>
                    <a:pt x="49" y="282"/>
                    <a:pt x="49" y="278"/>
                  </a:cubicBezTo>
                  <a:lnTo>
                    <a:pt x="4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8" name="Freeform 7">
              <a:extLst>
                <a:ext uri="{FF2B5EF4-FFF2-40B4-BE49-F238E27FC236}">
                  <a16:creationId xmlns:a16="http://schemas.microsoft.com/office/drawing/2014/main" id="{CF42A083-C441-0D47-85BB-C81B5D0F3E56}"/>
                </a:ext>
              </a:extLst>
            </p:cNvPr>
            <p:cNvSpPr>
              <a:spLocks/>
            </p:cNvSpPr>
            <p:nvPr/>
          </p:nvSpPr>
          <p:spPr bwMode="auto">
            <a:xfrm>
              <a:off x="9055101" y="3505200"/>
              <a:ext cx="2506663" cy="3175000"/>
            </a:xfrm>
            <a:custGeom>
              <a:avLst/>
              <a:gdLst>
                <a:gd name="T0" fmla="*/ 261 w 263"/>
                <a:gd name="T1" fmla="*/ 325 h 333"/>
                <a:gd name="T2" fmla="*/ 159 w 263"/>
                <a:gd name="T3" fmla="*/ 166 h 333"/>
                <a:gd name="T4" fmla="*/ 259 w 263"/>
                <a:gd name="T5" fmla="*/ 7 h 333"/>
                <a:gd name="T6" fmla="*/ 255 w 263"/>
                <a:gd name="T7" fmla="*/ 0 h 333"/>
                <a:gd name="T8" fmla="*/ 212 w 263"/>
                <a:gd name="T9" fmla="*/ 0 h 333"/>
                <a:gd name="T10" fmla="*/ 207 w 263"/>
                <a:gd name="T11" fmla="*/ 2 h 333"/>
                <a:gd name="T12" fmla="*/ 131 w 263"/>
                <a:gd name="T13" fmla="*/ 122 h 333"/>
                <a:gd name="T14" fmla="*/ 54 w 263"/>
                <a:gd name="T15" fmla="*/ 2 h 333"/>
                <a:gd name="T16" fmla="*/ 50 w 263"/>
                <a:gd name="T17" fmla="*/ 0 h 333"/>
                <a:gd name="T18" fmla="*/ 6 w 263"/>
                <a:gd name="T19" fmla="*/ 0 h 333"/>
                <a:gd name="T20" fmla="*/ 2 w 263"/>
                <a:gd name="T21" fmla="*/ 7 h 333"/>
                <a:gd name="T22" fmla="*/ 103 w 263"/>
                <a:gd name="T23" fmla="*/ 166 h 333"/>
                <a:gd name="T24" fmla="*/ 4 w 263"/>
                <a:gd name="T25" fmla="*/ 325 h 333"/>
                <a:gd name="T26" fmla="*/ 8 w 263"/>
                <a:gd name="T27" fmla="*/ 333 h 333"/>
                <a:gd name="T28" fmla="*/ 52 w 263"/>
                <a:gd name="T29" fmla="*/ 333 h 333"/>
                <a:gd name="T30" fmla="*/ 56 w 263"/>
                <a:gd name="T31" fmla="*/ 330 h 333"/>
                <a:gd name="T32" fmla="*/ 132 w 263"/>
                <a:gd name="T33" fmla="*/ 210 h 333"/>
                <a:gd name="T34" fmla="*/ 208 w 263"/>
                <a:gd name="T35" fmla="*/ 330 h 333"/>
                <a:gd name="T36" fmla="*/ 213 w 263"/>
                <a:gd name="T37" fmla="*/ 333 h 333"/>
                <a:gd name="T38" fmla="*/ 257 w 263"/>
                <a:gd name="T39" fmla="*/ 333 h 333"/>
                <a:gd name="T40" fmla="*/ 261 w 263"/>
                <a:gd name="T41" fmla="*/ 32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333">
                  <a:moveTo>
                    <a:pt x="261" y="325"/>
                  </a:moveTo>
                  <a:cubicBezTo>
                    <a:pt x="159" y="166"/>
                    <a:pt x="159" y="166"/>
                    <a:pt x="159" y="166"/>
                  </a:cubicBezTo>
                  <a:cubicBezTo>
                    <a:pt x="259" y="7"/>
                    <a:pt x="259" y="7"/>
                    <a:pt x="259" y="7"/>
                  </a:cubicBezTo>
                  <a:cubicBezTo>
                    <a:pt x="262" y="4"/>
                    <a:pt x="259" y="0"/>
                    <a:pt x="255" y="0"/>
                  </a:cubicBezTo>
                  <a:cubicBezTo>
                    <a:pt x="212" y="0"/>
                    <a:pt x="212" y="0"/>
                    <a:pt x="212" y="0"/>
                  </a:cubicBezTo>
                  <a:cubicBezTo>
                    <a:pt x="210" y="0"/>
                    <a:pt x="208" y="1"/>
                    <a:pt x="207" y="2"/>
                  </a:cubicBezTo>
                  <a:cubicBezTo>
                    <a:pt x="131" y="122"/>
                    <a:pt x="131" y="122"/>
                    <a:pt x="131" y="122"/>
                  </a:cubicBezTo>
                  <a:cubicBezTo>
                    <a:pt x="54" y="2"/>
                    <a:pt x="54" y="2"/>
                    <a:pt x="54" y="2"/>
                  </a:cubicBezTo>
                  <a:cubicBezTo>
                    <a:pt x="53" y="0"/>
                    <a:pt x="52" y="0"/>
                    <a:pt x="50" y="0"/>
                  </a:cubicBezTo>
                  <a:cubicBezTo>
                    <a:pt x="6" y="0"/>
                    <a:pt x="6" y="0"/>
                    <a:pt x="6" y="0"/>
                  </a:cubicBezTo>
                  <a:cubicBezTo>
                    <a:pt x="2" y="0"/>
                    <a:pt x="0" y="4"/>
                    <a:pt x="2" y="7"/>
                  </a:cubicBezTo>
                  <a:cubicBezTo>
                    <a:pt x="103" y="166"/>
                    <a:pt x="103" y="166"/>
                    <a:pt x="103" y="166"/>
                  </a:cubicBezTo>
                  <a:cubicBezTo>
                    <a:pt x="4" y="325"/>
                    <a:pt x="4" y="325"/>
                    <a:pt x="4" y="325"/>
                  </a:cubicBezTo>
                  <a:cubicBezTo>
                    <a:pt x="2" y="328"/>
                    <a:pt x="4" y="333"/>
                    <a:pt x="8" y="333"/>
                  </a:cubicBezTo>
                  <a:cubicBezTo>
                    <a:pt x="52" y="333"/>
                    <a:pt x="52" y="333"/>
                    <a:pt x="52" y="333"/>
                  </a:cubicBezTo>
                  <a:cubicBezTo>
                    <a:pt x="53" y="333"/>
                    <a:pt x="55" y="332"/>
                    <a:pt x="56" y="330"/>
                  </a:cubicBezTo>
                  <a:cubicBezTo>
                    <a:pt x="132" y="210"/>
                    <a:pt x="132" y="210"/>
                    <a:pt x="132" y="210"/>
                  </a:cubicBezTo>
                  <a:cubicBezTo>
                    <a:pt x="208" y="330"/>
                    <a:pt x="208" y="330"/>
                    <a:pt x="208" y="330"/>
                  </a:cubicBezTo>
                  <a:cubicBezTo>
                    <a:pt x="209" y="332"/>
                    <a:pt x="211" y="333"/>
                    <a:pt x="213" y="333"/>
                  </a:cubicBezTo>
                  <a:cubicBezTo>
                    <a:pt x="257" y="333"/>
                    <a:pt x="257" y="333"/>
                    <a:pt x="257" y="333"/>
                  </a:cubicBezTo>
                  <a:cubicBezTo>
                    <a:pt x="261" y="333"/>
                    <a:pt x="263" y="328"/>
                    <a:pt x="261"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10" name="Freeform 9">
              <a:extLst>
                <a:ext uri="{FF2B5EF4-FFF2-40B4-BE49-F238E27FC236}">
                  <a16:creationId xmlns:a16="http://schemas.microsoft.com/office/drawing/2014/main" id="{6B5F18E1-6875-7D43-9FD4-7D7583BF3945}"/>
                </a:ext>
              </a:extLst>
            </p:cNvPr>
            <p:cNvSpPr>
              <a:spLocks/>
            </p:cNvSpPr>
            <p:nvPr/>
          </p:nvSpPr>
          <p:spPr bwMode="auto">
            <a:xfrm>
              <a:off x="639763" y="3409950"/>
              <a:ext cx="2078038" cy="3270250"/>
            </a:xfrm>
            <a:custGeom>
              <a:avLst/>
              <a:gdLst>
                <a:gd name="T0" fmla="*/ 172 w 218"/>
                <a:gd name="T1" fmla="*/ 5 h 343"/>
                <a:gd name="T2" fmla="*/ 148 w 218"/>
                <a:gd name="T3" fmla="*/ 0 h 343"/>
                <a:gd name="T4" fmla="*/ 49 w 218"/>
                <a:gd name="T5" fmla="*/ 44 h 343"/>
                <a:gd name="T6" fmla="*/ 45 w 218"/>
                <a:gd name="T7" fmla="*/ 15 h 343"/>
                <a:gd name="T8" fmla="*/ 39 w 218"/>
                <a:gd name="T9" fmla="*/ 10 h 343"/>
                <a:gd name="T10" fmla="*/ 6 w 218"/>
                <a:gd name="T11" fmla="*/ 10 h 343"/>
                <a:gd name="T12" fmla="*/ 0 w 218"/>
                <a:gd name="T13" fmla="*/ 15 h 343"/>
                <a:gd name="T14" fmla="*/ 0 w 218"/>
                <a:gd name="T15" fmla="*/ 337 h 343"/>
                <a:gd name="T16" fmla="*/ 6 w 218"/>
                <a:gd name="T17" fmla="*/ 343 h 343"/>
                <a:gd name="T18" fmla="*/ 44 w 218"/>
                <a:gd name="T19" fmla="*/ 343 h 343"/>
                <a:gd name="T20" fmla="*/ 50 w 218"/>
                <a:gd name="T21" fmla="*/ 337 h 343"/>
                <a:gd name="T22" fmla="*/ 50 w 218"/>
                <a:gd name="T23" fmla="*/ 94 h 343"/>
                <a:gd name="T24" fmla="*/ 52 w 218"/>
                <a:gd name="T25" fmla="*/ 91 h 343"/>
                <a:gd name="T26" fmla="*/ 142 w 218"/>
                <a:gd name="T27" fmla="*/ 48 h 343"/>
                <a:gd name="T28" fmla="*/ 152 w 218"/>
                <a:gd name="T29" fmla="*/ 50 h 343"/>
                <a:gd name="T30" fmla="*/ 169 w 218"/>
                <a:gd name="T31" fmla="*/ 107 h 343"/>
                <a:gd name="T32" fmla="*/ 169 w 218"/>
                <a:gd name="T33" fmla="*/ 337 h 343"/>
                <a:gd name="T34" fmla="*/ 175 w 218"/>
                <a:gd name="T35" fmla="*/ 343 h 343"/>
                <a:gd name="T36" fmla="*/ 213 w 218"/>
                <a:gd name="T37" fmla="*/ 343 h 343"/>
                <a:gd name="T38" fmla="*/ 218 w 218"/>
                <a:gd name="T39" fmla="*/ 337 h 343"/>
                <a:gd name="T40" fmla="*/ 218 w 218"/>
                <a:gd name="T41" fmla="*/ 107 h 343"/>
                <a:gd name="T42" fmla="*/ 172 w 218"/>
                <a:gd name="T43" fmla="*/ 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3">
                  <a:moveTo>
                    <a:pt x="172" y="5"/>
                  </a:moveTo>
                  <a:cubicBezTo>
                    <a:pt x="165" y="2"/>
                    <a:pt x="157" y="0"/>
                    <a:pt x="148" y="0"/>
                  </a:cubicBezTo>
                  <a:cubicBezTo>
                    <a:pt x="116" y="0"/>
                    <a:pt x="80" y="22"/>
                    <a:pt x="49" y="44"/>
                  </a:cubicBezTo>
                  <a:cubicBezTo>
                    <a:pt x="45" y="15"/>
                    <a:pt x="45" y="15"/>
                    <a:pt x="45" y="15"/>
                  </a:cubicBezTo>
                  <a:cubicBezTo>
                    <a:pt x="45" y="12"/>
                    <a:pt x="42" y="10"/>
                    <a:pt x="39" y="10"/>
                  </a:cubicBezTo>
                  <a:cubicBezTo>
                    <a:pt x="6" y="10"/>
                    <a:pt x="6" y="10"/>
                    <a:pt x="6" y="10"/>
                  </a:cubicBezTo>
                  <a:cubicBezTo>
                    <a:pt x="3" y="10"/>
                    <a:pt x="0" y="12"/>
                    <a:pt x="0" y="15"/>
                  </a:cubicBezTo>
                  <a:cubicBezTo>
                    <a:pt x="0" y="337"/>
                    <a:pt x="0" y="337"/>
                    <a:pt x="0" y="337"/>
                  </a:cubicBezTo>
                  <a:cubicBezTo>
                    <a:pt x="0" y="340"/>
                    <a:pt x="3" y="343"/>
                    <a:pt x="6" y="343"/>
                  </a:cubicBezTo>
                  <a:cubicBezTo>
                    <a:pt x="44" y="343"/>
                    <a:pt x="44" y="343"/>
                    <a:pt x="44" y="343"/>
                  </a:cubicBezTo>
                  <a:cubicBezTo>
                    <a:pt x="47" y="343"/>
                    <a:pt x="50" y="340"/>
                    <a:pt x="50" y="337"/>
                  </a:cubicBezTo>
                  <a:cubicBezTo>
                    <a:pt x="50" y="94"/>
                    <a:pt x="50" y="94"/>
                    <a:pt x="50" y="94"/>
                  </a:cubicBezTo>
                  <a:cubicBezTo>
                    <a:pt x="52" y="91"/>
                    <a:pt x="52" y="91"/>
                    <a:pt x="52" y="91"/>
                  </a:cubicBezTo>
                  <a:cubicBezTo>
                    <a:pt x="79" y="70"/>
                    <a:pt x="117" y="48"/>
                    <a:pt x="142" y="48"/>
                  </a:cubicBezTo>
                  <a:cubicBezTo>
                    <a:pt x="146" y="48"/>
                    <a:pt x="149" y="49"/>
                    <a:pt x="152" y="50"/>
                  </a:cubicBezTo>
                  <a:cubicBezTo>
                    <a:pt x="163" y="55"/>
                    <a:pt x="169" y="76"/>
                    <a:pt x="169" y="107"/>
                  </a:cubicBezTo>
                  <a:cubicBezTo>
                    <a:pt x="169" y="337"/>
                    <a:pt x="169" y="337"/>
                    <a:pt x="169" y="337"/>
                  </a:cubicBezTo>
                  <a:cubicBezTo>
                    <a:pt x="169" y="340"/>
                    <a:pt x="172" y="343"/>
                    <a:pt x="175" y="343"/>
                  </a:cubicBezTo>
                  <a:cubicBezTo>
                    <a:pt x="213" y="343"/>
                    <a:pt x="213" y="343"/>
                    <a:pt x="213" y="343"/>
                  </a:cubicBezTo>
                  <a:cubicBezTo>
                    <a:pt x="216" y="343"/>
                    <a:pt x="218" y="340"/>
                    <a:pt x="218" y="337"/>
                  </a:cubicBezTo>
                  <a:cubicBezTo>
                    <a:pt x="218" y="107"/>
                    <a:pt x="218" y="107"/>
                    <a:pt x="218" y="107"/>
                  </a:cubicBezTo>
                  <a:cubicBezTo>
                    <a:pt x="218" y="53"/>
                    <a:pt x="203" y="19"/>
                    <a:pt x="172"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11" name="Freeform 10">
              <a:extLst>
                <a:ext uri="{FF2B5EF4-FFF2-40B4-BE49-F238E27FC236}">
                  <a16:creationId xmlns:a16="http://schemas.microsoft.com/office/drawing/2014/main" id="{E10B1FAB-FB35-E541-BE86-0A908801884B}"/>
                </a:ext>
              </a:extLst>
            </p:cNvPr>
            <p:cNvSpPr>
              <a:spLocks/>
            </p:cNvSpPr>
            <p:nvPr/>
          </p:nvSpPr>
          <p:spPr bwMode="auto">
            <a:xfrm>
              <a:off x="3413126" y="3505200"/>
              <a:ext cx="2078038" cy="3260725"/>
            </a:xfrm>
            <a:custGeom>
              <a:avLst/>
              <a:gdLst>
                <a:gd name="T0" fmla="*/ 212 w 218"/>
                <a:gd name="T1" fmla="*/ 0 h 342"/>
                <a:gd name="T2" fmla="*/ 174 w 218"/>
                <a:gd name="T3" fmla="*/ 0 h 342"/>
                <a:gd name="T4" fmla="*/ 169 w 218"/>
                <a:gd name="T5" fmla="*/ 5 h 342"/>
                <a:gd name="T6" fmla="*/ 169 w 218"/>
                <a:gd name="T7" fmla="*/ 249 h 342"/>
                <a:gd name="T8" fmla="*/ 166 w 218"/>
                <a:gd name="T9" fmla="*/ 251 h 342"/>
                <a:gd name="T10" fmla="*/ 77 w 218"/>
                <a:gd name="T11" fmla="*/ 294 h 342"/>
                <a:gd name="T12" fmla="*/ 66 w 218"/>
                <a:gd name="T13" fmla="*/ 292 h 342"/>
                <a:gd name="T14" fmla="*/ 49 w 218"/>
                <a:gd name="T15" fmla="*/ 235 h 342"/>
                <a:gd name="T16" fmla="*/ 49 w 218"/>
                <a:gd name="T17" fmla="*/ 5 h 342"/>
                <a:gd name="T18" fmla="*/ 44 w 218"/>
                <a:gd name="T19" fmla="*/ 0 h 342"/>
                <a:gd name="T20" fmla="*/ 6 w 218"/>
                <a:gd name="T21" fmla="*/ 0 h 342"/>
                <a:gd name="T22" fmla="*/ 0 w 218"/>
                <a:gd name="T23" fmla="*/ 5 h 342"/>
                <a:gd name="T24" fmla="*/ 0 w 218"/>
                <a:gd name="T25" fmla="*/ 235 h 342"/>
                <a:gd name="T26" fmla="*/ 46 w 218"/>
                <a:gd name="T27" fmla="*/ 337 h 342"/>
                <a:gd name="T28" fmla="*/ 71 w 218"/>
                <a:gd name="T29" fmla="*/ 342 h 342"/>
                <a:gd name="T30" fmla="*/ 169 w 218"/>
                <a:gd name="T31" fmla="*/ 298 h 342"/>
                <a:gd name="T32" fmla="*/ 173 w 218"/>
                <a:gd name="T33" fmla="*/ 327 h 342"/>
                <a:gd name="T34" fmla="*/ 179 w 218"/>
                <a:gd name="T35" fmla="*/ 333 h 342"/>
                <a:gd name="T36" fmla="*/ 212 w 218"/>
                <a:gd name="T37" fmla="*/ 333 h 342"/>
                <a:gd name="T38" fmla="*/ 218 w 218"/>
                <a:gd name="T39" fmla="*/ 327 h 342"/>
                <a:gd name="T40" fmla="*/ 218 w 218"/>
                <a:gd name="T41" fmla="*/ 5 h 342"/>
                <a:gd name="T42" fmla="*/ 212 w 218"/>
                <a:gd name="T4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2">
                  <a:moveTo>
                    <a:pt x="212" y="0"/>
                  </a:moveTo>
                  <a:cubicBezTo>
                    <a:pt x="174" y="0"/>
                    <a:pt x="174" y="0"/>
                    <a:pt x="174" y="0"/>
                  </a:cubicBezTo>
                  <a:cubicBezTo>
                    <a:pt x="171" y="0"/>
                    <a:pt x="169" y="2"/>
                    <a:pt x="169" y="5"/>
                  </a:cubicBezTo>
                  <a:cubicBezTo>
                    <a:pt x="169" y="249"/>
                    <a:pt x="169" y="249"/>
                    <a:pt x="169" y="249"/>
                  </a:cubicBezTo>
                  <a:cubicBezTo>
                    <a:pt x="166" y="251"/>
                    <a:pt x="166" y="251"/>
                    <a:pt x="166" y="251"/>
                  </a:cubicBezTo>
                  <a:cubicBezTo>
                    <a:pt x="139" y="272"/>
                    <a:pt x="101" y="294"/>
                    <a:pt x="77" y="294"/>
                  </a:cubicBezTo>
                  <a:cubicBezTo>
                    <a:pt x="73" y="294"/>
                    <a:pt x="69" y="293"/>
                    <a:pt x="66" y="292"/>
                  </a:cubicBezTo>
                  <a:cubicBezTo>
                    <a:pt x="56" y="287"/>
                    <a:pt x="49" y="266"/>
                    <a:pt x="49" y="235"/>
                  </a:cubicBezTo>
                  <a:cubicBezTo>
                    <a:pt x="49" y="5"/>
                    <a:pt x="49" y="5"/>
                    <a:pt x="49" y="5"/>
                  </a:cubicBezTo>
                  <a:cubicBezTo>
                    <a:pt x="49" y="2"/>
                    <a:pt x="47" y="0"/>
                    <a:pt x="44" y="0"/>
                  </a:cubicBezTo>
                  <a:cubicBezTo>
                    <a:pt x="6" y="0"/>
                    <a:pt x="6" y="0"/>
                    <a:pt x="6" y="0"/>
                  </a:cubicBezTo>
                  <a:cubicBezTo>
                    <a:pt x="3" y="0"/>
                    <a:pt x="0" y="2"/>
                    <a:pt x="0" y="5"/>
                  </a:cubicBezTo>
                  <a:cubicBezTo>
                    <a:pt x="0" y="235"/>
                    <a:pt x="0" y="235"/>
                    <a:pt x="0" y="235"/>
                  </a:cubicBezTo>
                  <a:cubicBezTo>
                    <a:pt x="0" y="289"/>
                    <a:pt x="16" y="323"/>
                    <a:pt x="46" y="337"/>
                  </a:cubicBezTo>
                  <a:cubicBezTo>
                    <a:pt x="54" y="340"/>
                    <a:pt x="62" y="342"/>
                    <a:pt x="71" y="342"/>
                  </a:cubicBezTo>
                  <a:cubicBezTo>
                    <a:pt x="103" y="342"/>
                    <a:pt x="138" y="320"/>
                    <a:pt x="169" y="298"/>
                  </a:cubicBezTo>
                  <a:cubicBezTo>
                    <a:pt x="173" y="327"/>
                    <a:pt x="173" y="327"/>
                    <a:pt x="173" y="327"/>
                  </a:cubicBezTo>
                  <a:cubicBezTo>
                    <a:pt x="174" y="330"/>
                    <a:pt x="176" y="333"/>
                    <a:pt x="179" y="333"/>
                  </a:cubicBezTo>
                  <a:cubicBezTo>
                    <a:pt x="212" y="333"/>
                    <a:pt x="212" y="333"/>
                    <a:pt x="212" y="333"/>
                  </a:cubicBezTo>
                  <a:cubicBezTo>
                    <a:pt x="215" y="333"/>
                    <a:pt x="218" y="330"/>
                    <a:pt x="218" y="327"/>
                  </a:cubicBezTo>
                  <a:cubicBezTo>
                    <a:pt x="218" y="5"/>
                    <a:pt x="218" y="5"/>
                    <a:pt x="218" y="5"/>
                  </a:cubicBezTo>
                  <a:cubicBezTo>
                    <a:pt x="218" y="2"/>
                    <a:pt x="215" y="0"/>
                    <a:pt x="21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12" name="Freeform 11">
              <a:extLst>
                <a:ext uri="{FF2B5EF4-FFF2-40B4-BE49-F238E27FC236}">
                  <a16:creationId xmlns:a16="http://schemas.microsoft.com/office/drawing/2014/main" id="{87556D57-F455-BE47-B6F0-F65F1AF65F4F}"/>
                </a:ext>
              </a:extLst>
            </p:cNvPr>
            <p:cNvSpPr>
              <a:spLocks/>
            </p:cNvSpPr>
            <p:nvPr/>
          </p:nvSpPr>
          <p:spPr bwMode="auto">
            <a:xfrm>
              <a:off x="6186488" y="3419475"/>
              <a:ext cx="1382713" cy="3260725"/>
            </a:xfrm>
            <a:custGeom>
              <a:avLst/>
              <a:gdLst>
                <a:gd name="T0" fmla="*/ 139 w 145"/>
                <a:gd name="T1" fmla="*/ 0 h 342"/>
                <a:gd name="T2" fmla="*/ 138 w 145"/>
                <a:gd name="T3" fmla="*/ 0 h 342"/>
                <a:gd name="T4" fmla="*/ 49 w 145"/>
                <a:gd name="T5" fmla="*/ 43 h 342"/>
                <a:gd name="T6" fmla="*/ 45 w 145"/>
                <a:gd name="T7" fmla="*/ 14 h 342"/>
                <a:gd name="T8" fmla="*/ 39 w 145"/>
                <a:gd name="T9" fmla="*/ 9 h 342"/>
                <a:gd name="T10" fmla="*/ 6 w 145"/>
                <a:gd name="T11" fmla="*/ 9 h 342"/>
                <a:gd name="T12" fmla="*/ 0 w 145"/>
                <a:gd name="T13" fmla="*/ 14 h 342"/>
                <a:gd name="T14" fmla="*/ 0 w 145"/>
                <a:gd name="T15" fmla="*/ 336 h 342"/>
                <a:gd name="T16" fmla="*/ 6 w 145"/>
                <a:gd name="T17" fmla="*/ 342 h 342"/>
                <a:gd name="T18" fmla="*/ 44 w 145"/>
                <a:gd name="T19" fmla="*/ 342 h 342"/>
                <a:gd name="T20" fmla="*/ 50 w 145"/>
                <a:gd name="T21" fmla="*/ 336 h 342"/>
                <a:gd name="T22" fmla="*/ 50 w 145"/>
                <a:gd name="T23" fmla="*/ 93 h 342"/>
                <a:gd name="T24" fmla="*/ 52 w 145"/>
                <a:gd name="T25" fmla="*/ 90 h 342"/>
                <a:gd name="T26" fmla="*/ 139 w 145"/>
                <a:gd name="T27" fmla="*/ 48 h 342"/>
                <a:gd name="T28" fmla="*/ 145 w 145"/>
                <a:gd name="T29" fmla="*/ 42 h 342"/>
                <a:gd name="T30" fmla="*/ 145 w 145"/>
                <a:gd name="T31" fmla="*/ 6 h 342"/>
                <a:gd name="T32" fmla="*/ 139 w 145"/>
                <a:gd name="T3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42">
                  <a:moveTo>
                    <a:pt x="139" y="0"/>
                  </a:moveTo>
                  <a:cubicBezTo>
                    <a:pt x="138" y="0"/>
                    <a:pt x="138" y="0"/>
                    <a:pt x="138" y="0"/>
                  </a:cubicBezTo>
                  <a:cubicBezTo>
                    <a:pt x="108" y="4"/>
                    <a:pt x="77" y="24"/>
                    <a:pt x="49" y="43"/>
                  </a:cubicBezTo>
                  <a:cubicBezTo>
                    <a:pt x="45" y="14"/>
                    <a:pt x="45" y="14"/>
                    <a:pt x="45" y="14"/>
                  </a:cubicBezTo>
                  <a:cubicBezTo>
                    <a:pt x="45" y="11"/>
                    <a:pt x="42" y="9"/>
                    <a:pt x="39" y="9"/>
                  </a:cubicBezTo>
                  <a:cubicBezTo>
                    <a:pt x="6" y="9"/>
                    <a:pt x="6" y="9"/>
                    <a:pt x="6" y="9"/>
                  </a:cubicBezTo>
                  <a:cubicBezTo>
                    <a:pt x="3" y="9"/>
                    <a:pt x="0" y="11"/>
                    <a:pt x="0" y="14"/>
                  </a:cubicBezTo>
                  <a:cubicBezTo>
                    <a:pt x="0" y="336"/>
                    <a:pt x="0" y="336"/>
                    <a:pt x="0" y="336"/>
                  </a:cubicBezTo>
                  <a:cubicBezTo>
                    <a:pt x="0" y="339"/>
                    <a:pt x="3" y="342"/>
                    <a:pt x="6" y="342"/>
                  </a:cubicBezTo>
                  <a:cubicBezTo>
                    <a:pt x="44" y="342"/>
                    <a:pt x="44" y="342"/>
                    <a:pt x="44" y="342"/>
                  </a:cubicBezTo>
                  <a:cubicBezTo>
                    <a:pt x="47" y="342"/>
                    <a:pt x="50" y="339"/>
                    <a:pt x="50" y="336"/>
                  </a:cubicBezTo>
                  <a:cubicBezTo>
                    <a:pt x="50" y="93"/>
                    <a:pt x="50" y="93"/>
                    <a:pt x="50" y="93"/>
                  </a:cubicBezTo>
                  <a:cubicBezTo>
                    <a:pt x="52" y="90"/>
                    <a:pt x="52" y="90"/>
                    <a:pt x="52" y="90"/>
                  </a:cubicBezTo>
                  <a:cubicBezTo>
                    <a:pt x="78" y="70"/>
                    <a:pt x="115" y="49"/>
                    <a:pt x="139" y="48"/>
                  </a:cubicBezTo>
                  <a:cubicBezTo>
                    <a:pt x="142" y="47"/>
                    <a:pt x="145" y="45"/>
                    <a:pt x="145" y="42"/>
                  </a:cubicBezTo>
                  <a:cubicBezTo>
                    <a:pt x="145" y="6"/>
                    <a:pt x="145" y="6"/>
                    <a:pt x="145" y="6"/>
                  </a:cubicBezTo>
                  <a:cubicBezTo>
                    <a:pt x="145" y="3"/>
                    <a:pt x="142" y="0"/>
                    <a:pt x="1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13" name="Freeform 12">
              <a:extLst>
                <a:ext uri="{FF2B5EF4-FFF2-40B4-BE49-F238E27FC236}">
                  <a16:creationId xmlns:a16="http://schemas.microsoft.com/office/drawing/2014/main" id="{F9404B17-E952-8341-8988-7CBBA192081F}"/>
                </a:ext>
              </a:extLst>
            </p:cNvPr>
            <p:cNvSpPr>
              <a:spLocks/>
            </p:cNvSpPr>
            <p:nvPr/>
          </p:nvSpPr>
          <p:spPr bwMode="auto">
            <a:xfrm>
              <a:off x="8807451" y="1436688"/>
              <a:ext cx="771525" cy="1754188"/>
            </a:xfrm>
            <a:custGeom>
              <a:avLst/>
              <a:gdLst>
                <a:gd name="T0" fmla="*/ 0 w 81"/>
                <a:gd name="T1" fmla="*/ 184 h 184"/>
                <a:gd name="T2" fmla="*/ 1 w 81"/>
                <a:gd name="T3" fmla="*/ 108 h 184"/>
                <a:gd name="T4" fmla="*/ 3 w 81"/>
                <a:gd name="T5" fmla="*/ 99 h 184"/>
                <a:gd name="T6" fmla="*/ 72 w 81"/>
                <a:gd name="T7" fmla="*/ 0 h 184"/>
                <a:gd name="T8" fmla="*/ 73 w 81"/>
                <a:gd name="T9" fmla="*/ 98 h 184"/>
                <a:gd name="T10" fmla="*/ 0 w 81"/>
                <a:gd name="T11" fmla="*/ 184 h 184"/>
              </a:gdLst>
              <a:ahLst/>
              <a:cxnLst>
                <a:cxn ang="0">
                  <a:pos x="T0" y="T1"/>
                </a:cxn>
                <a:cxn ang="0">
                  <a:pos x="T2" y="T3"/>
                </a:cxn>
                <a:cxn ang="0">
                  <a:pos x="T4" y="T5"/>
                </a:cxn>
                <a:cxn ang="0">
                  <a:pos x="T6" y="T7"/>
                </a:cxn>
                <a:cxn ang="0">
                  <a:pos x="T8" y="T9"/>
                </a:cxn>
                <a:cxn ang="0">
                  <a:pos x="T10" y="T11"/>
                </a:cxn>
              </a:cxnLst>
              <a:rect l="0" t="0" r="r" b="b"/>
              <a:pathLst>
                <a:path w="81" h="184">
                  <a:moveTo>
                    <a:pt x="0" y="184"/>
                  </a:moveTo>
                  <a:cubicBezTo>
                    <a:pt x="13" y="148"/>
                    <a:pt x="6" y="119"/>
                    <a:pt x="1" y="108"/>
                  </a:cubicBezTo>
                  <a:cubicBezTo>
                    <a:pt x="0" y="105"/>
                    <a:pt x="1" y="101"/>
                    <a:pt x="3" y="99"/>
                  </a:cubicBezTo>
                  <a:cubicBezTo>
                    <a:pt x="32" y="70"/>
                    <a:pt x="62" y="37"/>
                    <a:pt x="72" y="0"/>
                  </a:cubicBezTo>
                  <a:cubicBezTo>
                    <a:pt x="81" y="25"/>
                    <a:pt x="81" y="64"/>
                    <a:pt x="73" y="98"/>
                  </a:cubicBezTo>
                  <a:cubicBezTo>
                    <a:pt x="62" y="138"/>
                    <a:pt x="34" y="169"/>
                    <a:pt x="0" y="184"/>
                  </a:cubicBezTo>
                  <a:close/>
                </a:path>
              </a:pathLst>
            </a:custGeom>
            <a:solidFill>
              <a:srgbClr val="F6B3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sp>
          <p:nvSpPr>
            <p:cNvPr id="14" name="Freeform 13">
              <a:extLst>
                <a:ext uri="{FF2B5EF4-FFF2-40B4-BE49-F238E27FC236}">
                  <a16:creationId xmlns:a16="http://schemas.microsoft.com/office/drawing/2014/main" id="{C173D09C-47D1-5240-B863-458C302162F9}"/>
                </a:ext>
              </a:extLst>
            </p:cNvPr>
            <p:cNvSpPr>
              <a:spLocks/>
            </p:cNvSpPr>
            <p:nvPr/>
          </p:nvSpPr>
          <p:spPr bwMode="auto">
            <a:xfrm>
              <a:off x="7129463" y="92075"/>
              <a:ext cx="3317875" cy="3117850"/>
            </a:xfrm>
            <a:custGeom>
              <a:avLst/>
              <a:gdLst>
                <a:gd name="T0" fmla="*/ 158 w 348"/>
                <a:gd name="T1" fmla="*/ 0 h 327"/>
                <a:gd name="T2" fmla="*/ 136 w 348"/>
                <a:gd name="T3" fmla="*/ 118 h 327"/>
                <a:gd name="T4" fmla="*/ 106 w 348"/>
                <a:gd name="T5" fmla="*/ 147 h 327"/>
                <a:gd name="T6" fmla="*/ 106 w 348"/>
                <a:gd name="T7" fmla="*/ 147 h 327"/>
                <a:gd name="T8" fmla="*/ 106 w 348"/>
                <a:gd name="T9" fmla="*/ 147 h 327"/>
                <a:gd name="T10" fmla="*/ 106 w 348"/>
                <a:gd name="T11" fmla="*/ 147 h 327"/>
                <a:gd name="T12" fmla="*/ 105 w 348"/>
                <a:gd name="T13" fmla="*/ 84 h 327"/>
                <a:gd name="T14" fmla="*/ 17 w 348"/>
                <a:gd name="T15" fmla="*/ 175 h 327"/>
                <a:gd name="T16" fmla="*/ 87 w 348"/>
                <a:gd name="T17" fmla="*/ 325 h 327"/>
                <a:gd name="T18" fmla="*/ 91 w 348"/>
                <a:gd name="T19" fmla="*/ 327 h 327"/>
                <a:gd name="T20" fmla="*/ 92 w 348"/>
                <a:gd name="T21" fmla="*/ 321 h 327"/>
                <a:gd name="T22" fmla="*/ 158 w 348"/>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327">
                  <a:moveTo>
                    <a:pt x="158" y="0"/>
                  </a:moveTo>
                  <a:cubicBezTo>
                    <a:pt x="172" y="61"/>
                    <a:pt x="158" y="94"/>
                    <a:pt x="136" y="118"/>
                  </a:cubicBezTo>
                  <a:cubicBezTo>
                    <a:pt x="127" y="129"/>
                    <a:pt x="117" y="138"/>
                    <a:pt x="106" y="147"/>
                  </a:cubicBezTo>
                  <a:cubicBezTo>
                    <a:pt x="106" y="147"/>
                    <a:pt x="106" y="147"/>
                    <a:pt x="106" y="147"/>
                  </a:cubicBezTo>
                  <a:cubicBezTo>
                    <a:pt x="106" y="147"/>
                    <a:pt x="106" y="147"/>
                    <a:pt x="106" y="147"/>
                  </a:cubicBezTo>
                  <a:cubicBezTo>
                    <a:pt x="106" y="147"/>
                    <a:pt x="106" y="147"/>
                    <a:pt x="106" y="147"/>
                  </a:cubicBezTo>
                  <a:cubicBezTo>
                    <a:pt x="106" y="147"/>
                    <a:pt x="85" y="121"/>
                    <a:pt x="105" y="84"/>
                  </a:cubicBezTo>
                  <a:cubicBezTo>
                    <a:pt x="64" y="95"/>
                    <a:pt x="29" y="129"/>
                    <a:pt x="17" y="175"/>
                  </a:cubicBezTo>
                  <a:cubicBezTo>
                    <a:pt x="0" y="239"/>
                    <a:pt x="31" y="303"/>
                    <a:pt x="87" y="325"/>
                  </a:cubicBezTo>
                  <a:cubicBezTo>
                    <a:pt x="88" y="326"/>
                    <a:pt x="91" y="327"/>
                    <a:pt x="91" y="327"/>
                  </a:cubicBezTo>
                  <a:cubicBezTo>
                    <a:pt x="92" y="325"/>
                    <a:pt x="92" y="323"/>
                    <a:pt x="92" y="321"/>
                  </a:cubicBezTo>
                  <a:cubicBezTo>
                    <a:pt x="114" y="228"/>
                    <a:pt x="348" y="148"/>
                    <a:pt x="158" y="0"/>
                  </a:cubicBezTo>
                  <a:close/>
                </a:path>
              </a:pathLst>
            </a:custGeom>
            <a:solidFill>
              <a:srgbClr val="E63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ndParaRPr>
            </a:p>
          </p:txBody>
        </p:sp>
      </p:grpSp>
      <p:cxnSp>
        <p:nvCxnSpPr>
          <p:cNvPr id="15" name="Straight Connector 14">
            <a:extLst>
              <a:ext uri="{FF2B5EF4-FFF2-40B4-BE49-F238E27FC236}">
                <a16:creationId xmlns:a16="http://schemas.microsoft.com/office/drawing/2014/main" id="{F6CC398B-CA20-9248-AEF0-10178D29ABFB}"/>
              </a:ext>
            </a:extLst>
          </p:cNvPr>
          <p:cNvCxnSpPr>
            <a:cxnSpLocks/>
          </p:cNvCxnSpPr>
          <p:nvPr userDrawn="1"/>
        </p:nvCxnSpPr>
        <p:spPr>
          <a:xfrm>
            <a:off x="2641377" y="1442197"/>
            <a:ext cx="0" cy="2981475"/>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97AD7350-AD7D-DA48-9649-EE73A1545A3B}"/>
              </a:ext>
            </a:extLst>
          </p:cNvPr>
          <p:cNvSpPr>
            <a:spLocks noGrp="1"/>
          </p:cNvSpPr>
          <p:nvPr>
            <p:ph type="body" sz="quarter" idx="10"/>
          </p:nvPr>
        </p:nvSpPr>
        <p:spPr>
          <a:xfrm>
            <a:off x="2881282" y="2932934"/>
            <a:ext cx="2752251" cy="1490738"/>
          </a:xfrm>
        </p:spPr>
        <p:txBody>
          <a:bodyPr>
            <a:normAutofit/>
          </a:bodyPr>
          <a:lstStyle>
            <a:lvl1pPr marL="7144" indent="0">
              <a:buNone/>
              <a:tabLst/>
              <a:defRPr sz="18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7144" indent="0">
              <a:buNone/>
              <a:tabLst/>
              <a:defRPr sz="1800">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1229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94926" y="4814260"/>
            <a:ext cx="7699248" cy="273844"/>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212797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DC94B41-7860-FE41-AB19-9CE3EAA7371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 name="Picture 7" descr="Logo&#10;&#10;Description automatically generated">
            <a:extLst>
              <a:ext uri="{FF2B5EF4-FFF2-40B4-BE49-F238E27FC236}">
                <a16:creationId xmlns:a16="http://schemas.microsoft.com/office/drawing/2014/main" id="{B2E0B36B-7967-A949-A5FA-B5442E5EA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8314" y="5531157"/>
            <a:ext cx="475066" cy="293515"/>
          </a:xfrm>
          <a:prstGeom prst="rect">
            <a:avLst/>
          </a:prstGeom>
        </p:spPr>
      </p:pic>
      <p:sp>
        <p:nvSpPr>
          <p:cNvPr id="4" name="Rectangle 3">
            <a:extLst>
              <a:ext uri="{FF2B5EF4-FFF2-40B4-BE49-F238E27FC236}">
                <a16:creationId xmlns:a16="http://schemas.microsoft.com/office/drawing/2014/main" id="{DEDEE0F1-6EE2-A34F-A652-7CCC607F0D05}"/>
              </a:ext>
            </a:extLst>
          </p:cNvPr>
          <p:cNvSpPr/>
          <p:nvPr userDrawn="1"/>
        </p:nvSpPr>
        <p:spPr>
          <a:xfrm>
            <a:off x="0" y="0"/>
            <a:ext cx="4333377" cy="51435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1" name="Text Placeholder 2">
            <a:extLst>
              <a:ext uri="{FF2B5EF4-FFF2-40B4-BE49-F238E27FC236}">
                <a16:creationId xmlns:a16="http://schemas.microsoft.com/office/drawing/2014/main" id="{A98FE9FE-60DD-5D44-AF16-40398E4837A8}"/>
              </a:ext>
            </a:extLst>
          </p:cNvPr>
          <p:cNvSpPr>
            <a:spLocks noGrp="1"/>
          </p:cNvSpPr>
          <p:nvPr>
            <p:ph type="body" idx="14"/>
          </p:nvPr>
        </p:nvSpPr>
        <p:spPr>
          <a:xfrm>
            <a:off x="384910" y="2489941"/>
            <a:ext cx="3296509" cy="714690"/>
          </a:xfrm>
        </p:spPr>
        <p:txBody>
          <a:bodyPr>
            <a:normAutofit/>
          </a:bodyPr>
          <a:lstStyle>
            <a:lvl1pPr marL="0" indent="0" algn="ctr">
              <a:buNone/>
              <a:defRPr sz="135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4" name="Picture 13" descr="Logo&#10;&#10;Description automatically generated">
            <a:extLst>
              <a:ext uri="{FF2B5EF4-FFF2-40B4-BE49-F238E27FC236}">
                <a16:creationId xmlns:a16="http://schemas.microsoft.com/office/drawing/2014/main" id="{D0889955-5D99-114F-BBE0-8F002A36B32C}"/>
              </a:ext>
            </a:extLst>
          </p:cNvPr>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
        <p:nvSpPr>
          <p:cNvPr id="2" name="Title 1">
            <a:extLst>
              <a:ext uri="{FF2B5EF4-FFF2-40B4-BE49-F238E27FC236}">
                <a16:creationId xmlns:a16="http://schemas.microsoft.com/office/drawing/2014/main" id="{708349AD-9735-C242-81F0-E50F0B72ADF5}"/>
              </a:ext>
            </a:extLst>
          </p:cNvPr>
          <p:cNvSpPr>
            <a:spLocks noGrp="1"/>
          </p:cNvSpPr>
          <p:nvPr>
            <p:ph type="title"/>
          </p:nvPr>
        </p:nvSpPr>
        <p:spPr>
          <a:xfrm>
            <a:off x="384909" y="1125187"/>
            <a:ext cx="3296510" cy="977097"/>
          </a:xfrm>
        </p:spPr>
        <p:txBody>
          <a:bodyPr>
            <a:normAutofit/>
          </a:bodyPr>
          <a:lstStyle>
            <a:lvl1pPr algn="ctr">
              <a:defRPr sz="2700">
                <a:solidFill>
                  <a:schemeClr val="bg1"/>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386CF38B-1131-9E4D-BCCD-5BA1662A50A5}"/>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9" name="TextBox 8">
            <a:extLst>
              <a:ext uri="{FF2B5EF4-FFF2-40B4-BE49-F238E27FC236}">
                <a16:creationId xmlns:a16="http://schemas.microsoft.com/office/drawing/2014/main" id="{7DA5E77C-9C42-A9CA-D9E1-D70C73E95DD4}"/>
              </a:ext>
            </a:extLst>
          </p:cNvPr>
          <p:cNvSpPr txBox="1"/>
          <p:nvPr userDrawn="1"/>
        </p:nvSpPr>
        <p:spPr>
          <a:xfrm>
            <a:off x="3369723" y="4880521"/>
            <a:ext cx="938077" cy="219291"/>
          </a:xfrm>
          <a:prstGeom prst="rect">
            <a:avLst/>
          </a:prstGeom>
          <a:noFill/>
        </p:spPr>
        <p:txBody>
          <a:bodyPr wrap="none" rtlCol="0">
            <a:spAutoFit/>
          </a:bodyPr>
          <a:lstStyle/>
          <a:p>
            <a:r>
              <a:rPr lang="en-US" sz="825" dirty="0">
                <a:solidFill>
                  <a:schemeClr val="bg1"/>
                </a:solidFill>
                <a:latin typeface="Helvetica Neue" panose="02000503000000020004"/>
              </a:rPr>
              <a:t>CONFIDENTIAL</a:t>
            </a:r>
          </a:p>
        </p:txBody>
      </p:sp>
    </p:spTree>
    <p:extLst>
      <p:ext uri="{BB962C8B-B14F-4D97-AF65-F5344CB8AC3E}">
        <p14:creationId xmlns:p14="http://schemas.microsoft.com/office/powerpoint/2010/main" val="2337157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452747" y="1215737"/>
            <a:ext cx="8390413" cy="3416986"/>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0" y="1"/>
            <a:ext cx="9144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9C045DD3-7443-C842-83E5-6B870E216D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0D4BF47-92F1-4909-8C32-B2C867BB5D76}"/>
              </a:ext>
            </a:extLst>
          </p:cNvPr>
          <p:cNvSpPr/>
          <p:nvPr userDrawn="1"/>
        </p:nvSpPr>
        <p:spPr>
          <a:xfrm>
            <a:off x="402303" y="4841852"/>
            <a:ext cx="391988" cy="221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Tree>
    <p:extLst>
      <p:ext uri="{BB962C8B-B14F-4D97-AF65-F5344CB8AC3E}">
        <p14:creationId xmlns:p14="http://schemas.microsoft.com/office/powerpoint/2010/main" val="3681174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1369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1580686"/>
            <a:ext cx="7886372" cy="3052037"/>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744015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E55FCF-7B6F-4B22-3535-C0873005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52820"/>
            <a:ext cx="9144002" cy="3790680"/>
          </a:xfrm>
          <a:prstGeom prst="rect">
            <a:avLst/>
          </a:prstGeom>
        </p:spPr>
      </p:pic>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1369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pic>
        <p:nvPicPr>
          <p:cNvPr id="9" name="Picture 8" descr="Logo&#10;&#10;Description automatically generated">
            <a:extLst>
              <a:ext uri="{FF2B5EF4-FFF2-40B4-BE49-F238E27FC236}">
                <a16:creationId xmlns:a16="http://schemas.microsoft.com/office/drawing/2014/main" id="{5A7EFDE7-5494-8718-0CF0-59F4D589A170}"/>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624639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1371600"/>
            <a:ext cx="9144000" cy="3771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1580686"/>
            <a:ext cx="7886372" cy="3052037"/>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6806CF2B-663B-B042-B2A1-C1C91D7B6FCD}"/>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40CA48F9-6585-2143-5184-26950BB82D6C}"/>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4052976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5" name="Slide Number Placeholder 5">
            <a:extLst>
              <a:ext uri="{FF2B5EF4-FFF2-40B4-BE49-F238E27FC236}">
                <a16:creationId xmlns:a16="http://schemas.microsoft.com/office/drawing/2014/main" id="{63356AEF-7C45-704B-91BE-B2DB55479819}"/>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989256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0" y="0"/>
            <a:ext cx="9144000" cy="2916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452747" y="3134107"/>
            <a:ext cx="7886372" cy="1498616"/>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0ECCDB4-2819-8D45-B1DF-46B963AD8BFE}"/>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DEF965C-95D4-8549-AF27-0BB4FC833175}"/>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4BC292B4-C751-644C-A051-24E77A1B691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044779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8A86D37-1B9B-3841-AFA1-E4CD0FCAC3F8}"/>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5" name="Text Placeholder 2">
            <a:extLst>
              <a:ext uri="{FF2B5EF4-FFF2-40B4-BE49-F238E27FC236}">
                <a16:creationId xmlns:a16="http://schemas.microsoft.com/office/drawing/2014/main" id="{E75A411A-0D09-9A40-9C0E-EDF7C3100D20}"/>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9B4ABEAB-DA9A-4847-B9B6-B01348D76B2E}"/>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306196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0" y="0"/>
            <a:ext cx="535063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8" name="Title 1">
            <a:extLst>
              <a:ext uri="{FF2B5EF4-FFF2-40B4-BE49-F238E27FC236}">
                <a16:creationId xmlns:a16="http://schemas.microsoft.com/office/drawing/2014/main" id="{74C89F09-96D9-1243-925E-A7A25755C4B8}"/>
              </a:ext>
            </a:extLst>
          </p:cNvPr>
          <p:cNvSpPr>
            <a:spLocks noGrp="1"/>
          </p:cNvSpPr>
          <p:nvPr>
            <p:ph type="title"/>
          </p:nvPr>
        </p:nvSpPr>
        <p:spPr>
          <a:xfrm>
            <a:off x="452746" y="350148"/>
            <a:ext cx="3296509" cy="840696"/>
          </a:xfrm>
          <a:prstGeom prst="rect">
            <a:avLst/>
          </a:prstGeom>
        </p:spPr>
        <p:txBody>
          <a:bodyPr>
            <a:noAutofit/>
          </a:bodyPr>
          <a:lstStyle>
            <a:lvl1pPr>
              <a:defRPr sz="27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D1B0A64-2DBE-9446-9B6E-3B96AE2160C4}"/>
              </a:ext>
            </a:extLst>
          </p:cNvPr>
          <p:cNvSpPr>
            <a:spLocks noGrp="1"/>
          </p:cNvSpPr>
          <p:nvPr>
            <p:ph type="body" idx="13"/>
          </p:nvPr>
        </p:nvSpPr>
        <p:spPr>
          <a:xfrm>
            <a:off x="452746" y="1327470"/>
            <a:ext cx="3296509" cy="714690"/>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6ABEA7B3-82FC-4547-BD53-B7EB5D80D1C2}"/>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C6980C7C-2C1F-16C8-0FD5-8F7E6C55F2C0}"/>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1173251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332ABED1-C8CE-CF4C-AE42-A0301F65AA6F}"/>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24527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6835"/>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sz="half" idx="1"/>
          </p:nvPr>
        </p:nvSpPr>
        <p:spPr>
          <a:xfrm>
            <a:off x="228600" y="1028700"/>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4709160" y="1028700"/>
            <a:ext cx="4206240" cy="3565922"/>
          </a:xfrm>
          <a:prstGeom prst="rect">
            <a:avLst/>
          </a:prstGeo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182880" y="42863"/>
            <a:ext cx="8778240" cy="742950"/>
          </a:xfrm>
          <a:prstGeom prst="rect">
            <a:avLst/>
          </a:prstGeom>
        </p:spPr>
        <p:txBody>
          <a:bodyPr>
            <a:noAutofit/>
          </a:bodyPr>
          <a:lstStyle>
            <a:lvl1pPr>
              <a:defRPr sz="2400" baseline="0"/>
            </a:lvl1pPr>
          </a:lstStyle>
          <a:p>
            <a:r>
              <a:rPr lang="en-US" dirty="0"/>
              <a:t>Click to edit Master title style</a:t>
            </a:r>
          </a:p>
        </p:txBody>
      </p:sp>
      <p:sp>
        <p:nvSpPr>
          <p:cNvPr id="9" name="Footer Placeholder 6"/>
          <p:cNvSpPr>
            <a:spLocks noGrp="1"/>
          </p:cNvSpPr>
          <p:nvPr>
            <p:ph type="ftr" sz="quarter" idx="13"/>
          </p:nvPr>
        </p:nvSpPr>
        <p:spPr>
          <a:xfrm>
            <a:off x="182880" y="4767263"/>
            <a:ext cx="7498080" cy="273844"/>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24818780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64423"/>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105119"/>
            <a:ext cx="3296509" cy="889416"/>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385567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CC24B18F-C8B3-BE41-B14C-F312400CA02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973228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CD697-17F9-AE44-96B5-D76ED41F89A0}"/>
              </a:ext>
            </a:extLst>
          </p:cNvPr>
          <p:cNvSpPr/>
          <p:nvPr userDrawn="1"/>
        </p:nvSpPr>
        <p:spPr>
          <a:xfrm>
            <a:off x="717996"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4E73D011-C948-D042-81A1-1BCFD05E5014}"/>
              </a:ext>
            </a:extLst>
          </p:cNvPr>
          <p:cNvSpPr/>
          <p:nvPr userDrawn="1"/>
        </p:nvSpPr>
        <p:spPr>
          <a:xfrm>
            <a:off x="3375749"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FD25664-A045-6449-92E0-1B7C1F928B17}"/>
              </a:ext>
            </a:extLst>
          </p:cNvPr>
          <p:cNvSpPr/>
          <p:nvPr userDrawn="1"/>
        </p:nvSpPr>
        <p:spPr>
          <a:xfrm>
            <a:off x="6033502" y="2018881"/>
            <a:ext cx="2392502" cy="257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94C570F2-F642-5147-B607-FA0EAA04AEB4}"/>
              </a:ext>
            </a:extLst>
          </p:cNvPr>
          <p:cNvSpPr>
            <a:spLocks noGrp="1"/>
          </p:cNvSpPr>
          <p:nvPr>
            <p:ph type="title"/>
          </p:nvPr>
        </p:nvSpPr>
        <p:spPr>
          <a:xfrm>
            <a:off x="452746" y="167268"/>
            <a:ext cx="8238505" cy="649662"/>
          </a:xfrm>
          <a:prstGeom prst="rect">
            <a:avLst/>
          </a:prstGeom>
        </p:spPr>
        <p:txBody>
          <a:bodyPr>
            <a:noAutofit/>
          </a:bodyPr>
          <a:lstStyle>
            <a:lvl1pPr algn="ct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66CB8AD7-79AE-0B45-A07B-4C6C303351B1}"/>
              </a:ext>
            </a:extLst>
          </p:cNvPr>
          <p:cNvSpPr>
            <a:spLocks noGrp="1"/>
          </p:cNvSpPr>
          <p:nvPr>
            <p:ph type="body" idx="13"/>
          </p:nvPr>
        </p:nvSpPr>
        <p:spPr>
          <a:xfrm>
            <a:off x="452746" y="816930"/>
            <a:ext cx="8238505" cy="552289"/>
          </a:xfrm>
        </p:spPr>
        <p:txBody>
          <a:bodyPr>
            <a:noAutofit/>
          </a:bodyPr>
          <a:lstStyle>
            <a:lvl1pPr marL="0" indent="0" algn="ctr">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E3FA5502-2AF1-BE48-936E-BA40DA251C2E}"/>
              </a:ext>
            </a:extLst>
          </p:cNvPr>
          <p:cNvSpPr>
            <a:spLocks noGrp="1"/>
          </p:cNvSpPr>
          <p:nvPr>
            <p:ph type="body" idx="15"/>
          </p:nvPr>
        </p:nvSpPr>
        <p:spPr>
          <a:xfrm>
            <a:off x="857944"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CDA202EC-8106-3B46-AAE8-1D39282B35C2}"/>
              </a:ext>
            </a:extLst>
          </p:cNvPr>
          <p:cNvSpPr>
            <a:spLocks noGrp="1"/>
          </p:cNvSpPr>
          <p:nvPr>
            <p:ph type="body" idx="16"/>
          </p:nvPr>
        </p:nvSpPr>
        <p:spPr>
          <a:xfrm>
            <a:off x="3515697"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36E6C81-F92A-AE47-91FB-A0EB5D68AFF2}"/>
              </a:ext>
            </a:extLst>
          </p:cNvPr>
          <p:cNvSpPr>
            <a:spLocks noGrp="1"/>
          </p:cNvSpPr>
          <p:nvPr>
            <p:ph type="body" idx="17"/>
          </p:nvPr>
        </p:nvSpPr>
        <p:spPr>
          <a:xfrm>
            <a:off x="6204792" y="2297431"/>
            <a:ext cx="2112605" cy="2169305"/>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8AC04EC2-C201-1A46-9C00-2682B661863E}"/>
              </a:ext>
            </a:extLst>
          </p:cNvPr>
          <p:cNvSpPr/>
          <p:nvPr userDrawn="1"/>
        </p:nvSpPr>
        <p:spPr>
          <a:xfrm>
            <a:off x="717996" y="1374230"/>
            <a:ext cx="2392502" cy="64465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604BB87D-A2D7-1745-9419-FBB82357B3A6}"/>
              </a:ext>
            </a:extLst>
          </p:cNvPr>
          <p:cNvSpPr/>
          <p:nvPr userDrawn="1"/>
        </p:nvSpPr>
        <p:spPr>
          <a:xfrm>
            <a:off x="3375748" y="1374230"/>
            <a:ext cx="2392502" cy="644652"/>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C54BF24C-0520-1940-9512-1663F9F2F0EF}"/>
              </a:ext>
            </a:extLst>
          </p:cNvPr>
          <p:cNvSpPr/>
          <p:nvPr userDrawn="1"/>
        </p:nvSpPr>
        <p:spPr>
          <a:xfrm>
            <a:off x="6033499" y="1374230"/>
            <a:ext cx="2392502" cy="6446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lide Number Placeholder 5">
            <a:extLst>
              <a:ext uri="{FF2B5EF4-FFF2-40B4-BE49-F238E27FC236}">
                <a16:creationId xmlns:a16="http://schemas.microsoft.com/office/drawing/2014/main" id="{EA742567-10E8-A347-86A2-0A0B6AE20177}"/>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79264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253" y="4850781"/>
            <a:ext cx="252985" cy="155798"/>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E7CFC2CC-4ABF-7D42-838B-05528239C5C1}"/>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4" name="Content Placeholder 3">
            <a:extLst>
              <a:ext uri="{FF2B5EF4-FFF2-40B4-BE49-F238E27FC236}">
                <a16:creationId xmlns:a16="http://schemas.microsoft.com/office/drawing/2014/main" id="{6421F2BA-D52D-ED47-BB85-50E9A3A7BE8F}"/>
              </a:ext>
            </a:extLst>
          </p:cNvPr>
          <p:cNvSpPr>
            <a:spLocks noGrp="1"/>
          </p:cNvSpPr>
          <p:nvPr>
            <p:ph sz="quarter" idx="14"/>
          </p:nvPr>
        </p:nvSpPr>
        <p:spPr>
          <a:xfrm>
            <a:off x="452556" y="1469231"/>
            <a:ext cx="7886372" cy="3163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031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493766-6C69-634E-AB8D-4FAABE5D19A1}"/>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
        <p:nvSpPr>
          <p:cNvPr id="7" name="Title 1">
            <a:extLst>
              <a:ext uri="{FF2B5EF4-FFF2-40B4-BE49-F238E27FC236}">
                <a16:creationId xmlns:a16="http://schemas.microsoft.com/office/drawing/2014/main" id="{EC4FD871-E700-AA4A-910F-D379DB099286}"/>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DF84DF1-DA5B-7D48-B0FF-9AAB59DE6682}"/>
              </a:ext>
            </a:extLst>
          </p:cNvPr>
          <p:cNvSpPr>
            <a:spLocks noGrp="1"/>
          </p:cNvSpPr>
          <p:nvPr>
            <p:ph idx="1"/>
          </p:nvPr>
        </p:nvSpPr>
        <p:spPr>
          <a:xfrm>
            <a:off x="452747" y="1580686"/>
            <a:ext cx="7886372" cy="3052037"/>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0D802763-45F5-FF4A-A91A-FCCB7B77E499}"/>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0" name="Picture 9" descr="Logo&#10;&#10;Description automatically generated">
            <a:extLst>
              <a:ext uri="{FF2B5EF4-FFF2-40B4-BE49-F238E27FC236}">
                <a16:creationId xmlns:a16="http://schemas.microsoft.com/office/drawing/2014/main" id="{75E977A8-7309-0158-8B21-8D9FB859F67B}"/>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6466" y="4848607"/>
            <a:ext cx="252985" cy="155798"/>
          </a:xfrm>
          <a:prstGeom prst="rect">
            <a:avLst/>
          </a:prstGeom>
        </p:spPr>
      </p:pic>
    </p:spTree>
    <p:extLst>
      <p:ext uri="{BB962C8B-B14F-4D97-AF65-F5344CB8AC3E}">
        <p14:creationId xmlns:p14="http://schemas.microsoft.com/office/powerpoint/2010/main" val="23349318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F3489C-6329-2845-A648-0CC4BB250DEA}"/>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080369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EE7C9418-5264-FA4C-94AA-BCF51EF7D00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3351247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19C2843-3BB0-BA4B-81AC-1B3365D2A9A6}"/>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008613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64423"/>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105119"/>
            <a:ext cx="3296509" cy="889416"/>
          </a:xfrm>
        </p:spPr>
        <p:txBody>
          <a:bodyPr>
            <a:noAutofit/>
          </a:bodyPr>
          <a:lstStyle>
            <a:lvl1pPr marL="0" indent="0">
              <a:buNone/>
              <a:defRPr sz="1575"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265721EA-D62A-4C49-BE5B-1AFBED6E9714}"/>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4272035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0148"/>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C0FAED7C-8338-554F-B86D-98DDDDABAA6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18116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6835"/>
            <a:ext cx="9144000" cy="515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2689"/>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060704" y="685800"/>
            <a:ext cx="7022592" cy="302895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4000" b="1">
                <a:solidFill>
                  <a:schemeClr val="bg1"/>
                </a:solidFill>
              </a:defRPr>
            </a:lvl1pPr>
          </a:lstStyle>
          <a:p>
            <a:r>
              <a:rPr lang="en-US" dirty="0"/>
              <a:t>Click to edit Master title style</a:t>
            </a:r>
            <a:br>
              <a:rPr lang="en-US" dirty="0"/>
            </a:br>
            <a:br>
              <a:rPr lang="en-US" dirty="0"/>
            </a:br>
            <a:endParaRPr lang="en-US" dirty="0"/>
          </a:p>
        </p:txBody>
      </p:sp>
      <p:pic>
        <p:nvPicPr>
          <p:cNvPr id="3" name="Picture 2">
            <a:extLst>
              <a:ext uri="{FF2B5EF4-FFF2-40B4-BE49-F238E27FC236}">
                <a16:creationId xmlns:a16="http://schemas.microsoft.com/office/drawing/2014/main" id="{B176B8E6-46FB-3FAD-2D03-480063E102DF}"/>
              </a:ext>
            </a:extLst>
          </p:cNvPr>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36421" y="4385310"/>
            <a:ext cx="1671159" cy="540000"/>
          </a:xfrm>
          <a:prstGeom prst="rect">
            <a:avLst/>
          </a:prstGeom>
        </p:spPr>
      </p:pic>
    </p:spTree>
    <p:extLst>
      <p:ext uri="{BB962C8B-B14F-4D97-AF65-F5344CB8AC3E}">
        <p14:creationId xmlns:p14="http://schemas.microsoft.com/office/powerpoint/2010/main" val="3564864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253" y="4850781"/>
            <a:ext cx="252985" cy="155798"/>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F4825EC7-533C-2947-9178-5D360F271739}"/>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12" name="Text Placeholder 2">
            <a:extLst>
              <a:ext uri="{FF2B5EF4-FFF2-40B4-BE49-F238E27FC236}">
                <a16:creationId xmlns:a16="http://schemas.microsoft.com/office/drawing/2014/main" id="{51EE3219-2ECA-6B42-A394-FE66825E4855}"/>
              </a:ext>
            </a:extLst>
          </p:cNvPr>
          <p:cNvSpPr>
            <a:spLocks noGrp="1"/>
          </p:cNvSpPr>
          <p:nvPr>
            <p:ph idx="1"/>
          </p:nvPr>
        </p:nvSpPr>
        <p:spPr>
          <a:xfrm>
            <a:off x="452746" y="1469572"/>
            <a:ext cx="8062440" cy="3163150"/>
          </a:xfrm>
          <a:prstGeom prst="rect">
            <a:avLst/>
          </a:prstGeom>
        </p:spPr>
        <p:txBody>
          <a:bodyPr vert="horz" lIns="91440" tIns="45720" rIns="91440" bIns="45720" rtlCol="0">
            <a:normAutofit/>
          </a:bodyPr>
          <a:lstStyle>
            <a:lvl1pPr marL="214313" indent="-214313">
              <a:lnSpc>
                <a:spcPct val="90000"/>
              </a:lnSpc>
              <a:spcBef>
                <a:spcPts val="750"/>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5572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9001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2430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15859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99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0" y="2603028"/>
            <a:ext cx="9144000" cy="2540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452747" y="167268"/>
            <a:ext cx="7886372" cy="649662"/>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452747" y="816930"/>
            <a:ext cx="7886372" cy="552289"/>
          </a:xfrm>
        </p:spPr>
        <p:txBody>
          <a:bodyPr>
            <a:noAutofit/>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921417"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921416"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4874889"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6851624"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2898152" y="1669943"/>
            <a:ext cx="1371956" cy="13716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2898153"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4874890"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6466" y="4850781"/>
            <a:ext cx="252985" cy="155798"/>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6850629" y="3377522"/>
            <a:ext cx="1371954" cy="1191117"/>
          </a:xfrm>
        </p:spPr>
        <p:txBody>
          <a:bodyPr>
            <a:normAutofit/>
          </a:bodyPr>
          <a:lstStyle>
            <a:lvl1pPr marL="0" indent="0">
              <a:buNone/>
              <a:defRPr sz="1125"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99383CA3-0625-904C-8560-306E438AFE6D}"/>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156322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561815" y="589990"/>
            <a:ext cx="3391802" cy="3963521"/>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4802245" y="1018615"/>
            <a:ext cx="2910939" cy="3257550"/>
          </a:xfrm>
          <a:effectLst>
            <a:outerShdw blurRad="127000" dist="25400" dir="10800000" algn="r" rotWithShape="0">
              <a:prstClr val="black">
                <a:alpha val="10000"/>
              </a:prstClr>
            </a:outerShdw>
          </a:effectLst>
        </p:spPr>
        <p:txBody>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7993691-C96F-124A-A9E9-CFD60513A8DA}"/>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2193007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6161427" y="0"/>
            <a:ext cx="298257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4890898" y="843349"/>
            <a:ext cx="3391802" cy="3792077"/>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pic>
        <p:nvPicPr>
          <p:cNvPr id="13" name="Picture 12">
            <a:extLst>
              <a:ext uri="{FF2B5EF4-FFF2-40B4-BE49-F238E27FC236}">
                <a16:creationId xmlns:a16="http://schemas.microsoft.com/office/drawing/2014/main" id="{75007AAF-DCA5-274C-B9B6-B29B90A271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5329" y="4850781"/>
            <a:ext cx="252985" cy="155798"/>
          </a:xfrm>
          <a:prstGeom prst="rect">
            <a:avLst/>
          </a:prstGeom>
        </p:spPr>
      </p:pic>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452746" y="255927"/>
            <a:ext cx="3296509" cy="840696"/>
          </a:xfrm>
          <a:prstGeom prst="rect">
            <a:avLst/>
          </a:prstGeom>
        </p:spPr>
        <p:txBody>
          <a:bodyPr>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452746" y="1096623"/>
            <a:ext cx="3296509" cy="889416"/>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5100219" y="1019688"/>
            <a:ext cx="3010116" cy="3473867"/>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957251FD-0D50-F840-BF93-18EA26A7BC34}"/>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4291404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5689587" y="0"/>
            <a:ext cx="3454413"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452746" y="359673"/>
            <a:ext cx="3296509" cy="840696"/>
          </a:xfrm>
          <a:prstGeom prst="rect">
            <a:avLst/>
          </a:prstGeom>
        </p:spPr>
        <p:txBody>
          <a:bodyPr>
            <a:normAutofit/>
          </a:bodyPr>
          <a:lstStyle>
            <a:lvl1pPr>
              <a:defRPr sz="27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452746" y="1327470"/>
            <a:ext cx="3296509" cy="714690"/>
          </a:xfrm>
        </p:spPr>
        <p:txBody>
          <a:bodyPr/>
          <a:lstStyle>
            <a:lvl1pPr marL="0" indent="0">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6107026" y="611414"/>
            <a:ext cx="2619536" cy="3684921"/>
          </a:xfrm>
        </p:spPr>
        <p:txBody>
          <a:bodyPr>
            <a:normAutofit/>
          </a:bodyPr>
          <a:lstStyle>
            <a:lvl1pPr marL="0" indent="0">
              <a:buNone/>
              <a:defRPr sz="135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0D28A5C0-0334-0A49-AD74-2D16FDCF5B9E}"/>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782230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D58623-60C9-694E-A2CF-2DE3FBA66D53}"/>
              </a:ext>
            </a:extLst>
          </p:cNvPr>
          <p:cNvSpPr/>
          <p:nvPr userDrawn="1"/>
        </p:nvSpPr>
        <p:spPr>
          <a:xfrm>
            <a:off x="0" y="0"/>
            <a:ext cx="205794"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452747" y="269662"/>
            <a:ext cx="7886372" cy="547268"/>
          </a:xfrm>
          <a:prstGeom prst="rect">
            <a:avLst/>
          </a:prstGeom>
        </p:spPr>
        <p:txBody>
          <a:bodyPr anchor="b">
            <a:noAutofit/>
          </a:bodyPr>
          <a:lstStyle>
            <a:lvl1pPr>
              <a:defRPr sz="21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452747" y="822163"/>
            <a:ext cx="7886372" cy="436151"/>
          </a:xfrm>
        </p:spPr>
        <p:txBody>
          <a:bodyPr>
            <a:noAutofit/>
          </a:bodyPr>
          <a:lstStyle>
            <a:lvl1pPr marL="0" indent="0">
              <a:buNone/>
              <a:defRPr sz="1575"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32A36FFF-75D9-F04A-A576-96436B62AD73}"/>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
        <p:nvSpPr>
          <p:cNvPr id="12" name="Text Placeholder 2">
            <a:extLst>
              <a:ext uri="{FF2B5EF4-FFF2-40B4-BE49-F238E27FC236}">
                <a16:creationId xmlns:a16="http://schemas.microsoft.com/office/drawing/2014/main" id="{F74EA3EC-CA11-6244-8EDE-AB518AB41132}"/>
              </a:ext>
            </a:extLst>
          </p:cNvPr>
          <p:cNvSpPr>
            <a:spLocks noGrp="1"/>
          </p:cNvSpPr>
          <p:nvPr>
            <p:ph idx="1"/>
          </p:nvPr>
        </p:nvSpPr>
        <p:spPr>
          <a:xfrm>
            <a:off x="452746" y="1469572"/>
            <a:ext cx="8062440" cy="3163150"/>
          </a:xfrm>
          <a:prstGeom prst="rect">
            <a:avLst/>
          </a:prstGeom>
        </p:spPr>
        <p:txBody>
          <a:bodyPr vert="horz" lIns="91440" tIns="45720" rIns="91440" bIns="45720" rtlCol="0">
            <a:normAutofit/>
          </a:bodyPr>
          <a:lstStyle>
            <a:lvl1pPr marL="214313" indent="-214313">
              <a:lnSpc>
                <a:spcPct val="90000"/>
              </a:lnSpc>
              <a:spcBef>
                <a:spcPts val="750"/>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5572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9001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2430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1585913" indent="-214313">
              <a:lnSpc>
                <a:spcPct val="90000"/>
              </a:lnSpc>
              <a:spcBef>
                <a:spcPts val="375"/>
              </a:spcBef>
              <a:buFont typeface="Arial" panose="020B0604020202020204" pitchFamily="34" charset="0"/>
              <a:buChar char="•"/>
              <a:defRPr sz="12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740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A77F5-EE80-ABD8-24AF-7831B019E3C9}"/>
              </a:ext>
            </a:extLst>
          </p:cNvPr>
          <p:cNvSpPr>
            <a:spLocks noGrp="1"/>
          </p:cNvSpPr>
          <p:nvPr>
            <p:ph type="sldNum" sz="quarter" idx="10"/>
          </p:nvPr>
        </p:nvSpPr>
        <p:spPr/>
        <p:txBody>
          <a:body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165432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3618567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805095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1E9E37E-8B3B-66CD-9BAE-C4BD4C51C6FC}"/>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79537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6835"/>
            <a:ext cx="9144000" cy="515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userDrawn="1"/>
        </p:nvSpPr>
        <p:spPr>
          <a:xfrm>
            <a:off x="0" y="2688"/>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790700" y="1771650"/>
            <a:ext cx="5562600" cy="425054"/>
          </a:xfrm>
          <a:prstGeom prst="rect">
            <a:avLst/>
          </a:prstGeom>
        </p:spPr>
        <p:txBody>
          <a:bodyPr anchor="b">
            <a:noAutofit/>
          </a:bodyPr>
          <a:lstStyle>
            <a:lvl1pPr algn="l">
              <a:defRPr sz="24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1790700" y="2355652"/>
            <a:ext cx="5562600" cy="603647"/>
          </a:xfrm>
          <a:prstGeom prst="rect">
            <a:avLst/>
          </a:prstGeo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1497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130220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629842" y="1260872"/>
            <a:ext cx="3868340"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4629150" y="1260872"/>
            <a:ext cx="3887391"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7180699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98181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DE8D3-1534-4D20-9C0F-1A9F9DDBADC1}"/>
              </a:ext>
            </a:extLst>
          </p:cNvPr>
          <p:cNvSpPr>
            <a:spLocks noGrp="1"/>
          </p:cNvSpPr>
          <p:nvPr>
            <p:ph type="dt" sz="half" idx="10"/>
          </p:nvPr>
        </p:nvSpPr>
        <p:spPr>
          <a:xfrm>
            <a:off x="890244" y="4767263"/>
            <a:ext cx="2057400" cy="273844"/>
          </a:xfrm>
          <a:prstGeom prst="rect">
            <a:avLst/>
          </a:prstGeom>
        </p:spPr>
        <p:txBody>
          <a:bodyPr/>
          <a:lstStyle/>
          <a:p>
            <a:fld id="{8CE159EB-6069-C74C-AB21-534706C89CDE}" type="datetimeFigureOut">
              <a:rPr lang="en-US" smtClean="0"/>
              <a:t>3/9/23</a:t>
            </a:fld>
            <a:endParaRPr lang="en-US" dirty="0"/>
          </a:p>
        </p:txBody>
      </p:sp>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94C9DD-4077-A73C-46FF-BF8C20B763AB}"/>
              </a:ext>
            </a:extLst>
          </p:cNvPr>
          <p:cNvSpPr>
            <a:spLocks noGrp="1"/>
          </p:cNvSpPr>
          <p:nvPr>
            <p:ph type="sldNum" sz="quarter" idx="12"/>
          </p:nvPr>
        </p:nvSpPr>
        <p:spPr>
          <a:xfrm>
            <a:off x="6457950" y="4767263"/>
            <a:ext cx="2057400" cy="273844"/>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1231720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83F4-2E1F-5948-14C0-8EFCF226819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D5E223E-E4B1-806D-BFE2-C115E40687F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FDC6E4-76C7-E629-719D-E412FC29D5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ADB410-9F55-FF71-BA2B-5898ED51C899}"/>
              </a:ext>
            </a:extLst>
          </p:cNvPr>
          <p:cNvSpPr>
            <a:spLocks noGrp="1"/>
          </p:cNvSpPr>
          <p:nvPr>
            <p:ph type="dt" sz="half" idx="10"/>
          </p:nvPr>
        </p:nvSpPr>
        <p:spPr>
          <a:xfrm>
            <a:off x="890244" y="4767263"/>
            <a:ext cx="2057400" cy="273844"/>
          </a:xfrm>
          <a:prstGeom prst="rect">
            <a:avLst/>
          </a:prstGeom>
        </p:spPr>
        <p:txBody>
          <a:bodyPr/>
          <a:lstStyle/>
          <a:p>
            <a:fld id="{8CE159EB-6069-C74C-AB21-534706C89CDE}" type="datetimeFigureOut">
              <a:rPr lang="en-US" smtClean="0"/>
              <a:t>3/9/23</a:t>
            </a:fld>
            <a:endParaRPr lang="en-US" dirty="0"/>
          </a:p>
        </p:txBody>
      </p:sp>
      <p:sp>
        <p:nvSpPr>
          <p:cNvPr id="6" name="Footer Placeholder 5">
            <a:extLst>
              <a:ext uri="{FF2B5EF4-FFF2-40B4-BE49-F238E27FC236}">
                <a16:creationId xmlns:a16="http://schemas.microsoft.com/office/drawing/2014/main" id="{3FF83F92-6CE4-9D2E-45A8-E6BA5C6554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ADCF2B-3821-B386-A4CC-E6BE75EE37D2}"/>
              </a:ext>
            </a:extLst>
          </p:cNvPr>
          <p:cNvSpPr>
            <a:spLocks noGrp="1"/>
          </p:cNvSpPr>
          <p:nvPr>
            <p:ph type="sldNum" sz="quarter" idx="12"/>
          </p:nvPr>
        </p:nvSpPr>
        <p:spPr>
          <a:xfrm>
            <a:off x="6457950" y="4767263"/>
            <a:ext cx="2057400" cy="273844"/>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265314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1058-AF2B-850E-AD7E-A5A65564F9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3EB1C7C-7863-36E6-82D2-9F48FAB6D63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8C56E97-FC13-E8F3-0821-EE56B71E43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5D0AB8-ACAB-EB47-A185-84369BBC995E}"/>
              </a:ext>
            </a:extLst>
          </p:cNvPr>
          <p:cNvSpPr>
            <a:spLocks noGrp="1"/>
          </p:cNvSpPr>
          <p:nvPr>
            <p:ph type="dt" sz="half" idx="10"/>
          </p:nvPr>
        </p:nvSpPr>
        <p:spPr>
          <a:xfrm>
            <a:off x="890244" y="4767263"/>
            <a:ext cx="2057400" cy="273844"/>
          </a:xfrm>
          <a:prstGeom prst="rect">
            <a:avLst/>
          </a:prstGeom>
        </p:spPr>
        <p:txBody>
          <a:bodyPr/>
          <a:lstStyle/>
          <a:p>
            <a:fld id="{8CE159EB-6069-C74C-AB21-534706C89CDE}" type="datetimeFigureOut">
              <a:rPr lang="en-US" smtClean="0"/>
              <a:t>3/9/23</a:t>
            </a:fld>
            <a:endParaRPr lang="en-US" dirty="0"/>
          </a:p>
        </p:txBody>
      </p:sp>
      <p:sp>
        <p:nvSpPr>
          <p:cNvPr id="6" name="Footer Placeholder 5">
            <a:extLst>
              <a:ext uri="{FF2B5EF4-FFF2-40B4-BE49-F238E27FC236}">
                <a16:creationId xmlns:a16="http://schemas.microsoft.com/office/drawing/2014/main" id="{9C6E3B96-9545-7F61-DA50-F7C88A1A00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51793C-3C35-E6E2-56ED-C6F5868A45D3}"/>
              </a:ext>
            </a:extLst>
          </p:cNvPr>
          <p:cNvSpPr>
            <a:spLocks noGrp="1"/>
          </p:cNvSpPr>
          <p:nvPr>
            <p:ph type="sldNum" sz="quarter" idx="12"/>
          </p:nvPr>
        </p:nvSpPr>
        <p:spPr>
          <a:xfrm>
            <a:off x="6457950" y="4767263"/>
            <a:ext cx="2057400" cy="273844"/>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3774674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F3F8-9BD5-5E93-EDD4-37E3BAF67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98287-6384-0DB4-EC86-18FF94CE1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88328-9D81-79EB-C25D-E3C617123EE5}"/>
              </a:ext>
            </a:extLst>
          </p:cNvPr>
          <p:cNvSpPr>
            <a:spLocks noGrp="1"/>
          </p:cNvSpPr>
          <p:nvPr>
            <p:ph type="dt" sz="half" idx="10"/>
          </p:nvPr>
        </p:nvSpPr>
        <p:spPr>
          <a:xfrm>
            <a:off x="890244" y="4767263"/>
            <a:ext cx="2057400" cy="273844"/>
          </a:xfrm>
          <a:prstGeom prst="rect">
            <a:avLst/>
          </a:prstGeom>
        </p:spPr>
        <p:txBody>
          <a:bodyPr/>
          <a:lstStyle/>
          <a:p>
            <a:fld id="{8CE159EB-6069-C74C-AB21-534706C89CDE}" type="datetimeFigureOut">
              <a:rPr lang="en-US" smtClean="0"/>
              <a:t>3/9/23</a:t>
            </a:fld>
            <a:endParaRPr lang="en-US" dirty="0"/>
          </a:p>
        </p:txBody>
      </p:sp>
      <p:sp>
        <p:nvSpPr>
          <p:cNvPr id="5" name="Footer Placeholder 4">
            <a:extLst>
              <a:ext uri="{FF2B5EF4-FFF2-40B4-BE49-F238E27FC236}">
                <a16:creationId xmlns:a16="http://schemas.microsoft.com/office/drawing/2014/main" id="{84A2BBFD-E1D8-F689-08AC-301B299445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E8C4D7-CBF2-9476-2F72-122958F0AD16}"/>
              </a:ext>
            </a:extLst>
          </p:cNvPr>
          <p:cNvSpPr>
            <a:spLocks noGrp="1"/>
          </p:cNvSpPr>
          <p:nvPr>
            <p:ph type="sldNum" sz="quarter" idx="12"/>
          </p:nvPr>
        </p:nvSpPr>
        <p:spPr>
          <a:xfrm>
            <a:off x="6457950" y="4767263"/>
            <a:ext cx="2057400" cy="273844"/>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699701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1DF39-97A0-0CC4-FFA1-2D004E0BC58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6AEAD-BA4A-4AB8-C541-535BFD31A6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2DF70-CE7F-79FA-936B-02C8D93D33FE}"/>
              </a:ext>
            </a:extLst>
          </p:cNvPr>
          <p:cNvSpPr>
            <a:spLocks noGrp="1"/>
          </p:cNvSpPr>
          <p:nvPr>
            <p:ph type="dt" sz="half" idx="10"/>
          </p:nvPr>
        </p:nvSpPr>
        <p:spPr>
          <a:xfrm>
            <a:off x="890244" y="4767263"/>
            <a:ext cx="2057400" cy="273844"/>
          </a:xfrm>
          <a:prstGeom prst="rect">
            <a:avLst/>
          </a:prstGeom>
        </p:spPr>
        <p:txBody>
          <a:bodyPr/>
          <a:lstStyle/>
          <a:p>
            <a:fld id="{8CE159EB-6069-C74C-AB21-534706C89CDE}" type="datetimeFigureOut">
              <a:rPr lang="en-US" smtClean="0"/>
              <a:t>3/9/23</a:t>
            </a:fld>
            <a:endParaRPr lang="en-US" dirty="0"/>
          </a:p>
        </p:txBody>
      </p:sp>
      <p:sp>
        <p:nvSpPr>
          <p:cNvPr id="5" name="Footer Placeholder 4">
            <a:extLst>
              <a:ext uri="{FF2B5EF4-FFF2-40B4-BE49-F238E27FC236}">
                <a16:creationId xmlns:a16="http://schemas.microsoft.com/office/drawing/2014/main" id="{BBB66D26-29CB-C31F-5889-F191CCB5AB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E8771-2DB2-313B-02D5-1BD8BE4B8829}"/>
              </a:ext>
            </a:extLst>
          </p:cNvPr>
          <p:cNvSpPr>
            <a:spLocks noGrp="1"/>
          </p:cNvSpPr>
          <p:nvPr>
            <p:ph type="sldNum" sz="quarter" idx="12"/>
          </p:nvPr>
        </p:nvSpPr>
        <p:spPr>
          <a:xfrm>
            <a:off x="6457950" y="4767263"/>
            <a:ext cx="2057400" cy="273844"/>
          </a:xfrm>
          <a:prstGeom prst="rect">
            <a:avLst/>
          </a:prstGeom>
        </p:spPr>
        <p:txBody>
          <a:bodyPr/>
          <a:lstStyle/>
          <a:p>
            <a:fld id="{0CEF87B9-1DC1-FF4D-B57C-A882BABCA614}" type="slidenum">
              <a:rPr lang="en-US" smtClean="0"/>
              <a:t>‹#›</a:t>
            </a:fld>
            <a:endParaRPr lang="en-US" dirty="0"/>
          </a:p>
        </p:txBody>
      </p:sp>
    </p:spTree>
    <p:extLst>
      <p:ext uri="{BB962C8B-B14F-4D97-AF65-F5344CB8AC3E}">
        <p14:creationId xmlns:p14="http://schemas.microsoft.com/office/powerpoint/2010/main" val="795734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143000" y="841772"/>
            <a:ext cx="6858000" cy="1790700"/>
          </a:xfrm>
        </p:spPr>
        <p:txBody>
          <a:bodyPr anchor="b"/>
          <a:lstStyle>
            <a:lvl1pPr algn="ctr">
              <a:defRPr sz="45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674102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143000" y="841772"/>
            <a:ext cx="6858000" cy="1790700"/>
          </a:xfrm>
        </p:spPr>
        <p:txBody>
          <a:bodyPr anchor="b"/>
          <a:lstStyle>
            <a:lvl1pPr algn="ctr">
              <a:defRPr sz="45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143000" y="2701528"/>
            <a:ext cx="6858000" cy="124182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401246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6835"/>
            <a:ext cx="9144000" cy="517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7"/>
          <p:cNvSpPr>
            <a:spLocks noGrp="1"/>
          </p:cNvSpPr>
          <p:nvPr>
            <p:ph type="body" sz="quarter" idx="10"/>
          </p:nvPr>
        </p:nvSpPr>
        <p:spPr>
          <a:xfrm>
            <a:off x="1219200" y="1028700"/>
            <a:ext cx="6934200" cy="222885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36421" y="4385310"/>
            <a:ext cx="1671159" cy="540000"/>
          </a:xfrm>
          <a:prstGeom prst="rect">
            <a:avLst/>
          </a:prstGeom>
        </p:spPr>
      </p:pic>
    </p:spTree>
    <p:extLst>
      <p:ext uri="{BB962C8B-B14F-4D97-AF65-F5344CB8AC3E}">
        <p14:creationId xmlns:p14="http://schemas.microsoft.com/office/powerpoint/2010/main" val="3823837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15880201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623888" y="1282304"/>
            <a:ext cx="7886700" cy="2139553"/>
          </a:xfrm>
        </p:spPr>
        <p:txBody>
          <a:bodyPr anchor="b"/>
          <a:lstStyle>
            <a:lvl1pPr>
              <a:defRPr sz="4500">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1E9E37E-8B3B-66CD-9BAE-C4BD4C51C6FC}"/>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3441167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628650" y="1369219"/>
            <a:ext cx="3886200" cy="326350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4629150" y="1369219"/>
            <a:ext cx="3886200" cy="326350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3293262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629841" y="273844"/>
            <a:ext cx="7886700" cy="994172"/>
          </a:xfrm>
        </p:spPr>
        <p:txBody>
          <a:bodyPr/>
          <a:lstStyle>
            <a:lvl1pPr>
              <a:defRPr>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629842" y="1260872"/>
            <a:ext cx="3868340"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629842" y="1878806"/>
            <a:ext cx="3868340" cy="2763441"/>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4629150" y="1260872"/>
            <a:ext cx="3887391" cy="617934"/>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4629150" y="1878806"/>
            <a:ext cx="3887391" cy="2763441"/>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2551851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143000" y="4740076"/>
            <a:ext cx="6448425" cy="335756"/>
          </a:xfrm>
        </p:spPr>
        <p:txBody>
          <a:bodyPr anchor="b">
            <a:noAutofit/>
          </a:bodyPr>
          <a:lstStyle>
            <a:lvl1pPr marL="0" indent="0">
              <a:buNone/>
              <a:defRPr sz="750">
                <a:solidFill>
                  <a:schemeClr val="bg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dirty="0"/>
              <a:t>Click to edit Master text styles</a:t>
            </a:r>
          </a:p>
        </p:txBody>
      </p:sp>
    </p:spTree>
    <p:extLst>
      <p:ext uri="{BB962C8B-B14F-4D97-AF65-F5344CB8AC3E}">
        <p14:creationId xmlns:p14="http://schemas.microsoft.com/office/powerpoint/2010/main" val="5420644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496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a:solidFill>
                  <a:srgbClr val="E99619"/>
                </a:solidFill>
                <a:effectLst>
                  <a:outerShdw blurRad="50800" dist="12700" dir="2700000">
                    <a:srgbClr val="000000">
                      <a:alpha val="75000"/>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Courier New"/>
              <a:buChar char="o"/>
              <a:defRPr strike="noStrike">
                <a:solidFill>
                  <a:srgbClr val="FFFFFF"/>
                </a:solidFill>
              </a:defRPr>
            </a:lvl1pPr>
            <a:lvl2pPr>
              <a:defRPr strike="noStrike">
                <a:solidFill>
                  <a:srgbClr val="FFFFFF"/>
                </a:solidFill>
              </a:defRPr>
            </a:lvl2pPr>
            <a:lvl3pPr>
              <a:defRPr strike="noStrike">
                <a:solidFill>
                  <a:srgbClr val="FFFFFF"/>
                </a:solidFill>
              </a:defRPr>
            </a:lvl3pPr>
            <a:lvl4pPr>
              <a:defRPr strike="noStrike">
                <a:solidFill>
                  <a:srgbClr val="FFFFFF"/>
                </a:solidFill>
              </a:defRPr>
            </a:lvl4pPr>
            <a:lvl5pPr>
              <a:defRPr strike="noStrike">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768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485900"/>
            <a:ext cx="7162800" cy="1257300"/>
          </a:xfrm>
        </p:spPr>
        <p:txBody>
          <a:bodyPr/>
          <a:lstStyle>
            <a:lvl1pPr algn="ctr">
              <a:defRPr sz="2849">
                <a:solidFill>
                  <a:srgbClr val="E99619"/>
                </a:solidFill>
                <a:effectLst>
                  <a:outerShdw blurRad="50800" dist="12700" dir="2700000">
                    <a:srgbClr val="000000">
                      <a:alpha val="75000"/>
                    </a:srgbClr>
                  </a:outerShdw>
                </a:effectLst>
              </a:defRPr>
            </a:lvl1pPr>
          </a:lstStyle>
          <a:p>
            <a:r>
              <a:rPr lang="en-US" dirty="0"/>
              <a:t>Click to edit Master title style</a:t>
            </a:r>
          </a:p>
        </p:txBody>
      </p:sp>
      <p:sp>
        <p:nvSpPr>
          <p:cNvPr id="3" name="Subtitle 2"/>
          <p:cNvSpPr>
            <a:spLocks noGrp="1"/>
          </p:cNvSpPr>
          <p:nvPr>
            <p:ph type="subTitle" idx="1"/>
          </p:nvPr>
        </p:nvSpPr>
        <p:spPr>
          <a:xfrm>
            <a:off x="990600" y="2743200"/>
            <a:ext cx="7162800" cy="914400"/>
          </a:xfrm>
        </p:spPr>
        <p:txBody>
          <a:bodyPr>
            <a:normAutofit/>
          </a:bodyPr>
          <a:lstStyle>
            <a:lvl1pPr marL="0" indent="0" algn="ctr">
              <a:buNone/>
              <a:defRPr sz="2099">
                <a:solidFill>
                  <a:schemeClr val="bg1"/>
                </a:solidFill>
              </a:defRPr>
            </a:lvl1pPr>
            <a:lvl2pPr marL="342728" indent="0" algn="ctr">
              <a:buNone/>
              <a:defRPr>
                <a:solidFill>
                  <a:schemeClr val="tx1">
                    <a:tint val="75000"/>
                  </a:schemeClr>
                </a:solidFill>
              </a:defRPr>
            </a:lvl2pPr>
            <a:lvl3pPr marL="685457" indent="0" algn="ctr">
              <a:buNone/>
              <a:defRPr>
                <a:solidFill>
                  <a:schemeClr val="tx1">
                    <a:tint val="75000"/>
                  </a:schemeClr>
                </a:solidFill>
              </a:defRPr>
            </a:lvl3pPr>
            <a:lvl4pPr marL="1028186" indent="0" algn="ctr">
              <a:buNone/>
              <a:defRPr>
                <a:solidFill>
                  <a:schemeClr val="tx1">
                    <a:tint val="75000"/>
                  </a:schemeClr>
                </a:solidFill>
              </a:defRPr>
            </a:lvl4pPr>
            <a:lvl5pPr marL="1370915" indent="0" algn="ctr">
              <a:buNone/>
              <a:defRPr>
                <a:solidFill>
                  <a:schemeClr val="tx1">
                    <a:tint val="75000"/>
                  </a:schemeClr>
                </a:solidFill>
              </a:defRPr>
            </a:lvl5pPr>
            <a:lvl6pPr marL="1713643" indent="0" algn="ctr">
              <a:buNone/>
              <a:defRPr>
                <a:solidFill>
                  <a:schemeClr val="tx1">
                    <a:tint val="75000"/>
                  </a:schemeClr>
                </a:solidFill>
              </a:defRPr>
            </a:lvl6pPr>
            <a:lvl7pPr marL="2056371" indent="0" algn="ctr">
              <a:buNone/>
              <a:defRPr>
                <a:solidFill>
                  <a:schemeClr val="tx1">
                    <a:tint val="75000"/>
                  </a:schemeClr>
                </a:solidFill>
              </a:defRPr>
            </a:lvl7pPr>
            <a:lvl8pPr marL="2399100" indent="0" algn="ctr">
              <a:buNone/>
              <a:defRPr>
                <a:solidFill>
                  <a:schemeClr val="tx1">
                    <a:tint val="75000"/>
                  </a:schemeClr>
                </a:solidFill>
              </a:defRPr>
            </a:lvl8pPr>
            <a:lvl9pPr marL="274182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167837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40782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524934" y="245583"/>
            <a:ext cx="8094134" cy="690749"/>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8568966" y="4847793"/>
            <a:ext cx="524933" cy="213155"/>
          </a:xfrm>
          <a:prstGeom prst="rect">
            <a:avLst/>
          </a:prstGeom>
        </p:spPr>
        <p:txBody>
          <a:bodyPr lIns="182880" anchor="ctr"/>
          <a:lstStyle>
            <a:lvl1pPr algn="l">
              <a:defRPr sz="899">
                <a:solidFill>
                  <a:schemeClr val="accent6"/>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524935" y="4635663"/>
            <a:ext cx="5404199" cy="425285"/>
          </a:xfrm>
        </p:spPr>
        <p:txBody>
          <a:bodyPr anchor="b">
            <a:noAutofit/>
          </a:bodyPr>
          <a:lstStyle>
            <a:lvl1pPr marL="0" indent="0">
              <a:spcAft>
                <a:spcPts val="0"/>
              </a:spcAft>
              <a:buNone/>
              <a:defRPr sz="675"/>
            </a:lvl1pPr>
            <a:lvl2pPr marL="342720" indent="0">
              <a:buNone/>
              <a:defRPr sz="749"/>
            </a:lvl2pPr>
            <a:lvl3pPr marL="685440" indent="0">
              <a:buNone/>
              <a:defRPr sz="749"/>
            </a:lvl3pPr>
            <a:lvl4pPr marL="1028160" indent="0">
              <a:buNone/>
              <a:defRPr sz="749"/>
            </a:lvl4pPr>
            <a:lvl5pPr marL="1370880" indent="0">
              <a:buNone/>
              <a:defRPr sz="749"/>
            </a:lvl5pPr>
          </a:lstStyle>
          <a:p>
            <a:pPr lvl="0"/>
            <a:r>
              <a:rPr lang="en-US" dirty="0"/>
              <a:t>Click to edit Master text styles</a:t>
            </a:r>
          </a:p>
        </p:txBody>
      </p:sp>
    </p:spTree>
    <p:extLst>
      <p:ext uri="{BB962C8B-B14F-4D97-AF65-F5344CB8AC3E}">
        <p14:creationId xmlns:p14="http://schemas.microsoft.com/office/powerpoint/2010/main" val="428386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3.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4.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1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228600" y="4767263"/>
            <a:ext cx="7498080" cy="273844"/>
          </a:xfrm>
          <a:prstGeom prst="rect">
            <a:avLst/>
          </a:prstGeom>
        </p:spPr>
        <p:txBody>
          <a:bodyPr vert="horz" lIns="45720" tIns="45720" rIns="9144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668766" y="4775018"/>
            <a:ext cx="1399032" cy="365760"/>
          </a:xfrm>
          <a:prstGeom prst="rect">
            <a:avLst/>
          </a:prstGeom>
        </p:spPr>
      </p:pic>
      <p:sp>
        <p:nvSpPr>
          <p:cNvPr id="6" name="Text Placeholder 3"/>
          <p:cNvSpPr>
            <a:spLocks noGrp="1"/>
          </p:cNvSpPr>
          <p:nvPr>
            <p:ph type="body" idx="1"/>
          </p:nvPr>
        </p:nvSpPr>
        <p:spPr>
          <a:xfrm>
            <a:off x="228600" y="1037230"/>
            <a:ext cx="8686800" cy="3540141"/>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91440" y="76322"/>
            <a:ext cx="8961120" cy="6512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223024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5" r:id="rId6"/>
    <p:sldLayoutId id="2147483696" r:id="rId7"/>
    <p:sldLayoutId id="2147483697" r:id="rId8"/>
    <p:sldLayoutId id="2147483698" r:id="rId9"/>
    <p:sldLayoutId id="2147483731" r:id="rId10"/>
    <p:sldLayoutId id="2147483732" r:id="rId11"/>
    <p:sldLayoutId id="2147483751" r:id="rId12"/>
  </p:sldLayoutIdLst>
  <p:txStyles>
    <p:titleStyle>
      <a:lvl1pPr algn="ctr" defTabSz="914400" rtl="0" eaLnBrk="1" latinLnBrk="0" hangingPunct="1">
        <a:spcBef>
          <a:spcPct val="0"/>
        </a:spcBef>
        <a:buNone/>
        <a:defRPr sz="24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228600" y="4767263"/>
            <a:ext cx="7498080" cy="273844"/>
          </a:xfrm>
          <a:prstGeom prst="rect">
            <a:avLst/>
          </a:prstGeom>
        </p:spPr>
        <p:txBody>
          <a:bodyPr vert="horz" lIns="45720" tIns="45720" rIns="9144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668766" y="4775018"/>
            <a:ext cx="1399032" cy="365760"/>
          </a:xfrm>
          <a:prstGeom prst="rect">
            <a:avLst/>
          </a:prstGeom>
        </p:spPr>
      </p:pic>
      <p:sp>
        <p:nvSpPr>
          <p:cNvPr id="6" name="Text Placeholder 3"/>
          <p:cNvSpPr>
            <a:spLocks noGrp="1"/>
          </p:cNvSpPr>
          <p:nvPr>
            <p:ph type="body" idx="1"/>
          </p:nvPr>
        </p:nvSpPr>
        <p:spPr>
          <a:xfrm>
            <a:off x="228600" y="1037230"/>
            <a:ext cx="8686800" cy="3540141"/>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91440" y="76322"/>
            <a:ext cx="8961120" cy="6512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14040190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5" r:id="rId9"/>
  </p:sldLayoutIdLst>
  <p:txStyles>
    <p:titleStyle>
      <a:lvl1pPr algn="ctr" defTabSz="914400" rtl="0" eaLnBrk="1" latinLnBrk="0" hangingPunct="1">
        <a:spcBef>
          <a:spcPct val="0"/>
        </a:spcBef>
        <a:buNone/>
        <a:defRPr sz="24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3F11E-88A0-5844-9FFD-5C5F83C2AB67}"/>
              </a:ext>
            </a:extLst>
          </p:cNvPr>
          <p:cNvSpPr>
            <a:spLocks noGrp="1"/>
          </p:cNvSpPr>
          <p:nvPr>
            <p:ph type="title"/>
          </p:nvPr>
        </p:nvSpPr>
        <p:spPr>
          <a:xfrm>
            <a:off x="452746" y="203670"/>
            <a:ext cx="8062440" cy="6112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3C17C49-7715-1B45-8250-977F00AB596F}"/>
              </a:ext>
            </a:extLst>
          </p:cNvPr>
          <p:cNvSpPr>
            <a:spLocks noGrp="1"/>
          </p:cNvSpPr>
          <p:nvPr>
            <p:ph type="body" idx="1"/>
          </p:nvPr>
        </p:nvSpPr>
        <p:spPr>
          <a:xfrm>
            <a:off x="452746" y="1215737"/>
            <a:ext cx="8062440" cy="34169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8F699EC-A844-CB4B-8C43-F24DAE6A396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spTree>
    <p:extLst>
      <p:ext uri="{BB962C8B-B14F-4D97-AF65-F5344CB8AC3E}">
        <p14:creationId xmlns:p14="http://schemas.microsoft.com/office/powerpoint/2010/main" val="339449908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Lst>
  <p:hf hdr="0" ftr="0" dt="0"/>
  <p:txStyles>
    <p:titleStyle>
      <a:lvl1pPr algn="l" defTabSz="685800" rtl="0" eaLnBrk="1" latinLnBrk="0" hangingPunct="1">
        <a:lnSpc>
          <a:spcPct val="90000"/>
        </a:lnSpc>
        <a:spcBef>
          <a:spcPct val="0"/>
        </a:spcBef>
        <a:buNone/>
        <a:defRPr sz="2100" b="0" i="0" kern="1200">
          <a:solidFill>
            <a:schemeClr val="accent5"/>
          </a:solidFill>
          <a:latin typeface="Helvetica Neue" panose="0200050300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1">
          <p15:clr>
            <a:srgbClr val="F26B43"/>
          </p15:clr>
        </p15:guide>
        <p15:guide id="2" orient="horz" pos="4200">
          <p15:clr>
            <a:srgbClr val="F26B43"/>
          </p15:clr>
        </p15:guide>
        <p15:guide id="3" orient="horz" pos="6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3F11E-88A0-5844-9FFD-5C5F83C2AB67}"/>
              </a:ext>
            </a:extLst>
          </p:cNvPr>
          <p:cNvSpPr>
            <a:spLocks noGrp="1"/>
          </p:cNvSpPr>
          <p:nvPr>
            <p:ph type="title"/>
          </p:nvPr>
        </p:nvSpPr>
        <p:spPr>
          <a:xfrm>
            <a:off x="452746" y="203670"/>
            <a:ext cx="8062440" cy="6112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3C17C49-7715-1B45-8250-977F00AB596F}"/>
              </a:ext>
            </a:extLst>
          </p:cNvPr>
          <p:cNvSpPr>
            <a:spLocks noGrp="1"/>
          </p:cNvSpPr>
          <p:nvPr>
            <p:ph type="body" idx="1"/>
          </p:nvPr>
        </p:nvSpPr>
        <p:spPr>
          <a:xfrm>
            <a:off x="452746" y="1215737"/>
            <a:ext cx="8062440" cy="34169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8F699EC-A844-CB4B-8C43-F24DAE6A3968}"/>
              </a:ext>
            </a:extLst>
          </p:cNvPr>
          <p:cNvSpPr>
            <a:spLocks noGrp="1"/>
          </p:cNvSpPr>
          <p:nvPr>
            <p:ph type="sldNum" sz="quarter" idx="4"/>
          </p:nvPr>
        </p:nvSpPr>
        <p:spPr>
          <a:xfrm>
            <a:off x="7995463" y="4880521"/>
            <a:ext cx="943209" cy="155798"/>
          </a:xfrm>
          <a:prstGeom prst="rect">
            <a:avLst/>
          </a:prstGeom>
        </p:spPr>
        <p:txBody>
          <a:bodyPr vert="horz" lIns="91440" tIns="45720" rIns="91440" bIns="45720" rtlCol="0" anchor="ctr"/>
          <a:lstStyle>
            <a:lvl1pPr algn="r">
              <a:defRPr sz="900" b="0" i="0">
                <a:solidFill>
                  <a:schemeClr val="accent5"/>
                </a:solidFill>
                <a:latin typeface="Helvetica Neue" panose="02000503000000020004" pitchFamily="2" charset="0"/>
              </a:defRPr>
            </a:lvl1pPr>
          </a:lstStyle>
          <a:p>
            <a:fld id="{35BE80B3-E131-BE4E-9450-79736EF771E9}" type="slidenum">
              <a:rPr lang="en-US" smtClean="0"/>
              <a:pPr/>
              <a:t>‹#›</a:t>
            </a:fld>
            <a:endParaRPr lang="en-US" dirty="0"/>
          </a:p>
        </p:txBody>
      </p:sp>
      <p:pic>
        <p:nvPicPr>
          <p:cNvPr id="11" name="Picture 10">
            <a:extLst>
              <a:ext uri="{FF2B5EF4-FFF2-40B4-BE49-F238E27FC236}">
                <a16:creationId xmlns:a16="http://schemas.microsoft.com/office/drawing/2014/main" id="{113A6C37-CA85-4848-895A-AB97A74D453D}"/>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469165" y="4850781"/>
            <a:ext cx="252985" cy="155798"/>
          </a:xfrm>
          <a:prstGeom prst="rect">
            <a:avLst/>
          </a:prstGeom>
        </p:spPr>
      </p:pic>
    </p:spTree>
    <p:extLst>
      <p:ext uri="{BB962C8B-B14F-4D97-AF65-F5344CB8AC3E}">
        <p14:creationId xmlns:p14="http://schemas.microsoft.com/office/powerpoint/2010/main" val="175683091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Lst>
  <p:hf hdr="0" ftr="0" dt="0"/>
  <p:txStyles>
    <p:titleStyle>
      <a:lvl1pPr algn="l" defTabSz="685800" rtl="0" eaLnBrk="1" latinLnBrk="0" hangingPunct="1">
        <a:lnSpc>
          <a:spcPct val="90000"/>
        </a:lnSpc>
        <a:spcBef>
          <a:spcPct val="0"/>
        </a:spcBef>
        <a:buNone/>
        <a:defRPr sz="2100" b="0" i="0" kern="1200">
          <a:solidFill>
            <a:schemeClr val="accent5"/>
          </a:solidFill>
          <a:latin typeface="Helvetica Neue" panose="0200050300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b="0" i="0" kern="1200">
          <a:solidFill>
            <a:schemeClr val="accent5"/>
          </a:solidFill>
          <a:latin typeface="Helvetica Neue" panose="0200050300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1">
          <p15:clr>
            <a:srgbClr val="F26B43"/>
          </p15:clr>
        </p15:guide>
        <p15:guide id="2" orient="horz" pos="4200">
          <p15:clr>
            <a:srgbClr val="F26B43"/>
          </p15:clr>
        </p15:guide>
        <p15:guide id="3" orient="horz" pos="6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792898" y="4733925"/>
            <a:ext cx="8351102" cy="409576"/>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230198" y="4767263"/>
            <a:ext cx="6391373" cy="31902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9" name="Delay 8">
            <a:extLst>
              <a:ext uri="{FF2B5EF4-FFF2-40B4-BE49-F238E27FC236}">
                <a16:creationId xmlns:a16="http://schemas.microsoft.com/office/drawing/2014/main" id="{A7CFC9E5-7337-DB8B-981A-7F8B6486125A}"/>
              </a:ext>
            </a:extLst>
          </p:cNvPr>
          <p:cNvSpPr/>
          <p:nvPr userDrawn="1"/>
        </p:nvSpPr>
        <p:spPr>
          <a:xfrm>
            <a:off x="-3238" y="4632722"/>
            <a:ext cx="1058775" cy="510778"/>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5"/>
          <a:stretch>
            <a:fillRect/>
          </a:stretch>
        </p:blipFill>
        <p:spPr>
          <a:xfrm>
            <a:off x="92958" y="4697431"/>
            <a:ext cx="699940" cy="388856"/>
          </a:xfrm>
          <a:prstGeom prst="rect">
            <a:avLst/>
          </a:prstGeom>
        </p:spPr>
      </p:pic>
    </p:spTree>
    <p:extLst>
      <p:ext uri="{BB962C8B-B14F-4D97-AF65-F5344CB8AC3E}">
        <p14:creationId xmlns:p14="http://schemas.microsoft.com/office/powerpoint/2010/main" val="345403347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30" r:id="rId12"/>
  </p:sldLayoutIdLst>
  <p:txStyles>
    <p:titleStyle>
      <a:lvl1pPr algn="l" defTabSz="685800" rtl="0" eaLnBrk="1" latinLnBrk="0" hangingPunct="1">
        <a:lnSpc>
          <a:spcPct val="90000"/>
        </a:lnSpc>
        <a:spcBef>
          <a:spcPct val="0"/>
        </a:spcBef>
        <a:buNone/>
        <a:defRPr sz="3300"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792898" y="4733925"/>
            <a:ext cx="8351102" cy="409576"/>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230198" y="4767263"/>
            <a:ext cx="6391373" cy="31902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9" name="Delay 8">
            <a:extLst>
              <a:ext uri="{FF2B5EF4-FFF2-40B4-BE49-F238E27FC236}">
                <a16:creationId xmlns:a16="http://schemas.microsoft.com/office/drawing/2014/main" id="{A7CFC9E5-7337-DB8B-981A-7F8B6486125A}"/>
              </a:ext>
            </a:extLst>
          </p:cNvPr>
          <p:cNvSpPr/>
          <p:nvPr userDrawn="1"/>
        </p:nvSpPr>
        <p:spPr>
          <a:xfrm>
            <a:off x="-3238" y="4632722"/>
            <a:ext cx="1058775" cy="510778"/>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6"/>
          <a:stretch>
            <a:fillRect/>
          </a:stretch>
        </p:blipFill>
        <p:spPr>
          <a:xfrm>
            <a:off x="92958" y="4697431"/>
            <a:ext cx="699940" cy="388856"/>
          </a:xfrm>
          <a:prstGeom prst="rect">
            <a:avLst/>
          </a:prstGeom>
        </p:spPr>
      </p:pic>
    </p:spTree>
    <p:extLst>
      <p:ext uri="{BB962C8B-B14F-4D97-AF65-F5344CB8AC3E}">
        <p14:creationId xmlns:p14="http://schemas.microsoft.com/office/powerpoint/2010/main" val="306423142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Lst>
  <p:txStyles>
    <p:titleStyle>
      <a:lvl1pPr algn="l" defTabSz="685800" rtl="0" eaLnBrk="1" latinLnBrk="0" hangingPunct="1">
        <a:lnSpc>
          <a:spcPct val="90000"/>
        </a:lnSpc>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2100" kern="1200">
          <a:solidFill>
            <a:schemeClr val="accent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System Font Regular"/>
        <a:buChar char="-"/>
        <a:defRPr sz="1800" kern="1200">
          <a:solidFill>
            <a:schemeClr val="accent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System Font Regular"/>
        <a:buChar char="&gt;"/>
        <a:defRPr sz="1500" kern="1200">
          <a:solidFill>
            <a:schemeClr val="accent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Wingdings" pitchFamily="2" charset="2"/>
        <a:buChar char="§"/>
        <a:defRPr sz="1350" kern="1200">
          <a:solidFill>
            <a:schemeClr val="accent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accent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7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80.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8.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80.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78.xml"/><Relationship Id="rId6" Type="http://schemas.openxmlformats.org/officeDocument/2006/relationships/image" Target="../media/image54.emf"/><Relationship Id="rId11" Type="http://schemas.openxmlformats.org/officeDocument/2006/relationships/image" Target="../media/image57.emf"/><Relationship Id="rId5" Type="http://schemas.openxmlformats.org/officeDocument/2006/relationships/oleObject" Target="../embeddings/oleObject2.bin"/><Relationship Id="rId10" Type="http://schemas.openxmlformats.org/officeDocument/2006/relationships/image" Target="../media/image56.emf"/><Relationship Id="rId4" Type="http://schemas.openxmlformats.org/officeDocument/2006/relationships/image" Target="../media/image53.emf"/><Relationship Id="rId9"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5.xml"/><Relationship Id="rId1" Type="http://schemas.openxmlformats.org/officeDocument/2006/relationships/slideLayout" Target="../slideLayouts/slideLayout80.xml"/><Relationship Id="rId4" Type="http://schemas.openxmlformats.org/officeDocument/2006/relationships/image" Target="../media/image58.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1.xml"/><Relationship Id="rId1" Type="http://schemas.openxmlformats.org/officeDocument/2006/relationships/slideLayout" Target="../slideLayouts/slideLayout80.xml"/><Relationship Id="rId5" Type="http://schemas.openxmlformats.org/officeDocument/2006/relationships/chart" Target="../charts/chart19.xml"/><Relationship Id="rId4" Type="http://schemas.openxmlformats.org/officeDocument/2006/relationships/chart" Target="../charts/chart18.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80.xml"/><Relationship Id="rId4" Type="http://schemas.openxmlformats.org/officeDocument/2006/relationships/chart" Target="../charts/char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35D8FC-5183-F2C8-8B93-1460B3B39C62}"/>
              </a:ext>
            </a:extLst>
          </p:cNvPr>
          <p:cNvPicPr>
            <a:picLocks noChangeAspect="1"/>
          </p:cNvPicPr>
          <p:nvPr/>
        </p:nvPicPr>
        <p:blipFill>
          <a:blip r:embed="rId2"/>
          <a:stretch>
            <a:fillRect/>
          </a:stretch>
        </p:blipFill>
        <p:spPr>
          <a:xfrm>
            <a:off x="-4572" y="0"/>
            <a:ext cx="9148572" cy="5143500"/>
          </a:xfrm>
          <a:prstGeom prst="rect">
            <a:avLst/>
          </a:prstGeom>
        </p:spPr>
      </p:pic>
    </p:spTree>
    <p:extLst>
      <p:ext uri="{BB962C8B-B14F-4D97-AF65-F5344CB8AC3E}">
        <p14:creationId xmlns:p14="http://schemas.microsoft.com/office/powerpoint/2010/main" val="251147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D9AE3C7-E411-A8C3-82DF-E96BE0EB9CF6}"/>
              </a:ext>
            </a:extLst>
          </p:cNvPr>
          <p:cNvSpPr>
            <a:spLocks noGrp="1"/>
          </p:cNvSpPr>
          <p:nvPr>
            <p:ph type="title"/>
          </p:nvPr>
        </p:nvSpPr>
        <p:spPr/>
        <p:txBody>
          <a:bodyPr>
            <a:normAutofit fontScale="90000"/>
          </a:bodyPr>
          <a:lstStyle/>
          <a:p>
            <a:r>
              <a:rPr lang="en-US" dirty="0"/>
              <a:t>Covalent BTK Inhibitors in Frontline Therapy</a:t>
            </a:r>
          </a:p>
        </p:txBody>
      </p:sp>
      <p:sp>
        <p:nvSpPr>
          <p:cNvPr id="11" name="Text Placeholder 10">
            <a:extLst>
              <a:ext uri="{FF2B5EF4-FFF2-40B4-BE49-F238E27FC236}">
                <a16:creationId xmlns:a16="http://schemas.microsoft.com/office/drawing/2014/main" id="{8306C3D3-4E4A-A070-CBB3-7096106F810B}"/>
              </a:ext>
            </a:extLst>
          </p:cNvPr>
          <p:cNvSpPr>
            <a:spLocks noGrp="1"/>
          </p:cNvSpPr>
          <p:nvPr>
            <p:ph type="body" sz="quarter" idx="12"/>
          </p:nvPr>
        </p:nvSpPr>
        <p:spPr/>
        <p:txBody>
          <a:bodyPr/>
          <a:lstStyle/>
          <a:p>
            <a:r>
              <a:rPr lang="en-US" dirty="0"/>
              <a:t>BTK, Bruton’s tyrosine kinase. </a:t>
            </a:r>
            <a:br>
              <a:rPr lang="en-US" dirty="0"/>
            </a:br>
            <a:r>
              <a:rPr lang="en-US" dirty="0"/>
              <a:t>NCCN Guidelines. CLL/SLL (Version 2.2023). https://</a:t>
            </a:r>
            <a:r>
              <a:rPr lang="en-US" dirty="0" err="1"/>
              <a:t>www.nccn.org</a:t>
            </a:r>
            <a:r>
              <a:rPr lang="en-US" dirty="0"/>
              <a:t>/professionals/</a:t>
            </a:r>
            <a:r>
              <a:rPr lang="en-US" dirty="0" err="1"/>
              <a:t>physician_gls</a:t>
            </a:r>
            <a:r>
              <a:rPr lang="en-US" dirty="0"/>
              <a:t>/pdf/</a:t>
            </a:r>
            <a:r>
              <a:rPr lang="en-US" dirty="0" err="1"/>
              <a:t>cll.pdf</a:t>
            </a:r>
            <a:r>
              <a:rPr lang="en-US" dirty="0"/>
              <a:t>.</a:t>
            </a:r>
          </a:p>
        </p:txBody>
      </p:sp>
      <p:graphicFrame>
        <p:nvGraphicFramePr>
          <p:cNvPr id="15" name="Diagramm 3">
            <a:extLst>
              <a:ext uri="{FF2B5EF4-FFF2-40B4-BE49-F238E27FC236}">
                <a16:creationId xmlns:a16="http://schemas.microsoft.com/office/drawing/2014/main" id="{F6861EEA-2474-6C40-60DA-2820116CA515}"/>
              </a:ext>
            </a:extLst>
          </p:cNvPr>
          <p:cNvGraphicFramePr/>
          <p:nvPr>
            <p:extLst>
              <p:ext uri="{D42A27DB-BD31-4B8C-83A1-F6EECF244321}">
                <p14:modId xmlns:p14="http://schemas.microsoft.com/office/powerpoint/2010/main" val="4039929387"/>
              </p:ext>
            </p:extLst>
          </p:nvPr>
        </p:nvGraphicFramePr>
        <p:xfrm>
          <a:off x="415637" y="1545074"/>
          <a:ext cx="8312727" cy="2192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02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888C31-3A2B-4456-EE64-B980E07E120D}"/>
              </a:ext>
            </a:extLst>
          </p:cNvPr>
          <p:cNvSpPr>
            <a:spLocks noGrp="1"/>
          </p:cNvSpPr>
          <p:nvPr>
            <p:ph type="ctrTitle"/>
          </p:nvPr>
        </p:nvSpPr>
        <p:spPr/>
        <p:txBody>
          <a:bodyPr>
            <a:normAutofit/>
          </a:bodyPr>
          <a:lstStyle/>
          <a:p>
            <a:r>
              <a:rPr lang="en-US" sz="4000" dirty="0"/>
              <a:t> BTK Inhibitors </a:t>
            </a:r>
            <a:br>
              <a:rPr lang="en-US" sz="4000" dirty="0"/>
            </a:br>
            <a:r>
              <a:rPr lang="en-US" sz="4000" dirty="0"/>
              <a:t>in Very-High-Risk CLL </a:t>
            </a:r>
            <a:br>
              <a:rPr lang="en-US" sz="4000" dirty="0"/>
            </a:br>
            <a:r>
              <a:rPr lang="en-US" sz="4000" dirty="0"/>
              <a:t>With </a:t>
            </a:r>
            <a:r>
              <a:rPr lang="en-US" sz="4000" i="1" dirty="0"/>
              <a:t>TP53</a:t>
            </a:r>
            <a:r>
              <a:rPr lang="en-US" sz="4000" dirty="0"/>
              <a:t> Aberration</a:t>
            </a:r>
          </a:p>
        </p:txBody>
      </p:sp>
    </p:spTree>
    <p:extLst>
      <p:ext uri="{BB962C8B-B14F-4D97-AF65-F5344CB8AC3E}">
        <p14:creationId xmlns:p14="http://schemas.microsoft.com/office/powerpoint/2010/main" val="2171508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0506C-2B0E-DCC0-1F3D-15EA8E04FE81}"/>
              </a:ext>
            </a:extLst>
          </p:cNvPr>
          <p:cNvSpPr>
            <a:spLocks noGrp="1"/>
          </p:cNvSpPr>
          <p:nvPr>
            <p:ph type="title"/>
          </p:nvPr>
        </p:nvSpPr>
        <p:spPr>
          <a:xfrm>
            <a:off x="628649" y="138977"/>
            <a:ext cx="8228479" cy="685380"/>
          </a:xfrm>
        </p:spPr>
        <p:txBody>
          <a:bodyPr>
            <a:normAutofit/>
          </a:bodyPr>
          <a:lstStyle/>
          <a:p>
            <a:r>
              <a:rPr lang="en-US" sz="2400" dirty="0"/>
              <a:t>Ibrutinib in Patients With del(17p)/</a:t>
            </a:r>
            <a:r>
              <a:rPr lang="en-US" sz="2400" i="1" dirty="0"/>
              <a:t>TP53 </a:t>
            </a:r>
            <a:r>
              <a:rPr lang="en-US" sz="2400" dirty="0"/>
              <a:t>Mutation</a:t>
            </a:r>
            <a:r>
              <a:rPr lang="en-US" sz="2400" baseline="30000" dirty="0"/>
              <a:t>1,2</a:t>
            </a:r>
          </a:p>
        </p:txBody>
      </p:sp>
      <p:sp>
        <p:nvSpPr>
          <p:cNvPr id="4" name="Text Placeholder 3">
            <a:extLst>
              <a:ext uri="{FF2B5EF4-FFF2-40B4-BE49-F238E27FC236}">
                <a16:creationId xmlns:a16="http://schemas.microsoft.com/office/drawing/2014/main" id="{1D2BA723-FD96-FCF2-6BD9-9063A497CCF1}"/>
              </a:ext>
            </a:extLst>
          </p:cNvPr>
          <p:cNvSpPr>
            <a:spLocks noGrp="1"/>
          </p:cNvSpPr>
          <p:nvPr>
            <p:ph type="body" sz="quarter" idx="12"/>
          </p:nvPr>
        </p:nvSpPr>
        <p:spPr>
          <a:xfrm>
            <a:off x="1143000" y="4740076"/>
            <a:ext cx="7812741" cy="335756"/>
          </a:xfrm>
        </p:spPr>
        <p:txBody>
          <a:bodyPr/>
          <a:lstStyle/>
          <a:p>
            <a:r>
              <a:rPr lang="en-US" sz="700" dirty="0">
                <a:effectLst/>
                <a:ea typeface="Arial" panose="020B0604020202020204" pitchFamily="34" charset="0"/>
              </a:rPr>
              <a:t>BR, </a:t>
            </a:r>
            <a:r>
              <a:rPr lang="en-US" sz="700" dirty="0" err="1">
                <a:effectLst/>
                <a:ea typeface="Arial" panose="020B0604020202020204" pitchFamily="34" charset="0"/>
              </a:rPr>
              <a:t>bendamustine</a:t>
            </a:r>
            <a:r>
              <a:rPr lang="en-US" sz="700" dirty="0">
                <a:effectLst/>
                <a:ea typeface="Arial" panose="020B0604020202020204" pitchFamily="34" charset="0"/>
              </a:rPr>
              <a:t> + rituximab</a:t>
            </a:r>
            <a:r>
              <a:rPr lang="en-US" sz="700" dirty="0">
                <a:effectLst/>
                <a:ea typeface="Calibri" panose="020F0502020204030204" pitchFamily="34" charset="0"/>
              </a:rPr>
              <a:t>; del, deletion; HR, hazard ratio; I, ibrutinib; IR, ibrutinib + rituximab; NE, not evaluable; PFS, progression-free survival; R, </a:t>
            </a:r>
            <a:r>
              <a:rPr lang="en-US" sz="700" dirty="0">
                <a:effectLst/>
                <a:ea typeface="Arial" panose="020B0604020202020204" pitchFamily="34" charset="0"/>
              </a:rPr>
              <a:t>rituximab;</a:t>
            </a:r>
            <a:r>
              <a:rPr lang="en-US" sz="700" dirty="0">
                <a:effectLst/>
                <a:ea typeface="Calibri" panose="020F0502020204030204" pitchFamily="34" charset="0"/>
              </a:rPr>
              <a:t> TP53, </a:t>
            </a:r>
            <a:r>
              <a:rPr lang="en-US" sz="700" dirty="0">
                <a:effectLst/>
                <a:ea typeface="Arial" panose="020B0604020202020204" pitchFamily="34" charset="0"/>
              </a:rPr>
              <a:t>tumor protein p53.</a:t>
            </a:r>
            <a:br>
              <a:rPr lang="en-US" sz="700" dirty="0">
                <a:effectLst/>
                <a:ea typeface="Arial" panose="020B0604020202020204" pitchFamily="34" charset="0"/>
              </a:rPr>
            </a:br>
            <a:r>
              <a:rPr lang="en-US" dirty="0"/>
              <a:t>1. Moreno C et al. </a:t>
            </a:r>
            <a:r>
              <a:rPr lang="en-US" i="1" dirty="0" err="1"/>
              <a:t>Haematologica</a:t>
            </a:r>
            <a:r>
              <a:rPr lang="en-US" dirty="0"/>
              <a:t>. 2022;107:2108-2120. 2. </a:t>
            </a:r>
            <a:r>
              <a:rPr kumimoji="0" lang="de-DE" sz="700" b="0" i="0" u="none" strike="noStrike" kern="1200" cap="none" spc="0" normalizeH="0" baseline="0" noProof="0" dirty="0" err="1">
                <a:ln>
                  <a:noFill/>
                </a:ln>
                <a:effectLst/>
                <a:uLnTx/>
                <a:uFillTx/>
              </a:rPr>
              <a:t>Woyach</a:t>
            </a:r>
            <a:r>
              <a:rPr kumimoji="0" lang="de-DE" sz="700" b="0" i="0" u="none" strike="noStrike" kern="1200" cap="none" spc="0" normalizeH="0" baseline="0" noProof="0" dirty="0">
                <a:ln>
                  <a:noFill/>
                </a:ln>
                <a:effectLst/>
                <a:uLnTx/>
                <a:uFillTx/>
              </a:rPr>
              <a:t> J et al. ASH 2021. Abstract 639</a:t>
            </a:r>
            <a:r>
              <a:rPr kumimoji="0" lang="en-US" sz="700" b="0" i="0" u="none" strike="noStrike" kern="1200" cap="none" spc="0" normalizeH="0" baseline="0" noProof="0" dirty="0">
                <a:ln>
                  <a:noFill/>
                </a:ln>
                <a:effectLst/>
                <a:uLnTx/>
                <a:uFillTx/>
              </a:rPr>
              <a:t>.</a:t>
            </a:r>
            <a:endParaRPr kumimoji="0" lang="de-DE" sz="700" b="0" i="0" u="none" strike="noStrike" kern="1200" cap="none" spc="0" normalizeH="0" baseline="0" noProof="0" dirty="0">
              <a:ln>
                <a:noFill/>
              </a:ln>
              <a:effectLst/>
              <a:uLnTx/>
              <a:uFillTx/>
            </a:endParaRPr>
          </a:p>
        </p:txBody>
      </p:sp>
      <p:graphicFrame>
        <p:nvGraphicFramePr>
          <p:cNvPr id="5" name="Table 11">
            <a:extLst>
              <a:ext uri="{FF2B5EF4-FFF2-40B4-BE49-F238E27FC236}">
                <a16:creationId xmlns:a16="http://schemas.microsoft.com/office/drawing/2014/main" id="{0E91E110-6BC5-E664-50D3-24305BCF366D}"/>
              </a:ext>
            </a:extLst>
          </p:cNvPr>
          <p:cNvGraphicFramePr>
            <a:graphicFrameLocks noGrp="1"/>
          </p:cNvGraphicFramePr>
          <p:nvPr>
            <p:extLst>
              <p:ext uri="{D42A27DB-BD31-4B8C-83A1-F6EECF244321}">
                <p14:modId xmlns:p14="http://schemas.microsoft.com/office/powerpoint/2010/main" val="2447372294"/>
              </p:ext>
            </p:extLst>
          </p:nvPr>
        </p:nvGraphicFramePr>
        <p:xfrm>
          <a:off x="91080" y="3919370"/>
          <a:ext cx="4364757" cy="406911"/>
        </p:xfrm>
        <a:graphic>
          <a:graphicData uri="http://schemas.openxmlformats.org/drawingml/2006/table">
            <a:tbl>
              <a:tblPr firstRow="1" bandRow="1">
                <a:tableStyleId>{6E25E649-3F16-4E02-A733-19D2CDBF48F0}</a:tableStyleId>
              </a:tblPr>
              <a:tblGrid>
                <a:gridCol w="705241">
                  <a:extLst>
                    <a:ext uri="{9D8B030D-6E8A-4147-A177-3AD203B41FA5}">
                      <a16:colId xmlns:a16="http://schemas.microsoft.com/office/drawing/2014/main" val="2760035314"/>
                    </a:ext>
                  </a:extLst>
                </a:gridCol>
                <a:gridCol w="206626">
                  <a:extLst>
                    <a:ext uri="{9D8B030D-6E8A-4147-A177-3AD203B41FA5}">
                      <a16:colId xmlns:a16="http://schemas.microsoft.com/office/drawing/2014/main" val="568326522"/>
                    </a:ext>
                  </a:extLst>
                </a:gridCol>
                <a:gridCol w="246616">
                  <a:extLst>
                    <a:ext uri="{9D8B030D-6E8A-4147-A177-3AD203B41FA5}">
                      <a16:colId xmlns:a16="http://schemas.microsoft.com/office/drawing/2014/main" val="589431823"/>
                    </a:ext>
                  </a:extLst>
                </a:gridCol>
                <a:gridCol w="223288">
                  <a:extLst>
                    <a:ext uri="{9D8B030D-6E8A-4147-A177-3AD203B41FA5}">
                      <a16:colId xmlns:a16="http://schemas.microsoft.com/office/drawing/2014/main" val="3766860612"/>
                    </a:ext>
                  </a:extLst>
                </a:gridCol>
                <a:gridCol w="209959">
                  <a:extLst>
                    <a:ext uri="{9D8B030D-6E8A-4147-A177-3AD203B41FA5}">
                      <a16:colId xmlns:a16="http://schemas.microsoft.com/office/drawing/2014/main" val="2276919592"/>
                    </a:ext>
                  </a:extLst>
                </a:gridCol>
                <a:gridCol w="226622">
                  <a:extLst>
                    <a:ext uri="{9D8B030D-6E8A-4147-A177-3AD203B41FA5}">
                      <a16:colId xmlns:a16="http://schemas.microsoft.com/office/drawing/2014/main" val="1796741798"/>
                    </a:ext>
                  </a:extLst>
                </a:gridCol>
                <a:gridCol w="153304">
                  <a:extLst>
                    <a:ext uri="{9D8B030D-6E8A-4147-A177-3AD203B41FA5}">
                      <a16:colId xmlns:a16="http://schemas.microsoft.com/office/drawing/2014/main" val="1237835904"/>
                    </a:ext>
                  </a:extLst>
                </a:gridCol>
                <a:gridCol w="206625">
                  <a:extLst>
                    <a:ext uri="{9D8B030D-6E8A-4147-A177-3AD203B41FA5}">
                      <a16:colId xmlns:a16="http://schemas.microsoft.com/office/drawing/2014/main" val="2311091849"/>
                    </a:ext>
                  </a:extLst>
                </a:gridCol>
                <a:gridCol w="233286">
                  <a:extLst>
                    <a:ext uri="{9D8B030D-6E8A-4147-A177-3AD203B41FA5}">
                      <a16:colId xmlns:a16="http://schemas.microsoft.com/office/drawing/2014/main" val="270584822"/>
                    </a:ext>
                  </a:extLst>
                </a:gridCol>
                <a:gridCol w="233286">
                  <a:extLst>
                    <a:ext uri="{9D8B030D-6E8A-4147-A177-3AD203B41FA5}">
                      <a16:colId xmlns:a16="http://schemas.microsoft.com/office/drawing/2014/main" val="330363939"/>
                    </a:ext>
                  </a:extLst>
                </a:gridCol>
                <a:gridCol w="276610">
                  <a:extLst>
                    <a:ext uri="{9D8B030D-6E8A-4147-A177-3AD203B41FA5}">
                      <a16:colId xmlns:a16="http://schemas.microsoft.com/office/drawing/2014/main" val="2830516279"/>
                    </a:ext>
                  </a:extLst>
                </a:gridCol>
                <a:gridCol w="146638">
                  <a:extLst>
                    <a:ext uri="{9D8B030D-6E8A-4147-A177-3AD203B41FA5}">
                      <a16:colId xmlns:a16="http://schemas.microsoft.com/office/drawing/2014/main" val="4051541542"/>
                    </a:ext>
                  </a:extLst>
                </a:gridCol>
                <a:gridCol w="209959">
                  <a:extLst>
                    <a:ext uri="{9D8B030D-6E8A-4147-A177-3AD203B41FA5}">
                      <a16:colId xmlns:a16="http://schemas.microsoft.com/office/drawing/2014/main" val="1156311378"/>
                    </a:ext>
                  </a:extLst>
                </a:gridCol>
                <a:gridCol w="273278">
                  <a:extLst>
                    <a:ext uri="{9D8B030D-6E8A-4147-A177-3AD203B41FA5}">
                      <a16:colId xmlns:a16="http://schemas.microsoft.com/office/drawing/2014/main" val="3279554663"/>
                    </a:ext>
                  </a:extLst>
                </a:gridCol>
                <a:gridCol w="116040">
                  <a:extLst>
                    <a:ext uri="{9D8B030D-6E8A-4147-A177-3AD203B41FA5}">
                      <a16:colId xmlns:a16="http://schemas.microsoft.com/office/drawing/2014/main" val="1425441035"/>
                    </a:ext>
                  </a:extLst>
                </a:gridCol>
                <a:gridCol w="310541">
                  <a:extLst>
                    <a:ext uri="{9D8B030D-6E8A-4147-A177-3AD203B41FA5}">
                      <a16:colId xmlns:a16="http://schemas.microsoft.com/office/drawing/2014/main" val="3545119388"/>
                    </a:ext>
                  </a:extLst>
                </a:gridCol>
                <a:gridCol w="154379">
                  <a:extLst>
                    <a:ext uri="{9D8B030D-6E8A-4147-A177-3AD203B41FA5}">
                      <a16:colId xmlns:a16="http://schemas.microsoft.com/office/drawing/2014/main" val="1912644072"/>
                    </a:ext>
                  </a:extLst>
                </a:gridCol>
                <a:gridCol w="232459">
                  <a:extLst>
                    <a:ext uri="{9D8B030D-6E8A-4147-A177-3AD203B41FA5}">
                      <a16:colId xmlns:a16="http://schemas.microsoft.com/office/drawing/2014/main" val="1466248633"/>
                    </a:ext>
                  </a:extLst>
                </a:gridCol>
              </a:tblGrid>
              <a:tr h="135637">
                <a:tc gridSpan="18">
                  <a:txBody>
                    <a:bodyPr/>
                    <a:lstStyle/>
                    <a:p>
                      <a:pPr algn="l"/>
                      <a:r>
                        <a:rPr lang="en-US" sz="700" dirty="0">
                          <a:solidFill>
                            <a:schemeClr val="tx1"/>
                          </a:solidFill>
                          <a:latin typeface="Arial" panose="020B0604020202020204" pitchFamily="34" charset="0"/>
                          <a:cs typeface="Arial" panose="020B0604020202020204" pitchFamily="34" charset="0"/>
                        </a:rPr>
                        <a:t>No. at Risk</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extLst>
                  <a:ext uri="{0D108BD9-81ED-4DB2-BD59-A6C34878D82A}">
                    <a16:rowId xmlns:a16="http://schemas.microsoft.com/office/drawing/2014/main" val="444324758"/>
                  </a:ext>
                </a:extLst>
              </a:tr>
              <a:tr h="135637">
                <a:tc>
                  <a:txBody>
                    <a:bodyPr/>
                    <a:lstStyle/>
                    <a:p>
                      <a:pPr algn="l"/>
                      <a:r>
                        <a:rPr lang="en-US" sz="700" dirty="0">
                          <a:solidFill>
                            <a:schemeClr val="tx1"/>
                          </a:solidFill>
                          <a:latin typeface="Arial" panose="020B0604020202020204" pitchFamily="34" charset="0"/>
                          <a:cs typeface="Arial" panose="020B0604020202020204" pitchFamily="34" charset="0"/>
                        </a:rPr>
                        <a:t>Without mutation</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95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91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88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88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84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83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80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75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73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71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67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67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62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60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52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41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55968437"/>
                  </a:ext>
                </a:extLst>
              </a:tr>
              <a:tr h="135637">
                <a:tc>
                  <a:txBody>
                    <a:bodyPr/>
                    <a:lstStyle/>
                    <a:p>
                      <a:pPr algn="l"/>
                      <a:r>
                        <a:rPr lang="en-US" sz="700" dirty="0">
                          <a:solidFill>
                            <a:schemeClr val="tx1"/>
                          </a:solidFill>
                          <a:latin typeface="Arial" panose="020B0604020202020204" pitchFamily="34" charset="0"/>
                          <a:cs typeface="Arial" panose="020B0604020202020204" pitchFamily="34" charset="0"/>
                        </a:rPr>
                        <a:t>With mutation</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14</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10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7</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6</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700" dirty="0">
                          <a:latin typeface="Arial" panose="020B0604020202020204" pitchFamily="34" charset="0"/>
                          <a:cs typeface="Arial" panose="020B0604020202020204" pitchFamily="34" charset="0"/>
                        </a:rPr>
                        <a:t>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08239171"/>
                  </a:ext>
                </a:extLst>
              </a:tr>
            </a:tbl>
          </a:graphicData>
        </a:graphic>
      </p:graphicFrame>
      <p:graphicFrame>
        <p:nvGraphicFramePr>
          <p:cNvPr id="6" name="Table 5">
            <a:extLst>
              <a:ext uri="{FF2B5EF4-FFF2-40B4-BE49-F238E27FC236}">
                <a16:creationId xmlns:a16="http://schemas.microsoft.com/office/drawing/2014/main" id="{B5051C4C-C052-1C79-88B0-91C5F36F2F75}"/>
              </a:ext>
            </a:extLst>
          </p:cNvPr>
          <p:cNvGraphicFramePr>
            <a:graphicFrameLocks noGrp="1"/>
          </p:cNvGraphicFramePr>
          <p:nvPr>
            <p:extLst>
              <p:ext uri="{D42A27DB-BD31-4B8C-83A1-F6EECF244321}">
                <p14:modId xmlns:p14="http://schemas.microsoft.com/office/powerpoint/2010/main" val="842761911"/>
              </p:ext>
            </p:extLst>
          </p:nvPr>
        </p:nvGraphicFramePr>
        <p:xfrm>
          <a:off x="6036267" y="3934527"/>
          <a:ext cx="2360222" cy="609600"/>
        </p:xfrm>
        <a:graphic>
          <a:graphicData uri="http://schemas.openxmlformats.org/drawingml/2006/table">
            <a:tbl>
              <a:tblPr firstRow="1" bandRow="1">
                <a:tableStyleId>{2D5ABB26-0587-4C30-8999-92F81FD0307C}</a:tableStyleId>
              </a:tblPr>
              <a:tblGrid>
                <a:gridCol w="1501959">
                  <a:extLst>
                    <a:ext uri="{9D8B030D-6E8A-4147-A177-3AD203B41FA5}">
                      <a16:colId xmlns:a16="http://schemas.microsoft.com/office/drawing/2014/main" val="644782350"/>
                    </a:ext>
                  </a:extLst>
                </a:gridCol>
                <a:gridCol w="858263">
                  <a:extLst>
                    <a:ext uri="{9D8B030D-6E8A-4147-A177-3AD203B41FA5}">
                      <a16:colId xmlns:a16="http://schemas.microsoft.com/office/drawing/2014/main" val="1284914423"/>
                    </a:ext>
                  </a:extLst>
                </a:gridCol>
              </a:tblGrid>
              <a:tr h="110228">
                <a:tc>
                  <a:txBody>
                    <a:bodyPr/>
                    <a:lstStyle/>
                    <a:p>
                      <a:r>
                        <a:rPr lang="en-US" sz="800" b="1" dirty="0">
                          <a:solidFill>
                            <a:schemeClr val="tx1"/>
                          </a:solidFill>
                        </a:rPr>
                        <a:t>Group</a:t>
                      </a:r>
                    </a:p>
                  </a:txBody>
                  <a:tcPr marL="36000" marR="36000" marT="0" marB="0" anchor="ctr">
                    <a:lnB w="28575" cap="flat" cmpd="sng" algn="ctr">
                      <a:solidFill>
                        <a:schemeClr val="tx1"/>
                      </a:solidFill>
                      <a:prstDash val="solid"/>
                      <a:round/>
                      <a:headEnd type="none" w="med" len="med"/>
                      <a:tailEnd type="none" w="med" len="med"/>
                    </a:lnB>
                  </a:tcPr>
                </a:tc>
                <a:tc>
                  <a:txBody>
                    <a:bodyPr/>
                    <a:lstStyle/>
                    <a:p>
                      <a:pPr algn="ctr"/>
                      <a:r>
                        <a:rPr lang="en-US" sz="800" b="1" dirty="0">
                          <a:solidFill>
                            <a:schemeClr val="tx1"/>
                          </a:solidFill>
                        </a:rPr>
                        <a:t>Events/Total</a:t>
                      </a:r>
                    </a:p>
                  </a:txBody>
                  <a:tcPr marL="36000" marR="36000"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294104"/>
                  </a:ext>
                </a:extLst>
              </a:tr>
              <a:tr h="110228">
                <a:tc>
                  <a:txBody>
                    <a:bodyPr/>
                    <a:lstStyle/>
                    <a:p>
                      <a:r>
                        <a:rPr lang="en-US" sz="800" dirty="0"/>
                        <a:t>BR, no </a:t>
                      </a:r>
                      <a:r>
                        <a:rPr lang="en-US" sz="800" i="1" dirty="0"/>
                        <a:t>TP53</a:t>
                      </a:r>
                      <a:r>
                        <a:rPr lang="en-US" sz="800" dirty="0"/>
                        <a:t> abnormality</a:t>
                      </a:r>
                    </a:p>
                  </a:txBody>
                  <a:tcPr marL="36000" marR="36000" marT="0" marB="0" anchor="ctr">
                    <a:lnT w="28575" cap="flat" cmpd="sng" algn="ctr">
                      <a:solidFill>
                        <a:schemeClr val="tx1"/>
                      </a:solidFill>
                      <a:prstDash val="solid"/>
                      <a:round/>
                      <a:headEnd type="none" w="med" len="med"/>
                      <a:tailEnd type="none" w="med" len="med"/>
                    </a:lnT>
                  </a:tcPr>
                </a:tc>
                <a:tc>
                  <a:txBody>
                    <a:bodyPr/>
                    <a:lstStyle/>
                    <a:p>
                      <a:pPr algn="ctr"/>
                      <a:r>
                        <a:rPr lang="en-US" sz="800" dirty="0"/>
                        <a:t>63/133</a:t>
                      </a:r>
                    </a:p>
                  </a:txBody>
                  <a:tcPr marL="36000" marR="3600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5614564"/>
                  </a:ext>
                </a:extLst>
              </a:tr>
              <a:tr h="110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I/IR, no </a:t>
                      </a:r>
                      <a:r>
                        <a:rPr lang="en-US" sz="800" i="1" dirty="0"/>
                        <a:t>TP53</a:t>
                      </a:r>
                      <a:r>
                        <a:rPr lang="en-US" sz="800" dirty="0"/>
                        <a:t> abnormality</a:t>
                      </a:r>
                    </a:p>
                  </a:txBody>
                  <a:tcPr marL="36000" marR="36000" marT="0" marB="0" anchor="ctr"/>
                </a:tc>
                <a:tc>
                  <a:txBody>
                    <a:bodyPr/>
                    <a:lstStyle/>
                    <a:p>
                      <a:pPr algn="ctr"/>
                      <a:r>
                        <a:rPr lang="en-US" sz="800" dirty="0"/>
                        <a:t>72/264</a:t>
                      </a:r>
                    </a:p>
                  </a:txBody>
                  <a:tcPr marL="36000" marR="36000" marT="0" marB="0" anchor="ctr"/>
                </a:tc>
                <a:extLst>
                  <a:ext uri="{0D108BD9-81ED-4DB2-BD59-A6C34878D82A}">
                    <a16:rowId xmlns:a16="http://schemas.microsoft.com/office/drawing/2014/main" val="2149507500"/>
                  </a:ext>
                </a:extLst>
              </a:tr>
              <a:tr h="110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BR, </a:t>
                      </a:r>
                      <a:r>
                        <a:rPr lang="en-US" sz="800" i="1" dirty="0"/>
                        <a:t>TP53</a:t>
                      </a:r>
                      <a:r>
                        <a:rPr lang="en-US" sz="800" dirty="0"/>
                        <a:t> abnormality</a:t>
                      </a:r>
                    </a:p>
                  </a:txBody>
                  <a:tcPr marL="36000" marR="36000" marT="0" marB="0" anchor="ctr"/>
                </a:tc>
                <a:tc>
                  <a:txBody>
                    <a:bodyPr/>
                    <a:lstStyle/>
                    <a:p>
                      <a:pPr algn="ctr"/>
                      <a:r>
                        <a:rPr lang="en-US" sz="800" dirty="0"/>
                        <a:t>13/19</a:t>
                      </a:r>
                    </a:p>
                  </a:txBody>
                  <a:tcPr marL="36000" marR="36000" marT="0" marB="0" anchor="ctr"/>
                </a:tc>
                <a:extLst>
                  <a:ext uri="{0D108BD9-81ED-4DB2-BD59-A6C34878D82A}">
                    <a16:rowId xmlns:a16="http://schemas.microsoft.com/office/drawing/2014/main" val="1954436229"/>
                  </a:ext>
                </a:extLst>
              </a:tr>
              <a:tr h="110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I/IR, </a:t>
                      </a:r>
                      <a:r>
                        <a:rPr lang="en-US" sz="800" i="1" dirty="0"/>
                        <a:t>TP53</a:t>
                      </a:r>
                      <a:r>
                        <a:rPr lang="en-US" sz="800" dirty="0"/>
                        <a:t> abnormality</a:t>
                      </a:r>
                    </a:p>
                  </a:txBody>
                  <a:tcPr marL="36000" marR="36000" marT="0" marB="0" anchor="ctr"/>
                </a:tc>
                <a:tc>
                  <a:txBody>
                    <a:bodyPr/>
                    <a:lstStyle/>
                    <a:p>
                      <a:pPr algn="ctr"/>
                      <a:r>
                        <a:rPr lang="en-US" sz="800" dirty="0"/>
                        <a:t>9/34</a:t>
                      </a:r>
                    </a:p>
                  </a:txBody>
                  <a:tcPr marL="36000" marR="36000" marT="0" marB="0" anchor="ctr"/>
                </a:tc>
                <a:extLst>
                  <a:ext uri="{0D108BD9-81ED-4DB2-BD59-A6C34878D82A}">
                    <a16:rowId xmlns:a16="http://schemas.microsoft.com/office/drawing/2014/main" val="3547407245"/>
                  </a:ext>
                </a:extLst>
              </a:tr>
            </a:tbl>
          </a:graphicData>
        </a:graphic>
      </p:graphicFrame>
      <p:grpSp>
        <p:nvGrpSpPr>
          <p:cNvPr id="7" name="Group 6">
            <a:extLst>
              <a:ext uri="{FF2B5EF4-FFF2-40B4-BE49-F238E27FC236}">
                <a16:creationId xmlns:a16="http://schemas.microsoft.com/office/drawing/2014/main" id="{807F10A1-704B-4033-68CD-34ECEB1E1072}"/>
              </a:ext>
            </a:extLst>
          </p:cNvPr>
          <p:cNvGrpSpPr/>
          <p:nvPr/>
        </p:nvGrpSpPr>
        <p:grpSpPr>
          <a:xfrm>
            <a:off x="408067" y="1320971"/>
            <a:ext cx="4078269" cy="2617248"/>
            <a:chOff x="536416" y="1161267"/>
            <a:chExt cx="4078269" cy="2617248"/>
          </a:xfrm>
        </p:grpSpPr>
        <p:graphicFrame>
          <p:nvGraphicFramePr>
            <p:cNvPr id="8" name="Chart 7">
              <a:extLst>
                <a:ext uri="{FF2B5EF4-FFF2-40B4-BE49-F238E27FC236}">
                  <a16:creationId xmlns:a16="http://schemas.microsoft.com/office/drawing/2014/main" id="{ECA80E25-F8E9-919C-B6CE-40415C11E9A4}"/>
                </a:ext>
              </a:extLst>
            </p:cNvPr>
            <p:cNvGraphicFramePr/>
            <p:nvPr>
              <p:extLst>
                <p:ext uri="{D42A27DB-BD31-4B8C-83A1-F6EECF244321}">
                  <p14:modId xmlns:p14="http://schemas.microsoft.com/office/powerpoint/2010/main" val="399551513"/>
                </p:ext>
              </p:extLst>
            </p:nvPr>
          </p:nvGraphicFramePr>
          <p:xfrm>
            <a:off x="673072" y="1161267"/>
            <a:ext cx="3906855" cy="2473503"/>
          </p:xfrm>
          <a:graphic>
            <a:graphicData uri="http://schemas.openxmlformats.org/drawingml/2006/chart">
              <c:chart xmlns:c="http://schemas.openxmlformats.org/drawingml/2006/chart" xmlns:r="http://schemas.openxmlformats.org/officeDocument/2006/relationships" r:id="rId3"/>
            </a:graphicData>
          </a:graphic>
        </p:graphicFrame>
        <p:sp>
          <p:nvSpPr>
            <p:cNvPr id="9" name="Freeform 8">
              <a:extLst>
                <a:ext uri="{FF2B5EF4-FFF2-40B4-BE49-F238E27FC236}">
                  <a16:creationId xmlns:a16="http://schemas.microsoft.com/office/drawing/2014/main" id="{EDF83DBB-97B8-241A-230A-79C67DB238AE}"/>
                </a:ext>
              </a:extLst>
            </p:cNvPr>
            <p:cNvSpPr/>
            <p:nvPr/>
          </p:nvSpPr>
          <p:spPr>
            <a:xfrm>
              <a:off x="1065727" y="1297546"/>
              <a:ext cx="3454758" cy="479739"/>
            </a:xfrm>
            <a:custGeom>
              <a:avLst/>
              <a:gdLst>
                <a:gd name="connsiteX0" fmla="*/ 3454758 w 3454758"/>
                <a:gd name="connsiteY0" fmla="*/ 479739 h 479739"/>
                <a:gd name="connsiteX1" fmla="*/ 2469524 w 3454758"/>
                <a:gd name="connsiteY1" fmla="*/ 479739 h 479739"/>
                <a:gd name="connsiteX2" fmla="*/ 2469524 w 3454758"/>
                <a:gd name="connsiteY2" fmla="*/ 350950 h 479739"/>
                <a:gd name="connsiteX3" fmla="*/ 1043188 w 3454758"/>
                <a:gd name="connsiteY3" fmla="*/ 350950 h 479739"/>
                <a:gd name="connsiteX4" fmla="*/ 1043188 w 3454758"/>
                <a:gd name="connsiteY4" fmla="*/ 231820 h 479739"/>
                <a:gd name="connsiteX5" fmla="*/ 1014211 w 3454758"/>
                <a:gd name="connsiteY5" fmla="*/ 231820 h 479739"/>
                <a:gd name="connsiteX6" fmla="*/ 505496 w 3454758"/>
                <a:gd name="connsiteY6" fmla="*/ 231820 h 479739"/>
                <a:gd name="connsiteX7" fmla="*/ 505496 w 3454758"/>
                <a:gd name="connsiteY7" fmla="*/ 112691 h 479739"/>
                <a:gd name="connsiteX8" fmla="*/ 132008 w 3454758"/>
                <a:gd name="connsiteY8" fmla="*/ 112691 h 479739"/>
                <a:gd name="connsiteX9" fmla="*/ 132008 w 3454758"/>
                <a:gd name="connsiteY9" fmla="*/ 0 h 479739"/>
                <a:gd name="connsiteX10" fmla="*/ 0 w 3454758"/>
                <a:gd name="connsiteY10" fmla="*/ 0 h 47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758" h="479739">
                  <a:moveTo>
                    <a:pt x="3454758" y="479739"/>
                  </a:moveTo>
                  <a:lnTo>
                    <a:pt x="2469524" y="479739"/>
                  </a:lnTo>
                  <a:lnTo>
                    <a:pt x="2469524" y="350950"/>
                  </a:lnTo>
                  <a:lnTo>
                    <a:pt x="1043188" y="350950"/>
                  </a:lnTo>
                  <a:lnTo>
                    <a:pt x="1043188" y="231820"/>
                  </a:lnTo>
                  <a:lnTo>
                    <a:pt x="1014211" y="231820"/>
                  </a:lnTo>
                  <a:lnTo>
                    <a:pt x="505496" y="231820"/>
                  </a:lnTo>
                  <a:lnTo>
                    <a:pt x="505496" y="112691"/>
                  </a:lnTo>
                  <a:lnTo>
                    <a:pt x="132008" y="112691"/>
                  </a:lnTo>
                  <a:lnTo>
                    <a:pt x="132008" y="0"/>
                  </a:lnTo>
                  <a:lnTo>
                    <a:pt x="0" y="0"/>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 name="TextBox 9">
              <a:extLst>
                <a:ext uri="{FF2B5EF4-FFF2-40B4-BE49-F238E27FC236}">
                  <a16:creationId xmlns:a16="http://schemas.microsoft.com/office/drawing/2014/main" id="{526C49FB-15B1-EE06-AC7D-9985F07614AB}"/>
                </a:ext>
              </a:extLst>
            </p:cNvPr>
            <p:cNvSpPr txBox="1"/>
            <p:nvPr/>
          </p:nvSpPr>
          <p:spPr>
            <a:xfrm>
              <a:off x="2180967" y="1510385"/>
              <a:ext cx="221536" cy="253916"/>
            </a:xfrm>
            <a:prstGeom prst="rect">
              <a:avLst/>
            </a:prstGeom>
            <a:noFill/>
          </p:spPr>
          <p:txBody>
            <a:bodyPr wrap="none" rtlCol="0">
              <a:spAutoFit/>
            </a:bodyPr>
            <a:lstStyle/>
            <a:p>
              <a:r>
                <a:rPr lang="en-MX" sz="1050" b="1">
                  <a:solidFill>
                    <a:schemeClr val="accent5"/>
                  </a:solidFill>
                </a:rPr>
                <a:t>l</a:t>
              </a:r>
            </a:p>
          </p:txBody>
        </p:sp>
        <p:sp>
          <p:nvSpPr>
            <p:cNvPr id="11" name="TextBox 10">
              <a:extLst>
                <a:ext uri="{FF2B5EF4-FFF2-40B4-BE49-F238E27FC236}">
                  <a16:creationId xmlns:a16="http://schemas.microsoft.com/office/drawing/2014/main" id="{AABF9B4B-F46B-0935-A840-BB8E7BDA4A52}"/>
                </a:ext>
              </a:extLst>
            </p:cNvPr>
            <p:cNvSpPr txBox="1"/>
            <p:nvPr/>
          </p:nvSpPr>
          <p:spPr>
            <a:xfrm>
              <a:off x="3233518" y="1510385"/>
              <a:ext cx="221536" cy="253916"/>
            </a:xfrm>
            <a:prstGeom prst="rect">
              <a:avLst/>
            </a:prstGeom>
            <a:noFill/>
          </p:spPr>
          <p:txBody>
            <a:bodyPr wrap="none" rtlCol="0">
              <a:spAutoFit/>
            </a:bodyPr>
            <a:lstStyle/>
            <a:p>
              <a:r>
                <a:rPr lang="en-MX" sz="1050" b="1">
                  <a:solidFill>
                    <a:schemeClr val="accent5"/>
                  </a:solidFill>
                </a:rPr>
                <a:t>l</a:t>
              </a:r>
            </a:p>
          </p:txBody>
        </p:sp>
        <p:sp>
          <p:nvSpPr>
            <p:cNvPr id="12" name="TextBox 11">
              <a:extLst>
                <a:ext uri="{FF2B5EF4-FFF2-40B4-BE49-F238E27FC236}">
                  <a16:creationId xmlns:a16="http://schemas.microsoft.com/office/drawing/2014/main" id="{F0CB2508-DC87-EDCA-6DEA-DDD9AF5BC6B6}"/>
                </a:ext>
              </a:extLst>
            </p:cNvPr>
            <p:cNvSpPr txBox="1"/>
            <p:nvPr/>
          </p:nvSpPr>
          <p:spPr>
            <a:xfrm>
              <a:off x="3622374" y="1637343"/>
              <a:ext cx="221536" cy="253916"/>
            </a:xfrm>
            <a:prstGeom prst="rect">
              <a:avLst/>
            </a:prstGeom>
            <a:noFill/>
          </p:spPr>
          <p:txBody>
            <a:bodyPr wrap="none" rtlCol="0">
              <a:spAutoFit/>
            </a:bodyPr>
            <a:lstStyle/>
            <a:p>
              <a:r>
                <a:rPr lang="en-MX" sz="1050" b="1">
                  <a:solidFill>
                    <a:schemeClr val="accent4"/>
                  </a:solidFill>
                </a:rPr>
                <a:t>l</a:t>
              </a:r>
            </a:p>
          </p:txBody>
        </p:sp>
        <p:sp>
          <p:nvSpPr>
            <p:cNvPr id="13" name="TextBox 12">
              <a:extLst>
                <a:ext uri="{FF2B5EF4-FFF2-40B4-BE49-F238E27FC236}">
                  <a16:creationId xmlns:a16="http://schemas.microsoft.com/office/drawing/2014/main" id="{D2BD8355-41A7-8D4A-4170-10FF63773419}"/>
                </a:ext>
              </a:extLst>
            </p:cNvPr>
            <p:cNvSpPr txBox="1"/>
            <p:nvPr/>
          </p:nvSpPr>
          <p:spPr>
            <a:xfrm>
              <a:off x="3819911" y="1637343"/>
              <a:ext cx="221536" cy="253916"/>
            </a:xfrm>
            <a:prstGeom prst="rect">
              <a:avLst/>
            </a:prstGeom>
            <a:noFill/>
          </p:spPr>
          <p:txBody>
            <a:bodyPr wrap="none" rtlCol="0">
              <a:spAutoFit/>
            </a:bodyPr>
            <a:lstStyle/>
            <a:p>
              <a:r>
                <a:rPr lang="en-MX" sz="1050" b="1">
                  <a:solidFill>
                    <a:schemeClr val="accent4"/>
                  </a:solidFill>
                </a:rPr>
                <a:t>l</a:t>
              </a:r>
            </a:p>
          </p:txBody>
        </p:sp>
        <p:sp>
          <p:nvSpPr>
            <p:cNvPr id="14" name="TextBox 13">
              <a:extLst>
                <a:ext uri="{FF2B5EF4-FFF2-40B4-BE49-F238E27FC236}">
                  <a16:creationId xmlns:a16="http://schemas.microsoft.com/office/drawing/2014/main" id="{28BB2688-2753-9EFE-520A-6CCF4CE4C71D}"/>
                </a:ext>
              </a:extLst>
            </p:cNvPr>
            <p:cNvSpPr txBox="1"/>
            <p:nvPr/>
          </p:nvSpPr>
          <p:spPr>
            <a:xfrm>
              <a:off x="3865113" y="1637343"/>
              <a:ext cx="221536" cy="253916"/>
            </a:xfrm>
            <a:prstGeom prst="rect">
              <a:avLst/>
            </a:prstGeom>
            <a:noFill/>
          </p:spPr>
          <p:txBody>
            <a:bodyPr wrap="none" rtlCol="0">
              <a:spAutoFit/>
            </a:bodyPr>
            <a:lstStyle/>
            <a:p>
              <a:r>
                <a:rPr lang="en-MX" sz="1050" b="1">
                  <a:solidFill>
                    <a:schemeClr val="accent4"/>
                  </a:solidFill>
                </a:rPr>
                <a:t>l</a:t>
              </a:r>
            </a:p>
          </p:txBody>
        </p:sp>
        <p:sp>
          <p:nvSpPr>
            <p:cNvPr id="15" name="TextBox 14">
              <a:extLst>
                <a:ext uri="{FF2B5EF4-FFF2-40B4-BE49-F238E27FC236}">
                  <a16:creationId xmlns:a16="http://schemas.microsoft.com/office/drawing/2014/main" id="{0D65676C-E50C-2196-B5C7-5E67AF666D64}"/>
                </a:ext>
              </a:extLst>
            </p:cNvPr>
            <p:cNvSpPr txBox="1"/>
            <p:nvPr/>
          </p:nvSpPr>
          <p:spPr>
            <a:xfrm>
              <a:off x="4100282" y="1637343"/>
              <a:ext cx="221536" cy="253916"/>
            </a:xfrm>
            <a:prstGeom prst="rect">
              <a:avLst/>
            </a:prstGeom>
            <a:noFill/>
          </p:spPr>
          <p:txBody>
            <a:bodyPr wrap="none" rtlCol="0">
              <a:spAutoFit/>
            </a:bodyPr>
            <a:lstStyle/>
            <a:p>
              <a:r>
                <a:rPr lang="en-MX" sz="1050" b="1">
                  <a:solidFill>
                    <a:schemeClr val="accent4"/>
                  </a:solidFill>
                </a:rPr>
                <a:t>l</a:t>
              </a:r>
            </a:p>
          </p:txBody>
        </p:sp>
        <p:sp>
          <p:nvSpPr>
            <p:cNvPr id="16" name="TextBox 15">
              <a:extLst>
                <a:ext uri="{FF2B5EF4-FFF2-40B4-BE49-F238E27FC236}">
                  <a16:creationId xmlns:a16="http://schemas.microsoft.com/office/drawing/2014/main" id="{6B4B1654-1BCE-C611-5021-4E1C90972219}"/>
                </a:ext>
              </a:extLst>
            </p:cNvPr>
            <p:cNvSpPr txBox="1"/>
            <p:nvPr/>
          </p:nvSpPr>
          <p:spPr>
            <a:xfrm>
              <a:off x="4155897" y="1637343"/>
              <a:ext cx="221536" cy="253916"/>
            </a:xfrm>
            <a:prstGeom prst="rect">
              <a:avLst/>
            </a:prstGeom>
            <a:noFill/>
          </p:spPr>
          <p:txBody>
            <a:bodyPr wrap="none" rtlCol="0">
              <a:spAutoFit/>
            </a:bodyPr>
            <a:lstStyle/>
            <a:p>
              <a:r>
                <a:rPr lang="en-MX" sz="1050" b="1">
                  <a:solidFill>
                    <a:schemeClr val="accent4"/>
                  </a:solidFill>
                </a:rPr>
                <a:t>l</a:t>
              </a:r>
            </a:p>
          </p:txBody>
        </p:sp>
        <p:sp>
          <p:nvSpPr>
            <p:cNvPr id="17" name="TextBox 16">
              <a:extLst>
                <a:ext uri="{FF2B5EF4-FFF2-40B4-BE49-F238E27FC236}">
                  <a16:creationId xmlns:a16="http://schemas.microsoft.com/office/drawing/2014/main" id="{6BEAC1A4-B2A3-0FEA-8EFA-A09A612A9E03}"/>
                </a:ext>
              </a:extLst>
            </p:cNvPr>
            <p:cNvSpPr txBox="1"/>
            <p:nvPr/>
          </p:nvSpPr>
          <p:spPr>
            <a:xfrm>
              <a:off x="4189447" y="1637343"/>
              <a:ext cx="221536" cy="253916"/>
            </a:xfrm>
            <a:prstGeom prst="rect">
              <a:avLst/>
            </a:prstGeom>
            <a:noFill/>
          </p:spPr>
          <p:txBody>
            <a:bodyPr wrap="none" rtlCol="0">
              <a:spAutoFit/>
            </a:bodyPr>
            <a:lstStyle/>
            <a:p>
              <a:r>
                <a:rPr lang="en-MX" sz="1050" b="1">
                  <a:solidFill>
                    <a:schemeClr val="accent4"/>
                  </a:solidFill>
                </a:rPr>
                <a:t>l</a:t>
              </a:r>
            </a:p>
          </p:txBody>
        </p:sp>
        <p:sp>
          <p:nvSpPr>
            <p:cNvPr id="18" name="TextBox 17">
              <a:extLst>
                <a:ext uri="{FF2B5EF4-FFF2-40B4-BE49-F238E27FC236}">
                  <a16:creationId xmlns:a16="http://schemas.microsoft.com/office/drawing/2014/main" id="{2F111B98-B64C-7B1A-FF37-986AC05D9762}"/>
                </a:ext>
              </a:extLst>
            </p:cNvPr>
            <p:cNvSpPr txBox="1"/>
            <p:nvPr/>
          </p:nvSpPr>
          <p:spPr>
            <a:xfrm>
              <a:off x="4207424" y="1637343"/>
              <a:ext cx="221536" cy="253916"/>
            </a:xfrm>
            <a:prstGeom prst="rect">
              <a:avLst/>
            </a:prstGeom>
            <a:noFill/>
          </p:spPr>
          <p:txBody>
            <a:bodyPr wrap="none" rtlCol="0">
              <a:spAutoFit/>
            </a:bodyPr>
            <a:lstStyle/>
            <a:p>
              <a:r>
                <a:rPr lang="en-MX" sz="1050" b="1">
                  <a:solidFill>
                    <a:schemeClr val="accent4"/>
                  </a:solidFill>
                </a:rPr>
                <a:t>l</a:t>
              </a:r>
            </a:p>
          </p:txBody>
        </p:sp>
        <p:sp>
          <p:nvSpPr>
            <p:cNvPr id="19" name="TextBox 18">
              <a:extLst>
                <a:ext uri="{FF2B5EF4-FFF2-40B4-BE49-F238E27FC236}">
                  <a16:creationId xmlns:a16="http://schemas.microsoft.com/office/drawing/2014/main" id="{4CF82A64-834D-C908-0F31-0D31F0231CFA}"/>
                </a:ext>
              </a:extLst>
            </p:cNvPr>
            <p:cNvSpPr txBox="1"/>
            <p:nvPr/>
          </p:nvSpPr>
          <p:spPr>
            <a:xfrm>
              <a:off x="4238160" y="1637343"/>
              <a:ext cx="221536" cy="253916"/>
            </a:xfrm>
            <a:prstGeom prst="rect">
              <a:avLst/>
            </a:prstGeom>
            <a:noFill/>
          </p:spPr>
          <p:txBody>
            <a:bodyPr wrap="none" rtlCol="0">
              <a:spAutoFit/>
            </a:bodyPr>
            <a:lstStyle/>
            <a:p>
              <a:r>
                <a:rPr lang="en-MX" sz="1050" b="1">
                  <a:solidFill>
                    <a:schemeClr val="accent4"/>
                  </a:solidFill>
                </a:rPr>
                <a:t>l</a:t>
              </a:r>
            </a:p>
          </p:txBody>
        </p:sp>
        <p:sp>
          <p:nvSpPr>
            <p:cNvPr id="20" name="TextBox 19">
              <a:extLst>
                <a:ext uri="{FF2B5EF4-FFF2-40B4-BE49-F238E27FC236}">
                  <a16:creationId xmlns:a16="http://schemas.microsoft.com/office/drawing/2014/main" id="{A6228AD1-5FFC-F4EF-6808-6D5269125903}"/>
                </a:ext>
              </a:extLst>
            </p:cNvPr>
            <p:cNvSpPr txBox="1"/>
            <p:nvPr/>
          </p:nvSpPr>
          <p:spPr>
            <a:xfrm>
              <a:off x="4389671" y="1637343"/>
              <a:ext cx="221536" cy="253916"/>
            </a:xfrm>
            <a:prstGeom prst="rect">
              <a:avLst/>
            </a:prstGeom>
            <a:noFill/>
          </p:spPr>
          <p:txBody>
            <a:bodyPr wrap="none" rtlCol="0">
              <a:spAutoFit/>
            </a:bodyPr>
            <a:lstStyle/>
            <a:p>
              <a:r>
                <a:rPr lang="en-MX" sz="1050" b="1">
                  <a:solidFill>
                    <a:schemeClr val="accent4"/>
                  </a:solidFill>
                </a:rPr>
                <a:t>l</a:t>
              </a:r>
            </a:p>
          </p:txBody>
        </p:sp>
        <p:sp>
          <p:nvSpPr>
            <p:cNvPr id="21" name="Freeform 20">
              <a:extLst>
                <a:ext uri="{FF2B5EF4-FFF2-40B4-BE49-F238E27FC236}">
                  <a16:creationId xmlns:a16="http://schemas.microsoft.com/office/drawing/2014/main" id="{60DF1B90-D864-D0C1-E710-E3FF5CF538EA}"/>
                </a:ext>
              </a:extLst>
            </p:cNvPr>
            <p:cNvSpPr/>
            <p:nvPr/>
          </p:nvSpPr>
          <p:spPr>
            <a:xfrm>
              <a:off x="1088265" y="1313645"/>
              <a:ext cx="3441879" cy="521594"/>
            </a:xfrm>
            <a:custGeom>
              <a:avLst/>
              <a:gdLst>
                <a:gd name="connsiteX0" fmla="*/ 3441879 w 3441879"/>
                <a:gd name="connsiteY0" fmla="*/ 521594 h 521594"/>
                <a:gd name="connsiteX1" fmla="*/ 2926724 w 3441879"/>
                <a:gd name="connsiteY1" fmla="*/ 521594 h 521594"/>
                <a:gd name="connsiteX2" fmla="*/ 2926724 w 3441879"/>
                <a:gd name="connsiteY2" fmla="*/ 499056 h 521594"/>
                <a:gd name="connsiteX3" fmla="*/ 2875208 w 3441879"/>
                <a:gd name="connsiteY3" fmla="*/ 499056 h 521594"/>
                <a:gd name="connsiteX4" fmla="*/ 2875208 w 3441879"/>
                <a:gd name="connsiteY4" fmla="*/ 460420 h 521594"/>
                <a:gd name="connsiteX5" fmla="*/ 2453425 w 3441879"/>
                <a:gd name="connsiteY5" fmla="*/ 460420 h 521594"/>
                <a:gd name="connsiteX6" fmla="*/ 2453425 w 3441879"/>
                <a:gd name="connsiteY6" fmla="*/ 434662 h 521594"/>
                <a:gd name="connsiteX7" fmla="*/ 2356834 w 3441879"/>
                <a:gd name="connsiteY7" fmla="*/ 434662 h 521594"/>
                <a:gd name="connsiteX8" fmla="*/ 2356834 w 3441879"/>
                <a:gd name="connsiteY8" fmla="*/ 402465 h 521594"/>
                <a:gd name="connsiteX9" fmla="*/ 2050960 w 3441879"/>
                <a:gd name="connsiteY9" fmla="*/ 402465 h 521594"/>
                <a:gd name="connsiteX10" fmla="*/ 2050960 w 3441879"/>
                <a:gd name="connsiteY10" fmla="*/ 373487 h 521594"/>
                <a:gd name="connsiteX11" fmla="*/ 1938270 w 3441879"/>
                <a:gd name="connsiteY11" fmla="*/ 373487 h 521594"/>
                <a:gd name="connsiteX12" fmla="*/ 1938270 w 3441879"/>
                <a:gd name="connsiteY12" fmla="*/ 354169 h 521594"/>
                <a:gd name="connsiteX13" fmla="*/ 1803042 w 3441879"/>
                <a:gd name="connsiteY13" fmla="*/ 354169 h 521594"/>
                <a:gd name="connsiteX14" fmla="*/ 1803042 w 3441879"/>
                <a:gd name="connsiteY14" fmla="*/ 305873 h 521594"/>
                <a:gd name="connsiteX15" fmla="*/ 1661374 w 3441879"/>
                <a:gd name="connsiteY15" fmla="*/ 305873 h 521594"/>
                <a:gd name="connsiteX16" fmla="*/ 1661374 w 3441879"/>
                <a:gd name="connsiteY16" fmla="*/ 283335 h 521594"/>
                <a:gd name="connsiteX17" fmla="*/ 1619518 w 3441879"/>
                <a:gd name="connsiteY17" fmla="*/ 283335 h 521594"/>
                <a:gd name="connsiteX18" fmla="*/ 1619518 w 3441879"/>
                <a:gd name="connsiteY18" fmla="*/ 251138 h 521594"/>
                <a:gd name="connsiteX19" fmla="*/ 1394138 w 3441879"/>
                <a:gd name="connsiteY19" fmla="*/ 251138 h 521594"/>
                <a:gd name="connsiteX20" fmla="*/ 1394138 w 3441879"/>
                <a:gd name="connsiteY20" fmla="*/ 231820 h 521594"/>
                <a:gd name="connsiteX21" fmla="*/ 1252470 w 3441879"/>
                <a:gd name="connsiteY21" fmla="*/ 231820 h 521594"/>
                <a:gd name="connsiteX22" fmla="*/ 1252470 w 3441879"/>
                <a:gd name="connsiteY22" fmla="*/ 183524 h 521594"/>
                <a:gd name="connsiteX23" fmla="*/ 1191296 w 3441879"/>
                <a:gd name="connsiteY23" fmla="*/ 183524 h 521594"/>
                <a:gd name="connsiteX24" fmla="*/ 1191296 w 3441879"/>
                <a:gd name="connsiteY24" fmla="*/ 160986 h 521594"/>
                <a:gd name="connsiteX25" fmla="*/ 1120462 w 3441879"/>
                <a:gd name="connsiteY25" fmla="*/ 160986 h 521594"/>
                <a:gd name="connsiteX26" fmla="*/ 1120462 w 3441879"/>
                <a:gd name="connsiteY26" fmla="*/ 138448 h 521594"/>
                <a:gd name="connsiteX27" fmla="*/ 872543 w 3441879"/>
                <a:gd name="connsiteY27" fmla="*/ 138448 h 521594"/>
                <a:gd name="connsiteX28" fmla="*/ 872543 w 3441879"/>
                <a:gd name="connsiteY28" fmla="*/ 115910 h 521594"/>
                <a:gd name="connsiteX29" fmla="*/ 808149 w 3441879"/>
                <a:gd name="connsiteY29" fmla="*/ 115910 h 521594"/>
                <a:gd name="connsiteX30" fmla="*/ 808149 w 3441879"/>
                <a:gd name="connsiteY30" fmla="*/ 115910 h 521594"/>
                <a:gd name="connsiteX31" fmla="*/ 808149 w 3441879"/>
                <a:gd name="connsiteY31" fmla="*/ 115910 h 521594"/>
                <a:gd name="connsiteX32" fmla="*/ 808149 w 3441879"/>
                <a:gd name="connsiteY32" fmla="*/ 93372 h 521594"/>
                <a:gd name="connsiteX33" fmla="*/ 753414 w 3441879"/>
                <a:gd name="connsiteY33" fmla="*/ 93372 h 521594"/>
                <a:gd name="connsiteX34" fmla="*/ 753414 w 3441879"/>
                <a:gd name="connsiteY34" fmla="*/ 64394 h 521594"/>
                <a:gd name="connsiteX35" fmla="*/ 280115 w 3441879"/>
                <a:gd name="connsiteY35" fmla="*/ 64394 h 521594"/>
                <a:gd name="connsiteX36" fmla="*/ 280115 w 3441879"/>
                <a:gd name="connsiteY36" fmla="*/ 64394 h 521594"/>
                <a:gd name="connsiteX37" fmla="*/ 280115 w 3441879"/>
                <a:gd name="connsiteY37" fmla="*/ 45076 h 521594"/>
                <a:gd name="connsiteX38" fmla="*/ 215721 w 3441879"/>
                <a:gd name="connsiteY38" fmla="*/ 45076 h 521594"/>
                <a:gd name="connsiteX39" fmla="*/ 215721 w 3441879"/>
                <a:gd name="connsiteY39" fmla="*/ 28978 h 521594"/>
                <a:gd name="connsiteX40" fmla="*/ 128789 w 3441879"/>
                <a:gd name="connsiteY40" fmla="*/ 28978 h 521594"/>
                <a:gd name="connsiteX41" fmla="*/ 128789 w 3441879"/>
                <a:gd name="connsiteY41" fmla="*/ 19318 h 521594"/>
                <a:gd name="connsiteX42" fmla="*/ 0 w 3441879"/>
                <a:gd name="connsiteY42" fmla="*/ 19318 h 521594"/>
                <a:gd name="connsiteX43" fmla="*/ 0 w 3441879"/>
                <a:gd name="connsiteY43" fmla="*/ 0 h 521594"/>
                <a:gd name="connsiteX44" fmla="*/ 0 w 3441879"/>
                <a:gd name="connsiteY44" fmla="*/ 0 h 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41879" h="521594">
                  <a:moveTo>
                    <a:pt x="3441879" y="521594"/>
                  </a:moveTo>
                  <a:lnTo>
                    <a:pt x="2926724" y="521594"/>
                  </a:lnTo>
                  <a:lnTo>
                    <a:pt x="2926724" y="499056"/>
                  </a:lnTo>
                  <a:lnTo>
                    <a:pt x="2875208" y="499056"/>
                  </a:lnTo>
                  <a:lnTo>
                    <a:pt x="2875208" y="460420"/>
                  </a:lnTo>
                  <a:lnTo>
                    <a:pt x="2453425" y="460420"/>
                  </a:lnTo>
                  <a:lnTo>
                    <a:pt x="2453425" y="434662"/>
                  </a:lnTo>
                  <a:lnTo>
                    <a:pt x="2356834" y="434662"/>
                  </a:lnTo>
                  <a:lnTo>
                    <a:pt x="2356834" y="402465"/>
                  </a:lnTo>
                  <a:lnTo>
                    <a:pt x="2050960" y="402465"/>
                  </a:lnTo>
                  <a:lnTo>
                    <a:pt x="2050960" y="373487"/>
                  </a:lnTo>
                  <a:lnTo>
                    <a:pt x="1938270" y="373487"/>
                  </a:lnTo>
                  <a:lnTo>
                    <a:pt x="1938270" y="354169"/>
                  </a:lnTo>
                  <a:lnTo>
                    <a:pt x="1803042" y="354169"/>
                  </a:lnTo>
                  <a:lnTo>
                    <a:pt x="1803042" y="305873"/>
                  </a:lnTo>
                  <a:lnTo>
                    <a:pt x="1661374" y="305873"/>
                  </a:lnTo>
                  <a:lnTo>
                    <a:pt x="1661374" y="283335"/>
                  </a:lnTo>
                  <a:lnTo>
                    <a:pt x="1619518" y="283335"/>
                  </a:lnTo>
                  <a:lnTo>
                    <a:pt x="1619518" y="251138"/>
                  </a:lnTo>
                  <a:lnTo>
                    <a:pt x="1394138" y="251138"/>
                  </a:lnTo>
                  <a:lnTo>
                    <a:pt x="1394138" y="231820"/>
                  </a:lnTo>
                  <a:lnTo>
                    <a:pt x="1252470" y="231820"/>
                  </a:lnTo>
                  <a:lnTo>
                    <a:pt x="1252470" y="183524"/>
                  </a:lnTo>
                  <a:lnTo>
                    <a:pt x="1191296" y="183524"/>
                  </a:lnTo>
                  <a:lnTo>
                    <a:pt x="1191296" y="160986"/>
                  </a:lnTo>
                  <a:lnTo>
                    <a:pt x="1120462" y="160986"/>
                  </a:lnTo>
                  <a:lnTo>
                    <a:pt x="1120462" y="138448"/>
                  </a:lnTo>
                  <a:lnTo>
                    <a:pt x="872543" y="138448"/>
                  </a:lnTo>
                  <a:lnTo>
                    <a:pt x="872543" y="115910"/>
                  </a:lnTo>
                  <a:lnTo>
                    <a:pt x="808149" y="115910"/>
                  </a:lnTo>
                  <a:lnTo>
                    <a:pt x="808149" y="115910"/>
                  </a:lnTo>
                  <a:lnTo>
                    <a:pt x="808149" y="115910"/>
                  </a:lnTo>
                  <a:lnTo>
                    <a:pt x="808149" y="93372"/>
                  </a:lnTo>
                  <a:lnTo>
                    <a:pt x="753414" y="93372"/>
                  </a:lnTo>
                  <a:lnTo>
                    <a:pt x="753414" y="64394"/>
                  </a:lnTo>
                  <a:lnTo>
                    <a:pt x="280115" y="64394"/>
                  </a:lnTo>
                  <a:lnTo>
                    <a:pt x="280115" y="64394"/>
                  </a:lnTo>
                  <a:lnTo>
                    <a:pt x="280115" y="45076"/>
                  </a:lnTo>
                  <a:lnTo>
                    <a:pt x="215721" y="45076"/>
                  </a:lnTo>
                  <a:lnTo>
                    <a:pt x="215721" y="28978"/>
                  </a:lnTo>
                  <a:lnTo>
                    <a:pt x="128789" y="28978"/>
                  </a:lnTo>
                  <a:lnTo>
                    <a:pt x="128789" y="19318"/>
                  </a:lnTo>
                  <a:lnTo>
                    <a:pt x="0" y="19318"/>
                  </a:lnTo>
                  <a:lnTo>
                    <a:pt x="0" y="0"/>
                  </a:lnTo>
                  <a:lnTo>
                    <a:pt x="0" y="0"/>
                  </a:lnTo>
                </a:path>
              </a:pathLst>
            </a:cu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accent4"/>
                </a:solidFill>
              </a:endParaRPr>
            </a:p>
          </p:txBody>
        </p:sp>
        <p:sp>
          <p:nvSpPr>
            <p:cNvPr id="22" name="TextBox 21">
              <a:extLst>
                <a:ext uri="{FF2B5EF4-FFF2-40B4-BE49-F238E27FC236}">
                  <a16:creationId xmlns:a16="http://schemas.microsoft.com/office/drawing/2014/main" id="{4414D809-E109-60DB-8A7C-8CECCA7DCF1F}"/>
                </a:ext>
              </a:extLst>
            </p:cNvPr>
            <p:cNvSpPr txBox="1"/>
            <p:nvPr/>
          </p:nvSpPr>
          <p:spPr>
            <a:xfrm>
              <a:off x="1094705" y="1204364"/>
              <a:ext cx="221536" cy="253916"/>
            </a:xfrm>
            <a:prstGeom prst="rect">
              <a:avLst/>
            </a:prstGeom>
            <a:noFill/>
          </p:spPr>
          <p:txBody>
            <a:bodyPr wrap="none" rtlCol="0">
              <a:spAutoFit/>
            </a:bodyPr>
            <a:lstStyle/>
            <a:p>
              <a:r>
                <a:rPr lang="en-MX" sz="1050" b="1" i="1">
                  <a:solidFill>
                    <a:schemeClr val="accent4"/>
                  </a:solidFill>
                </a:rPr>
                <a:t>l</a:t>
              </a:r>
            </a:p>
          </p:txBody>
        </p:sp>
        <p:sp>
          <p:nvSpPr>
            <p:cNvPr id="23" name="TextBox 22">
              <a:extLst>
                <a:ext uri="{FF2B5EF4-FFF2-40B4-BE49-F238E27FC236}">
                  <a16:creationId xmlns:a16="http://schemas.microsoft.com/office/drawing/2014/main" id="{B3505B38-028C-D326-DB8E-EA5003AD4DDD}"/>
                </a:ext>
              </a:extLst>
            </p:cNvPr>
            <p:cNvSpPr txBox="1"/>
            <p:nvPr/>
          </p:nvSpPr>
          <p:spPr>
            <a:xfrm>
              <a:off x="1307395" y="1243956"/>
              <a:ext cx="221536" cy="253916"/>
            </a:xfrm>
            <a:prstGeom prst="rect">
              <a:avLst/>
            </a:prstGeom>
            <a:noFill/>
          </p:spPr>
          <p:txBody>
            <a:bodyPr wrap="none" rtlCol="0">
              <a:spAutoFit/>
            </a:bodyPr>
            <a:lstStyle/>
            <a:p>
              <a:r>
                <a:rPr lang="en-MX" sz="1050" b="1" i="1">
                  <a:solidFill>
                    <a:schemeClr val="accent4"/>
                  </a:solidFill>
                </a:rPr>
                <a:t>l</a:t>
              </a:r>
            </a:p>
          </p:txBody>
        </p:sp>
        <p:sp>
          <p:nvSpPr>
            <p:cNvPr id="24" name="TextBox 23">
              <a:extLst>
                <a:ext uri="{FF2B5EF4-FFF2-40B4-BE49-F238E27FC236}">
                  <a16:creationId xmlns:a16="http://schemas.microsoft.com/office/drawing/2014/main" id="{C54D6E55-6482-392A-4D1B-95E87B013CB6}"/>
                </a:ext>
              </a:extLst>
            </p:cNvPr>
            <p:cNvSpPr txBox="1"/>
            <p:nvPr/>
          </p:nvSpPr>
          <p:spPr>
            <a:xfrm>
              <a:off x="1350253" y="1244885"/>
              <a:ext cx="221536" cy="253916"/>
            </a:xfrm>
            <a:prstGeom prst="rect">
              <a:avLst/>
            </a:prstGeom>
            <a:noFill/>
          </p:spPr>
          <p:txBody>
            <a:bodyPr wrap="none" rtlCol="0">
              <a:spAutoFit/>
            </a:bodyPr>
            <a:lstStyle/>
            <a:p>
              <a:r>
                <a:rPr lang="en-MX" sz="1050" b="1" i="1">
                  <a:solidFill>
                    <a:schemeClr val="accent4"/>
                  </a:solidFill>
                </a:rPr>
                <a:t>l</a:t>
              </a:r>
            </a:p>
          </p:txBody>
        </p:sp>
        <p:sp>
          <p:nvSpPr>
            <p:cNvPr id="25" name="TextBox 24">
              <a:extLst>
                <a:ext uri="{FF2B5EF4-FFF2-40B4-BE49-F238E27FC236}">
                  <a16:creationId xmlns:a16="http://schemas.microsoft.com/office/drawing/2014/main" id="{F594A8D8-F70C-0332-C8DC-3D055E07AE63}"/>
                </a:ext>
              </a:extLst>
            </p:cNvPr>
            <p:cNvSpPr txBox="1"/>
            <p:nvPr/>
          </p:nvSpPr>
          <p:spPr>
            <a:xfrm>
              <a:off x="1610768" y="1243956"/>
              <a:ext cx="221536" cy="253916"/>
            </a:xfrm>
            <a:prstGeom prst="rect">
              <a:avLst/>
            </a:prstGeom>
            <a:noFill/>
          </p:spPr>
          <p:txBody>
            <a:bodyPr wrap="none" rtlCol="0">
              <a:spAutoFit/>
            </a:bodyPr>
            <a:lstStyle/>
            <a:p>
              <a:r>
                <a:rPr lang="en-MX" sz="1050" b="1" i="1">
                  <a:solidFill>
                    <a:schemeClr val="accent4"/>
                  </a:solidFill>
                </a:rPr>
                <a:t>l</a:t>
              </a:r>
            </a:p>
          </p:txBody>
        </p:sp>
        <p:sp>
          <p:nvSpPr>
            <p:cNvPr id="26" name="TextBox 25">
              <a:extLst>
                <a:ext uri="{FF2B5EF4-FFF2-40B4-BE49-F238E27FC236}">
                  <a16:creationId xmlns:a16="http://schemas.microsoft.com/office/drawing/2014/main" id="{F9E6AFD5-0D3B-8D21-433B-EAEC358A475B}"/>
                </a:ext>
              </a:extLst>
            </p:cNvPr>
            <p:cNvSpPr txBox="1"/>
            <p:nvPr/>
          </p:nvSpPr>
          <p:spPr>
            <a:xfrm>
              <a:off x="1783635" y="1292916"/>
              <a:ext cx="221536" cy="253916"/>
            </a:xfrm>
            <a:prstGeom prst="rect">
              <a:avLst/>
            </a:prstGeom>
            <a:noFill/>
          </p:spPr>
          <p:txBody>
            <a:bodyPr wrap="none" rtlCol="0">
              <a:spAutoFit/>
            </a:bodyPr>
            <a:lstStyle/>
            <a:p>
              <a:r>
                <a:rPr lang="en-MX" sz="1050" b="1" i="1">
                  <a:solidFill>
                    <a:schemeClr val="accent4"/>
                  </a:solidFill>
                </a:rPr>
                <a:t>l</a:t>
              </a:r>
            </a:p>
          </p:txBody>
        </p:sp>
        <p:sp>
          <p:nvSpPr>
            <p:cNvPr id="27" name="TextBox 26">
              <a:extLst>
                <a:ext uri="{FF2B5EF4-FFF2-40B4-BE49-F238E27FC236}">
                  <a16:creationId xmlns:a16="http://schemas.microsoft.com/office/drawing/2014/main" id="{047CC691-2EE9-256D-BBBD-779320C619C3}"/>
                </a:ext>
              </a:extLst>
            </p:cNvPr>
            <p:cNvSpPr txBox="1"/>
            <p:nvPr/>
          </p:nvSpPr>
          <p:spPr>
            <a:xfrm>
              <a:off x="2044150" y="1320526"/>
              <a:ext cx="221536" cy="253916"/>
            </a:xfrm>
            <a:prstGeom prst="rect">
              <a:avLst/>
            </a:prstGeom>
            <a:noFill/>
          </p:spPr>
          <p:txBody>
            <a:bodyPr wrap="none" rtlCol="0">
              <a:spAutoFit/>
            </a:bodyPr>
            <a:lstStyle/>
            <a:p>
              <a:r>
                <a:rPr lang="en-MX" sz="1050" b="1" i="1">
                  <a:solidFill>
                    <a:schemeClr val="accent4"/>
                  </a:solidFill>
                </a:rPr>
                <a:t>l</a:t>
              </a:r>
            </a:p>
          </p:txBody>
        </p:sp>
        <p:sp>
          <p:nvSpPr>
            <p:cNvPr id="28" name="TextBox 27">
              <a:extLst>
                <a:ext uri="{FF2B5EF4-FFF2-40B4-BE49-F238E27FC236}">
                  <a16:creationId xmlns:a16="http://schemas.microsoft.com/office/drawing/2014/main" id="{B03D56F0-370F-F53B-2FAC-94134C97E054}"/>
                </a:ext>
              </a:extLst>
            </p:cNvPr>
            <p:cNvSpPr txBox="1"/>
            <p:nvPr/>
          </p:nvSpPr>
          <p:spPr>
            <a:xfrm>
              <a:off x="2309567" y="1411437"/>
              <a:ext cx="221536" cy="253916"/>
            </a:xfrm>
            <a:prstGeom prst="rect">
              <a:avLst/>
            </a:prstGeom>
            <a:noFill/>
          </p:spPr>
          <p:txBody>
            <a:bodyPr wrap="none" rtlCol="0">
              <a:spAutoFit/>
            </a:bodyPr>
            <a:lstStyle/>
            <a:p>
              <a:r>
                <a:rPr lang="en-MX" sz="1050" b="1" i="1">
                  <a:solidFill>
                    <a:schemeClr val="accent4"/>
                  </a:solidFill>
                </a:rPr>
                <a:t>l</a:t>
              </a:r>
            </a:p>
          </p:txBody>
        </p:sp>
        <p:sp>
          <p:nvSpPr>
            <p:cNvPr id="29" name="TextBox 28">
              <a:extLst>
                <a:ext uri="{FF2B5EF4-FFF2-40B4-BE49-F238E27FC236}">
                  <a16:creationId xmlns:a16="http://schemas.microsoft.com/office/drawing/2014/main" id="{8E2C7CDC-4011-D4A5-C049-5D5E3A22B987}"/>
                </a:ext>
              </a:extLst>
            </p:cNvPr>
            <p:cNvSpPr txBox="1"/>
            <p:nvPr/>
          </p:nvSpPr>
          <p:spPr>
            <a:xfrm>
              <a:off x="2362354" y="1424421"/>
              <a:ext cx="221536" cy="253916"/>
            </a:xfrm>
            <a:prstGeom prst="rect">
              <a:avLst/>
            </a:prstGeom>
            <a:noFill/>
          </p:spPr>
          <p:txBody>
            <a:bodyPr wrap="none" rtlCol="0">
              <a:spAutoFit/>
            </a:bodyPr>
            <a:lstStyle/>
            <a:p>
              <a:r>
                <a:rPr lang="en-MX" sz="1050" b="1" i="1">
                  <a:solidFill>
                    <a:schemeClr val="accent4"/>
                  </a:solidFill>
                </a:rPr>
                <a:t>l</a:t>
              </a:r>
            </a:p>
          </p:txBody>
        </p:sp>
        <p:sp>
          <p:nvSpPr>
            <p:cNvPr id="30" name="TextBox 29">
              <a:extLst>
                <a:ext uri="{FF2B5EF4-FFF2-40B4-BE49-F238E27FC236}">
                  <a16:creationId xmlns:a16="http://schemas.microsoft.com/office/drawing/2014/main" id="{0023388E-FFA4-D274-08B0-8CC0741FCC32}"/>
                </a:ext>
              </a:extLst>
            </p:cNvPr>
            <p:cNvSpPr txBox="1"/>
            <p:nvPr/>
          </p:nvSpPr>
          <p:spPr>
            <a:xfrm>
              <a:off x="3010446" y="1571118"/>
              <a:ext cx="221536" cy="253916"/>
            </a:xfrm>
            <a:prstGeom prst="rect">
              <a:avLst/>
            </a:prstGeom>
            <a:noFill/>
          </p:spPr>
          <p:txBody>
            <a:bodyPr wrap="none" rtlCol="0">
              <a:spAutoFit/>
            </a:bodyPr>
            <a:lstStyle/>
            <a:p>
              <a:r>
                <a:rPr lang="en-MX" sz="1050" b="1" i="1">
                  <a:solidFill>
                    <a:schemeClr val="accent4"/>
                  </a:solidFill>
                </a:rPr>
                <a:t>l</a:t>
              </a:r>
            </a:p>
          </p:txBody>
        </p:sp>
        <p:sp>
          <p:nvSpPr>
            <p:cNvPr id="31" name="TextBox 30">
              <a:extLst>
                <a:ext uri="{FF2B5EF4-FFF2-40B4-BE49-F238E27FC236}">
                  <a16:creationId xmlns:a16="http://schemas.microsoft.com/office/drawing/2014/main" id="{E8A75075-D9E3-5B30-1BA6-0ACC40209B42}"/>
                </a:ext>
              </a:extLst>
            </p:cNvPr>
            <p:cNvSpPr txBox="1"/>
            <p:nvPr/>
          </p:nvSpPr>
          <p:spPr>
            <a:xfrm>
              <a:off x="3344286" y="1629024"/>
              <a:ext cx="221536" cy="253916"/>
            </a:xfrm>
            <a:prstGeom prst="rect">
              <a:avLst/>
            </a:prstGeom>
            <a:noFill/>
          </p:spPr>
          <p:txBody>
            <a:bodyPr wrap="none" rtlCol="0">
              <a:spAutoFit/>
            </a:bodyPr>
            <a:lstStyle/>
            <a:p>
              <a:r>
                <a:rPr lang="en-MX" sz="1050" b="1" i="1">
                  <a:solidFill>
                    <a:schemeClr val="accent4"/>
                  </a:solidFill>
                </a:rPr>
                <a:t>l</a:t>
              </a:r>
            </a:p>
          </p:txBody>
        </p:sp>
        <p:sp>
          <p:nvSpPr>
            <p:cNvPr id="32" name="TextBox 31">
              <a:extLst>
                <a:ext uri="{FF2B5EF4-FFF2-40B4-BE49-F238E27FC236}">
                  <a16:creationId xmlns:a16="http://schemas.microsoft.com/office/drawing/2014/main" id="{BD207327-5FB9-F796-3FD8-7E2BE542479F}"/>
                </a:ext>
              </a:extLst>
            </p:cNvPr>
            <p:cNvSpPr txBox="1"/>
            <p:nvPr/>
          </p:nvSpPr>
          <p:spPr>
            <a:xfrm>
              <a:off x="3424401" y="1654957"/>
              <a:ext cx="221536" cy="253916"/>
            </a:xfrm>
            <a:prstGeom prst="rect">
              <a:avLst/>
            </a:prstGeom>
            <a:noFill/>
          </p:spPr>
          <p:txBody>
            <a:bodyPr wrap="none" rtlCol="0">
              <a:spAutoFit/>
            </a:bodyPr>
            <a:lstStyle/>
            <a:p>
              <a:r>
                <a:rPr lang="en-MX" sz="1050" b="1" i="1">
                  <a:solidFill>
                    <a:schemeClr val="accent4"/>
                  </a:solidFill>
                </a:rPr>
                <a:t>l</a:t>
              </a:r>
            </a:p>
          </p:txBody>
        </p:sp>
        <p:sp>
          <p:nvSpPr>
            <p:cNvPr id="33" name="TextBox 32">
              <a:extLst>
                <a:ext uri="{FF2B5EF4-FFF2-40B4-BE49-F238E27FC236}">
                  <a16:creationId xmlns:a16="http://schemas.microsoft.com/office/drawing/2014/main" id="{268F0487-88DE-A9BA-E780-F996336BAF28}"/>
                </a:ext>
              </a:extLst>
            </p:cNvPr>
            <p:cNvSpPr txBox="1"/>
            <p:nvPr/>
          </p:nvSpPr>
          <p:spPr>
            <a:xfrm>
              <a:off x="3619356" y="1645791"/>
              <a:ext cx="221536" cy="253916"/>
            </a:xfrm>
            <a:prstGeom prst="rect">
              <a:avLst/>
            </a:prstGeom>
            <a:noFill/>
          </p:spPr>
          <p:txBody>
            <a:bodyPr wrap="none" rtlCol="0">
              <a:spAutoFit/>
            </a:bodyPr>
            <a:lstStyle/>
            <a:p>
              <a:r>
                <a:rPr lang="en-MX" sz="1050" b="1" i="1">
                  <a:solidFill>
                    <a:schemeClr val="accent4"/>
                  </a:solidFill>
                </a:rPr>
                <a:t>l</a:t>
              </a:r>
            </a:p>
          </p:txBody>
        </p:sp>
        <p:sp>
          <p:nvSpPr>
            <p:cNvPr id="34" name="TextBox 33">
              <a:extLst>
                <a:ext uri="{FF2B5EF4-FFF2-40B4-BE49-F238E27FC236}">
                  <a16:creationId xmlns:a16="http://schemas.microsoft.com/office/drawing/2014/main" id="{473F43DE-E748-3008-0A63-441CBAFE510C}"/>
                </a:ext>
              </a:extLst>
            </p:cNvPr>
            <p:cNvSpPr txBox="1"/>
            <p:nvPr/>
          </p:nvSpPr>
          <p:spPr>
            <a:xfrm>
              <a:off x="3638695" y="1645791"/>
              <a:ext cx="221536" cy="253916"/>
            </a:xfrm>
            <a:prstGeom prst="rect">
              <a:avLst/>
            </a:prstGeom>
            <a:noFill/>
          </p:spPr>
          <p:txBody>
            <a:bodyPr wrap="none" rtlCol="0">
              <a:spAutoFit/>
            </a:bodyPr>
            <a:lstStyle/>
            <a:p>
              <a:r>
                <a:rPr lang="en-MX" sz="1050" b="1" i="1">
                  <a:solidFill>
                    <a:schemeClr val="accent4"/>
                  </a:solidFill>
                </a:rPr>
                <a:t>l</a:t>
              </a:r>
            </a:p>
          </p:txBody>
        </p:sp>
        <p:sp>
          <p:nvSpPr>
            <p:cNvPr id="35" name="TextBox 34">
              <a:extLst>
                <a:ext uri="{FF2B5EF4-FFF2-40B4-BE49-F238E27FC236}">
                  <a16:creationId xmlns:a16="http://schemas.microsoft.com/office/drawing/2014/main" id="{45928DD3-B319-DDB1-0762-D481C87794B7}"/>
                </a:ext>
              </a:extLst>
            </p:cNvPr>
            <p:cNvSpPr txBox="1"/>
            <p:nvPr/>
          </p:nvSpPr>
          <p:spPr>
            <a:xfrm>
              <a:off x="3781369" y="1666426"/>
              <a:ext cx="221536" cy="253916"/>
            </a:xfrm>
            <a:prstGeom prst="rect">
              <a:avLst/>
            </a:prstGeom>
            <a:noFill/>
          </p:spPr>
          <p:txBody>
            <a:bodyPr wrap="none" rtlCol="0">
              <a:spAutoFit/>
            </a:bodyPr>
            <a:lstStyle/>
            <a:p>
              <a:r>
                <a:rPr lang="en-MX" sz="1050" b="1" i="1">
                  <a:solidFill>
                    <a:schemeClr val="accent4"/>
                  </a:solidFill>
                </a:rPr>
                <a:t>l</a:t>
              </a:r>
            </a:p>
          </p:txBody>
        </p:sp>
        <p:sp>
          <p:nvSpPr>
            <p:cNvPr id="36" name="TextBox 35">
              <a:extLst>
                <a:ext uri="{FF2B5EF4-FFF2-40B4-BE49-F238E27FC236}">
                  <a16:creationId xmlns:a16="http://schemas.microsoft.com/office/drawing/2014/main" id="{C8DF0C96-2E17-3BE8-5D22-75910CE2D176}"/>
                </a:ext>
              </a:extLst>
            </p:cNvPr>
            <p:cNvSpPr txBox="1"/>
            <p:nvPr/>
          </p:nvSpPr>
          <p:spPr>
            <a:xfrm>
              <a:off x="3802572" y="1666426"/>
              <a:ext cx="221536" cy="253916"/>
            </a:xfrm>
            <a:prstGeom prst="rect">
              <a:avLst/>
            </a:prstGeom>
            <a:noFill/>
          </p:spPr>
          <p:txBody>
            <a:bodyPr wrap="none" rtlCol="0">
              <a:spAutoFit/>
            </a:bodyPr>
            <a:lstStyle/>
            <a:p>
              <a:r>
                <a:rPr lang="en-MX" sz="1050" b="1" i="1">
                  <a:solidFill>
                    <a:schemeClr val="accent4"/>
                  </a:solidFill>
                </a:rPr>
                <a:t>l</a:t>
              </a:r>
            </a:p>
          </p:txBody>
        </p:sp>
        <p:sp>
          <p:nvSpPr>
            <p:cNvPr id="37" name="TextBox 36">
              <a:extLst>
                <a:ext uri="{FF2B5EF4-FFF2-40B4-BE49-F238E27FC236}">
                  <a16:creationId xmlns:a16="http://schemas.microsoft.com/office/drawing/2014/main" id="{FF2C5A5F-C080-3448-A622-9D6A5359BF1A}"/>
                </a:ext>
              </a:extLst>
            </p:cNvPr>
            <p:cNvSpPr txBox="1"/>
            <p:nvPr/>
          </p:nvSpPr>
          <p:spPr>
            <a:xfrm>
              <a:off x="3925361" y="1698842"/>
              <a:ext cx="221536" cy="253916"/>
            </a:xfrm>
            <a:prstGeom prst="rect">
              <a:avLst/>
            </a:prstGeom>
            <a:noFill/>
          </p:spPr>
          <p:txBody>
            <a:bodyPr wrap="none" rtlCol="0">
              <a:spAutoFit/>
            </a:bodyPr>
            <a:lstStyle/>
            <a:p>
              <a:r>
                <a:rPr lang="en-MX" sz="1050" b="1" i="1">
                  <a:solidFill>
                    <a:schemeClr val="accent4"/>
                  </a:solidFill>
                </a:rPr>
                <a:t>l</a:t>
              </a:r>
            </a:p>
          </p:txBody>
        </p:sp>
        <p:sp>
          <p:nvSpPr>
            <p:cNvPr id="38" name="TextBox 37">
              <a:extLst>
                <a:ext uri="{FF2B5EF4-FFF2-40B4-BE49-F238E27FC236}">
                  <a16:creationId xmlns:a16="http://schemas.microsoft.com/office/drawing/2014/main" id="{75F6F058-93E7-0843-630A-CE8EC0FEA87D}"/>
                </a:ext>
              </a:extLst>
            </p:cNvPr>
            <p:cNvSpPr txBox="1"/>
            <p:nvPr/>
          </p:nvSpPr>
          <p:spPr>
            <a:xfrm>
              <a:off x="3984630" y="1698686"/>
              <a:ext cx="221536" cy="253916"/>
            </a:xfrm>
            <a:prstGeom prst="rect">
              <a:avLst/>
            </a:prstGeom>
            <a:noFill/>
          </p:spPr>
          <p:txBody>
            <a:bodyPr wrap="none" rtlCol="0">
              <a:spAutoFit/>
            </a:bodyPr>
            <a:lstStyle/>
            <a:p>
              <a:r>
                <a:rPr lang="en-MX" sz="1050" b="1" i="1">
                  <a:solidFill>
                    <a:schemeClr val="accent4"/>
                  </a:solidFill>
                </a:rPr>
                <a:t>l</a:t>
              </a:r>
            </a:p>
          </p:txBody>
        </p:sp>
        <p:sp>
          <p:nvSpPr>
            <p:cNvPr id="39" name="TextBox 38">
              <a:extLst>
                <a:ext uri="{FF2B5EF4-FFF2-40B4-BE49-F238E27FC236}">
                  <a16:creationId xmlns:a16="http://schemas.microsoft.com/office/drawing/2014/main" id="{8CB055C1-6F74-F0A1-341B-1750E9B41D5F}"/>
                </a:ext>
              </a:extLst>
            </p:cNvPr>
            <p:cNvSpPr txBox="1"/>
            <p:nvPr/>
          </p:nvSpPr>
          <p:spPr>
            <a:xfrm>
              <a:off x="4003524" y="1700141"/>
              <a:ext cx="221536" cy="253916"/>
            </a:xfrm>
            <a:prstGeom prst="rect">
              <a:avLst/>
            </a:prstGeom>
            <a:noFill/>
          </p:spPr>
          <p:txBody>
            <a:bodyPr wrap="none" rtlCol="0">
              <a:spAutoFit/>
            </a:bodyPr>
            <a:lstStyle/>
            <a:p>
              <a:r>
                <a:rPr lang="en-MX" sz="1050" b="1" i="1">
                  <a:solidFill>
                    <a:schemeClr val="accent4"/>
                  </a:solidFill>
                </a:rPr>
                <a:t>l</a:t>
              </a:r>
            </a:p>
          </p:txBody>
        </p:sp>
        <p:sp>
          <p:nvSpPr>
            <p:cNvPr id="40" name="TextBox 39">
              <a:extLst>
                <a:ext uri="{FF2B5EF4-FFF2-40B4-BE49-F238E27FC236}">
                  <a16:creationId xmlns:a16="http://schemas.microsoft.com/office/drawing/2014/main" id="{120E36B6-D994-0D82-6047-649EE8E72B1B}"/>
                </a:ext>
              </a:extLst>
            </p:cNvPr>
            <p:cNvSpPr txBox="1"/>
            <p:nvPr/>
          </p:nvSpPr>
          <p:spPr>
            <a:xfrm>
              <a:off x="4043734" y="1698686"/>
              <a:ext cx="221536" cy="253916"/>
            </a:xfrm>
            <a:prstGeom prst="rect">
              <a:avLst/>
            </a:prstGeom>
            <a:noFill/>
          </p:spPr>
          <p:txBody>
            <a:bodyPr wrap="none" rtlCol="0">
              <a:spAutoFit/>
            </a:bodyPr>
            <a:lstStyle/>
            <a:p>
              <a:r>
                <a:rPr lang="en-MX" sz="1050" b="1" i="1">
                  <a:solidFill>
                    <a:schemeClr val="accent4"/>
                  </a:solidFill>
                </a:rPr>
                <a:t>l</a:t>
              </a:r>
            </a:p>
          </p:txBody>
        </p:sp>
        <p:sp>
          <p:nvSpPr>
            <p:cNvPr id="41" name="TextBox 40">
              <a:extLst>
                <a:ext uri="{FF2B5EF4-FFF2-40B4-BE49-F238E27FC236}">
                  <a16:creationId xmlns:a16="http://schemas.microsoft.com/office/drawing/2014/main" id="{C1D7F4DB-A762-D474-F478-DFA2DAAEBEE2}"/>
                </a:ext>
              </a:extLst>
            </p:cNvPr>
            <p:cNvSpPr txBox="1"/>
            <p:nvPr/>
          </p:nvSpPr>
          <p:spPr>
            <a:xfrm>
              <a:off x="4273384" y="1699854"/>
              <a:ext cx="221536" cy="253916"/>
            </a:xfrm>
            <a:prstGeom prst="rect">
              <a:avLst/>
            </a:prstGeom>
            <a:noFill/>
          </p:spPr>
          <p:txBody>
            <a:bodyPr wrap="none" rtlCol="0">
              <a:spAutoFit/>
            </a:bodyPr>
            <a:lstStyle/>
            <a:p>
              <a:r>
                <a:rPr lang="en-MX" sz="1050" b="1" i="1">
                  <a:solidFill>
                    <a:schemeClr val="accent4"/>
                  </a:solidFill>
                </a:rPr>
                <a:t>l</a:t>
              </a:r>
            </a:p>
          </p:txBody>
        </p:sp>
        <p:sp>
          <p:nvSpPr>
            <p:cNvPr id="42" name="TextBox 41">
              <a:extLst>
                <a:ext uri="{FF2B5EF4-FFF2-40B4-BE49-F238E27FC236}">
                  <a16:creationId xmlns:a16="http://schemas.microsoft.com/office/drawing/2014/main" id="{EF617EE1-E763-5E58-B903-92ADC41D50C2}"/>
                </a:ext>
              </a:extLst>
            </p:cNvPr>
            <p:cNvSpPr txBox="1"/>
            <p:nvPr/>
          </p:nvSpPr>
          <p:spPr>
            <a:xfrm>
              <a:off x="4094047" y="1701862"/>
              <a:ext cx="221536" cy="253916"/>
            </a:xfrm>
            <a:prstGeom prst="rect">
              <a:avLst/>
            </a:prstGeom>
            <a:noFill/>
          </p:spPr>
          <p:txBody>
            <a:bodyPr wrap="none" rtlCol="0">
              <a:spAutoFit/>
            </a:bodyPr>
            <a:lstStyle/>
            <a:p>
              <a:r>
                <a:rPr lang="en-MX" sz="1050" b="1" i="1">
                  <a:solidFill>
                    <a:schemeClr val="accent4"/>
                  </a:solidFill>
                </a:rPr>
                <a:t>l</a:t>
              </a:r>
            </a:p>
          </p:txBody>
        </p:sp>
        <p:sp>
          <p:nvSpPr>
            <p:cNvPr id="43" name="TextBox 42">
              <a:extLst>
                <a:ext uri="{FF2B5EF4-FFF2-40B4-BE49-F238E27FC236}">
                  <a16:creationId xmlns:a16="http://schemas.microsoft.com/office/drawing/2014/main" id="{A6EC26D3-7845-FB9B-2A03-45BC372C657A}"/>
                </a:ext>
              </a:extLst>
            </p:cNvPr>
            <p:cNvSpPr txBox="1"/>
            <p:nvPr/>
          </p:nvSpPr>
          <p:spPr>
            <a:xfrm>
              <a:off x="4111659" y="1703317"/>
              <a:ext cx="221536" cy="253916"/>
            </a:xfrm>
            <a:prstGeom prst="rect">
              <a:avLst/>
            </a:prstGeom>
            <a:noFill/>
          </p:spPr>
          <p:txBody>
            <a:bodyPr wrap="none" rtlCol="0">
              <a:spAutoFit/>
            </a:bodyPr>
            <a:lstStyle/>
            <a:p>
              <a:r>
                <a:rPr lang="en-MX" sz="1050" b="1" i="1">
                  <a:solidFill>
                    <a:schemeClr val="accent4"/>
                  </a:solidFill>
                </a:rPr>
                <a:t>l</a:t>
              </a:r>
            </a:p>
          </p:txBody>
        </p:sp>
        <p:sp>
          <p:nvSpPr>
            <p:cNvPr id="44" name="TextBox 43">
              <a:extLst>
                <a:ext uri="{FF2B5EF4-FFF2-40B4-BE49-F238E27FC236}">
                  <a16:creationId xmlns:a16="http://schemas.microsoft.com/office/drawing/2014/main" id="{1F4C8923-4C1F-B3AB-F315-2C03571BB9D2}"/>
                </a:ext>
              </a:extLst>
            </p:cNvPr>
            <p:cNvSpPr txBox="1"/>
            <p:nvPr/>
          </p:nvSpPr>
          <p:spPr>
            <a:xfrm>
              <a:off x="4132243" y="1701752"/>
              <a:ext cx="221536" cy="253916"/>
            </a:xfrm>
            <a:prstGeom prst="rect">
              <a:avLst/>
            </a:prstGeom>
            <a:noFill/>
          </p:spPr>
          <p:txBody>
            <a:bodyPr wrap="none" rtlCol="0">
              <a:spAutoFit/>
            </a:bodyPr>
            <a:lstStyle/>
            <a:p>
              <a:r>
                <a:rPr lang="en-MX" sz="1050" b="1" i="1">
                  <a:solidFill>
                    <a:schemeClr val="accent4"/>
                  </a:solidFill>
                </a:rPr>
                <a:t>l</a:t>
              </a:r>
            </a:p>
          </p:txBody>
        </p:sp>
        <p:sp>
          <p:nvSpPr>
            <p:cNvPr id="45" name="TextBox 44">
              <a:extLst>
                <a:ext uri="{FF2B5EF4-FFF2-40B4-BE49-F238E27FC236}">
                  <a16:creationId xmlns:a16="http://schemas.microsoft.com/office/drawing/2014/main" id="{7220C66D-F129-1CD4-16BD-400155FEF259}"/>
                </a:ext>
              </a:extLst>
            </p:cNvPr>
            <p:cNvSpPr txBox="1"/>
            <p:nvPr/>
          </p:nvSpPr>
          <p:spPr>
            <a:xfrm>
              <a:off x="4170853" y="1703317"/>
              <a:ext cx="221536" cy="253916"/>
            </a:xfrm>
            <a:prstGeom prst="rect">
              <a:avLst/>
            </a:prstGeom>
            <a:noFill/>
          </p:spPr>
          <p:txBody>
            <a:bodyPr wrap="none" rtlCol="0">
              <a:spAutoFit/>
            </a:bodyPr>
            <a:lstStyle/>
            <a:p>
              <a:r>
                <a:rPr lang="en-MX" sz="1050" b="1" i="1">
                  <a:solidFill>
                    <a:schemeClr val="accent4"/>
                  </a:solidFill>
                </a:rPr>
                <a:t>l</a:t>
              </a:r>
            </a:p>
          </p:txBody>
        </p:sp>
        <p:sp>
          <p:nvSpPr>
            <p:cNvPr id="46" name="TextBox 45">
              <a:extLst>
                <a:ext uri="{FF2B5EF4-FFF2-40B4-BE49-F238E27FC236}">
                  <a16:creationId xmlns:a16="http://schemas.microsoft.com/office/drawing/2014/main" id="{AE054EC1-BFDB-BE2E-8B10-936A04CAD56B}"/>
                </a:ext>
              </a:extLst>
            </p:cNvPr>
            <p:cNvSpPr txBox="1"/>
            <p:nvPr/>
          </p:nvSpPr>
          <p:spPr>
            <a:xfrm>
              <a:off x="4191217" y="1701663"/>
              <a:ext cx="221536" cy="253916"/>
            </a:xfrm>
            <a:prstGeom prst="rect">
              <a:avLst/>
            </a:prstGeom>
            <a:noFill/>
          </p:spPr>
          <p:txBody>
            <a:bodyPr wrap="none" rtlCol="0">
              <a:spAutoFit/>
            </a:bodyPr>
            <a:lstStyle/>
            <a:p>
              <a:r>
                <a:rPr lang="en-MX" sz="1050" b="1" i="1">
                  <a:solidFill>
                    <a:schemeClr val="accent4"/>
                  </a:solidFill>
                </a:rPr>
                <a:t>l</a:t>
              </a:r>
            </a:p>
          </p:txBody>
        </p:sp>
        <p:sp>
          <p:nvSpPr>
            <p:cNvPr id="47" name="TextBox 46">
              <a:extLst>
                <a:ext uri="{FF2B5EF4-FFF2-40B4-BE49-F238E27FC236}">
                  <a16:creationId xmlns:a16="http://schemas.microsoft.com/office/drawing/2014/main" id="{755C1746-8BCC-8F90-DC2A-EDCB1F756A10}"/>
                </a:ext>
              </a:extLst>
            </p:cNvPr>
            <p:cNvSpPr txBox="1"/>
            <p:nvPr/>
          </p:nvSpPr>
          <p:spPr>
            <a:xfrm>
              <a:off x="4212201" y="1702149"/>
              <a:ext cx="221536" cy="253916"/>
            </a:xfrm>
            <a:prstGeom prst="rect">
              <a:avLst/>
            </a:prstGeom>
            <a:noFill/>
          </p:spPr>
          <p:txBody>
            <a:bodyPr wrap="none" rtlCol="0">
              <a:spAutoFit/>
            </a:bodyPr>
            <a:lstStyle/>
            <a:p>
              <a:r>
                <a:rPr lang="en-MX" sz="1050" b="1" i="1">
                  <a:solidFill>
                    <a:schemeClr val="accent4"/>
                  </a:solidFill>
                </a:rPr>
                <a:t>l</a:t>
              </a:r>
            </a:p>
          </p:txBody>
        </p:sp>
        <p:sp>
          <p:nvSpPr>
            <p:cNvPr id="48" name="TextBox 47">
              <a:extLst>
                <a:ext uri="{FF2B5EF4-FFF2-40B4-BE49-F238E27FC236}">
                  <a16:creationId xmlns:a16="http://schemas.microsoft.com/office/drawing/2014/main" id="{E15B21AC-18C7-A729-4B45-66921BA389D1}"/>
                </a:ext>
              </a:extLst>
            </p:cNvPr>
            <p:cNvSpPr txBox="1"/>
            <p:nvPr/>
          </p:nvSpPr>
          <p:spPr>
            <a:xfrm>
              <a:off x="4223579" y="1704111"/>
              <a:ext cx="221536" cy="253916"/>
            </a:xfrm>
            <a:prstGeom prst="rect">
              <a:avLst/>
            </a:prstGeom>
            <a:noFill/>
          </p:spPr>
          <p:txBody>
            <a:bodyPr wrap="none" rtlCol="0">
              <a:spAutoFit/>
            </a:bodyPr>
            <a:lstStyle/>
            <a:p>
              <a:r>
                <a:rPr lang="en-MX" sz="1050" b="1" i="1">
                  <a:solidFill>
                    <a:schemeClr val="accent4"/>
                  </a:solidFill>
                </a:rPr>
                <a:t>l</a:t>
              </a:r>
            </a:p>
          </p:txBody>
        </p:sp>
        <p:sp>
          <p:nvSpPr>
            <p:cNvPr id="49" name="TextBox 48">
              <a:extLst>
                <a:ext uri="{FF2B5EF4-FFF2-40B4-BE49-F238E27FC236}">
                  <a16:creationId xmlns:a16="http://schemas.microsoft.com/office/drawing/2014/main" id="{99288C7D-54E7-1239-E240-FD28118AF494}"/>
                </a:ext>
              </a:extLst>
            </p:cNvPr>
            <p:cNvSpPr txBox="1"/>
            <p:nvPr/>
          </p:nvSpPr>
          <p:spPr>
            <a:xfrm>
              <a:off x="4339994" y="1700084"/>
              <a:ext cx="221536" cy="253916"/>
            </a:xfrm>
            <a:prstGeom prst="rect">
              <a:avLst/>
            </a:prstGeom>
            <a:noFill/>
          </p:spPr>
          <p:txBody>
            <a:bodyPr wrap="none" rtlCol="0">
              <a:spAutoFit/>
            </a:bodyPr>
            <a:lstStyle/>
            <a:p>
              <a:r>
                <a:rPr lang="en-MX" sz="1050" b="1" i="1">
                  <a:solidFill>
                    <a:schemeClr val="accent4"/>
                  </a:solidFill>
                </a:rPr>
                <a:t>l</a:t>
              </a:r>
            </a:p>
          </p:txBody>
        </p:sp>
        <p:sp>
          <p:nvSpPr>
            <p:cNvPr id="50" name="TextBox 49">
              <a:extLst>
                <a:ext uri="{FF2B5EF4-FFF2-40B4-BE49-F238E27FC236}">
                  <a16:creationId xmlns:a16="http://schemas.microsoft.com/office/drawing/2014/main" id="{31C97DFC-4577-A8A9-7798-4BD5BD0CE9EB}"/>
                </a:ext>
              </a:extLst>
            </p:cNvPr>
            <p:cNvSpPr txBox="1"/>
            <p:nvPr/>
          </p:nvSpPr>
          <p:spPr>
            <a:xfrm>
              <a:off x="4321490" y="1698076"/>
              <a:ext cx="221536" cy="253916"/>
            </a:xfrm>
            <a:prstGeom prst="rect">
              <a:avLst/>
            </a:prstGeom>
            <a:noFill/>
          </p:spPr>
          <p:txBody>
            <a:bodyPr wrap="none" rtlCol="0">
              <a:spAutoFit/>
            </a:bodyPr>
            <a:lstStyle/>
            <a:p>
              <a:r>
                <a:rPr lang="en-MX" sz="1050" b="1" i="1">
                  <a:solidFill>
                    <a:schemeClr val="accent4"/>
                  </a:solidFill>
                </a:rPr>
                <a:t>l</a:t>
              </a:r>
            </a:p>
          </p:txBody>
        </p:sp>
        <p:sp>
          <p:nvSpPr>
            <p:cNvPr id="51" name="TextBox 50">
              <a:extLst>
                <a:ext uri="{FF2B5EF4-FFF2-40B4-BE49-F238E27FC236}">
                  <a16:creationId xmlns:a16="http://schemas.microsoft.com/office/drawing/2014/main" id="{F09BB319-1646-E3DD-4F63-A9BBA903265E}"/>
                </a:ext>
              </a:extLst>
            </p:cNvPr>
            <p:cNvSpPr txBox="1"/>
            <p:nvPr/>
          </p:nvSpPr>
          <p:spPr>
            <a:xfrm>
              <a:off x="4356266" y="1698076"/>
              <a:ext cx="221536" cy="253916"/>
            </a:xfrm>
            <a:prstGeom prst="rect">
              <a:avLst/>
            </a:prstGeom>
            <a:noFill/>
          </p:spPr>
          <p:txBody>
            <a:bodyPr wrap="none" rtlCol="0">
              <a:spAutoFit/>
            </a:bodyPr>
            <a:lstStyle/>
            <a:p>
              <a:r>
                <a:rPr lang="en-MX" sz="1050" b="1" i="1">
                  <a:solidFill>
                    <a:schemeClr val="accent4"/>
                  </a:solidFill>
                </a:rPr>
                <a:t>l</a:t>
              </a:r>
            </a:p>
          </p:txBody>
        </p:sp>
        <p:sp>
          <p:nvSpPr>
            <p:cNvPr id="52" name="TextBox 51">
              <a:extLst>
                <a:ext uri="{FF2B5EF4-FFF2-40B4-BE49-F238E27FC236}">
                  <a16:creationId xmlns:a16="http://schemas.microsoft.com/office/drawing/2014/main" id="{96183BD7-5E11-5E5D-282A-943385B20676}"/>
                </a:ext>
              </a:extLst>
            </p:cNvPr>
            <p:cNvSpPr txBox="1"/>
            <p:nvPr/>
          </p:nvSpPr>
          <p:spPr>
            <a:xfrm>
              <a:off x="4393149" y="1703292"/>
              <a:ext cx="221536" cy="253916"/>
            </a:xfrm>
            <a:prstGeom prst="rect">
              <a:avLst/>
            </a:prstGeom>
            <a:noFill/>
          </p:spPr>
          <p:txBody>
            <a:bodyPr wrap="none" rtlCol="0">
              <a:spAutoFit/>
            </a:bodyPr>
            <a:lstStyle/>
            <a:p>
              <a:r>
                <a:rPr lang="en-MX" sz="1050" b="1" i="1">
                  <a:solidFill>
                    <a:schemeClr val="accent4"/>
                  </a:solidFill>
                </a:rPr>
                <a:t>l</a:t>
              </a:r>
            </a:p>
          </p:txBody>
        </p:sp>
        <p:sp>
          <p:nvSpPr>
            <p:cNvPr id="53" name="TextBox 52">
              <a:extLst>
                <a:ext uri="{FF2B5EF4-FFF2-40B4-BE49-F238E27FC236}">
                  <a16:creationId xmlns:a16="http://schemas.microsoft.com/office/drawing/2014/main" id="{CF3ED162-8C97-6374-5BEC-086BEB981943}"/>
                </a:ext>
              </a:extLst>
            </p:cNvPr>
            <p:cNvSpPr txBox="1"/>
            <p:nvPr/>
          </p:nvSpPr>
          <p:spPr>
            <a:xfrm rot="16200000">
              <a:off x="-381560" y="2238501"/>
              <a:ext cx="2082173" cy="246221"/>
            </a:xfrm>
            <a:prstGeom prst="rect">
              <a:avLst/>
            </a:prstGeom>
            <a:noFill/>
          </p:spPr>
          <p:txBody>
            <a:bodyPr wrap="square" rtlCol="0">
              <a:spAutoFit/>
            </a:bodyPr>
            <a:lstStyle/>
            <a:p>
              <a:pPr algn="ctr"/>
              <a:r>
                <a:rPr lang="en-US" sz="1000" b="1" dirty="0"/>
                <a:t>PFS, %</a:t>
              </a:r>
            </a:p>
          </p:txBody>
        </p:sp>
        <p:sp>
          <p:nvSpPr>
            <p:cNvPr id="54" name="TextBox 53">
              <a:extLst>
                <a:ext uri="{FF2B5EF4-FFF2-40B4-BE49-F238E27FC236}">
                  <a16:creationId xmlns:a16="http://schemas.microsoft.com/office/drawing/2014/main" id="{A6B11485-822D-4857-6B69-D24102CF9FC6}"/>
                </a:ext>
              </a:extLst>
            </p:cNvPr>
            <p:cNvSpPr txBox="1"/>
            <p:nvPr/>
          </p:nvSpPr>
          <p:spPr>
            <a:xfrm>
              <a:off x="1002992" y="3532294"/>
              <a:ext cx="3374441" cy="246221"/>
            </a:xfrm>
            <a:prstGeom prst="rect">
              <a:avLst/>
            </a:prstGeom>
            <a:noFill/>
          </p:spPr>
          <p:txBody>
            <a:bodyPr wrap="square" rtlCol="0">
              <a:spAutoFit/>
            </a:bodyPr>
            <a:lstStyle/>
            <a:p>
              <a:pPr algn="ctr"/>
              <a:r>
                <a:rPr lang="en-US" sz="1000" b="1" dirty="0"/>
                <a:t>Time, mo</a:t>
              </a:r>
            </a:p>
          </p:txBody>
        </p:sp>
      </p:grpSp>
      <p:grpSp>
        <p:nvGrpSpPr>
          <p:cNvPr id="55" name="Group 54">
            <a:extLst>
              <a:ext uri="{FF2B5EF4-FFF2-40B4-BE49-F238E27FC236}">
                <a16:creationId xmlns:a16="http://schemas.microsoft.com/office/drawing/2014/main" id="{AC59C3D2-6E60-408C-304C-F2CAD3B71714}"/>
              </a:ext>
            </a:extLst>
          </p:cNvPr>
          <p:cNvGrpSpPr/>
          <p:nvPr/>
        </p:nvGrpSpPr>
        <p:grpSpPr>
          <a:xfrm>
            <a:off x="4572000" y="726304"/>
            <a:ext cx="4381500" cy="4013772"/>
            <a:chOff x="4572000" y="516512"/>
            <a:chExt cx="4381500" cy="4013772"/>
          </a:xfrm>
        </p:grpSpPr>
        <p:graphicFrame>
          <p:nvGraphicFramePr>
            <p:cNvPr id="56" name="Chart 55">
              <a:extLst>
                <a:ext uri="{FF2B5EF4-FFF2-40B4-BE49-F238E27FC236}">
                  <a16:creationId xmlns:a16="http://schemas.microsoft.com/office/drawing/2014/main" id="{07D7F334-6BD6-AB23-0626-422F0A59C109}"/>
                </a:ext>
              </a:extLst>
            </p:cNvPr>
            <p:cNvGraphicFramePr/>
            <p:nvPr>
              <p:extLst>
                <p:ext uri="{D42A27DB-BD31-4B8C-83A1-F6EECF244321}">
                  <p14:modId xmlns:p14="http://schemas.microsoft.com/office/powerpoint/2010/main" val="3718446264"/>
                </p:ext>
              </p:extLst>
            </p:nvPr>
          </p:nvGraphicFramePr>
          <p:xfrm>
            <a:off x="4831267" y="1263792"/>
            <a:ext cx="3825403" cy="2331168"/>
          </p:xfrm>
          <a:graphic>
            <a:graphicData uri="http://schemas.openxmlformats.org/drawingml/2006/chart">
              <c:chart xmlns:c="http://schemas.openxmlformats.org/drawingml/2006/chart" xmlns:r="http://schemas.openxmlformats.org/officeDocument/2006/relationships" r:id="rId4"/>
            </a:graphicData>
          </a:graphic>
        </p:graphicFrame>
        <p:sp>
          <p:nvSpPr>
            <p:cNvPr id="57" name="Textfeld 5">
              <a:extLst>
                <a:ext uri="{FF2B5EF4-FFF2-40B4-BE49-F238E27FC236}">
                  <a16:creationId xmlns:a16="http://schemas.microsoft.com/office/drawing/2014/main" id="{10A51DCF-10CD-A4C2-B525-77A05D79BF0E}"/>
                </a:ext>
              </a:extLst>
            </p:cNvPr>
            <p:cNvSpPr txBox="1"/>
            <p:nvPr/>
          </p:nvSpPr>
          <p:spPr>
            <a:xfrm>
              <a:off x="4572000" y="516512"/>
              <a:ext cx="43815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rgbClr val="000000"/>
                  </a:solidFill>
                  <a:effectLst/>
                  <a:uLnTx/>
                  <a:uFillTx/>
                  <a:latin typeface="Arial"/>
                  <a:ea typeface="+mn-ea"/>
                  <a:cs typeface="+mn-cs"/>
                </a:rPr>
                <a:t>Ibrutinib ± R vs BR</a:t>
              </a:r>
            </a:p>
          </p:txBody>
        </p:sp>
        <p:sp>
          <p:nvSpPr>
            <p:cNvPr id="58" name="Freeform 57">
              <a:extLst>
                <a:ext uri="{FF2B5EF4-FFF2-40B4-BE49-F238E27FC236}">
                  <a16:creationId xmlns:a16="http://schemas.microsoft.com/office/drawing/2014/main" id="{C0DB81F6-71F3-691D-20DB-7575BEF3F686}"/>
                </a:ext>
              </a:extLst>
            </p:cNvPr>
            <p:cNvSpPr/>
            <p:nvPr/>
          </p:nvSpPr>
          <p:spPr>
            <a:xfrm>
              <a:off x="5178425" y="1409700"/>
              <a:ext cx="1768475" cy="1943100"/>
            </a:xfrm>
            <a:custGeom>
              <a:avLst/>
              <a:gdLst>
                <a:gd name="connsiteX0" fmla="*/ 1768475 w 1768475"/>
                <a:gd name="connsiteY0" fmla="*/ 1943100 h 1943100"/>
                <a:gd name="connsiteX1" fmla="*/ 1768475 w 1768475"/>
                <a:gd name="connsiteY1" fmla="*/ 1790700 h 1943100"/>
                <a:gd name="connsiteX2" fmla="*/ 1466850 w 1768475"/>
                <a:gd name="connsiteY2" fmla="*/ 1790700 h 1943100"/>
                <a:gd name="connsiteX3" fmla="*/ 1466850 w 1768475"/>
                <a:gd name="connsiteY3" fmla="*/ 1638300 h 1943100"/>
                <a:gd name="connsiteX4" fmla="*/ 904875 w 1768475"/>
                <a:gd name="connsiteY4" fmla="*/ 1638300 h 1943100"/>
                <a:gd name="connsiteX5" fmla="*/ 904875 w 1768475"/>
                <a:gd name="connsiteY5" fmla="*/ 1492250 h 1943100"/>
                <a:gd name="connsiteX6" fmla="*/ 815975 w 1768475"/>
                <a:gd name="connsiteY6" fmla="*/ 1492250 h 1943100"/>
                <a:gd name="connsiteX7" fmla="*/ 815975 w 1768475"/>
                <a:gd name="connsiteY7" fmla="*/ 1333500 h 1943100"/>
                <a:gd name="connsiteX8" fmla="*/ 676275 w 1768475"/>
                <a:gd name="connsiteY8" fmla="*/ 1333500 h 1943100"/>
                <a:gd name="connsiteX9" fmla="*/ 676275 w 1768475"/>
                <a:gd name="connsiteY9" fmla="*/ 1184275 h 1943100"/>
                <a:gd name="connsiteX10" fmla="*/ 644525 w 1768475"/>
                <a:gd name="connsiteY10" fmla="*/ 1184275 h 1943100"/>
                <a:gd name="connsiteX11" fmla="*/ 644525 w 1768475"/>
                <a:gd name="connsiteY11" fmla="*/ 1035050 h 1943100"/>
                <a:gd name="connsiteX12" fmla="*/ 508000 w 1768475"/>
                <a:gd name="connsiteY12" fmla="*/ 1035050 h 1943100"/>
                <a:gd name="connsiteX13" fmla="*/ 508000 w 1768475"/>
                <a:gd name="connsiteY13" fmla="*/ 885825 h 1943100"/>
                <a:gd name="connsiteX14" fmla="*/ 412750 w 1768475"/>
                <a:gd name="connsiteY14" fmla="*/ 885825 h 1943100"/>
                <a:gd name="connsiteX15" fmla="*/ 412750 w 1768475"/>
                <a:gd name="connsiteY15" fmla="*/ 742950 h 1943100"/>
                <a:gd name="connsiteX16" fmla="*/ 327025 w 1768475"/>
                <a:gd name="connsiteY16" fmla="*/ 742950 h 1943100"/>
                <a:gd name="connsiteX17" fmla="*/ 327025 w 1768475"/>
                <a:gd name="connsiteY17" fmla="*/ 587375 h 1943100"/>
                <a:gd name="connsiteX18" fmla="*/ 225425 w 1768475"/>
                <a:gd name="connsiteY18" fmla="*/ 587375 h 1943100"/>
                <a:gd name="connsiteX19" fmla="*/ 225425 w 1768475"/>
                <a:gd name="connsiteY19" fmla="*/ 441325 h 1943100"/>
                <a:gd name="connsiteX20" fmla="*/ 142875 w 1768475"/>
                <a:gd name="connsiteY20" fmla="*/ 441325 h 1943100"/>
                <a:gd name="connsiteX21" fmla="*/ 142875 w 1768475"/>
                <a:gd name="connsiteY21" fmla="*/ 288925 h 1943100"/>
                <a:gd name="connsiteX22" fmla="*/ 123825 w 1768475"/>
                <a:gd name="connsiteY22" fmla="*/ 288925 h 1943100"/>
                <a:gd name="connsiteX23" fmla="*/ 123825 w 1768475"/>
                <a:gd name="connsiteY23" fmla="*/ 130175 h 1943100"/>
                <a:gd name="connsiteX24" fmla="*/ 0 w 1768475"/>
                <a:gd name="connsiteY24" fmla="*/ 130175 h 1943100"/>
                <a:gd name="connsiteX25" fmla="*/ 0 w 1768475"/>
                <a:gd name="connsiteY25"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8475" h="1943100">
                  <a:moveTo>
                    <a:pt x="1768475" y="1943100"/>
                  </a:moveTo>
                  <a:lnTo>
                    <a:pt x="1768475" y="1790700"/>
                  </a:lnTo>
                  <a:lnTo>
                    <a:pt x="1466850" y="1790700"/>
                  </a:lnTo>
                  <a:lnTo>
                    <a:pt x="1466850" y="1638300"/>
                  </a:lnTo>
                  <a:lnTo>
                    <a:pt x="904875" y="1638300"/>
                  </a:lnTo>
                  <a:lnTo>
                    <a:pt x="904875" y="1492250"/>
                  </a:lnTo>
                  <a:lnTo>
                    <a:pt x="815975" y="1492250"/>
                  </a:lnTo>
                  <a:lnTo>
                    <a:pt x="815975" y="1333500"/>
                  </a:lnTo>
                  <a:lnTo>
                    <a:pt x="676275" y="1333500"/>
                  </a:lnTo>
                  <a:lnTo>
                    <a:pt x="676275" y="1184275"/>
                  </a:lnTo>
                  <a:lnTo>
                    <a:pt x="644525" y="1184275"/>
                  </a:lnTo>
                  <a:lnTo>
                    <a:pt x="644525" y="1035050"/>
                  </a:lnTo>
                  <a:lnTo>
                    <a:pt x="508000" y="1035050"/>
                  </a:lnTo>
                  <a:lnTo>
                    <a:pt x="508000" y="885825"/>
                  </a:lnTo>
                  <a:lnTo>
                    <a:pt x="412750" y="885825"/>
                  </a:lnTo>
                  <a:lnTo>
                    <a:pt x="412750" y="742950"/>
                  </a:lnTo>
                  <a:lnTo>
                    <a:pt x="327025" y="742950"/>
                  </a:lnTo>
                  <a:lnTo>
                    <a:pt x="327025" y="587375"/>
                  </a:lnTo>
                  <a:lnTo>
                    <a:pt x="225425" y="587375"/>
                  </a:lnTo>
                  <a:lnTo>
                    <a:pt x="225425" y="441325"/>
                  </a:lnTo>
                  <a:lnTo>
                    <a:pt x="142875" y="441325"/>
                  </a:lnTo>
                  <a:lnTo>
                    <a:pt x="142875" y="288925"/>
                  </a:lnTo>
                  <a:lnTo>
                    <a:pt x="123825" y="288925"/>
                  </a:lnTo>
                  <a:lnTo>
                    <a:pt x="123825" y="130175"/>
                  </a:lnTo>
                  <a:lnTo>
                    <a:pt x="0" y="130175"/>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 name="Freeform 58">
              <a:extLst>
                <a:ext uri="{FF2B5EF4-FFF2-40B4-BE49-F238E27FC236}">
                  <a16:creationId xmlns:a16="http://schemas.microsoft.com/office/drawing/2014/main" id="{3C1E109E-ABB1-B955-D98E-DB869F0DC086}"/>
                </a:ext>
              </a:extLst>
            </p:cNvPr>
            <p:cNvSpPr/>
            <p:nvPr/>
          </p:nvSpPr>
          <p:spPr>
            <a:xfrm>
              <a:off x="5181600" y="1412875"/>
              <a:ext cx="2819400" cy="1276350"/>
            </a:xfrm>
            <a:custGeom>
              <a:avLst/>
              <a:gdLst>
                <a:gd name="connsiteX0" fmla="*/ 2819400 w 2819400"/>
                <a:gd name="connsiteY0" fmla="*/ 1276350 h 1276350"/>
                <a:gd name="connsiteX1" fmla="*/ 2409825 w 2819400"/>
                <a:gd name="connsiteY1" fmla="*/ 1276350 h 1276350"/>
                <a:gd name="connsiteX2" fmla="*/ 2409825 w 2819400"/>
                <a:gd name="connsiteY2" fmla="*/ 1212850 h 1276350"/>
                <a:gd name="connsiteX3" fmla="*/ 2365375 w 2819400"/>
                <a:gd name="connsiteY3" fmla="*/ 1212850 h 1276350"/>
                <a:gd name="connsiteX4" fmla="*/ 2365375 w 2819400"/>
                <a:gd name="connsiteY4" fmla="*/ 1158875 h 1276350"/>
                <a:gd name="connsiteX5" fmla="*/ 2279650 w 2819400"/>
                <a:gd name="connsiteY5" fmla="*/ 1158875 h 1276350"/>
                <a:gd name="connsiteX6" fmla="*/ 2279650 w 2819400"/>
                <a:gd name="connsiteY6" fmla="*/ 1104900 h 1276350"/>
                <a:gd name="connsiteX7" fmla="*/ 2117725 w 2819400"/>
                <a:gd name="connsiteY7" fmla="*/ 1104900 h 1276350"/>
                <a:gd name="connsiteX8" fmla="*/ 2117725 w 2819400"/>
                <a:gd name="connsiteY8" fmla="*/ 1041400 h 1276350"/>
                <a:gd name="connsiteX9" fmla="*/ 1993900 w 2819400"/>
                <a:gd name="connsiteY9" fmla="*/ 1041400 h 1276350"/>
                <a:gd name="connsiteX10" fmla="*/ 1993900 w 2819400"/>
                <a:gd name="connsiteY10" fmla="*/ 1031875 h 1276350"/>
                <a:gd name="connsiteX11" fmla="*/ 1965325 w 2819400"/>
                <a:gd name="connsiteY11" fmla="*/ 1031875 h 1276350"/>
                <a:gd name="connsiteX12" fmla="*/ 1965325 w 2819400"/>
                <a:gd name="connsiteY12" fmla="*/ 1003300 h 1276350"/>
                <a:gd name="connsiteX13" fmla="*/ 1952625 w 2819400"/>
                <a:gd name="connsiteY13" fmla="*/ 1003300 h 1276350"/>
                <a:gd name="connsiteX14" fmla="*/ 1952625 w 2819400"/>
                <a:gd name="connsiteY14" fmla="*/ 1003300 h 1276350"/>
                <a:gd name="connsiteX15" fmla="*/ 1952625 w 2819400"/>
                <a:gd name="connsiteY15" fmla="*/ 977900 h 1276350"/>
                <a:gd name="connsiteX16" fmla="*/ 1860550 w 2819400"/>
                <a:gd name="connsiteY16" fmla="*/ 977900 h 1276350"/>
                <a:gd name="connsiteX17" fmla="*/ 1860550 w 2819400"/>
                <a:gd name="connsiteY17" fmla="*/ 962025 h 1276350"/>
                <a:gd name="connsiteX18" fmla="*/ 1797050 w 2819400"/>
                <a:gd name="connsiteY18" fmla="*/ 962025 h 1276350"/>
                <a:gd name="connsiteX19" fmla="*/ 1797050 w 2819400"/>
                <a:gd name="connsiteY19" fmla="*/ 946150 h 1276350"/>
                <a:gd name="connsiteX20" fmla="*/ 1755775 w 2819400"/>
                <a:gd name="connsiteY20" fmla="*/ 946150 h 1276350"/>
                <a:gd name="connsiteX21" fmla="*/ 1755775 w 2819400"/>
                <a:gd name="connsiteY21" fmla="*/ 917575 h 1276350"/>
                <a:gd name="connsiteX22" fmla="*/ 1695450 w 2819400"/>
                <a:gd name="connsiteY22" fmla="*/ 917575 h 1276350"/>
                <a:gd name="connsiteX23" fmla="*/ 1695450 w 2819400"/>
                <a:gd name="connsiteY23" fmla="*/ 898525 h 1276350"/>
                <a:gd name="connsiteX24" fmla="*/ 1679575 w 2819400"/>
                <a:gd name="connsiteY24" fmla="*/ 898525 h 1276350"/>
                <a:gd name="connsiteX25" fmla="*/ 1679575 w 2819400"/>
                <a:gd name="connsiteY25" fmla="*/ 844550 h 1276350"/>
                <a:gd name="connsiteX26" fmla="*/ 1577975 w 2819400"/>
                <a:gd name="connsiteY26" fmla="*/ 844550 h 1276350"/>
                <a:gd name="connsiteX27" fmla="*/ 1577975 w 2819400"/>
                <a:gd name="connsiteY27" fmla="*/ 844550 h 1276350"/>
                <a:gd name="connsiteX28" fmla="*/ 1577975 w 2819400"/>
                <a:gd name="connsiteY28" fmla="*/ 819150 h 1276350"/>
                <a:gd name="connsiteX29" fmla="*/ 1539875 w 2819400"/>
                <a:gd name="connsiteY29" fmla="*/ 819150 h 1276350"/>
                <a:gd name="connsiteX30" fmla="*/ 1539875 w 2819400"/>
                <a:gd name="connsiteY30" fmla="*/ 768350 h 1276350"/>
                <a:gd name="connsiteX31" fmla="*/ 1511300 w 2819400"/>
                <a:gd name="connsiteY31" fmla="*/ 768350 h 1276350"/>
                <a:gd name="connsiteX32" fmla="*/ 1511300 w 2819400"/>
                <a:gd name="connsiteY32" fmla="*/ 727075 h 1276350"/>
                <a:gd name="connsiteX33" fmla="*/ 1476375 w 2819400"/>
                <a:gd name="connsiteY33" fmla="*/ 727075 h 1276350"/>
                <a:gd name="connsiteX34" fmla="*/ 1476375 w 2819400"/>
                <a:gd name="connsiteY34" fmla="*/ 676275 h 1276350"/>
                <a:gd name="connsiteX35" fmla="*/ 1362075 w 2819400"/>
                <a:gd name="connsiteY35" fmla="*/ 676275 h 1276350"/>
                <a:gd name="connsiteX36" fmla="*/ 1362075 w 2819400"/>
                <a:gd name="connsiteY36" fmla="*/ 676275 h 1276350"/>
                <a:gd name="connsiteX37" fmla="*/ 1362075 w 2819400"/>
                <a:gd name="connsiteY37" fmla="*/ 654050 h 1276350"/>
                <a:gd name="connsiteX38" fmla="*/ 1289050 w 2819400"/>
                <a:gd name="connsiteY38" fmla="*/ 654050 h 1276350"/>
                <a:gd name="connsiteX39" fmla="*/ 1289050 w 2819400"/>
                <a:gd name="connsiteY39" fmla="*/ 641350 h 1276350"/>
                <a:gd name="connsiteX40" fmla="*/ 1276350 w 2819400"/>
                <a:gd name="connsiteY40" fmla="*/ 641350 h 1276350"/>
                <a:gd name="connsiteX41" fmla="*/ 1276350 w 2819400"/>
                <a:gd name="connsiteY41" fmla="*/ 625475 h 1276350"/>
                <a:gd name="connsiteX42" fmla="*/ 1276350 w 2819400"/>
                <a:gd name="connsiteY42" fmla="*/ 625475 h 1276350"/>
                <a:gd name="connsiteX43" fmla="*/ 1250950 w 2819400"/>
                <a:gd name="connsiteY43" fmla="*/ 625475 h 1276350"/>
                <a:gd name="connsiteX44" fmla="*/ 1250950 w 2819400"/>
                <a:gd name="connsiteY44" fmla="*/ 565150 h 1276350"/>
                <a:gd name="connsiteX45" fmla="*/ 1155700 w 2819400"/>
                <a:gd name="connsiteY45" fmla="*/ 565150 h 1276350"/>
                <a:gd name="connsiteX46" fmla="*/ 1155700 w 2819400"/>
                <a:gd name="connsiteY46" fmla="*/ 549275 h 1276350"/>
                <a:gd name="connsiteX47" fmla="*/ 1143000 w 2819400"/>
                <a:gd name="connsiteY47" fmla="*/ 549275 h 1276350"/>
                <a:gd name="connsiteX48" fmla="*/ 1143000 w 2819400"/>
                <a:gd name="connsiteY48" fmla="*/ 533400 h 1276350"/>
                <a:gd name="connsiteX49" fmla="*/ 1073150 w 2819400"/>
                <a:gd name="connsiteY49" fmla="*/ 533400 h 1276350"/>
                <a:gd name="connsiteX50" fmla="*/ 1073150 w 2819400"/>
                <a:gd name="connsiteY50" fmla="*/ 520700 h 1276350"/>
                <a:gd name="connsiteX51" fmla="*/ 1012825 w 2819400"/>
                <a:gd name="connsiteY51" fmla="*/ 520700 h 1276350"/>
                <a:gd name="connsiteX52" fmla="*/ 1012825 w 2819400"/>
                <a:gd name="connsiteY52" fmla="*/ 520700 h 1276350"/>
                <a:gd name="connsiteX53" fmla="*/ 1000125 w 2819400"/>
                <a:gd name="connsiteY53" fmla="*/ 508000 h 1276350"/>
                <a:gd name="connsiteX54" fmla="*/ 1000125 w 2819400"/>
                <a:gd name="connsiteY54" fmla="*/ 479425 h 1276350"/>
                <a:gd name="connsiteX55" fmla="*/ 977900 w 2819400"/>
                <a:gd name="connsiteY55" fmla="*/ 479425 h 1276350"/>
                <a:gd name="connsiteX56" fmla="*/ 977900 w 2819400"/>
                <a:gd name="connsiteY56" fmla="*/ 463550 h 1276350"/>
                <a:gd name="connsiteX57" fmla="*/ 917575 w 2819400"/>
                <a:gd name="connsiteY57" fmla="*/ 463550 h 1276350"/>
                <a:gd name="connsiteX58" fmla="*/ 917575 w 2819400"/>
                <a:gd name="connsiteY58" fmla="*/ 425450 h 1276350"/>
                <a:gd name="connsiteX59" fmla="*/ 908050 w 2819400"/>
                <a:gd name="connsiteY59" fmla="*/ 425450 h 1276350"/>
                <a:gd name="connsiteX60" fmla="*/ 908050 w 2819400"/>
                <a:gd name="connsiteY60" fmla="*/ 406400 h 1276350"/>
                <a:gd name="connsiteX61" fmla="*/ 908050 w 2819400"/>
                <a:gd name="connsiteY61" fmla="*/ 406400 h 1276350"/>
                <a:gd name="connsiteX62" fmla="*/ 908050 w 2819400"/>
                <a:gd name="connsiteY62" fmla="*/ 352425 h 1276350"/>
                <a:gd name="connsiteX63" fmla="*/ 876300 w 2819400"/>
                <a:gd name="connsiteY63" fmla="*/ 352425 h 1276350"/>
                <a:gd name="connsiteX64" fmla="*/ 876300 w 2819400"/>
                <a:gd name="connsiteY64" fmla="*/ 352425 h 1276350"/>
                <a:gd name="connsiteX65" fmla="*/ 860425 w 2819400"/>
                <a:gd name="connsiteY65" fmla="*/ 336550 h 1276350"/>
                <a:gd name="connsiteX66" fmla="*/ 854075 w 2819400"/>
                <a:gd name="connsiteY66" fmla="*/ 330200 h 1276350"/>
                <a:gd name="connsiteX67" fmla="*/ 828675 w 2819400"/>
                <a:gd name="connsiteY67" fmla="*/ 330200 h 1276350"/>
                <a:gd name="connsiteX68" fmla="*/ 828675 w 2819400"/>
                <a:gd name="connsiteY68" fmla="*/ 307975 h 1276350"/>
                <a:gd name="connsiteX69" fmla="*/ 806450 w 2819400"/>
                <a:gd name="connsiteY69" fmla="*/ 307975 h 1276350"/>
                <a:gd name="connsiteX70" fmla="*/ 806450 w 2819400"/>
                <a:gd name="connsiteY70" fmla="*/ 288925 h 1276350"/>
                <a:gd name="connsiteX71" fmla="*/ 720725 w 2819400"/>
                <a:gd name="connsiteY71" fmla="*/ 288925 h 1276350"/>
                <a:gd name="connsiteX72" fmla="*/ 720725 w 2819400"/>
                <a:gd name="connsiteY72" fmla="*/ 238125 h 1276350"/>
                <a:gd name="connsiteX73" fmla="*/ 682625 w 2819400"/>
                <a:gd name="connsiteY73" fmla="*/ 238125 h 1276350"/>
                <a:gd name="connsiteX74" fmla="*/ 682625 w 2819400"/>
                <a:gd name="connsiteY74" fmla="*/ 228600 h 1276350"/>
                <a:gd name="connsiteX75" fmla="*/ 514350 w 2819400"/>
                <a:gd name="connsiteY75" fmla="*/ 228600 h 1276350"/>
                <a:gd name="connsiteX76" fmla="*/ 514350 w 2819400"/>
                <a:gd name="connsiteY76" fmla="*/ 177800 h 1276350"/>
                <a:gd name="connsiteX77" fmla="*/ 288925 w 2819400"/>
                <a:gd name="connsiteY77" fmla="*/ 177800 h 1276350"/>
                <a:gd name="connsiteX78" fmla="*/ 288925 w 2819400"/>
                <a:gd name="connsiteY78" fmla="*/ 127000 h 1276350"/>
                <a:gd name="connsiteX79" fmla="*/ 203200 w 2819400"/>
                <a:gd name="connsiteY79" fmla="*/ 127000 h 1276350"/>
                <a:gd name="connsiteX80" fmla="*/ 203200 w 2819400"/>
                <a:gd name="connsiteY80" fmla="*/ 107950 h 1276350"/>
                <a:gd name="connsiteX81" fmla="*/ 146050 w 2819400"/>
                <a:gd name="connsiteY81" fmla="*/ 107950 h 1276350"/>
                <a:gd name="connsiteX82" fmla="*/ 146050 w 2819400"/>
                <a:gd name="connsiteY82" fmla="*/ 104775 h 1276350"/>
                <a:gd name="connsiteX83" fmla="*/ 88900 w 2819400"/>
                <a:gd name="connsiteY83" fmla="*/ 104775 h 1276350"/>
                <a:gd name="connsiteX84" fmla="*/ 88900 w 2819400"/>
                <a:gd name="connsiteY84" fmla="*/ 73025 h 1276350"/>
                <a:gd name="connsiteX85" fmla="*/ 47625 w 2819400"/>
                <a:gd name="connsiteY85" fmla="*/ 73025 h 1276350"/>
                <a:gd name="connsiteX86" fmla="*/ 47625 w 2819400"/>
                <a:gd name="connsiteY86" fmla="*/ 53975 h 1276350"/>
                <a:gd name="connsiteX87" fmla="*/ 47625 w 2819400"/>
                <a:gd name="connsiteY87" fmla="*/ 53975 h 1276350"/>
                <a:gd name="connsiteX88" fmla="*/ 47625 w 2819400"/>
                <a:gd name="connsiteY88" fmla="*/ 53975 h 1276350"/>
                <a:gd name="connsiteX89" fmla="*/ 28575 w 2819400"/>
                <a:gd name="connsiteY89" fmla="*/ 34925 h 1276350"/>
                <a:gd name="connsiteX90" fmla="*/ 0 w 2819400"/>
                <a:gd name="connsiteY90" fmla="*/ 34925 h 1276350"/>
                <a:gd name="connsiteX91" fmla="*/ 0 w 2819400"/>
                <a:gd name="connsiteY91" fmla="*/ 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819400" h="1276350">
                  <a:moveTo>
                    <a:pt x="2819400" y="1276350"/>
                  </a:moveTo>
                  <a:lnTo>
                    <a:pt x="2409825" y="1276350"/>
                  </a:lnTo>
                  <a:lnTo>
                    <a:pt x="2409825" y="1212850"/>
                  </a:lnTo>
                  <a:lnTo>
                    <a:pt x="2365375" y="1212850"/>
                  </a:lnTo>
                  <a:lnTo>
                    <a:pt x="2365375" y="1158875"/>
                  </a:lnTo>
                  <a:lnTo>
                    <a:pt x="2279650" y="1158875"/>
                  </a:lnTo>
                  <a:lnTo>
                    <a:pt x="2279650" y="1104900"/>
                  </a:lnTo>
                  <a:lnTo>
                    <a:pt x="2117725" y="1104900"/>
                  </a:lnTo>
                  <a:lnTo>
                    <a:pt x="2117725" y="1041400"/>
                  </a:lnTo>
                  <a:lnTo>
                    <a:pt x="1993900" y="1041400"/>
                  </a:lnTo>
                  <a:lnTo>
                    <a:pt x="1993900" y="1031875"/>
                  </a:lnTo>
                  <a:lnTo>
                    <a:pt x="1965325" y="1031875"/>
                  </a:lnTo>
                  <a:lnTo>
                    <a:pt x="1965325" y="1003300"/>
                  </a:lnTo>
                  <a:lnTo>
                    <a:pt x="1952625" y="1003300"/>
                  </a:lnTo>
                  <a:lnTo>
                    <a:pt x="1952625" y="1003300"/>
                  </a:lnTo>
                  <a:lnTo>
                    <a:pt x="1952625" y="977900"/>
                  </a:lnTo>
                  <a:lnTo>
                    <a:pt x="1860550" y="977900"/>
                  </a:lnTo>
                  <a:lnTo>
                    <a:pt x="1860550" y="962025"/>
                  </a:lnTo>
                  <a:lnTo>
                    <a:pt x="1797050" y="962025"/>
                  </a:lnTo>
                  <a:lnTo>
                    <a:pt x="1797050" y="946150"/>
                  </a:lnTo>
                  <a:lnTo>
                    <a:pt x="1755775" y="946150"/>
                  </a:lnTo>
                  <a:lnTo>
                    <a:pt x="1755775" y="917575"/>
                  </a:lnTo>
                  <a:lnTo>
                    <a:pt x="1695450" y="917575"/>
                  </a:lnTo>
                  <a:lnTo>
                    <a:pt x="1695450" y="898525"/>
                  </a:lnTo>
                  <a:lnTo>
                    <a:pt x="1679575" y="898525"/>
                  </a:lnTo>
                  <a:lnTo>
                    <a:pt x="1679575" y="844550"/>
                  </a:lnTo>
                  <a:lnTo>
                    <a:pt x="1577975" y="844550"/>
                  </a:lnTo>
                  <a:lnTo>
                    <a:pt x="1577975" y="844550"/>
                  </a:lnTo>
                  <a:lnTo>
                    <a:pt x="1577975" y="819150"/>
                  </a:lnTo>
                  <a:lnTo>
                    <a:pt x="1539875" y="819150"/>
                  </a:lnTo>
                  <a:lnTo>
                    <a:pt x="1539875" y="768350"/>
                  </a:lnTo>
                  <a:lnTo>
                    <a:pt x="1511300" y="768350"/>
                  </a:lnTo>
                  <a:lnTo>
                    <a:pt x="1511300" y="727075"/>
                  </a:lnTo>
                  <a:lnTo>
                    <a:pt x="1476375" y="727075"/>
                  </a:lnTo>
                  <a:lnTo>
                    <a:pt x="1476375" y="676275"/>
                  </a:lnTo>
                  <a:lnTo>
                    <a:pt x="1362075" y="676275"/>
                  </a:lnTo>
                  <a:lnTo>
                    <a:pt x="1362075" y="676275"/>
                  </a:lnTo>
                  <a:lnTo>
                    <a:pt x="1362075" y="654050"/>
                  </a:lnTo>
                  <a:lnTo>
                    <a:pt x="1289050" y="654050"/>
                  </a:lnTo>
                  <a:lnTo>
                    <a:pt x="1289050" y="641350"/>
                  </a:lnTo>
                  <a:lnTo>
                    <a:pt x="1276350" y="641350"/>
                  </a:lnTo>
                  <a:lnTo>
                    <a:pt x="1276350" y="625475"/>
                  </a:lnTo>
                  <a:lnTo>
                    <a:pt x="1276350" y="625475"/>
                  </a:lnTo>
                  <a:lnTo>
                    <a:pt x="1250950" y="625475"/>
                  </a:lnTo>
                  <a:lnTo>
                    <a:pt x="1250950" y="565150"/>
                  </a:lnTo>
                  <a:lnTo>
                    <a:pt x="1155700" y="565150"/>
                  </a:lnTo>
                  <a:lnTo>
                    <a:pt x="1155700" y="549275"/>
                  </a:lnTo>
                  <a:lnTo>
                    <a:pt x="1143000" y="549275"/>
                  </a:lnTo>
                  <a:lnTo>
                    <a:pt x="1143000" y="533400"/>
                  </a:lnTo>
                  <a:lnTo>
                    <a:pt x="1073150" y="533400"/>
                  </a:lnTo>
                  <a:lnTo>
                    <a:pt x="1073150" y="520700"/>
                  </a:lnTo>
                  <a:lnTo>
                    <a:pt x="1012825" y="520700"/>
                  </a:lnTo>
                  <a:lnTo>
                    <a:pt x="1012825" y="520700"/>
                  </a:lnTo>
                  <a:lnTo>
                    <a:pt x="1000125" y="508000"/>
                  </a:lnTo>
                  <a:lnTo>
                    <a:pt x="1000125" y="479425"/>
                  </a:lnTo>
                  <a:lnTo>
                    <a:pt x="977900" y="479425"/>
                  </a:lnTo>
                  <a:lnTo>
                    <a:pt x="977900" y="463550"/>
                  </a:lnTo>
                  <a:lnTo>
                    <a:pt x="917575" y="463550"/>
                  </a:lnTo>
                  <a:lnTo>
                    <a:pt x="917575" y="425450"/>
                  </a:lnTo>
                  <a:lnTo>
                    <a:pt x="908050" y="425450"/>
                  </a:lnTo>
                  <a:lnTo>
                    <a:pt x="908050" y="406400"/>
                  </a:lnTo>
                  <a:lnTo>
                    <a:pt x="908050" y="406400"/>
                  </a:lnTo>
                  <a:lnTo>
                    <a:pt x="908050" y="352425"/>
                  </a:lnTo>
                  <a:lnTo>
                    <a:pt x="876300" y="352425"/>
                  </a:lnTo>
                  <a:lnTo>
                    <a:pt x="876300" y="352425"/>
                  </a:lnTo>
                  <a:lnTo>
                    <a:pt x="860425" y="336550"/>
                  </a:lnTo>
                  <a:lnTo>
                    <a:pt x="854075" y="330200"/>
                  </a:lnTo>
                  <a:lnTo>
                    <a:pt x="828675" y="330200"/>
                  </a:lnTo>
                  <a:lnTo>
                    <a:pt x="828675" y="307975"/>
                  </a:lnTo>
                  <a:lnTo>
                    <a:pt x="806450" y="307975"/>
                  </a:lnTo>
                  <a:lnTo>
                    <a:pt x="806450" y="288925"/>
                  </a:lnTo>
                  <a:lnTo>
                    <a:pt x="720725" y="288925"/>
                  </a:lnTo>
                  <a:lnTo>
                    <a:pt x="720725" y="238125"/>
                  </a:lnTo>
                  <a:lnTo>
                    <a:pt x="682625" y="238125"/>
                  </a:lnTo>
                  <a:lnTo>
                    <a:pt x="682625" y="228600"/>
                  </a:lnTo>
                  <a:lnTo>
                    <a:pt x="514350" y="228600"/>
                  </a:lnTo>
                  <a:lnTo>
                    <a:pt x="514350" y="177800"/>
                  </a:lnTo>
                  <a:lnTo>
                    <a:pt x="288925" y="177800"/>
                  </a:lnTo>
                  <a:lnTo>
                    <a:pt x="288925" y="127000"/>
                  </a:lnTo>
                  <a:lnTo>
                    <a:pt x="203200" y="127000"/>
                  </a:lnTo>
                  <a:lnTo>
                    <a:pt x="203200" y="107950"/>
                  </a:lnTo>
                  <a:lnTo>
                    <a:pt x="146050" y="107950"/>
                  </a:lnTo>
                  <a:lnTo>
                    <a:pt x="146050" y="104775"/>
                  </a:lnTo>
                  <a:lnTo>
                    <a:pt x="88900" y="104775"/>
                  </a:lnTo>
                  <a:lnTo>
                    <a:pt x="88900" y="73025"/>
                  </a:lnTo>
                  <a:lnTo>
                    <a:pt x="47625" y="73025"/>
                  </a:lnTo>
                  <a:lnTo>
                    <a:pt x="47625" y="53975"/>
                  </a:lnTo>
                  <a:lnTo>
                    <a:pt x="47625" y="53975"/>
                  </a:lnTo>
                  <a:lnTo>
                    <a:pt x="47625" y="53975"/>
                  </a:lnTo>
                  <a:lnTo>
                    <a:pt x="28575" y="34925"/>
                  </a:lnTo>
                  <a:lnTo>
                    <a:pt x="0" y="34925"/>
                  </a:lnTo>
                  <a:lnTo>
                    <a:pt x="0" y="0"/>
                  </a:lnTo>
                </a:path>
              </a:pathLst>
            </a:cu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 name="TextBox 59">
              <a:extLst>
                <a:ext uri="{FF2B5EF4-FFF2-40B4-BE49-F238E27FC236}">
                  <a16:creationId xmlns:a16="http://schemas.microsoft.com/office/drawing/2014/main" id="{C6A69E03-B765-D3E8-891C-217F912D5FF4}"/>
                </a:ext>
              </a:extLst>
            </p:cNvPr>
            <p:cNvSpPr txBox="1"/>
            <p:nvPr/>
          </p:nvSpPr>
          <p:spPr>
            <a:xfrm>
              <a:off x="7870383" y="2557655"/>
              <a:ext cx="266420" cy="261610"/>
            </a:xfrm>
            <a:prstGeom prst="rect">
              <a:avLst/>
            </a:prstGeom>
            <a:noFill/>
          </p:spPr>
          <p:txBody>
            <a:bodyPr wrap="none" rtlCol="0">
              <a:spAutoFit/>
            </a:bodyPr>
            <a:lstStyle/>
            <a:p>
              <a:r>
                <a:rPr lang="en-MX" sz="1100">
                  <a:solidFill>
                    <a:schemeClr val="accent4"/>
                  </a:solidFill>
                </a:rPr>
                <a:t>+</a:t>
              </a:r>
            </a:p>
          </p:txBody>
        </p:sp>
        <p:sp>
          <p:nvSpPr>
            <p:cNvPr id="61" name="TextBox 60">
              <a:extLst>
                <a:ext uri="{FF2B5EF4-FFF2-40B4-BE49-F238E27FC236}">
                  <a16:creationId xmlns:a16="http://schemas.microsoft.com/office/drawing/2014/main" id="{726ADDBE-3219-9961-881B-5F07C795CD05}"/>
                </a:ext>
              </a:extLst>
            </p:cNvPr>
            <p:cNvSpPr txBox="1"/>
            <p:nvPr/>
          </p:nvSpPr>
          <p:spPr>
            <a:xfrm>
              <a:off x="7787223" y="2560051"/>
              <a:ext cx="266420" cy="261610"/>
            </a:xfrm>
            <a:prstGeom prst="rect">
              <a:avLst/>
            </a:prstGeom>
            <a:noFill/>
          </p:spPr>
          <p:txBody>
            <a:bodyPr wrap="none" rtlCol="0">
              <a:spAutoFit/>
            </a:bodyPr>
            <a:lstStyle/>
            <a:p>
              <a:r>
                <a:rPr lang="en-MX" sz="1100">
                  <a:solidFill>
                    <a:schemeClr val="accent3"/>
                  </a:solidFill>
                </a:rPr>
                <a:t>+</a:t>
              </a:r>
            </a:p>
          </p:txBody>
        </p:sp>
        <p:sp>
          <p:nvSpPr>
            <p:cNvPr id="62" name="TextBox 61">
              <a:extLst>
                <a:ext uri="{FF2B5EF4-FFF2-40B4-BE49-F238E27FC236}">
                  <a16:creationId xmlns:a16="http://schemas.microsoft.com/office/drawing/2014/main" id="{E4A63391-D021-DB0D-2D44-B092FDEA937F}"/>
                </a:ext>
              </a:extLst>
            </p:cNvPr>
            <p:cNvSpPr txBox="1"/>
            <p:nvPr/>
          </p:nvSpPr>
          <p:spPr>
            <a:xfrm>
              <a:off x="7707969" y="2556816"/>
              <a:ext cx="266420" cy="261610"/>
            </a:xfrm>
            <a:prstGeom prst="rect">
              <a:avLst/>
            </a:prstGeom>
            <a:noFill/>
          </p:spPr>
          <p:txBody>
            <a:bodyPr wrap="none" rtlCol="0">
              <a:spAutoFit/>
            </a:bodyPr>
            <a:lstStyle/>
            <a:p>
              <a:r>
                <a:rPr lang="en-MX" sz="1100">
                  <a:solidFill>
                    <a:schemeClr val="accent3"/>
                  </a:solidFill>
                </a:rPr>
                <a:t>+</a:t>
              </a:r>
            </a:p>
          </p:txBody>
        </p:sp>
        <p:sp>
          <p:nvSpPr>
            <p:cNvPr id="63" name="TextBox 62">
              <a:extLst>
                <a:ext uri="{FF2B5EF4-FFF2-40B4-BE49-F238E27FC236}">
                  <a16:creationId xmlns:a16="http://schemas.microsoft.com/office/drawing/2014/main" id="{60503CF4-DBA5-02DD-4E90-292E2553CB96}"/>
                </a:ext>
              </a:extLst>
            </p:cNvPr>
            <p:cNvSpPr txBox="1"/>
            <p:nvPr/>
          </p:nvSpPr>
          <p:spPr>
            <a:xfrm>
              <a:off x="7657048" y="2557236"/>
              <a:ext cx="266420" cy="261610"/>
            </a:xfrm>
            <a:prstGeom prst="rect">
              <a:avLst/>
            </a:prstGeom>
            <a:noFill/>
          </p:spPr>
          <p:txBody>
            <a:bodyPr wrap="none" rtlCol="0">
              <a:spAutoFit/>
            </a:bodyPr>
            <a:lstStyle/>
            <a:p>
              <a:r>
                <a:rPr lang="en-MX" sz="1100">
                  <a:solidFill>
                    <a:schemeClr val="accent3"/>
                  </a:solidFill>
                </a:rPr>
                <a:t>+</a:t>
              </a:r>
            </a:p>
          </p:txBody>
        </p:sp>
        <p:sp>
          <p:nvSpPr>
            <p:cNvPr id="64" name="TextBox 63">
              <a:extLst>
                <a:ext uri="{FF2B5EF4-FFF2-40B4-BE49-F238E27FC236}">
                  <a16:creationId xmlns:a16="http://schemas.microsoft.com/office/drawing/2014/main" id="{127485E9-543E-225A-6991-37E075B56C94}"/>
                </a:ext>
              </a:extLst>
            </p:cNvPr>
            <p:cNvSpPr txBox="1"/>
            <p:nvPr/>
          </p:nvSpPr>
          <p:spPr>
            <a:xfrm>
              <a:off x="7622373" y="2554001"/>
              <a:ext cx="266420" cy="261610"/>
            </a:xfrm>
            <a:prstGeom prst="rect">
              <a:avLst/>
            </a:prstGeom>
            <a:noFill/>
          </p:spPr>
          <p:txBody>
            <a:bodyPr wrap="none" rtlCol="0">
              <a:spAutoFit/>
            </a:bodyPr>
            <a:lstStyle/>
            <a:p>
              <a:r>
                <a:rPr lang="en-MX" sz="1100">
                  <a:solidFill>
                    <a:schemeClr val="accent3"/>
                  </a:solidFill>
                </a:rPr>
                <a:t>+</a:t>
              </a:r>
            </a:p>
          </p:txBody>
        </p:sp>
        <p:sp>
          <p:nvSpPr>
            <p:cNvPr id="65" name="TextBox 64">
              <a:extLst>
                <a:ext uri="{FF2B5EF4-FFF2-40B4-BE49-F238E27FC236}">
                  <a16:creationId xmlns:a16="http://schemas.microsoft.com/office/drawing/2014/main" id="{F0332A45-E174-94C9-CDBE-B685B84E823A}"/>
                </a:ext>
              </a:extLst>
            </p:cNvPr>
            <p:cNvSpPr txBox="1"/>
            <p:nvPr/>
          </p:nvSpPr>
          <p:spPr>
            <a:xfrm>
              <a:off x="7570853" y="2554001"/>
              <a:ext cx="266420" cy="261610"/>
            </a:xfrm>
            <a:prstGeom prst="rect">
              <a:avLst/>
            </a:prstGeom>
            <a:noFill/>
          </p:spPr>
          <p:txBody>
            <a:bodyPr wrap="none" rtlCol="0">
              <a:spAutoFit/>
            </a:bodyPr>
            <a:lstStyle/>
            <a:p>
              <a:r>
                <a:rPr lang="en-MX" sz="1100">
                  <a:solidFill>
                    <a:schemeClr val="accent3"/>
                  </a:solidFill>
                </a:rPr>
                <a:t>+</a:t>
              </a:r>
            </a:p>
          </p:txBody>
        </p:sp>
        <p:sp>
          <p:nvSpPr>
            <p:cNvPr id="66" name="TextBox 65">
              <a:extLst>
                <a:ext uri="{FF2B5EF4-FFF2-40B4-BE49-F238E27FC236}">
                  <a16:creationId xmlns:a16="http://schemas.microsoft.com/office/drawing/2014/main" id="{20E56FDD-CCD0-92BA-A882-6150BEAE2A9D}"/>
                </a:ext>
              </a:extLst>
            </p:cNvPr>
            <p:cNvSpPr txBox="1"/>
            <p:nvPr/>
          </p:nvSpPr>
          <p:spPr>
            <a:xfrm>
              <a:off x="7557065" y="2553941"/>
              <a:ext cx="266420" cy="261610"/>
            </a:xfrm>
            <a:prstGeom prst="rect">
              <a:avLst/>
            </a:prstGeom>
            <a:noFill/>
          </p:spPr>
          <p:txBody>
            <a:bodyPr wrap="none" rtlCol="0">
              <a:spAutoFit/>
            </a:bodyPr>
            <a:lstStyle/>
            <a:p>
              <a:r>
                <a:rPr lang="en-MX" sz="1100">
                  <a:solidFill>
                    <a:schemeClr val="accent3"/>
                  </a:solidFill>
                </a:rPr>
                <a:t>+</a:t>
              </a:r>
            </a:p>
          </p:txBody>
        </p:sp>
        <p:sp>
          <p:nvSpPr>
            <p:cNvPr id="67" name="TextBox 66">
              <a:extLst>
                <a:ext uri="{FF2B5EF4-FFF2-40B4-BE49-F238E27FC236}">
                  <a16:creationId xmlns:a16="http://schemas.microsoft.com/office/drawing/2014/main" id="{141BF5B6-21BB-12D7-00D0-7AB9BC7D04D4}"/>
                </a:ext>
              </a:extLst>
            </p:cNvPr>
            <p:cNvSpPr txBox="1"/>
            <p:nvPr/>
          </p:nvSpPr>
          <p:spPr>
            <a:xfrm>
              <a:off x="7539944" y="2553951"/>
              <a:ext cx="266420" cy="261610"/>
            </a:xfrm>
            <a:prstGeom prst="rect">
              <a:avLst/>
            </a:prstGeom>
            <a:noFill/>
          </p:spPr>
          <p:txBody>
            <a:bodyPr wrap="none" rtlCol="0">
              <a:spAutoFit/>
            </a:bodyPr>
            <a:lstStyle/>
            <a:p>
              <a:r>
                <a:rPr lang="en-MX" sz="1100">
                  <a:solidFill>
                    <a:schemeClr val="accent3"/>
                  </a:solidFill>
                </a:rPr>
                <a:t>+</a:t>
              </a:r>
            </a:p>
          </p:txBody>
        </p:sp>
        <p:sp>
          <p:nvSpPr>
            <p:cNvPr id="68" name="TextBox 67">
              <a:extLst>
                <a:ext uri="{FF2B5EF4-FFF2-40B4-BE49-F238E27FC236}">
                  <a16:creationId xmlns:a16="http://schemas.microsoft.com/office/drawing/2014/main" id="{D5E7F149-AE03-21FA-7198-CADD66DFC82B}"/>
                </a:ext>
              </a:extLst>
            </p:cNvPr>
            <p:cNvSpPr txBox="1"/>
            <p:nvPr/>
          </p:nvSpPr>
          <p:spPr>
            <a:xfrm>
              <a:off x="7512866" y="2555249"/>
              <a:ext cx="266420" cy="261610"/>
            </a:xfrm>
            <a:prstGeom prst="rect">
              <a:avLst/>
            </a:prstGeom>
            <a:noFill/>
          </p:spPr>
          <p:txBody>
            <a:bodyPr wrap="none" rtlCol="0">
              <a:spAutoFit/>
            </a:bodyPr>
            <a:lstStyle/>
            <a:p>
              <a:r>
                <a:rPr lang="en-MX" sz="1100">
                  <a:solidFill>
                    <a:schemeClr val="accent3"/>
                  </a:solidFill>
                </a:rPr>
                <a:t>+</a:t>
              </a:r>
            </a:p>
          </p:txBody>
        </p:sp>
        <p:sp>
          <p:nvSpPr>
            <p:cNvPr id="69" name="TextBox 68">
              <a:extLst>
                <a:ext uri="{FF2B5EF4-FFF2-40B4-BE49-F238E27FC236}">
                  <a16:creationId xmlns:a16="http://schemas.microsoft.com/office/drawing/2014/main" id="{7A2399F6-576A-B8D0-09ED-D9056C89F8ED}"/>
                </a:ext>
              </a:extLst>
            </p:cNvPr>
            <p:cNvSpPr txBox="1"/>
            <p:nvPr/>
          </p:nvSpPr>
          <p:spPr>
            <a:xfrm>
              <a:off x="7497096" y="2555020"/>
              <a:ext cx="266420" cy="261610"/>
            </a:xfrm>
            <a:prstGeom prst="rect">
              <a:avLst/>
            </a:prstGeom>
            <a:noFill/>
          </p:spPr>
          <p:txBody>
            <a:bodyPr wrap="none" rtlCol="0">
              <a:spAutoFit/>
            </a:bodyPr>
            <a:lstStyle/>
            <a:p>
              <a:r>
                <a:rPr lang="en-MX" sz="1100">
                  <a:solidFill>
                    <a:schemeClr val="accent3"/>
                  </a:solidFill>
                </a:rPr>
                <a:t>+</a:t>
              </a:r>
            </a:p>
          </p:txBody>
        </p:sp>
        <p:sp>
          <p:nvSpPr>
            <p:cNvPr id="70" name="TextBox 69">
              <a:extLst>
                <a:ext uri="{FF2B5EF4-FFF2-40B4-BE49-F238E27FC236}">
                  <a16:creationId xmlns:a16="http://schemas.microsoft.com/office/drawing/2014/main" id="{3C69A9FF-8539-5D1E-1997-3C890962CACC}"/>
                </a:ext>
              </a:extLst>
            </p:cNvPr>
            <p:cNvSpPr txBox="1"/>
            <p:nvPr/>
          </p:nvSpPr>
          <p:spPr>
            <a:xfrm>
              <a:off x="7481377" y="2553811"/>
              <a:ext cx="266420" cy="261610"/>
            </a:xfrm>
            <a:prstGeom prst="rect">
              <a:avLst/>
            </a:prstGeom>
            <a:noFill/>
          </p:spPr>
          <p:txBody>
            <a:bodyPr wrap="none" rtlCol="0">
              <a:spAutoFit/>
            </a:bodyPr>
            <a:lstStyle/>
            <a:p>
              <a:r>
                <a:rPr lang="en-MX" sz="1100">
                  <a:solidFill>
                    <a:schemeClr val="accent3"/>
                  </a:solidFill>
                </a:rPr>
                <a:t>+</a:t>
              </a:r>
            </a:p>
          </p:txBody>
        </p:sp>
        <p:sp>
          <p:nvSpPr>
            <p:cNvPr id="71" name="TextBox 70">
              <a:extLst>
                <a:ext uri="{FF2B5EF4-FFF2-40B4-BE49-F238E27FC236}">
                  <a16:creationId xmlns:a16="http://schemas.microsoft.com/office/drawing/2014/main" id="{DA42E2B8-1E75-0F8B-D434-200549F033FB}"/>
                </a:ext>
              </a:extLst>
            </p:cNvPr>
            <p:cNvSpPr txBox="1"/>
            <p:nvPr/>
          </p:nvSpPr>
          <p:spPr>
            <a:xfrm>
              <a:off x="5063055" y="1403743"/>
              <a:ext cx="266420" cy="261610"/>
            </a:xfrm>
            <a:prstGeom prst="rect">
              <a:avLst/>
            </a:prstGeom>
            <a:noFill/>
          </p:spPr>
          <p:txBody>
            <a:bodyPr wrap="none" rtlCol="0">
              <a:spAutoFit/>
            </a:bodyPr>
            <a:lstStyle/>
            <a:p>
              <a:r>
                <a:rPr lang="en-MX" sz="1100">
                  <a:solidFill>
                    <a:schemeClr val="accent3"/>
                  </a:solidFill>
                </a:rPr>
                <a:t>+</a:t>
              </a:r>
            </a:p>
          </p:txBody>
        </p:sp>
        <p:sp>
          <p:nvSpPr>
            <p:cNvPr id="72" name="TextBox 71">
              <a:extLst>
                <a:ext uri="{FF2B5EF4-FFF2-40B4-BE49-F238E27FC236}">
                  <a16:creationId xmlns:a16="http://schemas.microsoft.com/office/drawing/2014/main" id="{2720FA7D-15A9-FC23-DD5C-22EB431CB851}"/>
                </a:ext>
              </a:extLst>
            </p:cNvPr>
            <p:cNvSpPr txBox="1"/>
            <p:nvPr/>
          </p:nvSpPr>
          <p:spPr>
            <a:xfrm>
              <a:off x="7411614" y="2437463"/>
              <a:ext cx="266420" cy="261610"/>
            </a:xfrm>
            <a:prstGeom prst="rect">
              <a:avLst/>
            </a:prstGeom>
            <a:noFill/>
          </p:spPr>
          <p:txBody>
            <a:bodyPr wrap="none" rtlCol="0">
              <a:spAutoFit/>
            </a:bodyPr>
            <a:lstStyle/>
            <a:p>
              <a:r>
                <a:rPr lang="en-MX" sz="1100">
                  <a:solidFill>
                    <a:schemeClr val="accent3"/>
                  </a:solidFill>
                </a:rPr>
                <a:t>+</a:t>
              </a:r>
            </a:p>
          </p:txBody>
        </p:sp>
        <p:sp>
          <p:nvSpPr>
            <p:cNvPr id="73" name="TextBox 72">
              <a:extLst>
                <a:ext uri="{FF2B5EF4-FFF2-40B4-BE49-F238E27FC236}">
                  <a16:creationId xmlns:a16="http://schemas.microsoft.com/office/drawing/2014/main" id="{AAA41C18-B238-97B3-6806-199630D9E915}"/>
                </a:ext>
              </a:extLst>
            </p:cNvPr>
            <p:cNvSpPr txBox="1"/>
            <p:nvPr/>
          </p:nvSpPr>
          <p:spPr>
            <a:xfrm>
              <a:off x="7395977" y="2437463"/>
              <a:ext cx="266420" cy="261610"/>
            </a:xfrm>
            <a:prstGeom prst="rect">
              <a:avLst/>
            </a:prstGeom>
            <a:noFill/>
          </p:spPr>
          <p:txBody>
            <a:bodyPr wrap="none" rtlCol="0">
              <a:spAutoFit/>
            </a:bodyPr>
            <a:lstStyle/>
            <a:p>
              <a:r>
                <a:rPr lang="en-MX" sz="1100">
                  <a:solidFill>
                    <a:schemeClr val="accent3"/>
                  </a:solidFill>
                </a:rPr>
                <a:t>+</a:t>
              </a:r>
            </a:p>
          </p:txBody>
        </p:sp>
        <p:sp>
          <p:nvSpPr>
            <p:cNvPr id="74" name="TextBox 73">
              <a:extLst>
                <a:ext uri="{FF2B5EF4-FFF2-40B4-BE49-F238E27FC236}">
                  <a16:creationId xmlns:a16="http://schemas.microsoft.com/office/drawing/2014/main" id="{DA1BC9A2-A6A0-B868-2803-A3471910272B}"/>
                </a:ext>
              </a:extLst>
            </p:cNvPr>
            <p:cNvSpPr txBox="1"/>
            <p:nvPr/>
          </p:nvSpPr>
          <p:spPr>
            <a:xfrm>
              <a:off x="7380368" y="2435152"/>
              <a:ext cx="266420" cy="261610"/>
            </a:xfrm>
            <a:prstGeom prst="rect">
              <a:avLst/>
            </a:prstGeom>
            <a:noFill/>
          </p:spPr>
          <p:txBody>
            <a:bodyPr wrap="none" rtlCol="0">
              <a:spAutoFit/>
            </a:bodyPr>
            <a:lstStyle/>
            <a:p>
              <a:r>
                <a:rPr lang="en-MX" sz="1100">
                  <a:solidFill>
                    <a:schemeClr val="accent3"/>
                  </a:solidFill>
                </a:rPr>
                <a:t>+</a:t>
              </a:r>
            </a:p>
          </p:txBody>
        </p:sp>
        <p:sp>
          <p:nvSpPr>
            <p:cNvPr id="75" name="TextBox 74">
              <a:extLst>
                <a:ext uri="{FF2B5EF4-FFF2-40B4-BE49-F238E27FC236}">
                  <a16:creationId xmlns:a16="http://schemas.microsoft.com/office/drawing/2014/main" id="{6E2D742A-81B4-A4BA-769C-7E20E09FB38F}"/>
                </a:ext>
              </a:extLst>
            </p:cNvPr>
            <p:cNvSpPr txBox="1"/>
            <p:nvPr/>
          </p:nvSpPr>
          <p:spPr>
            <a:xfrm>
              <a:off x="7351563" y="2435212"/>
              <a:ext cx="266420" cy="261610"/>
            </a:xfrm>
            <a:prstGeom prst="rect">
              <a:avLst/>
            </a:prstGeom>
            <a:noFill/>
          </p:spPr>
          <p:txBody>
            <a:bodyPr wrap="none" rtlCol="0">
              <a:spAutoFit/>
            </a:bodyPr>
            <a:lstStyle/>
            <a:p>
              <a:r>
                <a:rPr lang="en-MX" sz="1100">
                  <a:solidFill>
                    <a:schemeClr val="accent3"/>
                  </a:solidFill>
                </a:rPr>
                <a:t>+</a:t>
              </a:r>
            </a:p>
          </p:txBody>
        </p:sp>
        <p:sp>
          <p:nvSpPr>
            <p:cNvPr id="76" name="TextBox 75">
              <a:extLst>
                <a:ext uri="{FF2B5EF4-FFF2-40B4-BE49-F238E27FC236}">
                  <a16:creationId xmlns:a16="http://schemas.microsoft.com/office/drawing/2014/main" id="{3931F09A-1AF7-E1D7-125C-82994DC1BCF8}"/>
                </a:ext>
              </a:extLst>
            </p:cNvPr>
            <p:cNvSpPr txBox="1"/>
            <p:nvPr/>
          </p:nvSpPr>
          <p:spPr>
            <a:xfrm>
              <a:off x="5042959" y="1305334"/>
              <a:ext cx="266420" cy="261610"/>
            </a:xfrm>
            <a:prstGeom prst="rect">
              <a:avLst/>
            </a:prstGeom>
            <a:noFill/>
          </p:spPr>
          <p:txBody>
            <a:bodyPr wrap="none" rtlCol="0">
              <a:spAutoFit/>
            </a:bodyPr>
            <a:lstStyle/>
            <a:p>
              <a:r>
                <a:rPr lang="en-MX" sz="1100">
                  <a:solidFill>
                    <a:schemeClr val="accent3"/>
                  </a:solidFill>
                </a:rPr>
                <a:t>+</a:t>
              </a:r>
            </a:p>
          </p:txBody>
        </p:sp>
        <p:sp>
          <p:nvSpPr>
            <p:cNvPr id="77" name="TextBox 76">
              <a:extLst>
                <a:ext uri="{FF2B5EF4-FFF2-40B4-BE49-F238E27FC236}">
                  <a16:creationId xmlns:a16="http://schemas.microsoft.com/office/drawing/2014/main" id="{87DEEFAB-9F36-8DEE-A366-F7344E3CF821}"/>
                </a:ext>
              </a:extLst>
            </p:cNvPr>
            <p:cNvSpPr txBox="1"/>
            <p:nvPr/>
          </p:nvSpPr>
          <p:spPr>
            <a:xfrm>
              <a:off x="5111623" y="1340847"/>
              <a:ext cx="266420" cy="261610"/>
            </a:xfrm>
            <a:prstGeom prst="rect">
              <a:avLst/>
            </a:prstGeom>
            <a:noFill/>
          </p:spPr>
          <p:txBody>
            <a:bodyPr wrap="none" rtlCol="0">
              <a:spAutoFit/>
            </a:bodyPr>
            <a:lstStyle/>
            <a:p>
              <a:r>
                <a:rPr lang="en-MX" sz="1100">
                  <a:solidFill>
                    <a:schemeClr val="accent3"/>
                  </a:solidFill>
                </a:rPr>
                <a:t>+</a:t>
              </a:r>
            </a:p>
          </p:txBody>
        </p:sp>
        <p:sp>
          <p:nvSpPr>
            <p:cNvPr id="78" name="TextBox 77">
              <a:extLst>
                <a:ext uri="{FF2B5EF4-FFF2-40B4-BE49-F238E27FC236}">
                  <a16:creationId xmlns:a16="http://schemas.microsoft.com/office/drawing/2014/main" id="{A6601AFC-667A-9786-FC3A-7642D673C182}"/>
                </a:ext>
              </a:extLst>
            </p:cNvPr>
            <p:cNvSpPr txBox="1"/>
            <p:nvPr/>
          </p:nvSpPr>
          <p:spPr>
            <a:xfrm>
              <a:off x="5125205" y="1340847"/>
              <a:ext cx="266420" cy="261610"/>
            </a:xfrm>
            <a:prstGeom prst="rect">
              <a:avLst/>
            </a:prstGeom>
            <a:noFill/>
          </p:spPr>
          <p:txBody>
            <a:bodyPr wrap="none" rtlCol="0">
              <a:spAutoFit/>
            </a:bodyPr>
            <a:lstStyle/>
            <a:p>
              <a:r>
                <a:rPr lang="en-MX" sz="1100">
                  <a:solidFill>
                    <a:schemeClr val="accent3"/>
                  </a:solidFill>
                </a:rPr>
                <a:t>+</a:t>
              </a:r>
            </a:p>
          </p:txBody>
        </p:sp>
        <p:sp>
          <p:nvSpPr>
            <p:cNvPr id="79" name="TextBox 78">
              <a:extLst>
                <a:ext uri="{FF2B5EF4-FFF2-40B4-BE49-F238E27FC236}">
                  <a16:creationId xmlns:a16="http://schemas.microsoft.com/office/drawing/2014/main" id="{29F3BAB4-703B-2729-A72B-75DEA200A777}"/>
                </a:ext>
              </a:extLst>
            </p:cNvPr>
            <p:cNvSpPr txBox="1"/>
            <p:nvPr/>
          </p:nvSpPr>
          <p:spPr>
            <a:xfrm>
              <a:off x="5175553" y="1375733"/>
              <a:ext cx="266420" cy="261610"/>
            </a:xfrm>
            <a:prstGeom prst="rect">
              <a:avLst/>
            </a:prstGeom>
            <a:noFill/>
          </p:spPr>
          <p:txBody>
            <a:bodyPr wrap="none" rtlCol="0">
              <a:spAutoFit/>
            </a:bodyPr>
            <a:lstStyle/>
            <a:p>
              <a:r>
                <a:rPr lang="en-MX" sz="1100">
                  <a:solidFill>
                    <a:schemeClr val="accent3"/>
                  </a:solidFill>
                </a:rPr>
                <a:t>+</a:t>
              </a:r>
            </a:p>
          </p:txBody>
        </p:sp>
        <p:sp>
          <p:nvSpPr>
            <p:cNvPr id="80" name="TextBox 79">
              <a:extLst>
                <a:ext uri="{FF2B5EF4-FFF2-40B4-BE49-F238E27FC236}">
                  <a16:creationId xmlns:a16="http://schemas.microsoft.com/office/drawing/2014/main" id="{DA14F145-69D9-63AC-C1ED-9BB9F21487CC}"/>
                </a:ext>
              </a:extLst>
            </p:cNvPr>
            <p:cNvSpPr txBox="1"/>
            <p:nvPr/>
          </p:nvSpPr>
          <p:spPr>
            <a:xfrm>
              <a:off x="5158903" y="1416027"/>
              <a:ext cx="266420" cy="261610"/>
            </a:xfrm>
            <a:prstGeom prst="rect">
              <a:avLst/>
            </a:prstGeom>
            <a:noFill/>
          </p:spPr>
          <p:txBody>
            <a:bodyPr wrap="none" rtlCol="0">
              <a:spAutoFit/>
            </a:bodyPr>
            <a:lstStyle/>
            <a:p>
              <a:r>
                <a:rPr lang="en-MX" sz="1100">
                  <a:solidFill>
                    <a:schemeClr val="accent3"/>
                  </a:solidFill>
                </a:rPr>
                <a:t>+</a:t>
              </a:r>
            </a:p>
          </p:txBody>
        </p:sp>
        <p:sp>
          <p:nvSpPr>
            <p:cNvPr id="81" name="TextBox 80">
              <a:extLst>
                <a:ext uri="{FF2B5EF4-FFF2-40B4-BE49-F238E27FC236}">
                  <a16:creationId xmlns:a16="http://schemas.microsoft.com/office/drawing/2014/main" id="{72DFAF58-9453-C120-A987-042422EE8DB5}"/>
                </a:ext>
              </a:extLst>
            </p:cNvPr>
            <p:cNvSpPr txBox="1"/>
            <p:nvPr/>
          </p:nvSpPr>
          <p:spPr>
            <a:xfrm>
              <a:off x="5448323" y="1463488"/>
              <a:ext cx="266420" cy="261610"/>
            </a:xfrm>
            <a:prstGeom prst="rect">
              <a:avLst/>
            </a:prstGeom>
            <a:noFill/>
          </p:spPr>
          <p:txBody>
            <a:bodyPr wrap="none" rtlCol="0">
              <a:spAutoFit/>
            </a:bodyPr>
            <a:lstStyle/>
            <a:p>
              <a:r>
                <a:rPr lang="en-MX" sz="1100">
                  <a:solidFill>
                    <a:schemeClr val="accent3"/>
                  </a:solidFill>
                </a:rPr>
                <a:t>+</a:t>
              </a:r>
            </a:p>
          </p:txBody>
        </p:sp>
        <p:sp>
          <p:nvSpPr>
            <p:cNvPr id="82" name="TextBox 81">
              <a:extLst>
                <a:ext uri="{FF2B5EF4-FFF2-40B4-BE49-F238E27FC236}">
                  <a16:creationId xmlns:a16="http://schemas.microsoft.com/office/drawing/2014/main" id="{420455CE-CBCF-A454-0C70-BFDBC3E67704}"/>
                </a:ext>
              </a:extLst>
            </p:cNvPr>
            <p:cNvSpPr txBox="1"/>
            <p:nvPr/>
          </p:nvSpPr>
          <p:spPr>
            <a:xfrm>
              <a:off x="5489776" y="1463488"/>
              <a:ext cx="266420" cy="261610"/>
            </a:xfrm>
            <a:prstGeom prst="rect">
              <a:avLst/>
            </a:prstGeom>
            <a:noFill/>
          </p:spPr>
          <p:txBody>
            <a:bodyPr wrap="none" rtlCol="0">
              <a:spAutoFit/>
            </a:bodyPr>
            <a:lstStyle/>
            <a:p>
              <a:r>
                <a:rPr lang="en-MX" sz="1100">
                  <a:solidFill>
                    <a:schemeClr val="accent3"/>
                  </a:solidFill>
                </a:rPr>
                <a:t>+</a:t>
              </a:r>
            </a:p>
          </p:txBody>
        </p:sp>
        <p:sp>
          <p:nvSpPr>
            <p:cNvPr id="83" name="TextBox 82">
              <a:extLst>
                <a:ext uri="{FF2B5EF4-FFF2-40B4-BE49-F238E27FC236}">
                  <a16:creationId xmlns:a16="http://schemas.microsoft.com/office/drawing/2014/main" id="{AB47C8F0-2FFD-3340-683E-ABDA8EEC3504}"/>
                </a:ext>
              </a:extLst>
            </p:cNvPr>
            <p:cNvSpPr txBox="1"/>
            <p:nvPr/>
          </p:nvSpPr>
          <p:spPr>
            <a:xfrm>
              <a:off x="5868992" y="1588926"/>
              <a:ext cx="266420" cy="261610"/>
            </a:xfrm>
            <a:prstGeom prst="rect">
              <a:avLst/>
            </a:prstGeom>
            <a:noFill/>
          </p:spPr>
          <p:txBody>
            <a:bodyPr wrap="none" rtlCol="0">
              <a:spAutoFit/>
            </a:bodyPr>
            <a:lstStyle/>
            <a:p>
              <a:r>
                <a:rPr lang="en-MX" sz="1100">
                  <a:solidFill>
                    <a:schemeClr val="accent3"/>
                  </a:solidFill>
                </a:rPr>
                <a:t>+</a:t>
              </a:r>
            </a:p>
          </p:txBody>
        </p:sp>
        <p:sp>
          <p:nvSpPr>
            <p:cNvPr id="84" name="TextBox 83">
              <a:extLst>
                <a:ext uri="{FF2B5EF4-FFF2-40B4-BE49-F238E27FC236}">
                  <a16:creationId xmlns:a16="http://schemas.microsoft.com/office/drawing/2014/main" id="{6CDA6E57-527E-7113-F8E6-50F4DB6E71E0}"/>
                </a:ext>
              </a:extLst>
            </p:cNvPr>
            <p:cNvSpPr txBox="1"/>
            <p:nvPr/>
          </p:nvSpPr>
          <p:spPr>
            <a:xfrm>
              <a:off x="5890446" y="1609966"/>
              <a:ext cx="266420" cy="261610"/>
            </a:xfrm>
            <a:prstGeom prst="rect">
              <a:avLst/>
            </a:prstGeom>
            <a:noFill/>
          </p:spPr>
          <p:txBody>
            <a:bodyPr wrap="none" rtlCol="0">
              <a:spAutoFit/>
            </a:bodyPr>
            <a:lstStyle/>
            <a:p>
              <a:r>
                <a:rPr lang="en-MX" sz="1100">
                  <a:solidFill>
                    <a:schemeClr val="accent3"/>
                  </a:solidFill>
                </a:rPr>
                <a:t>+</a:t>
              </a:r>
            </a:p>
          </p:txBody>
        </p:sp>
        <p:sp>
          <p:nvSpPr>
            <p:cNvPr id="85" name="TextBox 84">
              <a:extLst>
                <a:ext uri="{FF2B5EF4-FFF2-40B4-BE49-F238E27FC236}">
                  <a16:creationId xmlns:a16="http://schemas.microsoft.com/office/drawing/2014/main" id="{3C74D488-0F65-FFF8-7635-FC2F100E51CE}"/>
                </a:ext>
              </a:extLst>
            </p:cNvPr>
            <p:cNvSpPr txBox="1"/>
            <p:nvPr/>
          </p:nvSpPr>
          <p:spPr>
            <a:xfrm>
              <a:off x="5930365" y="1624010"/>
              <a:ext cx="266420" cy="261610"/>
            </a:xfrm>
            <a:prstGeom prst="rect">
              <a:avLst/>
            </a:prstGeom>
            <a:noFill/>
          </p:spPr>
          <p:txBody>
            <a:bodyPr wrap="none" rtlCol="0">
              <a:spAutoFit/>
            </a:bodyPr>
            <a:lstStyle/>
            <a:p>
              <a:r>
                <a:rPr lang="en-MX" sz="1100">
                  <a:solidFill>
                    <a:schemeClr val="accent3"/>
                  </a:solidFill>
                </a:rPr>
                <a:t>+</a:t>
              </a:r>
            </a:p>
          </p:txBody>
        </p:sp>
        <p:sp>
          <p:nvSpPr>
            <p:cNvPr id="86" name="TextBox 85">
              <a:extLst>
                <a:ext uri="{FF2B5EF4-FFF2-40B4-BE49-F238E27FC236}">
                  <a16:creationId xmlns:a16="http://schemas.microsoft.com/office/drawing/2014/main" id="{5D84D382-A224-63DF-9B77-0F186FB014D6}"/>
                </a:ext>
              </a:extLst>
            </p:cNvPr>
            <p:cNvSpPr txBox="1"/>
            <p:nvPr/>
          </p:nvSpPr>
          <p:spPr>
            <a:xfrm>
              <a:off x="6058307" y="1773193"/>
              <a:ext cx="266420" cy="261610"/>
            </a:xfrm>
            <a:prstGeom prst="rect">
              <a:avLst/>
            </a:prstGeom>
            <a:noFill/>
          </p:spPr>
          <p:txBody>
            <a:bodyPr wrap="none" rtlCol="0">
              <a:spAutoFit/>
            </a:bodyPr>
            <a:lstStyle/>
            <a:p>
              <a:r>
                <a:rPr lang="en-MX" sz="1100">
                  <a:solidFill>
                    <a:schemeClr val="accent3"/>
                  </a:solidFill>
                </a:rPr>
                <a:t>+</a:t>
              </a:r>
            </a:p>
          </p:txBody>
        </p:sp>
        <p:sp>
          <p:nvSpPr>
            <p:cNvPr id="87" name="TextBox 86">
              <a:extLst>
                <a:ext uri="{FF2B5EF4-FFF2-40B4-BE49-F238E27FC236}">
                  <a16:creationId xmlns:a16="http://schemas.microsoft.com/office/drawing/2014/main" id="{AD6C1F0A-17B4-F5BF-326A-BE01526FED16}"/>
                </a:ext>
              </a:extLst>
            </p:cNvPr>
            <p:cNvSpPr txBox="1"/>
            <p:nvPr/>
          </p:nvSpPr>
          <p:spPr>
            <a:xfrm>
              <a:off x="6163238" y="1818012"/>
              <a:ext cx="266420" cy="261610"/>
            </a:xfrm>
            <a:prstGeom prst="rect">
              <a:avLst/>
            </a:prstGeom>
            <a:noFill/>
          </p:spPr>
          <p:txBody>
            <a:bodyPr wrap="none" rtlCol="0">
              <a:spAutoFit/>
            </a:bodyPr>
            <a:lstStyle/>
            <a:p>
              <a:r>
                <a:rPr lang="en-MX" sz="1100">
                  <a:solidFill>
                    <a:schemeClr val="accent3"/>
                  </a:solidFill>
                </a:rPr>
                <a:t>+</a:t>
              </a:r>
            </a:p>
          </p:txBody>
        </p:sp>
        <p:sp>
          <p:nvSpPr>
            <p:cNvPr id="88" name="TextBox 87">
              <a:extLst>
                <a:ext uri="{FF2B5EF4-FFF2-40B4-BE49-F238E27FC236}">
                  <a16:creationId xmlns:a16="http://schemas.microsoft.com/office/drawing/2014/main" id="{52ED79AC-4069-9159-E14E-07B4F46587F2}"/>
                </a:ext>
              </a:extLst>
            </p:cNvPr>
            <p:cNvSpPr txBox="1"/>
            <p:nvPr/>
          </p:nvSpPr>
          <p:spPr>
            <a:xfrm>
              <a:off x="6425120" y="1958762"/>
              <a:ext cx="266420" cy="261610"/>
            </a:xfrm>
            <a:prstGeom prst="rect">
              <a:avLst/>
            </a:prstGeom>
            <a:noFill/>
          </p:spPr>
          <p:txBody>
            <a:bodyPr wrap="none" rtlCol="0">
              <a:spAutoFit/>
            </a:bodyPr>
            <a:lstStyle/>
            <a:p>
              <a:r>
                <a:rPr lang="en-MX" sz="1100">
                  <a:solidFill>
                    <a:schemeClr val="accent3"/>
                  </a:solidFill>
                </a:rPr>
                <a:t>+</a:t>
              </a:r>
            </a:p>
          </p:txBody>
        </p:sp>
        <p:sp>
          <p:nvSpPr>
            <p:cNvPr id="89" name="TextBox 88">
              <a:extLst>
                <a:ext uri="{FF2B5EF4-FFF2-40B4-BE49-F238E27FC236}">
                  <a16:creationId xmlns:a16="http://schemas.microsoft.com/office/drawing/2014/main" id="{BA605C91-4424-FDC2-55EF-F48C9C58107F}"/>
                </a:ext>
              </a:extLst>
            </p:cNvPr>
            <p:cNvSpPr txBox="1"/>
            <p:nvPr/>
          </p:nvSpPr>
          <p:spPr>
            <a:xfrm>
              <a:off x="6609749" y="2106936"/>
              <a:ext cx="266420" cy="261610"/>
            </a:xfrm>
            <a:prstGeom prst="rect">
              <a:avLst/>
            </a:prstGeom>
            <a:noFill/>
          </p:spPr>
          <p:txBody>
            <a:bodyPr wrap="none" rtlCol="0">
              <a:spAutoFit/>
            </a:bodyPr>
            <a:lstStyle/>
            <a:p>
              <a:r>
                <a:rPr lang="en-MX" sz="1100">
                  <a:solidFill>
                    <a:schemeClr val="accent3"/>
                  </a:solidFill>
                </a:rPr>
                <a:t>+</a:t>
              </a:r>
            </a:p>
          </p:txBody>
        </p:sp>
        <p:sp>
          <p:nvSpPr>
            <p:cNvPr id="90" name="TextBox 89">
              <a:extLst>
                <a:ext uri="{FF2B5EF4-FFF2-40B4-BE49-F238E27FC236}">
                  <a16:creationId xmlns:a16="http://schemas.microsoft.com/office/drawing/2014/main" id="{2B3C4EA0-4003-7B29-F5B4-5727D0F77958}"/>
                </a:ext>
              </a:extLst>
            </p:cNvPr>
            <p:cNvSpPr txBox="1"/>
            <p:nvPr/>
          </p:nvSpPr>
          <p:spPr>
            <a:xfrm>
              <a:off x="6681302" y="2125498"/>
              <a:ext cx="266420" cy="261610"/>
            </a:xfrm>
            <a:prstGeom prst="rect">
              <a:avLst/>
            </a:prstGeom>
            <a:noFill/>
          </p:spPr>
          <p:txBody>
            <a:bodyPr wrap="none" rtlCol="0">
              <a:spAutoFit/>
            </a:bodyPr>
            <a:lstStyle/>
            <a:p>
              <a:r>
                <a:rPr lang="en-MX" sz="1100">
                  <a:solidFill>
                    <a:schemeClr val="accent3"/>
                  </a:solidFill>
                </a:rPr>
                <a:t>+</a:t>
              </a:r>
            </a:p>
          </p:txBody>
        </p:sp>
        <p:sp>
          <p:nvSpPr>
            <p:cNvPr id="91" name="TextBox 90">
              <a:extLst>
                <a:ext uri="{FF2B5EF4-FFF2-40B4-BE49-F238E27FC236}">
                  <a16:creationId xmlns:a16="http://schemas.microsoft.com/office/drawing/2014/main" id="{65733E65-02BC-CCC3-F765-BD9E8634F250}"/>
                </a:ext>
              </a:extLst>
            </p:cNvPr>
            <p:cNvSpPr txBox="1"/>
            <p:nvPr/>
          </p:nvSpPr>
          <p:spPr>
            <a:xfrm>
              <a:off x="6785812" y="2201041"/>
              <a:ext cx="266420" cy="261610"/>
            </a:xfrm>
            <a:prstGeom prst="rect">
              <a:avLst/>
            </a:prstGeom>
            <a:noFill/>
          </p:spPr>
          <p:txBody>
            <a:bodyPr wrap="none" rtlCol="0">
              <a:spAutoFit/>
            </a:bodyPr>
            <a:lstStyle/>
            <a:p>
              <a:r>
                <a:rPr lang="en-MX" sz="1100">
                  <a:solidFill>
                    <a:schemeClr val="accent3"/>
                  </a:solidFill>
                </a:rPr>
                <a:t>+</a:t>
              </a:r>
            </a:p>
          </p:txBody>
        </p:sp>
        <p:sp>
          <p:nvSpPr>
            <p:cNvPr id="92" name="TextBox 91">
              <a:extLst>
                <a:ext uri="{FF2B5EF4-FFF2-40B4-BE49-F238E27FC236}">
                  <a16:creationId xmlns:a16="http://schemas.microsoft.com/office/drawing/2014/main" id="{9C378140-E9D2-FB73-3DFE-0AE42FFD4060}"/>
                </a:ext>
              </a:extLst>
            </p:cNvPr>
            <p:cNvSpPr txBox="1"/>
            <p:nvPr/>
          </p:nvSpPr>
          <p:spPr>
            <a:xfrm>
              <a:off x="6902849" y="2237741"/>
              <a:ext cx="266420" cy="261610"/>
            </a:xfrm>
            <a:prstGeom prst="rect">
              <a:avLst/>
            </a:prstGeom>
            <a:noFill/>
          </p:spPr>
          <p:txBody>
            <a:bodyPr wrap="none" rtlCol="0">
              <a:spAutoFit/>
            </a:bodyPr>
            <a:lstStyle/>
            <a:p>
              <a:r>
                <a:rPr lang="en-MX" sz="1100">
                  <a:solidFill>
                    <a:schemeClr val="accent3"/>
                  </a:solidFill>
                </a:rPr>
                <a:t>+</a:t>
              </a:r>
            </a:p>
          </p:txBody>
        </p:sp>
        <p:sp>
          <p:nvSpPr>
            <p:cNvPr id="93" name="TextBox 92">
              <a:extLst>
                <a:ext uri="{FF2B5EF4-FFF2-40B4-BE49-F238E27FC236}">
                  <a16:creationId xmlns:a16="http://schemas.microsoft.com/office/drawing/2014/main" id="{56ABB00E-3B0A-9F4C-BEED-F672F7F03330}"/>
                </a:ext>
              </a:extLst>
            </p:cNvPr>
            <p:cNvSpPr txBox="1"/>
            <p:nvPr/>
          </p:nvSpPr>
          <p:spPr>
            <a:xfrm>
              <a:off x="6949958" y="2259478"/>
              <a:ext cx="266420" cy="261610"/>
            </a:xfrm>
            <a:prstGeom prst="rect">
              <a:avLst/>
            </a:prstGeom>
            <a:noFill/>
          </p:spPr>
          <p:txBody>
            <a:bodyPr wrap="none" rtlCol="0">
              <a:spAutoFit/>
            </a:bodyPr>
            <a:lstStyle/>
            <a:p>
              <a:r>
                <a:rPr lang="en-MX" sz="1100">
                  <a:solidFill>
                    <a:schemeClr val="accent3"/>
                  </a:solidFill>
                </a:rPr>
                <a:t>+</a:t>
              </a:r>
            </a:p>
          </p:txBody>
        </p:sp>
        <p:sp>
          <p:nvSpPr>
            <p:cNvPr id="94" name="TextBox 93">
              <a:extLst>
                <a:ext uri="{FF2B5EF4-FFF2-40B4-BE49-F238E27FC236}">
                  <a16:creationId xmlns:a16="http://schemas.microsoft.com/office/drawing/2014/main" id="{18F0A009-F507-DD28-BC2F-5EC972C6E16E}"/>
                </a:ext>
              </a:extLst>
            </p:cNvPr>
            <p:cNvSpPr txBox="1"/>
            <p:nvPr/>
          </p:nvSpPr>
          <p:spPr>
            <a:xfrm>
              <a:off x="6968928" y="2259341"/>
              <a:ext cx="266420" cy="261610"/>
            </a:xfrm>
            <a:prstGeom prst="rect">
              <a:avLst/>
            </a:prstGeom>
            <a:noFill/>
          </p:spPr>
          <p:txBody>
            <a:bodyPr wrap="none" rtlCol="0">
              <a:spAutoFit/>
            </a:bodyPr>
            <a:lstStyle/>
            <a:p>
              <a:r>
                <a:rPr lang="en-MX" sz="1100">
                  <a:solidFill>
                    <a:schemeClr val="accent3"/>
                  </a:solidFill>
                </a:rPr>
                <a:t>+</a:t>
              </a:r>
            </a:p>
          </p:txBody>
        </p:sp>
        <p:sp>
          <p:nvSpPr>
            <p:cNvPr id="95" name="TextBox 94">
              <a:extLst>
                <a:ext uri="{FF2B5EF4-FFF2-40B4-BE49-F238E27FC236}">
                  <a16:creationId xmlns:a16="http://schemas.microsoft.com/office/drawing/2014/main" id="{7939BC66-BB87-4907-3AA7-DFBE6249C52F}"/>
                </a:ext>
              </a:extLst>
            </p:cNvPr>
            <p:cNvSpPr txBox="1"/>
            <p:nvPr/>
          </p:nvSpPr>
          <p:spPr>
            <a:xfrm>
              <a:off x="6998642" y="2259478"/>
              <a:ext cx="266420" cy="261610"/>
            </a:xfrm>
            <a:prstGeom prst="rect">
              <a:avLst/>
            </a:prstGeom>
            <a:noFill/>
          </p:spPr>
          <p:txBody>
            <a:bodyPr wrap="none" rtlCol="0">
              <a:spAutoFit/>
            </a:bodyPr>
            <a:lstStyle/>
            <a:p>
              <a:r>
                <a:rPr lang="en-MX" sz="1100">
                  <a:solidFill>
                    <a:schemeClr val="accent3"/>
                  </a:solidFill>
                </a:rPr>
                <a:t>+</a:t>
              </a:r>
            </a:p>
          </p:txBody>
        </p:sp>
        <p:sp>
          <p:nvSpPr>
            <p:cNvPr id="96" name="TextBox 95">
              <a:extLst>
                <a:ext uri="{FF2B5EF4-FFF2-40B4-BE49-F238E27FC236}">
                  <a16:creationId xmlns:a16="http://schemas.microsoft.com/office/drawing/2014/main" id="{3C9E7767-8905-F28A-3448-05291303C5A0}"/>
                </a:ext>
              </a:extLst>
            </p:cNvPr>
            <p:cNvSpPr txBox="1"/>
            <p:nvPr/>
          </p:nvSpPr>
          <p:spPr>
            <a:xfrm>
              <a:off x="7017550" y="2304347"/>
              <a:ext cx="266420" cy="261610"/>
            </a:xfrm>
            <a:prstGeom prst="rect">
              <a:avLst/>
            </a:prstGeom>
            <a:noFill/>
          </p:spPr>
          <p:txBody>
            <a:bodyPr wrap="none" rtlCol="0">
              <a:spAutoFit/>
            </a:bodyPr>
            <a:lstStyle/>
            <a:p>
              <a:r>
                <a:rPr lang="en-MX" sz="1100">
                  <a:solidFill>
                    <a:schemeClr val="accent3"/>
                  </a:solidFill>
                </a:rPr>
                <a:t>+</a:t>
              </a:r>
            </a:p>
          </p:txBody>
        </p:sp>
        <p:sp>
          <p:nvSpPr>
            <p:cNvPr id="97" name="TextBox 96">
              <a:extLst>
                <a:ext uri="{FF2B5EF4-FFF2-40B4-BE49-F238E27FC236}">
                  <a16:creationId xmlns:a16="http://schemas.microsoft.com/office/drawing/2014/main" id="{500718C7-64DC-E148-B4FB-FAF77E5AD1B1}"/>
                </a:ext>
              </a:extLst>
            </p:cNvPr>
            <p:cNvSpPr txBox="1"/>
            <p:nvPr/>
          </p:nvSpPr>
          <p:spPr>
            <a:xfrm>
              <a:off x="7046397" y="2325613"/>
              <a:ext cx="266420" cy="261610"/>
            </a:xfrm>
            <a:prstGeom prst="rect">
              <a:avLst/>
            </a:prstGeom>
            <a:noFill/>
          </p:spPr>
          <p:txBody>
            <a:bodyPr wrap="none" rtlCol="0">
              <a:spAutoFit/>
            </a:bodyPr>
            <a:lstStyle/>
            <a:p>
              <a:r>
                <a:rPr lang="en-MX" sz="1100">
                  <a:solidFill>
                    <a:schemeClr val="accent3"/>
                  </a:solidFill>
                </a:rPr>
                <a:t>+</a:t>
              </a:r>
            </a:p>
          </p:txBody>
        </p:sp>
        <p:sp>
          <p:nvSpPr>
            <p:cNvPr id="98" name="TextBox 97">
              <a:extLst>
                <a:ext uri="{FF2B5EF4-FFF2-40B4-BE49-F238E27FC236}">
                  <a16:creationId xmlns:a16="http://schemas.microsoft.com/office/drawing/2014/main" id="{59283090-5EED-CD11-5C21-C5F8E84252A5}"/>
                </a:ext>
              </a:extLst>
            </p:cNvPr>
            <p:cNvSpPr txBox="1"/>
            <p:nvPr/>
          </p:nvSpPr>
          <p:spPr>
            <a:xfrm>
              <a:off x="7058513" y="2325496"/>
              <a:ext cx="266420" cy="261610"/>
            </a:xfrm>
            <a:prstGeom prst="rect">
              <a:avLst/>
            </a:prstGeom>
            <a:noFill/>
          </p:spPr>
          <p:txBody>
            <a:bodyPr wrap="none" rtlCol="0">
              <a:spAutoFit/>
            </a:bodyPr>
            <a:lstStyle/>
            <a:p>
              <a:r>
                <a:rPr lang="en-MX" sz="1100">
                  <a:solidFill>
                    <a:schemeClr val="accent3"/>
                  </a:solidFill>
                </a:rPr>
                <a:t>+</a:t>
              </a:r>
            </a:p>
          </p:txBody>
        </p:sp>
        <p:sp>
          <p:nvSpPr>
            <p:cNvPr id="99" name="TextBox 98">
              <a:extLst>
                <a:ext uri="{FF2B5EF4-FFF2-40B4-BE49-F238E27FC236}">
                  <a16:creationId xmlns:a16="http://schemas.microsoft.com/office/drawing/2014/main" id="{6B714D32-76DD-0FBC-ADB4-5307886FBA38}"/>
                </a:ext>
              </a:extLst>
            </p:cNvPr>
            <p:cNvSpPr txBox="1"/>
            <p:nvPr/>
          </p:nvSpPr>
          <p:spPr>
            <a:xfrm>
              <a:off x="7074274" y="2325496"/>
              <a:ext cx="266420" cy="261610"/>
            </a:xfrm>
            <a:prstGeom prst="rect">
              <a:avLst/>
            </a:prstGeom>
            <a:noFill/>
          </p:spPr>
          <p:txBody>
            <a:bodyPr wrap="none" rtlCol="0">
              <a:spAutoFit/>
            </a:bodyPr>
            <a:lstStyle/>
            <a:p>
              <a:r>
                <a:rPr lang="en-MX" sz="1100">
                  <a:solidFill>
                    <a:schemeClr val="accent3"/>
                  </a:solidFill>
                </a:rPr>
                <a:t>+</a:t>
              </a:r>
            </a:p>
          </p:txBody>
        </p:sp>
        <p:sp>
          <p:nvSpPr>
            <p:cNvPr id="100" name="TextBox 99">
              <a:extLst>
                <a:ext uri="{FF2B5EF4-FFF2-40B4-BE49-F238E27FC236}">
                  <a16:creationId xmlns:a16="http://schemas.microsoft.com/office/drawing/2014/main" id="{606C1E10-B291-D73B-00A9-32AA9F966CD7}"/>
                </a:ext>
              </a:extLst>
            </p:cNvPr>
            <p:cNvSpPr txBox="1"/>
            <p:nvPr/>
          </p:nvSpPr>
          <p:spPr>
            <a:xfrm>
              <a:off x="7129080" y="2328671"/>
              <a:ext cx="266420" cy="261610"/>
            </a:xfrm>
            <a:prstGeom prst="rect">
              <a:avLst/>
            </a:prstGeom>
            <a:noFill/>
          </p:spPr>
          <p:txBody>
            <a:bodyPr wrap="none" rtlCol="0">
              <a:spAutoFit/>
            </a:bodyPr>
            <a:lstStyle/>
            <a:p>
              <a:r>
                <a:rPr lang="en-MX" sz="1100">
                  <a:solidFill>
                    <a:schemeClr val="accent3"/>
                  </a:solidFill>
                </a:rPr>
                <a:t>+</a:t>
              </a:r>
            </a:p>
          </p:txBody>
        </p:sp>
        <p:sp>
          <p:nvSpPr>
            <p:cNvPr id="101" name="TextBox 100">
              <a:extLst>
                <a:ext uri="{FF2B5EF4-FFF2-40B4-BE49-F238E27FC236}">
                  <a16:creationId xmlns:a16="http://schemas.microsoft.com/office/drawing/2014/main" id="{2FE8271E-A6C8-CA3E-CE93-62C4B0EC1CD6}"/>
                </a:ext>
              </a:extLst>
            </p:cNvPr>
            <p:cNvSpPr txBox="1"/>
            <p:nvPr/>
          </p:nvSpPr>
          <p:spPr>
            <a:xfrm>
              <a:off x="7152126" y="2328671"/>
              <a:ext cx="266420" cy="261610"/>
            </a:xfrm>
            <a:prstGeom prst="rect">
              <a:avLst/>
            </a:prstGeom>
            <a:noFill/>
          </p:spPr>
          <p:txBody>
            <a:bodyPr wrap="none" rtlCol="0">
              <a:spAutoFit/>
            </a:bodyPr>
            <a:lstStyle/>
            <a:p>
              <a:r>
                <a:rPr lang="en-MX" sz="1100">
                  <a:solidFill>
                    <a:schemeClr val="accent3"/>
                  </a:solidFill>
                </a:rPr>
                <a:t>+</a:t>
              </a:r>
            </a:p>
          </p:txBody>
        </p:sp>
        <p:sp>
          <p:nvSpPr>
            <p:cNvPr id="102" name="TextBox 101">
              <a:extLst>
                <a:ext uri="{FF2B5EF4-FFF2-40B4-BE49-F238E27FC236}">
                  <a16:creationId xmlns:a16="http://schemas.microsoft.com/office/drawing/2014/main" id="{4C20ACCD-ED52-675B-9A7F-98DC6412AA4F}"/>
                </a:ext>
              </a:extLst>
            </p:cNvPr>
            <p:cNvSpPr txBox="1"/>
            <p:nvPr/>
          </p:nvSpPr>
          <p:spPr>
            <a:xfrm>
              <a:off x="7188741" y="2390020"/>
              <a:ext cx="266420" cy="261610"/>
            </a:xfrm>
            <a:prstGeom prst="rect">
              <a:avLst/>
            </a:prstGeom>
            <a:noFill/>
          </p:spPr>
          <p:txBody>
            <a:bodyPr wrap="none" rtlCol="0">
              <a:spAutoFit/>
            </a:bodyPr>
            <a:lstStyle/>
            <a:p>
              <a:r>
                <a:rPr lang="en-MX" sz="1100">
                  <a:solidFill>
                    <a:schemeClr val="accent3"/>
                  </a:solidFill>
                </a:rPr>
                <a:t>+</a:t>
              </a:r>
            </a:p>
          </p:txBody>
        </p:sp>
        <p:sp>
          <p:nvSpPr>
            <p:cNvPr id="103" name="TextBox 102">
              <a:extLst>
                <a:ext uri="{FF2B5EF4-FFF2-40B4-BE49-F238E27FC236}">
                  <a16:creationId xmlns:a16="http://schemas.microsoft.com/office/drawing/2014/main" id="{3D6575D8-EA08-6393-7C99-3CE840FA7E54}"/>
                </a:ext>
              </a:extLst>
            </p:cNvPr>
            <p:cNvSpPr txBox="1"/>
            <p:nvPr/>
          </p:nvSpPr>
          <p:spPr>
            <a:xfrm>
              <a:off x="7227350" y="2389191"/>
              <a:ext cx="266420" cy="261610"/>
            </a:xfrm>
            <a:prstGeom prst="rect">
              <a:avLst/>
            </a:prstGeom>
            <a:noFill/>
          </p:spPr>
          <p:txBody>
            <a:bodyPr wrap="none" rtlCol="0">
              <a:spAutoFit/>
            </a:bodyPr>
            <a:lstStyle/>
            <a:p>
              <a:r>
                <a:rPr lang="en-MX" sz="1100">
                  <a:solidFill>
                    <a:schemeClr val="accent3"/>
                  </a:solidFill>
                </a:rPr>
                <a:t>+</a:t>
              </a:r>
            </a:p>
          </p:txBody>
        </p:sp>
        <p:sp>
          <p:nvSpPr>
            <p:cNvPr id="104" name="TextBox 103">
              <a:extLst>
                <a:ext uri="{FF2B5EF4-FFF2-40B4-BE49-F238E27FC236}">
                  <a16:creationId xmlns:a16="http://schemas.microsoft.com/office/drawing/2014/main" id="{0FF8382B-8EFE-4609-BFD3-CB6FA2BF6A89}"/>
                </a:ext>
              </a:extLst>
            </p:cNvPr>
            <p:cNvSpPr txBox="1"/>
            <p:nvPr/>
          </p:nvSpPr>
          <p:spPr>
            <a:xfrm>
              <a:off x="7243772" y="2390413"/>
              <a:ext cx="266420" cy="261610"/>
            </a:xfrm>
            <a:prstGeom prst="rect">
              <a:avLst/>
            </a:prstGeom>
            <a:noFill/>
          </p:spPr>
          <p:txBody>
            <a:bodyPr wrap="none" rtlCol="0">
              <a:spAutoFit/>
            </a:bodyPr>
            <a:lstStyle/>
            <a:p>
              <a:r>
                <a:rPr lang="en-MX" sz="1100">
                  <a:solidFill>
                    <a:schemeClr val="accent3"/>
                  </a:solidFill>
                </a:rPr>
                <a:t>+</a:t>
              </a:r>
            </a:p>
          </p:txBody>
        </p:sp>
        <p:sp>
          <p:nvSpPr>
            <p:cNvPr id="105" name="TextBox 104">
              <a:extLst>
                <a:ext uri="{FF2B5EF4-FFF2-40B4-BE49-F238E27FC236}">
                  <a16:creationId xmlns:a16="http://schemas.microsoft.com/office/drawing/2014/main" id="{A1A7A7E4-8F75-8945-0976-95CCD249C370}"/>
                </a:ext>
              </a:extLst>
            </p:cNvPr>
            <p:cNvSpPr txBox="1"/>
            <p:nvPr/>
          </p:nvSpPr>
          <p:spPr>
            <a:xfrm>
              <a:off x="7276730" y="2388621"/>
              <a:ext cx="266420" cy="261610"/>
            </a:xfrm>
            <a:prstGeom prst="rect">
              <a:avLst/>
            </a:prstGeom>
            <a:noFill/>
          </p:spPr>
          <p:txBody>
            <a:bodyPr wrap="none" rtlCol="0">
              <a:spAutoFit/>
            </a:bodyPr>
            <a:lstStyle/>
            <a:p>
              <a:r>
                <a:rPr lang="en-MX" sz="1100">
                  <a:solidFill>
                    <a:schemeClr val="accent3"/>
                  </a:solidFill>
                </a:rPr>
                <a:t>+</a:t>
              </a:r>
            </a:p>
          </p:txBody>
        </p:sp>
        <p:sp>
          <p:nvSpPr>
            <p:cNvPr id="106" name="TextBox 105">
              <a:extLst>
                <a:ext uri="{FF2B5EF4-FFF2-40B4-BE49-F238E27FC236}">
                  <a16:creationId xmlns:a16="http://schemas.microsoft.com/office/drawing/2014/main" id="{00D6F2D8-74DC-B631-3C12-790B26354E59}"/>
                </a:ext>
              </a:extLst>
            </p:cNvPr>
            <p:cNvSpPr txBox="1"/>
            <p:nvPr/>
          </p:nvSpPr>
          <p:spPr>
            <a:xfrm>
              <a:off x="7328832" y="2389357"/>
              <a:ext cx="266420" cy="261610"/>
            </a:xfrm>
            <a:prstGeom prst="rect">
              <a:avLst/>
            </a:prstGeom>
            <a:noFill/>
          </p:spPr>
          <p:txBody>
            <a:bodyPr wrap="none" rtlCol="0">
              <a:spAutoFit/>
            </a:bodyPr>
            <a:lstStyle/>
            <a:p>
              <a:r>
                <a:rPr lang="en-MX" sz="1100">
                  <a:solidFill>
                    <a:schemeClr val="accent3"/>
                  </a:solidFill>
                </a:rPr>
                <a:t>+</a:t>
              </a:r>
            </a:p>
          </p:txBody>
        </p:sp>
        <p:sp>
          <p:nvSpPr>
            <p:cNvPr id="107" name="TextBox 106">
              <a:extLst>
                <a:ext uri="{FF2B5EF4-FFF2-40B4-BE49-F238E27FC236}">
                  <a16:creationId xmlns:a16="http://schemas.microsoft.com/office/drawing/2014/main" id="{157DADA2-B931-059E-0CD0-D6DD86D4329E}"/>
                </a:ext>
              </a:extLst>
            </p:cNvPr>
            <p:cNvSpPr txBox="1"/>
            <p:nvPr/>
          </p:nvSpPr>
          <p:spPr>
            <a:xfrm>
              <a:off x="7315302" y="2388495"/>
              <a:ext cx="266420" cy="261610"/>
            </a:xfrm>
            <a:prstGeom prst="rect">
              <a:avLst/>
            </a:prstGeom>
            <a:noFill/>
          </p:spPr>
          <p:txBody>
            <a:bodyPr wrap="none" rtlCol="0">
              <a:spAutoFit/>
            </a:bodyPr>
            <a:lstStyle/>
            <a:p>
              <a:r>
                <a:rPr lang="en-MX" sz="1100">
                  <a:solidFill>
                    <a:schemeClr val="accent3"/>
                  </a:solidFill>
                </a:rPr>
                <a:t>+</a:t>
              </a:r>
            </a:p>
          </p:txBody>
        </p:sp>
        <p:sp>
          <p:nvSpPr>
            <p:cNvPr id="108" name="TextBox 107">
              <a:extLst>
                <a:ext uri="{FF2B5EF4-FFF2-40B4-BE49-F238E27FC236}">
                  <a16:creationId xmlns:a16="http://schemas.microsoft.com/office/drawing/2014/main" id="{8B7F9D4C-B460-8309-00AE-5F86C78182C7}"/>
                </a:ext>
              </a:extLst>
            </p:cNvPr>
            <p:cNvSpPr txBox="1"/>
            <p:nvPr/>
          </p:nvSpPr>
          <p:spPr>
            <a:xfrm>
              <a:off x="7294115" y="2390020"/>
              <a:ext cx="266420" cy="261610"/>
            </a:xfrm>
            <a:prstGeom prst="rect">
              <a:avLst/>
            </a:prstGeom>
            <a:noFill/>
          </p:spPr>
          <p:txBody>
            <a:bodyPr wrap="none" rtlCol="0">
              <a:spAutoFit/>
            </a:bodyPr>
            <a:lstStyle/>
            <a:p>
              <a:r>
                <a:rPr lang="en-MX" sz="1100">
                  <a:solidFill>
                    <a:schemeClr val="accent3"/>
                  </a:solidFill>
                </a:rPr>
                <a:t>+</a:t>
              </a:r>
            </a:p>
          </p:txBody>
        </p:sp>
        <p:sp>
          <p:nvSpPr>
            <p:cNvPr id="109" name="TextBox 108">
              <a:extLst>
                <a:ext uri="{FF2B5EF4-FFF2-40B4-BE49-F238E27FC236}">
                  <a16:creationId xmlns:a16="http://schemas.microsoft.com/office/drawing/2014/main" id="{2AC67F57-CB0F-988B-D399-50E74C592464}"/>
                </a:ext>
              </a:extLst>
            </p:cNvPr>
            <p:cNvSpPr txBox="1"/>
            <p:nvPr/>
          </p:nvSpPr>
          <p:spPr>
            <a:xfrm>
              <a:off x="5005362" y="1283112"/>
              <a:ext cx="266420" cy="261610"/>
            </a:xfrm>
            <a:prstGeom prst="rect">
              <a:avLst/>
            </a:prstGeom>
            <a:noFill/>
          </p:spPr>
          <p:txBody>
            <a:bodyPr wrap="none" rtlCol="0">
              <a:spAutoFit/>
            </a:bodyPr>
            <a:lstStyle/>
            <a:p>
              <a:r>
                <a:rPr lang="en-MX" sz="1100">
                  <a:solidFill>
                    <a:schemeClr val="accent3"/>
                  </a:solidFill>
                </a:rPr>
                <a:t>+</a:t>
              </a:r>
            </a:p>
          </p:txBody>
        </p:sp>
        <p:sp>
          <p:nvSpPr>
            <p:cNvPr id="110" name="TextBox 109">
              <a:extLst>
                <a:ext uri="{FF2B5EF4-FFF2-40B4-BE49-F238E27FC236}">
                  <a16:creationId xmlns:a16="http://schemas.microsoft.com/office/drawing/2014/main" id="{46116FC7-33C2-DB57-1A93-CCC0E6B9305A}"/>
                </a:ext>
              </a:extLst>
            </p:cNvPr>
            <p:cNvSpPr txBox="1"/>
            <p:nvPr/>
          </p:nvSpPr>
          <p:spPr>
            <a:xfrm>
              <a:off x="5015062" y="1284765"/>
              <a:ext cx="266420" cy="261610"/>
            </a:xfrm>
            <a:prstGeom prst="rect">
              <a:avLst/>
            </a:prstGeom>
            <a:noFill/>
          </p:spPr>
          <p:txBody>
            <a:bodyPr wrap="none" rtlCol="0">
              <a:spAutoFit/>
            </a:bodyPr>
            <a:lstStyle/>
            <a:p>
              <a:r>
                <a:rPr lang="en-MX" sz="1100">
                  <a:solidFill>
                    <a:schemeClr val="tx2"/>
                  </a:solidFill>
                </a:rPr>
                <a:t>+</a:t>
              </a:r>
            </a:p>
          </p:txBody>
        </p:sp>
        <p:sp>
          <p:nvSpPr>
            <p:cNvPr id="111" name="TextBox 110">
              <a:extLst>
                <a:ext uri="{FF2B5EF4-FFF2-40B4-BE49-F238E27FC236}">
                  <a16:creationId xmlns:a16="http://schemas.microsoft.com/office/drawing/2014/main" id="{B37C9A66-3545-6580-813E-CB04DE5B3EBD}"/>
                </a:ext>
              </a:extLst>
            </p:cNvPr>
            <p:cNvSpPr txBox="1"/>
            <p:nvPr/>
          </p:nvSpPr>
          <p:spPr>
            <a:xfrm>
              <a:off x="5075457" y="1315519"/>
              <a:ext cx="266420" cy="261610"/>
            </a:xfrm>
            <a:prstGeom prst="rect">
              <a:avLst/>
            </a:prstGeom>
            <a:noFill/>
          </p:spPr>
          <p:txBody>
            <a:bodyPr wrap="none" rtlCol="0">
              <a:spAutoFit/>
            </a:bodyPr>
            <a:lstStyle/>
            <a:p>
              <a:r>
                <a:rPr lang="en-MX" sz="1100">
                  <a:solidFill>
                    <a:schemeClr val="tx2"/>
                  </a:solidFill>
                </a:rPr>
                <a:t>+</a:t>
              </a:r>
            </a:p>
          </p:txBody>
        </p:sp>
        <p:sp>
          <p:nvSpPr>
            <p:cNvPr id="112" name="TextBox 111">
              <a:extLst>
                <a:ext uri="{FF2B5EF4-FFF2-40B4-BE49-F238E27FC236}">
                  <a16:creationId xmlns:a16="http://schemas.microsoft.com/office/drawing/2014/main" id="{F591AA76-5234-35B2-C4A1-1BE3A70465FA}"/>
                </a:ext>
              </a:extLst>
            </p:cNvPr>
            <p:cNvSpPr txBox="1"/>
            <p:nvPr/>
          </p:nvSpPr>
          <p:spPr>
            <a:xfrm>
              <a:off x="5095282" y="1315106"/>
              <a:ext cx="266420" cy="261610"/>
            </a:xfrm>
            <a:prstGeom prst="rect">
              <a:avLst/>
            </a:prstGeom>
            <a:noFill/>
          </p:spPr>
          <p:txBody>
            <a:bodyPr wrap="none" rtlCol="0">
              <a:spAutoFit/>
            </a:bodyPr>
            <a:lstStyle/>
            <a:p>
              <a:r>
                <a:rPr lang="en-MX" sz="1100">
                  <a:solidFill>
                    <a:schemeClr val="tx2"/>
                  </a:solidFill>
                </a:rPr>
                <a:t>+</a:t>
              </a:r>
            </a:p>
          </p:txBody>
        </p:sp>
        <p:sp>
          <p:nvSpPr>
            <p:cNvPr id="113" name="TextBox 112">
              <a:extLst>
                <a:ext uri="{FF2B5EF4-FFF2-40B4-BE49-F238E27FC236}">
                  <a16:creationId xmlns:a16="http://schemas.microsoft.com/office/drawing/2014/main" id="{A9258ED9-87F4-D268-DEF6-BCC8034F13A9}"/>
                </a:ext>
              </a:extLst>
            </p:cNvPr>
            <p:cNvSpPr txBox="1"/>
            <p:nvPr/>
          </p:nvSpPr>
          <p:spPr>
            <a:xfrm>
              <a:off x="5117193" y="1315353"/>
              <a:ext cx="266420" cy="261610"/>
            </a:xfrm>
            <a:prstGeom prst="rect">
              <a:avLst/>
            </a:prstGeom>
            <a:noFill/>
          </p:spPr>
          <p:txBody>
            <a:bodyPr wrap="none" rtlCol="0">
              <a:spAutoFit/>
            </a:bodyPr>
            <a:lstStyle/>
            <a:p>
              <a:r>
                <a:rPr lang="en-MX" sz="1100">
                  <a:solidFill>
                    <a:schemeClr val="tx2"/>
                  </a:solidFill>
                </a:rPr>
                <a:t>+</a:t>
              </a:r>
            </a:p>
          </p:txBody>
        </p:sp>
        <p:sp>
          <p:nvSpPr>
            <p:cNvPr id="114" name="TextBox 113">
              <a:extLst>
                <a:ext uri="{FF2B5EF4-FFF2-40B4-BE49-F238E27FC236}">
                  <a16:creationId xmlns:a16="http://schemas.microsoft.com/office/drawing/2014/main" id="{CF123E9D-E827-D9E7-1878-6599A50B9D85}"/>
                </a:ext>
              </a:extLst>
            </p:cNvPr>
            <p:cNvSpPr txBox="1"/>
            <p:nvPr/>
          </p:nvSpPr>
          <p:spPr>
            <a:xfrm>
              <a:off x="5137281" y="1315463"/>
              <a:ext cx="266420" cy="261610"/>
            </a:xfrm>
            <a:prstGeom prst="rect">
              <a:avLst/>
            </a:prstGeom>
            <a:noFill/>
          </p:spPr>
          <p:txBody>
            <a:bodyPr wrap="none" rtlCol="0">
              <a:spAutoFit/>
            </a:bodyPr>
            <a:lstStyle/>
            <a:p>
              <a:r>
                <a:rPr lang="en-MX" sz="1100">
                  <a:solidFill>
                    <a:schemeClr val="tx2"/>
                  </a:solidFill>
                </a:rPr>
                <a:t>+</a:t>
              </a:r>
            </a:p>
          </p:txBody>
        </p:sp>
        <p:sp>
          <p:nvSpPr>
            <p:cNvPr id="115" name="TextBox 114">
              <a:extLst>
                <a:ext uri="{FF2B5EF4-FFF2-40B4-BE49-F238E27FC236}">
                  <a16:creationId xmlns:a16="http://schemas.microsoft.com/office/drawing/2014/main" id="{6350B2D6-408F-B206-6068-68BD2378551A}"/>
                </a:ext>
              </a:extLst>
            </p:cNvPr>
            <p:cNvSpPr txBox="1"/>
            <p:nvPr/>
          </p:nvSpPr>
          <p:spPr>
            <a:xfrm>
              <a:off x="5413539" y="1520543"/>
              <a:ext cx="266420" cy="261610"/>
            </a:xfrm>
            <a:prstGeom prst="rect">
              <a:avLst/>
            </a:prstGeom>
            <a:noFill/>
          </p:spPr>
          <p:txBody>
            <a:bodyPr wrap="none" rtlCol="0">
              <a:spAutoFit/>
            </a:bodyPr>
            <a:lstStyle/>
            <a:p>
              <a:r>
                <a:rPr lang="en-MX" sz="1100">
                  <a:solidFill>
                    <a:schemeClr val="tx2"/>
                  </a:solidFill>
                </a:rPr>
                <a:t>+</a:t>
              </a:r>
            </a:p>
          </p:txBody>
        </p:sp>
        <p:sp>
          <p:nvSpPr>
            <p:cNvPr id="116" name="TextBox 115">
              <a:extLst>
                <a:ext uri="{FF2B5EF4-FFF2-40B4-BE49-F238E27FC236}">
                  <a16:creationId xmlns:a16="http://schemas.microsoft.com/office/drawing/2014/main" id="{B9FB7F22-B355-2BBF-CC03-DE520329C47D}"/>
                </a:ext>
              </a:extLst>
            </p:cNvPr>
            <p:cNvSpPr txBox="1"/>
            <p:nvPr/>
          </p:nvSpPr>
          <p:spPr>
            <a:xfrm>
              <a:off x="6054499" y="1643690"/>
              <a:ext cx="266420" cy="261610"/>
            </a:xfrm>
            <a:prstGeom prst="rect">
              <a:avLst/>
            </a:prstGeom>
            <a:noFill/>
          </p:spPr>
          <p:txBody>
            <a:bodyPr wrap="none" rtlCol="0">
              <a:spAutoFit/>
            </a:bodyPr>
            <a:lstStyle/>
            <a:p>
              <a:r>
                <a:rPr lang="en-MX" sz="1100">
                  <a:solidFill>
                    <a:schemeClr val="tx2"/>
                  </a:solidFill>
                </a:rPr>
                <a:t>+</a:t>
              </a:r>
            </a:p>
          </p:txBody>
        </p:sp>
        <p:sp>
          <p:nvSpPr>
            <p:cNvPr id="117" name="TextBox 116">
              <a:extLst>
                <a:ext uri="{FF2B5EF4-FFF2-40B4-BE49-F238E27FC236}">
                  <a16:creationId xmlns:a16="http://schemas.microsoft.com/office/drawing/2014/main" id="{2D01EE19-2462-A2D3-8F1A-96768A7359E9}"/>
                </a:ext>
              </a:extLst>
            </p:cNvPr>
            <p:cNvSpPr txBox="1"/>
            <p:nvPr/>
          </p:nvSpPr>
          <p:spPr>
            <a:xfrm>
              <a:off x="6470265" y="1771718"/>
              <a:ext cx="266420" cy="261610"/>
            </a:xfrm>
            <a:prstGeom prst="rect">
              <a:avLst/>
            </a:prstGeom>
            <a:noFill/>
          </p:spPr>
          <p:txBody>
            <a:bodyPr wrap="none" rtlCol="0">
              <a:spAutoFit/>
            </a:bodyPr>
            <a:lstStyle/>
            <a:p>
              <a:r>
                <a:rPr lang="en-MX" sz="1100">
                  <a:solidFill>
                    <a:schemeClr val="tx2"/>
                  </a:solidFill>
                </a:rPr>
                <a:t>+</a:t>
              </a:r>
            </a:p>
          </p:txBody>
        </p:sp>
        <p:sp>
          <p:nvSpPr>
            <p:cNvPr id="118" name="TextBox 117">
              <a:extLst>
                <a:ext uri="{FF2B5EF4-FFF2-40B4-BE49-F238E27FC236}">
                  <a16:creationId xmlns:a16="http://schemas.microsoft.com/office/drawing/2014/main" id="{5C96A72B-562B-4463-BA1A-AAF1E97571EE}"/>
                </a:ext>
              </a:extLst>
            </p:cNvPr>
            <p:cNvSpPr txBox="1"/>
            <p:nvPr/>
          </p:nvSpPr>
          <p:spPr>
            <a:xfrm>
              <a:off x="6596672" y="1835239"/>
              <a:ext cx="266420" cy="261610"/>
            </a:xfrm>
            <a:prstGeom prst="rect">
              <a:avLst/>
            </a:prstGeom>
            <a:noFill/>
          </p:spPr>
          <p:txBody>
            <a:bodyPr wrap="none" rtlCol="0">
              <a:spAutoFit/>
            </a:bodyPr>
            <a:lstStyle/>
            <a:p>
              <a:r>
                <a:rPr lang="en-MX" sz="1100">
                  <a:solidFill>
                    <a:schemeClr val="tx2"/>
                  </a:solidFill>
                </a:rPr>
                <a:t>+</a:t>
              </a:r>
            </a:p>
          </p:txBody>
        </p:sp>
        <p:sp>
          <p:nvSpPr>
            <p:cNvPr id="119" name="TextBox 118">
              <a:extLst>
                <a:ext uri="{FF2B5EF4-FFF2-40B4-BE49-F238E27FC236}">
                  <a16:creationId xmlns:a16="http://schemas.microsoft.com/office/drawing/2014/main" id="{98C94DC4-2F6D-75A6-5A19-DC1BEFCBA5B6}"/>
                </a:ext>
              </a:extLst>
            </p:cNvPr>
            <p:cNvSpPr txBox="1"/>
            <p:nvPr/>
          </p:nvSpPr>
          <p:spPr>
            <a:xfrm>
              <a:off x="6975582" y="1835239"/>
              <a:ext cx="266420" cy="261610"/>
            </a:xfrm>
            <a:prstGeom prst="rect">
              <a:avLst/>
            </a:prstGeom>
            <a:noFill/>
          </p:spPr>
          <p:txBody>
            <a:bodyPr wrap="none" rtlCol="0">
              <a:spAutoFit/>
            </a:bodyPr>
            <a:lstStyle/>
            <a:p>
              <a:r>
                <a:rPr lang="en-MX" sz="1100">
                  <a:solidFill>
                    <a:schemeClr val="tx2"/>
                  </a:solidFill>
                </a:rPr>
                <a:t>+</a:t>
              </a:r>
            </a:p>
          </p:txBody>
        </p:sp>
        <p:sp>
          <p:nvSpPr>
            <p:cNvPr id="120" name="TextBox 119">
              <a:extLst>
                <a:ext uri="{FF2B5EF4-FFF2-40B4-BE49-F238E27FC236}">
                  <a16:creationId xmlns:a16="http://schemas.microsoft.com/office/drawing/2014/main" id="{CD79B126-5991-94DA-F0CB-5D97A8BBC7DE}"/>
                </a:ext>
              </a:extLst>
            </p:cNvPr>
            <p:cNvSpPr txBox="1"/>
            <p:nvPr/>
          </p:nvSpPr>
          <p:spPr>
            <a:xfrm>
              <a:off x="7005046" y="1835239"/>
              <a:ext cx="266420" cy="261610"/>
            </a:xfrm>
            <a:prstGeom prst="rect">
              <a:avLst/>
            </a:prstGeom>
            <a:noFill/>
          </p:spPr>
          <p:txBody>
            <a:bodyPr wrap="none" rtlCol="0">
              <a:spAutoFit/>
            </a:bodyPr>
            <a:lstStyle/>
            <a:p>
              <a:r>
                <a:rPr lang="en-MX" sz="1100">
                  <a:solidFill>
                    <a:schemeClr val="tx2"/>
                  </a:solidFill>
                </a:rPr>
                <a:t>+</a:t>
              </a:r>
            </a:p>
          </p:txBody>
        </p:sp>
        <p:sp>
          <p:nvSpPr>
            <p:cNvPr id="121" name="TextBox 120">
              <a:extLst>
                <a:ext uri="{FF2B5EF4-FFF2-40B4-BE49-F238E27FC236}">
                  <a16:creationId xmlns:a16="http://schemas.microsoft.com/office/drawing/2014/main" id="{22759873-D46C-176D-AACA-1438C2A5E43E}"/>
                </a:ext>
              </a:extLst>
            </p:cNvPr>
            <p:cNvSpPr txBox="1"/>
            <p:nvPr/>
          </p:nvSpPr>
          <p:spPr>
            <a:xfrm>
              <a:off x="7051813" y="1837557"/>
              <a:ext cx="266420" cy="261610"/>
            </a:xfrm>
            <a:prstGeom prst="rect">
              <a:avLst/>
            </a:prstGeom>
            <a:noFill/>
          </p:spPr>
          <p:txBody>
            <a:bodyPr wrap="none" rtlCol="0">
              <a:spAutoFit/>
            </a:bodyPr>
            <a:lstStyle/>
            <a:p>
              <a:r>
                <a:rPr lang="en-MX" sz="1100">
                  <a:solidFill>
                    <a:schemeClr val="tx2"/>
                  </a:solidFill>
                </a:rPr>
                <a:t>+</a:t>
              </a:r>
            </a:p>
          </p:txBody>
        </p:sp>
        <p:sp>
          <p:nvSpPr>
            <p:cNvPr id="122" name="TextBox 121">
              <a:extLst>
                <a:ext uri="{FF2B5EF4-FFF2-40B4-BE49-F238E27FC236}">
                  <a16:creationId xmlns:a16="http://schemas.microsoft.com/office/drawing/2014/main" id="{E5E4C48C-D773-9DBD-C157-0245FD94A039}"/>
                </a:ext>
              </a:extLst>
            </p:cNvPr>
            <p:cNvSpPr txBox="1"/>
            <p:nvPr/>
          </p:nvSpPr>
          <p:spPr>
            <a:xfrm>
              <a:off x="7067442" y="1838530"/>
              <a:ext cx="266420" cy="261610"/>
            </a:xfrm>
            <a:prstGeom prst="rect">
              <a:avLst/>
            </a:prstGeom>
            <a:noFill/>
          </p:spPr>
          <p:txBody>
            <a:bodyPr wrap="none" rtlCol="0">
              <a:spAutoFit/>
            </a:bodyPr>
            <a:lstStyle/>
            <a:p>
              <a:r>
                <a:rPr lang="en-MX" sz="1100">
                  <a:solidFill>
                    <a:schemeClr val="tx2"/>
                  </a:solidFill>
                </a:rPr>
                <a:t>+</a:t>
              </a:r>
            </a:p>
          </p:txBody>
        </p:sp>
        <p:sp>
          <p:nvSpPr>
            <p:cNvPr id="123" name="TextBox 122">
              <a:extLst>
                <a:ext uri="{FF2B5EF4-FFF2-40B4-BE49-F238E27FC236}">
                  <a16:creationId xmlns:a16="http://schemas.microsoft.com/office/drawing/2014/main" id="{9EFFBA77-B107-29B3-A660-615A606C9166}"/>
                </a:ext>
              </a:extLst>
            </p:cNvPr>
            <p:cNvSpPr txBox="1"/>
            <p:nvPr/>
          </p:nvSpPr>
          <p:spPr>
            <a:xfrm>
              <a:off x="7074598" y="1838602"/>
              <a:ext cx="266420" cy="261610"/>
            </a:xfrm>
            <a:prstGeom prst="rect">
              <a:avLst/>
            </a:prstGeom>
            <a:noFill/>
          </p:spPr>
          <p:txBody>
            <a:bodyPr wrap="none" rtlCol="0">
              <a:spAutoFit/>
            </a:bodyPr>
            <a:lstStyle/>
            <a:p>
              <a:r>
                <a:rPr lang="en-MX" sz="1100">
                  <a:solidFill>
                    <a:schemeClr val="tx2"/>
                  </a:solidFill>
                </a:rPr>
                <a:t>+</a:t>
              </a:r>
            </a:p>
          </p:txBody>
        </p:sp>
        <p:sp>
          <p:nvSpPr>
            <p:cNvPr id="124" name="TextBox 123">
              <a:extLst>
                <a:ext uri="{FF2B5EF4-FFF2-40B4-BE49-F238E27FC236}">
                  <a16:creationId xmlns:a16="http://schemas.microsoft.com/office/drawing/2014/main" id="{9398BE46-7193-6FE9-8141-1FEB2850A80A}"/>
                </a:ext>
              </a:extLst>
            </p:cNvPr>
            <p:cNvSpPr txBox="1"/>
            <p:nvPr/>
          </p:nvSpPr>
          <p:spPr>
            <a:xfrm>
              <a:off x="7238768" y="1838959"/>
              <a:ext cx="266420" cy="261610"/>
            </a:xfrm>
            <a:prstGeom prst="rect">
              <a:avLst/>
            </a:prstGeom>
            <a:noFill/>
          </p:spPr>
          <p:txBody>
            <a:bodyPr wrap="none" rtlCol="0">
              <a:spAutoFit/>
            </a:bodyPr>
            <a:lstStyle/>
            <a:p>
              <a:r>
                <a:rPr lang="en-MX" sz="1100">
                  <a:solidFill>
                    <a:schemeClr val="tx2"/>
                  </a:solidFill>
                </a:rPr>
                <a:t>+</a:t>
              </a:r>
            </a:p>
          </p:txBody>
        </p:sp>
        <p:sp>
          <p:nvSpPr>
            <p:cNvPr id="125" name="TextBox 124">
              <a:extLst>
                <a:ext uri="{FF2B5EF4-FFF2-40B4-BE49-F238E27FC236}">
                  <a16:creationId xmlns:a16="http://schemas.microsoft.com/office/drawing/2014/main" id="{79DE9680-8541-957D-B8D1-379B24BF5893}"/>
                </a:ext>
              </a:extLst>
            </p:cNvPr>
            <p:cNvSpPr txBox="1"/>
            <p:nvPr/>
          </p:nvSpPr>
          <p:spPr>
            <a:xfrm>
              <a:off x="7252829" y="1839464"/>
              <a:ext cx="266420" cy="261610"/>
            </a:xfrm>
            <a:prstGeom prst="rect">
              <a:avLst/>
            </a:prstGeom>
            <a:noFill/>
          </p:spPr>
          <p:txBody>
            <a:bodyPr wrap="none" rtlCol="0">
              <a:spAutoFit/>
            </a:bodyPr>
            <a:lstStyle/>
            <a:p>
              <a:r>
                <a:rPr lang="en-MX" sz="1100">
                  <a:solidFill>
                    <a:schemeClr val="tx2"/>
                  </a:solidFill>
                </a:rPr>
                <a:t>+</a:t>
              </a:r>
            </a:p>
          </p:txBody>
        </p:sp>
        <p:sp>
          <p:nvSpPr>
            <p:cNvPr id="126" name="TextBox 125">
              <a:extLst>
                <a:ext uri="{FF2B5EF4-FFF2-40B4-BE49-F238E27FC236}">
                  <a16:creationId xmlns:a16="http://schemas.microsoft.com/office/drawing/2014/main" id="{C36483DD-68B2-01BE-A767-2D223014761E}"/>
                </a:ext>
              </a:extLst>
            </p:cNvPr>
            <p:cNvSpPr txBox="1"/>
            <p:nvPr/>
          </p:nvSpPr>
          <p:spPr>
            <a:xfrm>
              <a:off x="7296811" y="1841660"/>
              <a:ext cx="266420" cy="261610"/>
            </a:xfrm>
            <a:prstGeom prst="rect">
              <a:avLst/>
            </a:prstGeom>
            <a:noFill/>
          </p:spPr>
          <p:txBody>
            <a:bodyPr wrap="none" rtlCol="0">
              <a:spAutoFit/>
            </a:bodyPr>
            <a:lstStyle/>
            <a:p>
              <a:r>
                <a:rPr lang="en-MX" sz="1100">
                  <a:solidFill>
                    <a:schemeClr val="tx2"/>
                  </a:solidFill>
                </a:rPr>
                <a:t>+</a:t>
              </a:r>
            </a:p>
          </p:txBody>
        </p:sp>
        <p:sp>
          <p:nvSpPr>
            <p:cNvPr id="127" name="TextBox 126">
              <a:extLst>
                <a:ext uri="{FF2B5EF4-FFF2-40B4-BE49-F238E27FC236}">
                  <a16:creationId xmlns:a16="http://schemas.microsoft.com/office/drawing/2014/main" id="{11B9A0BA-3163-C486-44C8-CBAF222FFB5A}"/>
                </a:ext>
              </a:extLst>
            </p:cNvPr>
            <p:cNvSpPr txBox="1"/>
            <p:nvPr/>
          </p:nvSpPr>
          <p:spPr>
            <a:xfrm>
              <a:off x="7409026" y="1835239"/>
              <a:ext cx="266420" cy="261610"/>
            </a:xfrm>
            <a:prstGeom prst="rect">
              <a:avLst/>
            </a:prstGeom>
            <a:noFill/>
          </p:spPr>
          <p:txBody>
            <a:bodyPr wrap="none" rtlCol="0">
              <a:spAutoFit/>
            </a:bodyPr>
            <a:lstStyle/>
            <a:p>
              <a:r>
                <a:rPr lang="en-MX" sz="1100">
                  <a:solidFill>
                    <a:schemeClr val="tx2"/>
                  </a:solidFill>
                </a:rPr>
                <a:t>+</a:t>
              </a:r>
            </a:p>
          </p:txBody>
        </p:sp>
        <p:sp>
          <p:nvSpPr>
            <p:cNvPr id="128" name="TextBox 127">
              <a:extLst>
                <a:ext uri="{FF2B5EF4-FFF2-40B4-BE49-F238E27FC236}">
                  <a16:creationId xmlns:a16="http://schemas.microsoft.com/office/drawing/2014/main" id="{F887063E-4A47-5B63-C5AC-51F1BC3A5EEC}"/>
                </a:ext>
              </a:extLst>
            </p:cNvPr>
            <p:cNvSpPr txBox="1"/>
            <p:nvPr/>
          </p:nvSpPr>
          <p:spPr>
            <a:xfrm>
              <a:off x="7424196" y="1835050"/>
              <a:ext cx="266420" cy="261610"/>
            </a:xfrm>
            <a:prstGeom prst="rect">
              <a:avLst/>
            </a:prstGeom>
            <a:noFill/>
          </p:spPr>
          <p:txBody>
            <a:bodyPr wrap="none" rtlCol="0">
              <a:spAutoFit/>
            </a:bodyPr>
            <a:lstStyle/>
            <a:p>
              <a:r>
                <a:rPr lang="en-MX" sz="1100">
                  <a:solidFill>
                    <a:schemeClr val="tx2"/>
                  </a:solidFill>
                </a:rPr>
                <a:t>+</a:t>
              </a:r>
            </a:p>
          </p:txBody>
        </p:sp>
        <p:sp>
          <p:nvSpPr>
            <p:cNvPr id="129" name="TextBox 128">
              <a:extLst>
                <a:ext uri="{FF2B5EF4-FFF2-40B4-BE49-F238E27FC236}">
                  <a16:creationId xmlns:a16="http://schemas.microsoft.com/office/drawing/2014/main" id="{FF3816CA-9E35-B320-49CC-7AD515C9AACE}"/>
                </a:ext>
              </a:extLst>
            </p:cNvPr>
            <p:cNvSpPr txBox="1"/>
            <p:nvPr/>
          </p:nvSpPr>
          <p:spPr>
            <a:xfrm>
              <a:off x="7466537" y="1835050"/>
              <a:ext cx="266420" cy="261610"/>
            </a:xfrm>
            <a:prstGeom prst="rect">
              <a:avLst/>
            </a:prstGeom>
            <a:noFill/>
          </p:spPr>
          <p:txBody>
            <a:bodyPr wrap="none" rtlCol="0">
              <a:spAutoFit/>
            </a:bodyPr>
            <a:lstStyle/>
            <a:p>
              <a:r>
                <a:rPr lang="en-MX" sz="1100">
                  <a:solidFill>
                    <a:schemeClr val="tx2"/>
                  </a:solidFill>
                </a:rPr>
                <a:t>+</a:t>
              </a:r>
            </a:p>
          </p:txBody>
        </p:sp>
        <p:sp>
          <p:nvSpPr>
            <p:cNvPr id="130" name="TextBox 129">
              <a:extLst>
                <a:ext uri="{FF2B5EF4-FFF2-40B4-BE49-F238E27FC236}">
                  <a16:creationId xmlns:a16="http://schemas.microsoft.com/office/drawing/2014/main" id="{62DE804D-341A-C1C3-B837-2B7C44084286}"/>
                </a:ext>
              </a:extLst>
            </p:cNvPr>
            <p:cNvSpPr txBox="1"/>
            <p:nvPr/>
          </p:nvSpPr>
          <p:spPr>
            <a:xfrm>
              <a:off x="7542603" y="1832029"/>
              <a:ext cx="266420" cy="261610"/>
            </a:xfrm>
            <a:prstGeom prst="rect">
              <a:avLst/>
            </a:prstGeom>
            <a:noFill/>
          </p:spPr>
          <p:txBody>
            <a:bodyPr wrap="none" rtlCol="0">
              <a:spAutoFit/>
            </a:bodyPr>
            <a:lstStyle/>
            <a:p>
              <a:r>
                <a:rPr lang="en-MX" sz="1100">
                  <a:solidFill>
                    <a:schemeClr val="tx2"/>
                  </a:solidFill>
                </a:rPr>
                <a:t>+</a:t>
              </a:r>
            </a:p>
          </p:txBody>
        </p:sp>
        <p:sp>
          <p:nvSpPr>
            <p:cNvPr id="131" name="TextBox 130">
              <a:extLst>
                <a:ext uri="{FF2B5EF4-FFF2-40B4-BE49-F238E27FC236}">
                  <a16:creationId xmlns:a16="http://schemas.microsoft.com/office/drawing/2014/main" id="{0FDE49E4-8F94-61FD-7828-AB51CB4A1E73}"/>
                </a:ext>
              </a:extLst>
            </p:cNvPr>
            <p:cNvSpPr txBox="1"/>
            <p:nvPr/>
          </p:nvSpPr>
          <p:spPr>
            <a:xfrm>
              <a:off x="7590515" y="1829620"/>
              <a:ext cx="266420" cy="261610"/>
            </a:xfrm>
            <a:prstGeom prst="rect">
              <a:avLst/>
            </a:prstGeom>
            <a:noFill/>
          </p:spPr>
          <p:txBody>
            <a:bodyPr wrap="none" rtlCol="0">
              <a:spAutoFit/>
            </a:bodyPr>
            <a:lstStyle/>
            <a:p>
              <a:r>
                <a:rPr lang="en-MX" sz="1100">
                  <a:solidFill>
                    <a:schemeClr val="tx2"/>
                  </a:solidFill>
                </a:rPr>
                <a:t>+</a:t>
              </a:r>
            </a:p>
          </p:txBody>
        </p:sp>
        <p:sp>
          <p:nvSpPr>
            <p:cNvPr id="132" name="TextBox 131">
              <a:extLst>
                <a:ext uri="{FF2B5EF4-FFF2-40B4-BE49-F238E27FC236}">
                  <a16:creationId xmlns:a16="http://schemas.microsoft.com/office/drawing/2014/main" id="{1AB7122E-33F5-8200-A572-602AF63E41D2}"/>
                </a:ext>
              </a:extLst>
            </p:cNvPr>
            <p:cNvSpPr txBox="1"/>
            <p:nvPr/>
          </p:nvSpPr>
          <p:spPr>
            <a:xfrm>
              <a:off x="7701603" y="1836238"/>
              <a:ext cx="266420" cy="261610"/>
            </a:xfrm>
            <a:prstGeom prst="rect">
              <a:avLst/>
            </a:prstGeom>
            <a:noFill/>
          </p:spPr>
          <p:txBody>
            <a:bodyPr wrap="none" rtlCol="0">
              <a:spAutoFit/>
            </a:bodyPr>
            <a:lstStyle/>
            <a:p>
              <a:r>
                <a:rPr lang="en-MX" sz="1100">
                  <a:solidFill>
                    <a:schemeClr val="tx2"/>
                  </a:solidFill>
                </a:rPr>
                <a:t>+</a:t>
              </a:r>
            </a:p>
          </p:txBody>
        </p:sp>
        <p:sp>
          <p:nvSpPr>
            <p:cNvPr id="133" name="TextBox 132">
              <a:extLst>
                <a:ext uri="{FF2B5EF4-FFF2-40B4-BE49-F238E27FC236}">
                  <a16:creationId xmlns:a16="http://schemas.microsoft.com/office/drawing/2014/main" id="{FFED99EE-65CF-5ACF-16FD-D1752F396168}"/>
                </a:ext>
              </a:extLst>
            </p:cNvPr>
            <p:cNvSpPr txBox="1"/>
            <p:nvPr/>
          </p:nvSpPr>
          <p:spPr>
            <a:xfrm>
              <a:off x="7717668" y="1835718"/>
              <a:ext cx="266420" cy="261610"/>
            </a:xfrm>
            <a:prstGeom prst="rect">
              <a:avLst/>
            </a:prstGeom>
            <a:noFill/>
          </p:spPr>
          <p:txBody>
            <a:bodyPr wrap="none" rtlCol="0">
              <a:spAutoFit/>
            </a:bodyPr>
            <a:lstStyle/>
            <a:p>
              <a:r>
                <a:rPr lang="en-MX" sz="1100">
                  <a:solidFill>
                    <a:schemeClr val="tx2"/>
                  </a:solidFill>
                </a:rPr>
                <a:t>+</a:t>
              </a:r>
            </a:p>
          </p:txBody>
        </p:sp>
        <p:sp>
          <p:nvSpPr>
            <p:cNvPr id="134" name="TextBox 133">
              <a:extLst>
                <a:ext uri="{FF2B5EF4-FFF2-40B4-BE49-F238E27FC236}">
                  <a16:creationId xmlns:a16="http://schemas.microsoft.com/office/drawing/2014/main" id="{B5724808-1E15-E3DD-B305-6B607A5F2E57}"/>
                </a:ext>
              </a:extLst>
            </p:cNvPr>
            <p:cNvSpPr txBox="1"/>
            <p:nvPr/>
          </p:nvSpPr>
          <p:spPr>
            <a:xfrm>
              <a:off x="7800170" y="1835515"/>
              <a:ext cx="266420" cy="261610"/>
            </a:xfrm>
            <a:prstGeom prst="rect">
              <a:avLst/>
            </a:prstGeom>
            <a:noFill/>
          </p:spPr>
          <p:txBody>
            <a:bodyPr wrap="none" rtlCol="0">
              <a:spAutoFit/>
            </a:bodyPr>
            <a:lstStyle/>
            <a:p>
              <a:r>
                <a:rPr lang="en-MX" sz="1100">
                  <a:solidFill>
                    <a:schemeClr val="tx2"/>
                  </a:solidFill>
                </a:rPr>
                <a:t>+</a:t>
              </a:r>
            </a:p>
          </p:txBody>
        </p:sp>
        <p:sp>
          <p:nvSpPr>
            <p:cNvPr id="135" name="TextBox 134">
              <a:extLst>
                <a:ext uri="{FF2B5EF4-FFF2-40B4-BE49-F238E27FC236}">
                  <a16:creationId xmlns:a16="http://schemas.microsoft.com/office/drawing/2014/main" id="{D7869F57-94FE-807F-CFA3-8C10AE3313B1}"/>
                </a:ext>
              </a:extLst>
            </p:cNvPr>
            <p:cNvSpPr txBox="1"/>
            <p:nvPr/>
          </p:nvSpPr>
          <p:spPr>
            <a:xfrm>
              <a:off x="7917468" y="1968279"/>
              <a:ext cx="266420" cy="261610"/>
            </a:xfrm>
            <a:prstGeom prst="rect">
              <a:avLst/>
            </a:prstGeom>
            <a:noFill/>
          </p:spPr>
          <p:txBody>
            <a:bodyPr wrap="none" rtlCol="0">
              <a:spAutoFit/>
            </a:bodyPr>
            <a:lstStyle/>
            <a:p>
              <a:r>
                <a:rPr lang="en-MX" sz="1100">
                  <a:solidFill>
                    <a:schemeClr val="tx2"/>
                  </a:solidFill>
                </a:rPr>
                <a:t>+</a:t>
              </a:r>
            </a:p>
          </p:txBody>
        </p:sp>
        <p:sp>
          <p:nvSpPr>
            <p:cNvPr id="136" name="TextBox 135">
              <a:extLst>
                <a:ext uri="{FF2B5EF4-FFF2-40B4-BE49-F238E27FC236}">
                  <a16:creationId xmlns:a16="http://schemas.microsoft.com/office/drawing/2014/main" id="{8D3591A9-D238-9F0C-73FF-C0366C12F39F}"/>
                </a:ext>
              </a:extLst>
            </p:cNvPr>
            <p:cNvSpPr txBox="1"/>
            <p:nvPr/>
          </p:nvSpPr>
          <p:spPr>
            <a:xfrm>
              <a:off x="7853605" y="1965777"/>
              <a:ext cx="266420" cy="261610"/>
            </a:xfrm>
            <a:prstGeom prst="rect">
              <a:avLst/>
            </a:prstGeom>
            <a:noFill/>
          </p:spPr>
          <p:txBody>
            <a:bodyPr wrap="none" rtlCol="0">
              <a:spAutoFit/>
            </a:bodyPr>
            <a:lstStyle/>
            <a:p>
              <a:r>
                <a:rPr lang="en-MX" sz="1100">
                  <a:solidFill>
                    <a:schemeClr val="tx2"/>
                  </a:solidFill>
                </a:rPr>
                <a:t>+</a:t>
              </a:r>
            </a:p>
          </p:txBody>
        </p:sp>
        <p:sp>
          <p:nvSpPr>
            <p:cNvPr id="137" name="TextBox 136">
              <a:extLst>
                <a:ext uri="{FF2B5EF4-FFF2-40B4-BE49-F238E27FC236}">
                  <a16:creationId xmlns:a16="http://schemas.microsoft.com/office/drawing/2014/main" id="{961734AC-F828-6E98-DD53-CD9393B23D8D}"/>
                </a:ext>
              </a:extLst>
            </p:cNvPr>
            <p:cNvSpPr txBox="1"/>
            <p:nvPr/>
          </p:nvSpPr>
          <p:spPr>
            <a:xfrm>
              <a:off x="7835396" y="1968279"/>
              <a:ext cx="266420" cy="261610"/>
            </a:xfrm>
            <a:prstGeom prst="rect">
              <a:avLst/>
            </a:prstGeom>
            <a:noFill/>
          </p:spPr>
          <p:txBody>
            <a:bodyPr wrap="none" rtlCol="0">
              <a:spAutoFit/>
            </a:bodyPr>
            <a:lstStyle/>
            <a:p>
              <a:r>
                <a:rPr lang="en-MX" sz="1100">
                  <a:solidFill>
                    <a:schemeClr val="tx2"/>
                  </a:solidFill>
                </a:rPr>
                <a:t>+</a:t>
              </a:r>
            </a:p>
          </p:txBody>
        </p:sp>
        <p:grpSp>
          <p:nvGrpSpPr>
            <p:cNvPr id="138" name="Group 137">
              <a:extLst>
                <a:ext uri="{FF2B5EF4-FFF2-40B4-BE49-F238E27FC236}">
                  <a16:creationId xmlns:a16="http://schemas.microsoft.com/office/drawing/2014/main" id="{0EC4E636-91FA-A460-E894-6ACBEE166389}"/>
                </a:ext>
              </a:extLst>
            </p:cNvPr>
            <p:cNvGrpSpPr/>
            <p:nvPr/>
          </p:nvGrpSpPr>
          <p:grpSpPr>
            <a:xfrm>
              <a:off x="7808537" y="1967075"/>
              <a:ext cx="273445" cy="261610"/>
              <a:chOff x="7808537" y="1967075"/>
              <a:chExt cx="273445" cy="261610"/>
            </a:xfrm>
          </p:grpSpPr>
          <p:sp>
            <p:nvSpPr>
              <p:cNvPr id="236" name="TextBox 235">
                <a:extLst>
                  <a:ext uri="{FF2B5EF4-FFF2-40B4-BE49-F238E27FC236}">
                    <a16:creationId xmlns:a16="http://schemas.microsoft.com/office/drawing/2014/main" id="{4F137C5C-FA3D-B273-AB83-821559CE1ABE}"/>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37" name="TextBox 236">
                <a:extLst>
                  <a:ext uri="{FF2B5EF4-FFF2-40B4-BE49-F238E27FC236}">
                    <a16:creationId xmlns:a16="http://schemas.microsoft.com/office/drawing/2014/main" id="{A0282D35-675B-1F23-79C8-D6A0346E064C}"/>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39" name="Group 138">
              <a:extLst>
                <a:ext uri="{FF2B5EF4-FFF2-40B4-BE49-F238E27FC236}">
                  <a16:creationId xmlns:a16="http://schemas.microsoft.com/office/drawing/2014/main" id="{6693D5EA-4DA5-06D8-8EDF-78975DB35BC2}"/>
                </a:ext>
              </a:extLst>
            </p:cNvPr>
            <p:cNvGrpSpPr/>
            <p:nvPr/>
          </p:nvGrpSpPr>
          <p:grpSpPr>
            <a:xfrm>
              <a:off x="7757679" y="1968294"/>
              <a:ext cx="273445" cy="261610"/>
              <a:chOff x="7808537" y="1967075"/>
              <a:chExt cx="273445" cy="261610"/>
            </a:xfrm>
          </p:grpSpPr>
          <p:sp>
            <p:nvSpPr>
              <p:cNvPr id="234" name="TextBox 233">
                <a:extLst>
                  <a:ext uri="{FF2B5EF4-FFF2-40B4-BE49-F238E27FC236}">
                    <a16:creationId xmlns:a16="http://schemas.microsoft.com/office/drawing/2014/main" id="{E69E2901-4F1F-3F71-B451-5916599A05CB}"/>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35" name="TextBox 234">
                <a:extLst>
                  <a:ext uri="{FF2B5EF4-FFF2-40B4-BE49-F238E27FC236}">
                    <a16:creationId xmlns:a16="http://schemas.microsoft.com/office/drawing/2014/main" id="{040C3025-2D83-E536-E281-F82978CF30C1}"/>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0" name="Group 139">
              <a:extLst>
                <a:ext uri="{FF2B5EF4-FFF2-40B4-BE49-F238E27FC236}">
                  <a16:creationId xmlns:a16="http://schemas.microsoft.com/office/drawing/2014/main" id="{52D3914B-2B57-11FD-0712-66308C7A5BD6}"/>
                </a:ext>
              </a:extLst>
            </p:cNvPr>
            <p:cNvGrpSpPr/>
            <p:nvPr/>
          </p:nvGrpSpPr>
          <p:grpSpPr>
            <a:xfrm>
              <a:off x="6951255" y="1778137"/>
              <a:ext cx="273445" cy="261610"/>
              <a:chOff x="7808537" y="1967075"/>
              <a:chExt cx="273445" cy="261610"/>
            </a:xfrm>
          </p:grpSpPr>
          <p:sp>
            <p:nvSpPr>
              <p:cNvPr id="232" name="TextBox 231">
                <a:extLst>
                  <a:ext uri="{FF2B5EF4-FFF2-40B4-BE49-F238E27FC236}">
                    <a16:creationId xmlns:a16="http://schemas.microsoft.com/office/drawing/2014/main" id="{4F3028FA-DB39-66D4-8668-6D70F8EF41C8}"/>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33" name="TextBox 232">
                <a:extLst>
                  <a:ext uri="{FF2B5EF4-FFF2-40B4-BE49-F238E27FC236}">
                    <a16:creationId xmlns:a16="http://schemas.microsoft.com/office/drawing/2014/main" id="{CB8DFC87-EE2E-F1CB-2CF1-A27B6405B0C7}"/>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1" name="Group 140">
              <a:extLst>
                <a:ext uri="{FF2B5EF4-FFF2-40B4-BE49-F238E27FC236}">
                  <a16:creationId xmlns:a16="http://schemas.microsoft.com/office/drawing/2014/main" id="{F89D6F61-4847-9857-2961-E464B2A6DD02}"/>
                </a:ext>
              </a:extLst>
            </p:cNvPr>
            <p:cNvGrpSpPr/>
            <p:nvPr/>
          </p:nvGrpSpPr>
          <p:grpSpPr>
            <a:xfrm>
              <a:off x="7167847" y="1819285"/>
              <a:ext cx="273445" cy="261610"/>
              <a:chOff x="7808537" y="1967075"/>
              <a:chExt cx="273445" cy="261610"/>
            </a:xfrm>
          </p:grpSpPr>
          <p:sp>
            <p:nvSpPr>
              <p:cNvPr id="230" name="TextBox 229">
                <a:extLst>
                  <a:ext uri="{FF2B5EF4-FFF2-40B4-BE49-F238E27FC236}">
                    <a16:creationId xmlns:a16="http://schemas.microsoft.com/office/drawing/2014/main" id="{1B55DC38-21EB-3174-A48D-DF2C855CBF21}"/>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31" name="TextBox 230">
                <a:extLst>
                  <a:ext uri="{FF2B5EF4-FFF2-40B4-BE49-F238E27FC236}">
                    <a16:creationId xmlns:a16="http://schemas.microsoft.com/office/drawing/2014/main" id="{9EFE43F2-8713-A8AF-A206-0E68141B6403}"/>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2" name="Group 141">
              <a:extLst>
                <a:ext uri="{FF2B5EF4-FFF2-40B4-BE49-F238E27FC236}">
                  <a16:creationId xmlns:a16="http://schemas.microsoft.com/office/drawing/2014/main" id="{67253AE2-7C03-D67D-318C-8B1198F394C6}"/>
                </a:ext>
              </a:extLst>
            </p:cNvPr>
            <p:cNvGrpSpPr/>
            <p:nvPr/>
          </p:nvGrpSpPr>
          <p:grpSpPr>
            <a:xfrm>
              <a:off x="7615673" y="1971750"/>
              <a:ext cx="273445" cy="261610"/>
              <a:chOff x="7808537" y="1967075"/>
              <a:chExt cx="273445" cy="261610"/>
            </a:xfrm>
          </p:grpSpPr>
          <p:sp>
            <p:nvSpPr>
              <p:cNvPr id="228" name="TextBox 227">
                <a:extLst>
                  <a:ext uri="{FF2B5EF4-FFF2-40B4-BE49-F238E27FC236}">
                    <a16:creationId xmlns:a16="http://schemas.microsoft.com/office/drawing/2014/main" id="{B2355B02-A09D-6A3C-1231-D50A6EE58801}"/>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29" name="TextBox 228">
                <a:extLst>
                  <a:ext uri="{FF2B5EF4-FFF2-40B4-BE49-F238E27FC236}">
                    <a16:creationId xmlns:a16="http://schemas.microsoft.com/office/drawing/2014/main" id="{DBCC07C0-936A-A62A-B067-2C12D053A89C}"/>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3" name="Group 142">
              <a:extLst>
                <a:ext uri="{FF2B5EF4-FFF2-40B4-BE49-F238E27FC236}">
                  <a16:creationId xmlns:a16="http://schemas.microsoft.com/office/drawing/2014/main" id="{52A0347A-9D65-9FF2-A4CD-50A76FC4A00C}"/>
                </a:ext>
              </a:extLst>
            </p:cNvPr>
            <p:cNvGrpSpPr/>
            <p:nvPr/>
          </p:nvGrpSpPr>
          <p:grpSpPr>
            <a:xfrm>
              <a:off x="7550169" y="1968307"/>
              <a:ext cx="273445" cy="261610"/>
              <a:chOff x="7808537" y="1967075"/>
              <a:chExt cx="273445" cy="261610"/>
            </a:xfrm>
          </p:grpSpPr>
          <p:sp>
            <p:nvSpPr>
              <p:cNvPr id="226" name="TextBox 225">
                <a:extLst>
                  <a:ext uri="{FF2B5EF4-FFF2-40B4-BE49-F238E27FC236}">
                    <a16:creationId xmlns:a16="http://schemas.microsoft.com/office/drawing/2014/main" id="{1B8005CF-1881-523D-CF0E-05969CA41AF3}"/>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27" name="TextBox 226">
                <a:extLst>
                  <a:ext uri="{FF2B5EF4-FFF2-40B4-BE49-F238E27FC236}">
                    <a16:creationId xmlns:a16="http://schemas.microsoft.com/office/drawing/2014/main" id="{CF3998DA-1432-904C-A98A-505894AEE32E}"/>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4" name="Group 143">
              <a:extLst>
                <a:ext uri="{FF2B5EF4-FFF2-40B4-BE49-F238E27FC236}">
                  <a16:creationId xmlns:a16="http://schemas.microsoft.com/office/drawing/2014/main" id="{EBFB92C8-13A5-63E2-79E5-01E751886A5E}"/>
                </a:ext>
              </a:extLst>
            </p:cNvPr>
            <p:cNvGrpSpPr/>
            <p:nvPr/>
          </p:nvGrpSpPr>
          <p:grpSpPr>
            <a:xfrm>
              <a:off x="7588389" y="1971722"/>
              <a:ext cx="273445" cy="261610"/>
              <a:chOff x="7808537" y="1967075"/>
              <a:chExt cx="273445" cy="261610"/>
            </a:xfrm>
          </p:grpSpPr>
          <p:sp>
            <p:nvSpPr>
              <p:cNvPr id="224" name="TextBox 223">
                <a:extLst>
                  <a:ext uri="{FF2B5EF4-FFF2-40B4-BE49-F238E27FC236}">
                    <a16:creationId xmlns:a16="http://schemas.microsoft.com/office/drawing/2014/main" id="{C0083550-E079-58F4-7ED2-79101A4151A7}"/>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25" name="TextBox 224">
                <a:extLst>
                  <a:ext uri="{FF2B5EF4-FFF2-40B4-BE49-F238E27FC236}">
                    <a16:creationId xmlns:a16="http://schemas.microsoft.com/office/drawing/2014/main" id="{9CF0A942-1BD8-97DD-B724-56056E02B1DC}"/>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5" name="Group 144">
              <a:extLst>
                <a:ext uri="{FF2B5EF4-FFF2-40B4-BE49-F238E27FC236}">
                  <a16:creationId xmlns:a16="http://schemas.microsoft.com/office/drawing/2014/main" id="{EA6371DF-A1F2-A012-3230-529DA090975B}"/>
                </a:ext>
              </a:extLst>
            </p:cNvPr>
            <p:cNvGrpSpPr/>
            <p:nvPr/>
          </p:nvGrpSpPr>
          <p:grpSpPr>
            <a:xfrm>
              <a:off x="7058212" y="1789944"/>
              <a:ext cx="273445" cy="261610"/>
              <a:chOff x="7808537" y="1967075"/>
              <a:chExt cx="273445" cy="261610"/>
            </a:xfrm>
          </p:grpSpPr>
          <p:sp>
            <p:nvSpPr>
              <p:cNvPr id="222" name="TextBox 221">
                <a:extLst>
                  <a:ext uri="{FF2B5EF4-FFF2-40B4-BE49-F238E27FC236}">
                    <a16:creationId xmlns:a16="http://schemas.microsoft.com/office/drawing/2014/main" id="{D17F81D6-B040-031B-1F96-3AAEB93A7B3D}"/>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23" name="TextBox 222">
                <a:extLst>
                  <a:ext uri="{FF2B5EF4-FFF2-40B4-BE49-F238E27FC236}">
                    <a16:creationId xmlns:a16="http://schemas.microsoft.com/office/drawing/2014/main" id="{5CF1AC45-1433-8614-D8B5-F5D04E0E94FB}"/>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6" name="Group 145">
              <a:extLst>
                <a:ext uri="{FF2B5EF4-FFF2-40B4-BE49-F238E27FC236}">
                  <a16:creationId xmlns:a16="http://schemas.microsoft.com/office/drawing/2014/main" id="{C70922CB-9F0B-F059-369C-D836CFBBF772}"/>
                </a:ext>
              </a:extLst>
            </p:cNvPr>
            <p:cNvGrpSpPr/>
            <p:nvPr/>
          </p:nvGrpSpPr>
          <p:grpSpPr>
            <a:xfrm>
              <a:off x="6892398" y="1776370"/>
              <a:ext cx="273445" cy="261610"/>
              <a:chOff x="7808537" y="1967075"/>
              <a:chExt cx="273445" cy="261610"/>
            </a:xfrm>
          </p:grpSpPr>
          <p:sp>
            <p:nvSpPr>
              <p:cNvPr id="220" name="TextBox 219">
                <a:extLst>
                  <a:ext uri="{FF2B5EF4-FFF2-40B4-BE49-F238E27FC236}">
                    <a16:creationId xmlns:a16="http://schemas.microsoft.com/office/drawing/2014/main" id="{51D6AF13-7FF7-932A-D374-B3A30094F245}"/>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21" name="TextBox 220">
                <a:extLst>
                  <a:ext uri="{FF2B5EF4-FFF2-40B4-BE49-F238E27FC236}">
                    <a16:creationId xmlns:a16="http://schemas.microsoft.com/office/drawing/2014/main" id="{DFB8A4CD-286F-71E0-34AD-E74AE3664D33}"/>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grpSp>
          <p:nvGrpSpPr>
            <p:cNvPr id="147" name="Group 146">
              <a:extLst>
                <a:ext uri="{FF2B5EF4-FFF2-40B4-BE49-F238E27FC236}">
                  <a16:creationId xmlns:a16="http://schemas.microsoft.com/office/drawing/2014/main" id="{CD7E7BE4-34DD-555A-5738-755FD1DD9458}"/>
                </a:ext>
              </a:extLst>
            </p:cNvPr>
            <p:cNvGrpSpPr/>
            <p:nvPr/>
          </p:nvGrpSpPr>
          <p:grpSpPr>
            <a:xfrm>
              <a:off x="7010409" y="1780369"/>
              <a:ext cx="273445" cy="261610"/>
              <a:chOff x="7808537" y="1967075"/>
              <a:chExt cx="273445" cy="261610"/>
            </a:xfrm>
          </p:grpSpPr>
          <p:sp>
            <p:nvSpPr>
              <p:cNvPr id="218" name="TextBox 217">
                <a:extLst>
                  <a:ext uri="{FF2B5EF4-FFF2-40B4-BE49-F238E27FC236}">
                    <a16:creationId xmlns:a16="http://schemas.microsoft.com/office/drawing/2014/main" id="{1F0EBB9B-B554-B5CF-8452-2F27882FD7AD}"/>
                  </a:ext>
                </a:extLst>
              </p:cNvPr>
              <p:cNvSpPr txBox="1"/>
              <p:nvPr/>
            </p:nvSpPr>
            <p:spPr>
              <a:xfrm>
                <a:off x="7808537" y="1967075"/>
                <a:ext cx="266420" cy="261610"/>
              </a:xfrm>
              <a:prstGeom prst="rect">
                <a:avLst/>
              </a:prstGeom>
              <a:noFill/>
            </p:spPr>
            <p:txBody>
              <a:bodyPr wrap="none" rtlCol="0">
                <a:spAutoFit/>
              </a:bodyPr>
              <a:lstStyle/>
              <a:p>
                <a:r>
                  <a:rPr lang="en-MX" sz="1100">
                    <a:solidFill>
                      <a:schemeClr val="tx2"/>
                    </a:solidFill>
                  </a:rPr>
                  <a:t>+</a:t>
                </a:r>
              </a:p>
            </p:txBody>
          </p:sp>
          <p:sp>
            <p:nvSpPr>
              <p:cNvPr id="219" name="TextBox 218">
                <a:extLst>
                  <a:ext uri="{FF2B5EF4-FFF2-40B4-BE49-F238E27FC236}">
                    <a16:creationId xmlns:a16="http://schemas.microsoft.com/office/drawing/2014/main" id="{FFC216CB-83DC-5811-7F4E-2A18C95E6D8D}"/>
                  </a:ext>
                </a:extLst>
              </p:cNvPr>
              <p:cNvSpPr txBox="1"/>
              <p:nvPr/>
            </p:nvSpPr>
            <p:spPr>
              <a:xfrm>
                <a:off x="7815562" y="1967075"/>
                <a:ext cx="266420" cy="261610"/>
              </a:xfrm>
              <a:prstGeom prst="rect">
                <a:avLst/>
              </a:prstGeom>
              <a:noFill/>
            </p:spPr>
            <p:txBody>
              <a:bodyPr wrap="none" rtlCol="0">
                <a:spAutoFit/>
              </a:bodyPr>
              <a:lstStyle/>
              <a:p>
                <a:r>
                  <a:rPr lang="en-MX" sz="1100">
                    <a:solidFill>
                      <a:schemeClr val="tx2"/>
                    </a:solidFill>
                  </a:rPr>
                  <a:t>+</a:t>
                </a:r>
              </a:p>
            </p:txBody>
          </p:sp>
        </p:grpSp>
        <p:sp>
          <p:nvSpPr>
            <p:cNvPr id="148" name="TextBox 147">
              <a:extLst>
                <a:ext uri="{FF2B5EF4-FFF2-40B4-BE49-F238E27FC236}">
                  <a16:creationId xmlns:a16="http://schemas.microsoft.com/office/drawing/2014/main" id="{5D8F6D00-1FE7-94E6-1762-B4927B492A7E}"/>
                </a:ext>
              </a:extLst>
            </p:cNvPr>
            <p:cNvSpPr txBox="1"/>
            <p:nvPr/>
          </p:nvSpPr>
          <p:spPr>
            <a:xfrm>
              <a:off x="7728422" y="1967305"/>
              <a:ext cx="266420" cy="261610"/>
            </a:xfrm>
            <a:prstGeom prst="rect">
              <a:avLst/>
            </a:prstGeom>
            <a:noFill/>
          </p:spPr>
          <p:txBody>
            <a:bodyPr wrap="none" rtlCol="0">
              <a:spAutoFit/>
            </a:bodyPr>
            <a:lstStyle/>
            <a:p>
              <a:r>
                <a:rPr lang="en-MX" sz="1100">
                  <a:solidFill>
                    <a:schemeClr val="tx2"/>
                  </a:solidFill>
                </a:rPr>
                <a:t>+</a:t>
              </a:r>
            </a:p>
          </p:txBody>
        </p:sp>
        <p:sp>
          <p:nvSpPr>
            <p:cNvPr id="149" name="TextBox 148">
              <a:extLst>
                <a:ext uri="{FF2B5EF4-FFF2-40B4-BE49-F238E27FC236}">
                  <a16:creationId xmlns:a16="http://schemas.microsoft.com/office/drawing/2014/main" id="{14DF02B0-11D4-E75F-970E-668237AA250E}"/>
                </a:ext>
              </a:extLst>
            </p:cNvPr>
            <p:cNvSpPr txBox="1"/>
            <p:nvPr/>
          </p:nvSpPr>
          <p:spPr>
            <a:xfrm>
              <a:off x="7646076" y="1971469"/>
              <a:ext cx="266420" cy="261610"/>
            </a:xfrm>
            <a:prstGeom prst="rect">
              <a:avLst/>
            </a:prstGeom>
            <a:noFill/>
          </p:spPr>
          <p:txBody>
            <a:bodyPr wrap="none" rtlCol="0">
              <a:spAutoFit/>
            </a:bodyPr>
            <a:lstStyle/>
            <a:p>
              <a:r>
                <a:rPr lang="en-MX" sz="1100">
                  <a:solidFill>
                    <a:schemeClr val="tx2"/>
                  </a:solidFill>
                </a:rPr>
                <a:t>+</a:t>
              </a:r>
            </a:p>
          </p:txBody>
        </p:sp>
        <p:sp>
          <p:nvSpPr>
            <p:cNvPr id="150" name="TextBox 149">
              <a:extLst>
                <a:ext uri="{FF2B5EF4-FFF2-40B4-BE49-F238E27FC236}">
                  <a16:creationId xmlns:a16="http://schemas.microsoft.com/office/drawing/2014/main" id="{5E6385C0-F425-7E4A-0EA7-75CB03AA36D9}"/>
                </a:ext>
              </a:extLst>
            </p:cNvPr>
            <p:cNvSpPr txBox="1"/>
            <p:nvPr/>
          </p:nvSpPr>
          <p:spPr>
            <a:xfrm>
              <a:off x="7664509" y="1971042"/>
              <a:ext cx="266420" cy="261610"/>
            </a:xfrm>
            <a:prstGeom prst="rect">
              <a:avLst/>
            </a:prstGeom>
            <a:noFill/>
          </p:spPr>
          <p:txBody>
            <a:bodyPr wrap="none" rtlCol="0">
              <a:spAutoFit/>
            </a:bodyPr>
            <a:lstStyle/>
            <a:p>
              <a:r>
                <a:rPr lang="en-MX" sz="1100">
                  <a:solidFill>
                    <a:schemeClr val="tx2"/>
                  </a:solidFill>
                </a:rPr>
                <a:t>+</a:t>
              </a:r>
            </a:p>
          </p:txBody>
        </p:sp>
        <p:sp>
          <p:nvSpPr>
            <p:cNvPr id="151" name="TextBox 150">
              <a:extLst>
                <a:ext uri="{FF2B5EF4-FFF2-40B4-BE49-F238E27FC236}">
                  <a16:creationId xmlns:a16="http://schemas.microsoft.com/office/drawing/2014/main" id="{C921BB0F-75F6-8F69-5F18-79ED0FE36766}"/>
                </a:ext>
              </a:extLst>
            </p:cNvPr>
            <p:cNvSpPr txBox="1"/>
            <p:nvPr/>
          </p:nvSpPr>
          <p:spPr>
            <a:xfrm>
              <a:off x="7684227" y="1966753"/>
              <a:ext cx="266420" cy="261610"/>
            </a:xfrm>
            <a:prstGeom prst="rect">
              <a:avLst/>
            </a:prstGeom>
            <a:noFill/>
          </p:spPr>
          <p:txBody>
            <a:bodyPr wrap="none" rtlCol="0">
              <a:spAutoFit/>
            </a:bodyPr>
            <a:lstStyle/>
            <a:p>
              <a:r>
                <a:rPr lang="en-MX" sz="1100">
                  <a:solidFill>
                    <a:schemeClr val="tx2"/>
                  </a:solidFill>
                </a:rPr>
                <a:t>+</a:t>
              </a:r>
            </a:p>
          </p:txBody>
        </p:sp>
        <p:sp>
          <p:nvSpPr>
            <p:cNvPr id="152" name="TextBox 151">
              <a:extLst>
                <a:ext uri="{FF2B5EF4-FFF2-40B4-BE49-F238E27FC236}">
                  <a16:creationId xmlns:a16="http://schemas.microsoft.com/office/drawing/2014/main" id="{2B2B0470-C0EB-C4A4-6B35-F81C0DEB85BF}"/>
                </a:ext>
              </a:extLst>
            </p:cNvPr>
            <p:cNvSpPr txBox="1"/>
            <p:nvPr/>
          </p:nvSpPr>
          <p:spPr>
            <a:xfrm>
              <a:off x="5288406" y="1358036"/>
              <a:ext cx="266420" cy="261610"/>
            </a:xfrm>
            <a:prstGeom prst="rect">
              <a:avLst/>
            </a:prstGeom>
            <a:noFill/>
          </p:spPr>
          <p:txBody>
            <a:bodyPr wrap="none" rtlCol="0">
              <a:spAutoFit/>
            </a:bodyPr>
            <a:lstStyle/>
            <a:p>
              <a:r>
                <a:rPr lang="en-MX" sz="1100">
                  <a:solidFill>
                    <a:schemeClr val="tx2"/>
                  </a:solidFill>
                </a:rPr>
                <a:t>+</a:t>
              </a:r>
            </a:p>
          </p:txBody>
        </p:sp>
        <p:sp>
          <p:nvSpPr>
            <p:cNvPr id="153" name="TextBox 152">
              <a:extLst>
                <a:ext uri="{FF2B5EF4-FFF2-40B4-BE49-F238E27FC236}">
                  <a16:creationId xmlns:a16="http://schemas.microsoft.com/office/drawing/2014/main" id="{E2AB94CD-B38C-345F-6FA0-A70DB9B234A8}"/>
                </a:ext>
              </a:extLst>
            </p:cNvPr>
            <p:cNvSpPr txBox="1"/>
            <p:nvPr/>
          </p:nvSpPr>
          <p:spPr>
            <a:xfrm>
              <a:off x="5194041" y="1339278"/>
              <a:ext cx="266420" cy="261610"/>
            </a:xfrm>
            <a:prstGeom prst="rect">
              <a:avLst/>
            </a:prstGeom>
            <a:noFill/>
          </p:spPr>
          <p:txBody>
            <a:bodyPr wrap="none" rtlCol="0">
              <a:spAutoFit/>
            </a:bodyPr>
            <a:lstStyle/>
            <a:p>
              <a:r>
                <a:rPr lang="en-MX" sz="1100">
                  <a:solidFill>
                    <a:schemeClr val="tx2"/>
                  </a:solidFill>
                </a:rPr>
                <a:t>+</a:t>
              </a:r>
            </a:p>
          </p:txBody>
        </p:sp>
        <p:sp>
          <p:nvSpPr>
            <p:cNvPr id="154" name="TextBox 153">
              <a:extLst>
                <a:ext uri="{FF2B5EF4-FFF2-40B4-BE49-F238E27FC236}">
                  <a16:creationId xmlns:a16="http://schemas.microsoft.com/office/drawing/2014/main" id="{D24AE224-7323-CF8D-0D36-3FF023DDBE9A}"/>
                </a:ext>
              </a:extLst>
            </p:cNvPr>
            <p:cNvSpPr txBox="1"/>
            <p:nvPr/>
          </p:nvSpPr>
          <p:spPr>
            <a:xfrm>
              <a:off x="5453862" y="1418266"/>
              <a:ext cx="266420" cy="261610"/>
            </a:xfrm>
            <a:prstGeom prst="rect">
              <a:avLst/>
            </a:prstGeom>
            <a:noFill/>
          </p:spPr>
          <p:txBody>
            <a:bodyPr wrap="none" rtlCol="0">
              <a:spAutoFit/>
            </a:bodyPr>
            <a:lstStyle/>
            <a:p>
              <a:r>
                <a:rPr lang="en-MX" sz="1100">
                  <a:solidFill>
                    <a:schemeClr val="tx2"/>
                  </a:solidFill>
                </a:rPr>
                <a:t>+</a:t>
              </a:r>
            </a:p>
          </p:txBody>
        </p:sp>
        <p:sp>
          <p:nvSpPr>
            <p:cNvPr id="155" name="TextBox 154">
              <a:extLst>
                <a:ext uri="{FF2B5EF4-FFF2-40B4-BE49-F238E27FC236}">
                  <a16:creationId xmlns:a16="http://schemas.microsoft.com/office/drawing/2014/main" id="{3990781B-8E16-CF93-D290-C758DD1E8462}"/>
                </a:ext>
              </a:extLst>
            </p:cNvPr>
            <p:cNvSpPr txBox="1"/>
            <p:nvPr/>
          </p:nvSpPr>
          <p:spPr>
            <a:xfrm>
              <a:off x="5634508" y="1468798"/>
              <a:ext cx="266420" cy="261610"/>
            </a:xfrm>
            <a:prstGeom prst="rect">
              <a:avLst/>
            </a:prstGeom>
            <a:noFill/>
          </p:spPr>
          <p:txBody>
            <a:bodyPr wrap="none" rtlCol="0">
              <a:spAutoFit/>
            </a:bodyPr>
            <a:lstStyle/>
            <a:p>
              <a:r>
                <a:rPr lang="en-MX" sz="1100">
                  <a:solidFill>
                    <a:schemeClr val="tx2"/>
                  </a:solidFill>
                </a:rPr>
                <a:t>+</a:t>
              </a:r>
            </a:p>
          </p:txBody>
        </p:sp>
        <p:sp>
          <p:nvSpPr>
            <p:cNvPr id="156" name="TextBox 155">
              <a:extLst>
                <a:ext uri="{FF2B5EF4-FFF2-40B4-BE49-F238E27FC236}">
                  <a16:creationId xmlns:a16="http://schemas.microsoft.com/office/drawing/2014/main" id="{2D82654C-F7D2-01B2-E2E5-CDB7BE353493}"/>
                </a:ext>
              </a:extLst>
            </p:cNvPr>
            <p:cNvSpPr txBox="1"/>
            <p:nvPr/>
          </p:nvSpPr>
          <p:spPr>
            <a:xfrm>
              <a:off x="5518021" y="1452065"/>
              <a:ext cx="266420" cy="261610"/>
            </a:xfrm>
            <a:prstGeom prst="rect">
              <a:avLst/>
            </a:prstGeom>
            <a:noFill/>
          </p:spPr>
          <p:txBody>
            <a:bodyPr wrap="none" rtlCol="0">
              <a:spAutoFit/>
            </a:bodyPr>
            <a:lstStyle/>
            <a:p>
              <a:r>
                <a:rPr lang="en-MX" sz="1100">
                  <a:solidFill>
                    <a:schemeClr val="tx2"/>
                  </a:solidFill>
                </a:rPr>
                <a:t>+</a:t>
              </a:r>
            </a:p>
          </p:txBody>
        </p:sp>
        <p:sp>
          <p:nvSpPr>
            <p:cNvPr id="157" name="TextBox 156">
              <a:extLst>
                <a:ext uri="{FF2B5EF4-FFF2-40B4-BE49-F238E27FC236}">
                  <a16:creationId xmlns:a16="http://schemas.microsoft.com/office/drawing/2014/main" id="{233D5468-C088-ECF1-7AF1-A7C085843CF8}"/>
                </a:ext>
              </a:extLst>
            </p:cNvPr>
            <p:cNvSpPr txBox="1"/>
            <p:nvPr/>
          </p:nvSpPr>
          <p:spPr>
            <a:xfrm>
              <a:off x="5685727" y="1497651"/>
              <a:ext cx="266420" cy="261610"/>
            </a:xfrm>
            <a:prstGeom prst="rect">
              <a:avLst/>
            </a:prstGeom>
            <a:noFill/>
          </p:spPr>
          <p:txBody>
            <a:bodyPr wrap="none" rtlCol="0">
              <a:spAutoFit/>
            </a:bodyPr>
            <a:lstStyle/>
            <a:p>
              <a:r>
                <a:rPr lang="en-MX" sz="1100">
                  <a:solidFill>
                    <a:schemeClr val="tx2"/>
                  </a:solidFill>
                </a:rPr>
                <a:t>+</a:t>
              </a:r>
            </a:p>
          </p:txBody>
        </p:sp>
        <p:sp>
          <p:nvSpPr>
            <p:cNvPr id="158" name="TextBox 157">
              <a:extLst>
                <a:ext uri="{FF2B5EF4-FFF2-40B4-BE49-F238E27FC236}">
                  <a16:creationId xmlns:a16="http://schemas.microsoft.com/office/drawing/2014/main" id="{DDEAE94A-E8E0-3A65-462C-61FB41BB243C}"/>
                </a:ext>
              </a:extLst>
            </p:cNvPr>
            <p:cNvSpPr txBox="1"/>
            <p:nvPr/>
          </p:nvSpPr>
          <p:spPr>
            <a:xfrm>
              <a:off x="5746068" y="1510024"/>
              <a:ext cx="266420" cy="261610"/>
            </a:xfrm>
            <a:prstGeom prst="rect">
              <a:avLst/>
            </a:prstGeom>
            <a:noFill/>
          </p:spPr>
          <p:txBody>
            <a:bodyPr wrap="none" rtlCol="0">
              <a:spAutoFit/>
            </a:bodyPr>
            <a:lstStyle/>
            <a:p>
              <a:r>
                <a:rPr lang="en-MX" sz="1100">
                  <a:solidFill>
                    <a:schemeClr val="tx2"/>
                  </a:solidFill>
                </a:rPr>
                <a:t>+</a:t>
              </a:r>
            </a:p>
          </p:txBody>
        </p:sp>
        <p:sp>
          <p:nvSpPr>
            <p:cNvPr id="159" name="TextBox 158">
              <a:extLst>
                <a:ext uri="{FF2B5EF4-FFF2-40B4-BE49-F238E27FC236}">
                  <a16:creationId xmlns:a16="http://schemas.microsoft.com/office/drawing/2014/main" id="{101B2858-6E37-6F6C-B578-25BAE736D5BD}"/>
                </a:ext>
              </a:extLst>
            </p:cNvPr>
            <p:cNvSpPr txBox="1"/>
            <p:nvPr/>
          </p:nvSpPr>
          <p:spPr>
            <a:xfrm>
              <a:off x="5792348" y="1511696"/>
              <a:ext cx="266420" cy="261610"/>
            </a:xfrm>
            <a:prstGeom prst="rect">
              <a:avLst/>
            </a:prstGeom>
            <a:noFill/>
          </p:spPr>
          <p:txBody>
            <a:bodyPr wrap="none" rtlCol="0">
              <a:spAutoFit/>
            </a:bodyPr>
            <a:lstStyle/>
            <a:p>
              <a:r>
                <a:rPr lang="en-MX" sz="1100">
                  <a:solidFill>
                    <a:schemeClr val="tx2"/>
                  </a:solidFill>
                </a:rPr>
                <a:t>+</a:t>
              </a:r>
            </a:p>
          </p:txBody>
        </p:sp>
        <p:sp>
          <p:nvSpPr>
            <p:cNvPr id="160" name="TextBox 159">
              <a:extLst>
                <a:ext uri="{FF2B5EF4-FFF2-40B4-BE49-F238E27FC236}">
                  <a16:creationId xmlns:a16="http://schemas.microsoft.com/office/drawing/2014/main" id="{D51874E3-74A2-6108-8EB1-D607785D05D3}"/>
                </a:ext>
              </a:extLst>
            </p:cNvPr>
            <p:cNvSpPr txBox="1"/>
            <p:nvPr/>
          </p:nvSpPr>
          <p:spPr>
            <a:xfrm>
              <a:off x="5851690" y="1519904"/>
              <a:ext cx="266420" cy="261610"/>
            </a:xfrm>
            <a:prstGeom prst="rect">
              <a:avLst/>
            </a:prstGeom>
            <a:noFill/>
          </p:spPr>
          <p:txBody>
            <a:bodyPr wrap="none" rtlCol="0">
              <a:spAutoFit/>
            </a:bodyPr>
            <a:lstStyle/>
            <a:p>
              <a:r>
                <a:rPr lang="en-MX" sz="1100">
                  <a:solidFill>
                    <a:schemeClr val="tx2"/>
                  </a:solidFill>
                </a:rPr>
                <a:t>+</a:t>
              </a:r>
            </a:p>
          </p:txBody>
        </p:sp>
        <p:sp>
          <p:nvSpPr>
            <p:cNvPr id="161" name="TextBox 160">
              <a:extLst>
                <a:ext uri="{FF2B5EF4-FFF2-40B4-BE49-F238E27FC236}">
                  <a16:creationId xmlns:a16="http://schemas.microsoft.com/office/drawing/2014/main" id="{FD1DC665-52F3-36B2-3CC5-A39B4864DE75}"/>
                </a:ext>
              </a:extLst>
            </p:cNvPr>
            <p:cNvSpPr txBox="1"/>
            <p:nvPr/>
          </p:nvSpPr>
          <p:spPr>
            <a:xfrm>
              <a:off x="5892027" y="1519540"/>
              <a:ext cx="266420" cy="261610"/>
            </a:xfrm>
            <a:prstGeom prst="rect">
              <a:avLst/>
            </a:prstGeom>
            <a:noFill/>
          </p:spPr>
          <p:txBody>
            <a:bodyPr wrap="none" rtlCol="0">
              <a:spAutoFit/>
            </a:bodyPr>
            <a:lstStyle/>
            <a:p>
              <a:r>
                <a:rPr lang="en-MX" sz="1100">
                  <a:solidFill>
                    <a:schemeClr val="tx2"/>
                  </a:solidFill>
                </a:rPr>
                <a:t>+</a:t>
              </a:r>
            </a:p>
          </p:txBody>
        </p:sp>
        <p:sp>
          <p:nvSpPr>
            <p:cNvPr id="162" name="TextBox 161">
              <a:extLst>
                <a:ext uri="{FF2B5EF4-FFF2-40B4-BE49-F238E27FC236}">
                  <a16:creationId xmlns:a16="http://schemas.microsoft.com/office/drawing/2014/main" id="{F5A071DF-1472-2979-CBC2-C01349746073}"/>
                </a:ext>
              </a:extLst>
            </p:cNvPr>
            <p:cNvSpPr txBox="1"/>
            <p:nvPr/>
          </p:nvSpPr>
          <p:spPr>
            <a:xfrm>
              <a:off x="5926603" y="1522397"/>
              <a:ext cx="266420" cy="261610"/>
            </a:xfrm>
            <a:prstGeom prst="rect">
              <a:avLst/>
            </a:prstGeom>
            <a:noFill/>
          </p:spPr>
          <p:txBody>
            <a:bodyPr wrap="none" rtlCol="0">
              <a:spAutoFit/>
            </a:bodyPr>
            <a:lstStyle/>
            <a:p>
              <a:r>
                <a:rPr lang="en-MX" sz="1100">
                  <a:solidFill>
                    <a:schemeClr val="tx2"/>
                  </a:solidFill>
                </a:rPr>
                <a:t>+</a:t>
              </a:r>
            </a:p>
          </p:txBody>
        </p:sp>
        <p:sp>
          <p:nvSpPr>
            <p:cNvPr id="163" name="TextBox 162">
              <a:extLst>
                <a:ext uri="{FF2B5EF4-FFF2-40B4-BE49-F238E27FC236}">
                  <a16:creationId xmlns:a16="http://schemas.microsoft.com/office/drawing/2014/main" id="{340E8229-8669-F40C-564B-C26C3F8A7BAB}"/>
                </a:ext>
              </a:extLst>
            </p:cNvPr>
            <p:cNvSpPr txBox="1"/>
            <p:nvPr/>
          </p:nvSpPr>
          <p:spPr>
            <a:xfrm>
              <a:off x="5948660" y="1538024"/>
              <a:ext cx="266420" cy="261610"/>
            </a:xfrm>
            <a:prstGeom prst="rect">
              <a:avLst/>
            </a:prstGeom>
            <a:noFill/>
          </p:spPr>
          <p:txBody>
            <a:bodyPr wrap="none" rtlCol="0">
              <a:spAutoFit/>
            </a:bodyPr>
            <a:lstStyle/>
            <a:p>
              <a:r>
                <a:rPr lang="en-MX" sz="1100">
                  <a:solidFill>
                    <a:schemeClr val="tx2"/>
                  </a:solidFill>
                </a:rPr>
                <a:t>+</a:t>
              </a:r>
            </a:p>
          </p:txBody>
        </p:sp>
        <p:sp>
          <p:nvSpPr>
            <p:cNvPr id="164" name="TextBox 163">
              <a:extLst>
                <a:ext uri="{FF2B5EF4-FFF2-40B4-BE49-F238E27FC236}">
                  <a16:creationId xmlns:a16="http://schemas.microsoft.com/office/drawing/2014/main" id="{9398D09E-DB7F-78EF-6C79-AD09517281AF}"/>
                </a:ext>
              </a:extLst>
            </p:cNvPr>
            <p:cNvSpPr txBox="1"/>
            <p:nvPr/>
          </p:nvSpPr>
          <p:spPr>
            <a:xfrm>
              <a:off x="5996145" y="1579031"/>
              <a:ext cx="266420" cy="261610"/>
            </a:xfrm>
            <a:prstGeom prst="rect">
              <a:avLst/>
            </a:prstGeom>
            <a:noFill/>
          </p:spPr>
          <p:txBody>
            <a:bodyPr wrap="none" rtlCol="0">
              <a:spAutoFit/>
            </a:bodyPr>
            <a:lstStyle/>
            <a:p>
              <a:r>
                <a:rPr lang="en-MX" sz="1100">
                  <a:solidFill>
                    <a:schemeClr val="tx2"/>
                  </a:solidFill>
                </a:rPr>
                <a:t>+</a:t>
              </a:r>
            </a:p>
          </p:txBody>
        </p:sp>
        <p:sp>
          <p:nvSpPr>
            <p:cNvPr id="165" name="TextBox 164">
              <a:extLst>
                <a:ext uri="{FF2B5EF4-FFF2-40B4-BE49-F238E27FC236}">
                  <a16:creationId xmlns:a16="http://schemas.microsoft.com/office/drawing/2014/main" id="{B01D4092-28E8-7BD7-0CD1-EE348F6AAB63}"/>
                </a:ext>
              </a:extLst>
            </p:cNvPr>
            <p:cNvSpPr txBox="1"/>
            <p:nvPr/>
          </p:nvSpPr>
          <p:spPr>
            <a:xfrm>
              <a:off x="6012143" y="1579122"/>
              <a:ext cx="266420" cy="261610"/>
            </a:xfrm>
            <a:prstGeom prst="rect">
              <a:avLst/>
            </a:prstGeom>
            <a:noFill/>
          </p:spPr>
          <p:txBody>
            <a:bodyPr wrap="none" rtlCol="0">
              <a:spAutoFit/>
            </a:bodyPr>
            <a:lstStyle/>
            <a:p>
              <a:r>
                <a:rPr lang="en-MX" sz="1100">
                  <a:solidFill>
                    <a:schemeClr val="tx2"/>
                  </a:solidFill>
                </a:rPr>
                <a:t>+</a:t>
              </a:r>
            </a:p>
          </p:txBody>
        </p:sp>
        <p:sp>
          <p:nvSpPr>
            <p:cNvPr id="166" name="TextBox 165">
              <a:extLst>
                <a:ext uri="{FF2B5EF4-FFF2-40B4-BE49-F238E27FC236}">
                  <a16:creationId xmlns:a16="http://schemas.microsoft.com/office/drawing/2014/main" id="{0CC26028-F33A-D276-23FB-847B644C81AE}"/>
                </a:ext>
              </a:extLst>
            </p:cNvPr>
            <p:cNvSpPr txBox="1"/>
            <p:nvPr/>
          </p:nvSpPr>
          <p:spPr>
            <a:xfrm>
              <a:off x="6104545" y="1594798"/>
              <a:ext cx="266420" cy="261610"/>
            </a:xfrm>
            <a:prstGeom prst="rect">
              <a:avLst/>
            </a:prstGeom>
            <a:noFill/>
          </p:spPr>
          <p:txBody>
            <a:bodyPr wrap="none" rtlCol="0">
              <a:spAutoFit/>
            </a:bodyPr>
            <a:lstStyle/>
            <a:p>
              <a:r>
                <a:rPr lang="en-MX" sz="1100">
                  <a:solidFill>
                    <a:schemeClr val="tx2"/>
                  </a:solidFill>
                </a:rPr>
                <a:t>+</a:t>
              </a:r>
            </a:p>
          </p:txBody>
        </p:sp>
        <p:sp>
          <p:nvSpPr>
            <p:cNvPr id="167" name="TextBox 166">
              <a:extLst>
                <a:ext uri="{FF2B5EF4-FFF2-40B4-BE49-F238E27FC236}">
                  <a16:creationId xmlns:a16="http://schemas.microsoft.com/office/drawing/2014/main" id="{8DF64F24-EDF6-DD93-4CB8-822FBE27DADD}"/>
                </a:ext>
              </a:extLst>
            </p:cNvPr>
            <p:cNvSpPr txBox="1"/>
            <p:nvPr/>
          </p:nvSpPr>
          <p:spPr>
            <a:xfrm>
              <a:off x="6272582" y="1634806"/>
              <a:ext cx="266420" cy="261610"/>
            </a:xfrm>
            <a:prstGeom prst="rect">
              <a:avLst/>
            </a:prstGeom>
            <a:noFill/>
          </p:spPr>
          <p:txBody>
            <a:bodyPr wrap="none" rtlCol="0">
              <a:spAutoFit/>
            </a:bodyPr>
            <a:lstStyle/>
            <a:p>
              <a:r>
                <a:rPr lang="en-MX" sz="1100">
                  <a:solidFill>
                    <a:schemeClr val="tx2"/>
                  </a:solidFill>
                </a:rPr>
                <a:t>+</a:t>
              </a:r>
            </a:p>
          </p:txBody>
        </p:sp>
        <p:sp>
          <p:nvSpPr>
            <p:cNvPr id="168" name="TextBox 167">
              <a:extLst>
                <a:ext uri="{FF2B5EF4-FFF2-40B4-BE49-F238E27FC236}">
                  <a16:creationId xmlns:a16="http://schemas.microsoft.com/office/drawing/2014/main" id="{02E1E397-F61E-32F8-8F58-23FB431D9F41}"/>
                </a:ext>
              </a:extLst>
            </p:cNvPr>
            <p:cNvSpPr txBox="1"/>
            <p:nvPr/>
          </p:nvSpPr>
          <p:spPr>
            <a:xfrm>
              <a:off x="6352582" y="1642884"/>
              <a:ext cx="266420" cy="261610"/>
            </a:xfrm>
            <a:prstGeom prst="rect">
              <a:avLst/>
            </a:prstGeom>
            <a:noFill/>
          </p:spPr>
          <p:txBody>
            <a:bodyPr wrap="none" rtlCol="0">
              <a:spAutoFit/>
            </a:bodyPr>
            <a:lstStyle/>
            <a:p>
              <a:r>
                <a:rPr lang="en-MX" sz="1100">
                  <a:solidFill>
                    <a:schemeClr val="tx2"/>
                  </a:solidFill>
                </a:rPr>
                <a:t>+</a:t>
              </a:r>
            </a:p>
          </p:txBody>
        </p:sp>
        <p:sp>
          <p:nvSpPr>
            <p:cNvPr id="169" name="TextBox 168">
              <a:extLst>
                <a:ext uri="{FF2B5EF4-FFF2-40B4-BE49-F238E27FC236}">
                  <a16:creationId xmlns:a16="http://schemas.microsoft.com/office/drawing/2014/main" id="{18DA231F-DF9D-BC8B-94EC-ED9B15F0FCB4}"/>
                </a:ext>
              </a:extLst>
            </p:cNvPr>
            <p:cNvSpPr txBox="1"/>
            <p:nvPr/>
          </p:nvSpPr>
          <p:spPr>
            <a:xfrm>
              <a:off x="6752750" y="1734884"/>
              <a:ext cx="266420" cy="261610"/>
            </a:xfrm>
            <a:prstGeom prst="rect">
              <a:avLst/>
            </a:prstGeom>
            <a:noFill/>
          </p:spPr>
          <p:txBody>
            <a:bodyPr wrap="none" rtlCol="0">
              <a:spAutoFit/>
            </a:bodyPr>
            <a:lstStyle/>
            <a:p>
              <a:r>
                <a:rPr lang="en-MX" sz="1100">
                  <a:solidFill>
                    <a:schemeClr val="tx2"/>
                  </a:solidFill>
                </a:rPr>
                <a:t>+</a:t>
              </a:r>
            </a:p>
          </p:txBody>
        </p:sp>
        <p:sp>
          <p:nvSpPr>
            <p:cNvPr id="170" name="TextBox 169">
              <a:extLst>
                <a:ext uri="{FF2B5EF4-FFF2-40B4-BE49-F238E27FC236}">
                  <a16:creationId xmlns:a16="http://schemas.microsoft.com/office/drawing/2014/main" id="{49268978-3428-8362-A50A-24E0FFB3D79D}"/>
                </a:ext>
              </a:extLst>
            </p:cNvPr>
            <p:cNvSpPr txBox="1"/>
            <p:nvPr/>
          </p:nvSpPr>
          <p:spPr>
            <a:xfrm>
              <a:off x="6765384" y="1740442"/>
              <a:ext cx="266420" cy="261610"/>
            </a:xfrm>
            <a:prstGeom prst="rect">
              <a:avLst/>
            </a:prstGeom>
            <a:noFill/>
          </p:spPr>
          <p:txBody>
            <a:bodyPr wrap="none" rtlCol="0">
              <a:spAutoFit/>
            </a:bodyPr>
            <a:lstStyle/>
            <a:p>
              <a:r>
                <a:rPr lang="en-MX" sz="1100">
                  <a:solidFill>
                    <a:schemeClr val="tx2"/>
                  </a:solidFill>
                </a:rPr>
                <a:t>+</a:t>
              </a:r>
            </a:p>
          </p:txBody>
        </p:sp>
        <p:sp>
          <p:nvSpPr>
            <p:cNvPr id="171" name="TextBox 170">
              <a:extLst>
                <a:ext uri="{FF2B5EF4-FFF2-40B4-BE49-F238E27FC236}">
                  <a16:creationId xmlns:a16="http://schemas.microsoft.com/office/drawing/2014/main" id="{EAC8836C-7EBD-9EA0-690A-7F39327614EB}"/>
                </a:ext>
              </a:extLst>
            </p:cNvPr>
            <p:cNvSpPr txBox="1"/>
            <p:nvPr/>
          </p:nvSpPr>
          <p:spPr>
            <a:xfrm>
              <a:off x="6784700" y="1747718"/>
              <a:ext cx="266420" cy="261610"/>
            </a:xfrm>
            <a:prstGeom prst="rect">
              <a:avLst/>
            </a:prstGeom>
            <a:noFill/>
          </p:spPr>
          <p:txBody>
            <a:bodyPr wrap="none" rtlCol="0">
              <a:spAutoFit/>
            </a:bodyPr>
            <a:lstStyle/>
            <a:p>
              <a:r>
                <a:rPr lang="en-MX" sz="1100">
                  <a:solidFill>
                    <a:schemeClr val="tx2"/>
                  </a:solidFill>
                </a:rPr>
                <a:t>+</a:t>
              </a:r>
            </a:p>
          </p:txBody>
        </p:sp>
        <p:sp>
          <p:nvSpPr>
            <p:cNvPr id="172" name="TextBox 171">
              <a:extLst>
                <a:ext uri="{FF2B5EF4-FFF2-40B4-BE49-F238E27FC236}">
                  <a16:creationId xmlns:a16="http://schemas.microsoft.com/office/drawing/2014/main" id="{DF48480F-0CA4-CFE0-968D-3079300E47F0}"/>
                </a:ext>
              </a:extLst>
            </p:cNvPr>
            <p:cNvSpPr txBox="1"/>
            <p:nvPr/>
          </p:nvSpPr>
          <p:spPr>
            <a:xfrm>
              <a:off x="6848476" y="1759696"/>
              <a:ext cx="266420" cy="261610"/>
            </a:xfrm>
            <a:prstGeom prst="rect">
              <a:avLst/>
            </a:prstGeom>
            <a:noFill/>
          </p:spPr>
          <p:txBody>
            <a:bodyPr wrap="none" rtlCol="0">
              <a:spAutoFit/>
            </a:bodyPr>
            <a:lstStyle/>
            <a:p>
              <a:r>
                <a:rPr lang="en-MX" sz="1100">
                  <a:solidFill>
                    <a:schemeClr val="tx2"/>
                  </a:solidFill>
                </a:rPr>
                <a:t>+</a:t>
              </a:r>
            </a:p>
          </p:txBody>
        </p:sp>
        <p:sp>
          <p:nvSpPr>
            <p:cNvPr id="173" name="TextBox 172">
              <a:extLst>
                <a:ext uri="{FF2B5EF4-FFF2-40B4-BE49-F238E27FC236}">
                  <a16:creationId xmlns:a16="http://schemas.microsoft.com/office/drawing/2014/main" id="{63AF2ACB-E400-A9D0-CE76-5F8B8F2A34AC}"/>
                </a:ext>
              </a:extLst>
            </p:cNvPr>
            <p:cNvSpPr txBox="1"/>
            <p:nvPr/>
          </p:nvSpPr>
          <p:spPr>
            <a:xfrm>
              <a:off x="6870387" y="1763359"/>
              <a:ext cx="266420" cy="261610"/>
            </a:xfrm>
            <a:prstGeom prst="rect">
              <a:avLst/>
            </a:prstGeom>
            <a:noFill/>
          </p:spPr>
          <p:txBody>
            <a:bodyPr wrap="none" rtlCol="0">
              <a:spAutoFit/>
            </a:bodyPr>
            <a:lstStyle/>
            <a:p>
              <a:r>
                <a:rPr lang="en-MX" sz="1100">
                  <a:solidFill>
                    <a:schemeClr val="tx2"/>
                  </a:solidFill>
                </a:rPr>
                <a:t>+</a:t>
              </a:r>
            </a:p>
          </p:txBody>
        </p:sp>
        <p:sp>
          <p:nvSpPr>
            <p:cNvPr id="174" name="TextBox 173">
              <a:extLst>
                <a:ext uri="{FF2B5EF4-FFF2-40B4-BE49-F238E27FC236}">
                  <a16:creationId xmlns:a16="http://schemas.microsoft.com/office/drawing/2014/main" id="{DFA2B5D6-0773-29B6-477A-B8665CA8A759}"/>
                </a:ext>
              </a:extLst>
            </p:cNvPr>
            <p:cNvSpPr txBox="1"/>
            <p:nvPr/>
          </p:nvSpPr>
          <p:spPr>
            <a:xfrm>
              <a:off x="6937181" y="1776713"/>
              <a:ext cx="266420" cy="261610"/>
            </a:xfrm>
            <a:prstGeom prst="rect">
              <a:avLst/>
            </a:prstGeom>
            <a:noFill/>
          </p:spPr>
          <p:txBody>
            <a:bodyPr wrap="none" rtlCol="0">
              <a:spAutoFit/>
            </a:bodyPr>
            <a:lstStyle/>
            <a:p>
              <a:r>
                <a:rPr lang="en-MX" sz="1100">
                  <a:solidFill>
                    <a:schemeClr val="tx2"/>
                  </a:solidFill>
                </a:rPr>
                <a:t>+</a:t>
              </a:r>
            </a:p>
          </p:txBody>
        </p:sp>
        <p:sp>
          <p:nvSpPr>
            <p:cNvPr id="175" name="TextBox 174">
              <a:extLst>
                <a:ext uri="{FF2B5EF4-FFF2-40B4-BE49-F238E27FC236}">
                  <a16:creationId xmlns:a16="http://schemas.microsoft.com/office/drawing/2014/main" id="{5E813A53-DB1E-1F64-CF36-BF0ECB55294F}"/>
                </a:ext>
              </a:extLst>
            </p:cNvPr>
            <p:cNvSpPr txBox="1"/>
            <p:nvPr/>
          </p:nvSpPr>
          <p:spPr>
            <a:xfrm>
              <a:off x="6988151" y="1776406"/>
              <a:ext cx="266420" cy="261610"/>
            </a:xfrm>
            <a:prstGeom prst="rect">
              <a:avLst/>
            </a:prstGeom>
            <a:noFill/>
          </p:spPr>
          <p:txBody>
            <a:bodyPr wrap="none" rtlCol="0">
              <a:spAutoFit/>
            </a:bodyPr>
            <a:lstStyle/>
            <a:p>
              <a:r>
                <a:rPr lang="en-MX" sz="1100">
                  <a:solidFill>
                    <a:schemeClr val="tx2"/>
                  </a:solidFill>
                </a:rPr>
                <a:t>+</a:t>
              </a:r>
            </a:p>
          </p:txBody>
        </p:sp>
        <p:sp>
          <p:nvSpPr>
            <p:cNvPr id="176" name="TextBox 175">
              <a:extLst>
                <a:ext uri="{FF2B5EF4-FFF2-40B4-BE49-F238E27FC236}">
                  <a16:creationId xmlns:a16="http://schemas.microsoft.com/office/drawing/2014/main" id="{F42A7B96-4CBA-5661-83B5-C09016B33DC3}"/>
                </a:ext>
              </a:extLst>
            </p:cNvPr>
            <p:cNvSpPr txBox="1"/>
            <p:nvPr/>
          </p:nvSpPr>
          <p:spPr>
            <a:xfrm>
              <a:off x="7026266" y="1779313"/>
              <a:ext cx="266420" cy="261610"/>
            </a:xfrm>
            <a:prstGeom prst="rect">
              <a:avLst/>
            </a:prstGeom>
            <a:noFill/>
          </p:spPr>
          <p:txBody>
            <a:bodyPr wrap="none" rtlCol="0">
              <a:spAutoFit/>
            </a:bodyPr>
            <a:lstStyle/>
            <a:p>
              <a:r>
                <a:rPr lang="en-MX" sz="1100">
                  <a:solidFill>
                    <a:schemeClr val="tx2"/>
                  </a:solidFill>
                </a:rPr>
                <a:t>+</a:t>
              </a:r>
            </a:p>
          </p:txBody>
        </p:sp>
        <p:sp>
          <p:nvSpPr>
            <p:cNvPr id="177" name="TextBox 176">
              <a:extLst>
                <a:ext uri="{FF2B5EF4-FFF2-40B4-BE49-F238E27FC236}">
                  <a16:creationId xmlns:a16="http://schemas.microsoft.com/office/drawing/2014/main" id="{5B421EA0-6034-760A-9D02-4019591D875D}"/>
                </a:ext>
              </a:extLst>
            </p:cNvPr>
            <p:cNvSpPr txBox="1"/>
            <p:nvPr/>
          </p:nvSpPr>
          <p:spPr>
            <a:xfrm>
              <a:off x="7050820" y="1782585"/>
              <a:ext cx="266420" cy="261610"/>
            </a:xfrm>
            <a:prstGeom prst="rect">
              <a:avLst/>
            </a:prstGeom>
            <a:noFill/>
          </p:spPr>
          <p:txBody>
            <a:bodyPr wrap="none" rtlCol="0">
              <a:spAutoFit/>
            </a:bodyPr>
            <a:lstStyle/>
            <a:p>
              <a:r>
                <a:rPr lang="en-MX" sz="1100">
                  <a:solidFill>
                    <a:schemeClr val="tx2"/>
                  </a:solidFill>
                </a:rPr>
                <a:t>+</a:t>
              </a:r>
            </a:p>
          </p:txBody>
        </p:sp>
        <p:sp>
          <p:nvSpPr>
            <p:cNvPr id="178" name="TextBox 177">
              <a:extLst>
                <a:ext uri="{FF2B5EF4-FFF2-40B4-BE49-F238E27FC236}">
                  <a16:creationId xmlns:a16="http://schemas.microsoft.com/office/drawing/2014/main" id="{84ECD342-3FC5-2AE2-DF24-9ED7436F8FFA}"/>
                </a:ext>
              </a:extLst>
            </p:cNvPr>
            <p:cNvSpPr txBox="1"/>
            <p:nvPr/>
          </p:nvSpPr>
          <p:spPr>
            <a:xfrm>
              <a:off x="7512234" y="1914794"/>
              <a:ext cx="266420" cy="261610"/>
            </a:xfrm>
            <a:prstGeom prst="rect">
              <a:avLst/>
            </a:prstGeom>
            <a:noFill/>
          </p:spPr>
          <p:txBody>
            <a:bodyPr wrap="none" rtlCol="0">
              <a:spAutoFit/>
            </a:bodyPr>
            <a:lstStyle/>
            <a:p>
              <a:r>
                <a:rPr lang="en-MX" sz="1100">
                  <a:solidFill>
                    <a:schemeClr val="tx2"/>
                  </a:solidFill>
                </a:rPr>
                <a:t>+</a:t>
              </a:r>
            </a:p>
          </p:txBody>
        </p:sp>
        <p:sp>
          <p:nvSpPr>
            <p:cNvPr id="179" name="TextBox 178">
              <a:extLst>
                <a:ext uri="{FF2B5EF4-FFF2-40B4-BE49-F238E27FC236}">
                  <a16:creationId xmlns:a16="http://schemas.microsoft.com/office/drawing/2014/main" id="{3C767F2E-636A-4232-AE16-0EEEE315007B}"/>
                </a:ext>
              </a:extLst>
            </p:cNvPr>
            <p:cNvSpPr txBox="1"/>
            <p:nvPr/>
          </p:nvSpPr>
          <p:spPr>
            <a:xfrm>
              <a:off x="7540446" y="1944560"/>
              <a:ext cx="266420" cy="261610"/>
            </a:xfrm>
            <a:prstGeom prst="rect">
              <a:avLst/>
            </a:prstGeom>
            <a:noFill/>
          </p:spPr>
          <p:txBody>
            <a:bodyPr wrap="none" rtlCol="0">
              <a:spAutoFit/>
            </a:bodyPr>
            <a:lstStyle/>
            <a:p>
              <a:r>
                <a:rPr lang="en-MX" sz="1100">
                  <a:solidFill>
                    <a:schemeClr val="tx2"/>
                  </a:solidFill>
                </a:rPr>
                <a:t>+</a:t>
              </a:r>
            </a:p>
          </p:txBody>
        </p:sp>
        <p:sp>
          <p:nvSpPr>
            <p:cNvPr id="180" name="TextBox 179">
              <a:extLst>
                <a:ext uri="{FF2B5EF4-FFF2-40B4-BE49-F238E27FC236}">
                  <a16:creationId xmlns:a16="http://schemas.microsoft.com/office/drawing/2014/main" id="{293422AB-0DDB-AC0E-DD97-CF2B2C88F32C}"/>
                </a:ext>
              </a:extLst>
            </p:cNvPr>
            <p:cNvSpPr txBox="1"/>
            <p:nvPr/>
          </p:nvSpPr>
          <p:spPr>
            <a:xfrm>
              <a:off x="7703014" y="1968783"/>
              <a:ext cx="266420" cy="261610"/>
            </a:xfrm>
            <a:prstGeom prst="rect">
              <a:avLst/>
            </a:prstGeom>
            <a:noFill/>
          </p:spPr>
          <p:txBody>
            <a:bodyPr wrap="none" rtlCol="0">
              <a:spAutoFit/>
            </a:bodyPr>
            <a:lstStyle/>
            <a:p>
              <a:r>
                <a:rPr lang="en-MX" sz="1100">
                  <a:solidFill>
                    <a:schemeClr val="tx2"/>
                  </a:solidFill>
                </a:rPr>
                <a:t>+</a:t>
              </a:r>
            </a:p>
          </p:txBody>
        </p:sp>
        <p:sp>
          <p:nvSpPr>
            <p:cNvPr id="181" name="TextBox 180">
              <a:extLst>
                <a:ext uri="{FF2B5EF4-FFF2-40B4-BE49-F238E27FC236}">
                  <a16:creationId xmlns:a16="http://schemas.microsoft.com/office/drawing/2014/main" id="{16CD555D-1CE0-1166-3F87-C54A213D0FF4}"/>
                </a:ext>
              </a:extLst>
            </p:cNvPr>
            <p:cNvSpPr txBox="1"/>
            <p:nvPr/>
          </p:nvSpPr>
          <p:spPr>
            <a:xfrm>
              <a:off x="7712578" y="1968674"/>
              <a:ext cx="266420" cy="261610"/>
            </a:xfrm>
            <a:prstGeom prst="rect">
              <a:avLst/>
            </a:prstGeom>
            <a:noFill/>
          </p:spPr>
          <p:txBody>
            <a:bodyPr wrap="none" rtlCol="0">
              <a:spAutoFit/>
            </a:bodyPr>
            <a:lstStyle/>
            <a:p>
              <a:r>
                <a:rPr lang="en-MX" sz="1100">
                  <a:solidFill>
                    <a:schemeClr val="tx2"/>
                  </a:solidFill>
                </a:rPr>
                <a:t>+</a:t>
              </a:r>
            </a:p>
          </p:txBody>
        </p:sp>
        <p:sp>
          <p:nvSpPr>
            <p:cNvPr id="182" name="TextBox 181">
              <a:extLst>
                <a:ext uri="{FF2B5EF4-FFF2-40B4-BE49-F238E27FC236}">
                  <a16:creationId xmlns:a16="http://schemas.microsoft.com/office/drawing/2014/main" id="{0F24DB25-8367-D3BB-F56C-776989E58B66}"/>
                </a:ext>
              </a:extLst>
            </p:cNvPr>
            <p:cNvSpPr txBox="1"/>
            <p:nvPr/>
          </p:nvSpPr>
          <p:spPr>
            <a:xfrm>
              <a:off x="7379276" y="1895590"/>
              <a:ext cx="266420" cy="261610"/>
            </a:xfrm>
            <a:prstGeom prst="rect">
              <a:avLst/>
            </a:prstGeom>
            <a:noFill/>
          </p:spPr>
          <p:txBody>
            <a:bodyPr wrap="none" rtlCol="0">
              <a:spAutoFit/>
            </a:bodyPr>
            <a:lstStyle/>
            <a:p>
              <a:r>
                <a:rPr lang="en-MX" sz="1100">
                  <a:solidFill>
                    <a:schemeClr val="tx2"/>
                  </a:solidFill>
                </a:rPr>
                <a:t>+</a:t>
              </a:r>
            </a:p>
          </p:txBody>
        </p:sp>
        <p:sp>
          <p:nvSpPr>
            <p:cNvPr id="183" name="TextBox 182">
              <a:extLst>
                <a:ext uri="{FF2B5EF4-FFF2-40B4-BE49-F238E27FC236}">
                  <a16:creationId xmlns:a16="http://schemas.microsoft.com/office/drawing/2014/main" id="{CFE3A28F-12F1-40AA-7AD9-869F4786A23E}"/>
                </a:ext>
              </a:extLst>
            </p:cNvPr>
            <p:cNvSpPr txBox="1"/>
            <p:nvPr/>
          </p:nvSpPr>
          <p:spPr>
            <a:xfrm>
              <a:off x="7343915" y="1886266"/>
              <a:ext cx="266420" cy="261610"/>
            </a:xfrm>
            <a:prstGeom prst="rect">
              <a:avLst/>
            </a:prstGeom>
            <a:noFill/>
          </p:spPr>
          <p:txBody>
            <a:bodyPr wrap="none" rtlCol="0">
              <a:spAutoFit/>
            </a:bodyPr>
            <a:lstStyle/>
            <a:p>
              <a:r>
                <a:rPr lang="en-MX" sz="1100">
                  <a:solidFill>
                    <a:schemeClr val="tx2"/>
                  </a:solidFill>
                </a:rPr>
                <a:t>+</a:t>
              </a:r>
            </a:p>
          </p:txBody>
        </p:sp>
        <p:sp>
          <p:nvSpPr>
            <p:cNvPr id="184" name="TextBox 183">
              <a:extLst>
                <a:ext uri="{FF2B5EF4-FFF2-40B4-BE49-F238E27FC236}">
                  <a16:creationId xmlns:a16="http://schemas.microsoft.com/office/drawing/2014/main" id="{7E3B0F0E-75D4-34B2-DBFB-5621A8B3905C}"/>
                </a:ext>
              </a:extLst>
            </p:cNvPr>
            <p:cNvSpPr txBox="1"/>
            <p:nvPr/>
          </p:nvSpPr>
          <p:spPr>
            <a:xfrm>
              <a:off x="7359669" y="1886226"/>
              <a:ext cx="266420" cy="261610"/>
            </a:xfrm>
            <a:prstGeom prst="rect">
              <a:avLst/>
            </a:prstGeom>
            <a:noFill/>
          </p:spPr>
          <p:txBody>
            <a:bodyPr wrap="none" rtlCol="0">
              <a:spAutoFit/>
            </a:bodyPr>
            <a:lstStyle/>
            <a:p>
              <a:r>
                <a:rPr lang="en-MX" sz="1100">
                  <a:solidFill>
                    <a:schemeClr val="tx2"/>
                  </a:solidFill>
                </a:rPr>
                <a:t>+</a:t>
              </a:r>
            </a:p>
          </p:txBody>
        </p:sp>
        <p:sp>
          <p:nvSpPr>
            <p:cNvPr id="185" name="TextBox 184">
              <a:extLst>
                <a:ext uri="{FF2B5EF4-FFF2-40B4-BE49-F238E27FC236}">
                  <a16:creationId xmlns:a16="http://schemas.microsoft.com/office/drawing/2014/main" id="{FD39B232-3779-4CF7-A67B-9436CA9F2FC4}"/>
                </a:ext>
              </a:extLst>
            </p:cNvPr>
            <p:cNvSpPr txBox="1"/>
            <p:nvPr/>
          </p:nvSpPr>
          <p:spPr>
            <a:xfrm>
              <a:off x="7379337" y="1908615"/>
              <a:ext cx="266420" cy="261610"/>
            </a:xfrm>
            <a:prstGeom prst="rect">
              <a:avLst/>
            </a:prstGeom>
            <a:noFill/>
          </p:spPr>
          <p:txBody>
            <a:bodyPr wrap="none" rtlCol="0">
              <a:spAutoFit/>
            </a:bodyPr>
            <a:lstStyle/>
            <a:p>
              <a:r>
                <a:rPr lang="en-MX" sz="1100">
                  <a:solidFill>
                    <a:schemeClr val="tx2"/>
                  </a:solidFill>
                </a:rPr>
                <a:t>+</a:t>
              </a:r>
            </a:p>
          </p:txBody>
        </p:sp>
        <p:sp>
          <p:nvSpPr>
            <p:cNvPr id="186" name="TextBox 185">
              <a:extLst>
                <a:ext uri="{FF2B5EF4-FFF2-40B4-BE49-F238E27FC236}">
                  <a16:creationId xmlns:a16="http://schemas.microsoft.com/office/drawing/2014/main" id="{2E809A90-B948-626A-561D-669F20C46499}"/>
                </a:ext>
              </a:extLst>
            </p:cNvPr>
            <p:cNvSpPr txBox="1"/>
            <p:nvPr/>
          </p:nvSpPr>
          <p:spPr>
            <a:xfrm>
              <a:off x="7408068" y="1908755"/>
              <a:ext cx="266420" cy="261610"/>
            </a:xfrm>
            <a:prstGeom prst="rect">
              <a:avLst/>
            </a:prstGeom>
            <a:noFill/>
          </p:spPr>
          <p:txBody>
            <a:bodyPr wrap="none" rtlCol="0">
              <a:spAutoFit/>
            </a:bodyPr>
            <a:lstStyle/>
            <a:p>
              <a:r>
                <a:rPr lang="en-MX" sz="1100">
                  <a:solidFill>
                    <a:schemeClr val="tx2"/>
                  </a:solidFill>
                </a:rPr>
                <a:t>+</a:t>
              </a:r>
            </a:p>
          </p:txBody>
        </p:sp>
        <p:sp>
          <p:nvSpPr>
            <p:cNvPr id="187" name="TextBox 186">
              <a:extLst>
                <a:ext uri="{FF2B5EF4-FFF2-40B4-BE49-F238E27FC236}">
                  <a16:creationId xmlns:a16="http://schemas.microsoft.com/office/drawing/2014/main" id="{4050F47D-82CD-1F6A-CCC3-776DBABF3137}"/>
                </a:ext>
              </a:extLst>
            </p:cNvPr>
            <p:cNvSpPr txBox="1"/>
            <p:nvPr/>
          </p:nvSpPr>
          <p:spPr>
            <a:xfrm>
              <a:off x="7433203" y="1911632"/>
              <a:ext cx="266420" cy="261610"/>
            </a:xfrm>
            <a:prstGeom prst="rect">
              <a:avLst/>
            </a:prstGeom>
            <a:noFill/>
          </p:spPr>
          <p:txBody>
            <a:bodyPr wrap="none" rtlCol="0">
              <a:spAutoFit/>
            </a:bodyPr>
            <a:lstStyle/>
            <a:p>
              <a:r>
                <a:rPr lang="en-MX" sz="1100">
                  <a:solidFill>
                    <a:schemeClr val="tx2"/>
                  </a:solidFill>
                </a:rPr>
                <a:t>+</a:t>
              </a:r>
            </a:p>
          </p:txBody>
        </p:sp>
        <p:sp>
          <p:nvSpPr>
            <p:cNvPr id="188" name="TextBox 187">
              <a:extLst>
                <a:ext uri="{FF2B5EF4-FFF2-40B4-BE49-F238E27FC236}">
                  <a16:creationId xmlns:a16="http://schemas.microsoft.com/office/drawing/2014/main" id="{641E6FD4-AD84-C7BC-3A7F-386EC435D6F2}"/>
                </a:ext>
              </a:extLst>
            </p:cNvPr>
            <p:cNvSpPr txBox="1"/>
            <p:nvPr/>
          </p:nvSpPr>
          <p:spPr>
            <a:xfrm>
              <a:off x="7443163" y="1908704"/>
              <a:ext cx="266420" cy="261610"/>
            </a:xfrm>
            <a:prstGeom prst="rect">
              <a:avLst/>
            </a:prstGeom>
            <a:noFill/>
          </p:spPr>
          <p:txBody>
            <a:bodyPr wrap="none" rtlCol="0">
              <a:spAutoFit/>
            </a:bodyPr>
            <a:lstStyle/>
            <a:p>
              <a:r>
                <a:rPr lang="en-MX" sz="1100">
                  <a:solidFill>
                    <a:schemeClr val="tx2"/>
                  </a:solidFill>
                </a:rPr>
                <a:t>+</a:t>
              </a:r>
            </a:p>
          </p:txBody>
        </p:sp>
        <p:sp>
          <p:nvSpPr>
            <p:cNvPr id="189" name="TextBox 188">
              <a:extLst>
                <a:ext uri="{FF2B5EF4-FFF2-40B4-BE49-F238E27FC236}">
                  <a16:creationId xmlns:a16="http://schemas.microsoft.com/office/drawing/2014/main" id="{97C95A43-3BDD-72FA-D689-CF268AE8CB83}"/>
                </a:ext>
              </a:extLst>
            </p:cNvPr>
            <p:cNvSpPr txBox="1"/>
            <p:nvPr/>
          </p:nvSpPr>
          <p:spPr>
            <a:xfrm>
              <a:off x="7458951" y="1912765"/>
              <a:ext cx="266420" cy="261610"/>
            </a:xfrm>
            <a:prstGeom prst="rect">
              <a:avLst/>
            </a:prstGeom>
            <a:noFill/>
          </p:spPr>
          <p:txBody>
            <a:bodyPr wrap="none" rtlCol="0">
              <a:spAutoFit/>
            </a:bodyPr>
            <a:lstStyle/>
            <a:p>
              <a:r>
                <a:rPr lang="en-MX" sz="1100">
                  <a:solidFill>
                    <a:schemeClr val="tx2"/>
                  </a:solidFill>
                </a:rPr>
                <a:t>+</a:t>
              </a:r>
            </a:p>
          </p:txBody>
        </p:sp>
        <p:sp>
          <p:nvSpPr>
            <p:cNvPr id="190" name="TextBox 189">
              <a:extLst>
                <a:ext uri="{FF2B5EF4-FFF2-40B4-BE49-F238E27FC236}">
                  <a16:creationId xmlns:a16="http://schemas.microsoft.com/office/drawing/2014/main" id="{2C1E1EE6-BA11-AB19-99A3-D2EABA474706}"/>
                </a:ext>
              </a:extLst>
            </p:cNvPr>
            <p:cNvSpPr txBox="1"/>
            <p:nvPr/>
          </p:nvSpPr>
          <p:spPr>
            <a:xfrm>
              <a:off x="7473959" y="1911731"/>
              <a:ext cx="266420" cy="261610"/>
            </a:xfrm>
            <a:prstGeom prst="rect">
              <a:avLst/>
            </a:prstGeom>
            <a:noFill/>
          </p:spPr>
          <p:txBody>
            <a:bodyPr wrap="none" rtlCol="0">
              <a:spAutoFit/>
            </a:bodyPr>
            <a:lstStyle/>
            <a:p>
              <a:r>
                <a:rPr lang="en-MX" sz="1100">
                  <a:solidFill>
                    <a:schemeClr val="tx2"/>
                  </a:solidFill>
                </a:rPr>
                <a:t>+</a:t>
              </a:r>
            </a:p>
          </p:txBody>
        </p:sp>
        <p:sp>
          <p:nvSpPr>
            <p:cNvPr id="191" name="TextBox 190">
              <a:extLst>
                <a:ext uri="{FF2B5EF4-FFF2-40B4-BE49-F238E27FC236}">
                  <a16:creationId xmlns:a16="http://schemas.microsoft.com/office/drawing/2014/main" id="{64A9D0FB-F3E5-C67D-5E8F-4663E9A3D04D}"/>
                </a:ext>
              </a:extLst>
            </p:cNvPr>
            <p:cNvSpPr txBox="1"/>
            <p:nvPr/>
          </p:nvSpPr>
          <p:spPr>
            <a:xfrm>
              <a:off x="7490415" y="1911790"/>
              <a:ext cx="266420" cy="261610"/>
            </a:xfrm>
            <a:prstGeom prst="rect">
              <a:avLst/>
            </a:prstGeom>
            <a:noFill/>
          </p:spPr>
          <p:txBody>
            <a:bodyPr wrap="none" rtlCol="0">
              <a:spAutoFit/>
            </a:bodyPr>
            <a:lstStyle/>
            <a:p>
              <a:r>
                <a:rPr lang="en-MX" sz="1100">
                  <a:solidFill>
                    <a:schemeClr val="tx2"/>
                  </a:solidFill>
                </a:rPr>
                <a:t>+</a:t>
              </a:r>
            </a:p>
          </p:txBody>
        </p:sp>
        <p:sp>
          <p:nvSpPr>
            <p:cNvPr id="192" name="TextBox 191">
              <a:extLst>
                <a:ext uri="{FF2B5EF4-FFF2-40B4-BE49-F238E27FC236}">
                  <a16:creationId xmlns:a16="http://schemas.microsoft.com/office/drawing/2014/main" id="{7890240C-95BD-01FC-C615-9EA4297F7076}"/>
                </a:ext>
              </a:extLst>
            </p:cNvPr>
            <p:cNvSpPr txBox="1"/>
            <p:nvPr/>
          </p:nvSpPr>
          <p:spPr>
            <a:xfrm>
              <a:off x="7505548" y="1912660"/>
              <a:ext cx="266420" cy="261610"/>
            </a:xfrm>
            <a:prstGeom prst="rect">
              <a:avLst/>
            </a:prstGeom>
            <a:noFill/>
          </p:spPr>
          <p:txBody>
            <a:bodyPr wrap="none" rtlCol="0">
              <a:spAutoFit/>
            </a:bodyPr>
            <a:lstStyle/>
            <a:p>
              <a:r>
                <a:rPr lang="en-MX" sz="1100">
                  <a:solidFill>
                    <a:schemeClr val="tx2"/>
                  </a:solidFill>
                </a:rPr>
                <a:t>+</a:t>
              </a:r>
            </a:p>
          </p:txBody>
        </p:sp>
        <p:sp>
          <p:nvSpPr>
            <p:cNvPr id="193" name="TextBox 192">
              <a:extLst>
                <a:ext uri="{FF2B5EF4-FFF2-40B4-BE49-F238E27FC236}">
                  <a16:creationId xmlns:a16="http://schemas.microsoft.com/office/drawing/2014/main" id="{512B1294-55BF-E492-DB27-2A04ABF5A483}"/>
                </a:ext>
              </a:extLst>
            </p:cNvPr>
            <p:cNvSpPr txBox="1"/>
            <p:nvPr/>
          </p:nvSpPr>
          <p:spPr>
            <a:xfrm>
              <a:off x="7083544" y="1793295"/>
              <a:ext cx="266420" cy="261610"/>
            </a:xfrm>
            <a:prstGeom prst="rect">
              <a:avLst/>
            </a:prstGeom>
            <a:noFill/>
          </p:spPr>
          <p:txBody>
            <a:bodyPr wrap="none" rtlCol="0">
              <a:spAutoFit/>
            </a:bodyPr>
            <a:lstStyle/>
            <a:p>
              <a:r>
                <a:rPr lang="en-MX" sz="1100">
                  <a:solidFill>
                    <a:schemeClr val="tx2"/>
                  </a:solidFill>
                </a:rPr>
                <a:t>+</a:t>
              </a:r>
            </a:p>
          </p:txBody>
        </p:sp>
        <p:sp>
          <p:nvSpPr>
            <p:cNvPr id="194" name="TextBox 193">
              <a:extLst>
                <a:ext uri="{FF2B5EF4-FFF2-40B4-BE49-F238E27FC236}">
                  <a16:creationId xmlns:a16="http://schemas.microsoft.com/office/drawing/2014/main" id="{4774B2FD-6EF3-13FA-4ABE-CDC231BE0332}"/>
                </a:ext>
              </a:extLst>
            </p:cNvPr>
            <p:cNvSpPr txBox="1"/>
            <p:nvPr/>
          </p:nvSpPr>
          <p:spPr>
            <a:xfrm>
              <a:off x="7098760" y="1803924"/>
              <a:ext cx="266420" cy="261610"/>
            </a:xfrm>
            <a:prstGeom prst="rect">
              <a:avLst/>
            </a:prstGeom>
            <a:noFill/>
          </p:spPr>
          <p:txBody>
            <a:bodyPr wrap="none" rtlCol="0">
              <a:spAutoFit/>
            </a:bodyPr>
            <a:lstStyle/>
            <a:p>
              <a:r>
                <a:rPr lang="en-MX" sz="1100">
                  <a:solidFill>
                    <a:schemeClr val="tx2"/>
                  </a:solidFill>
                </a:rPr>
                <a:t>+</a:t>
              </a:r>
            </a:p>
          </p:txBody>
        </p:sp>
        <p:sp>
          <p:nvSpPr>
            <p:cNvPr id="195" name="TextBox 194">
              <a:extLst>
                <a:ext uri="{FF2B5EF4-FFF2-40B4-BE49-F238E27FC236}">
                  <a16:creationId xmlns:a16="http://schemas.microsoft.com/office/drawing/2014/main" id="{5A534517-2865-AD88-8749-B82EC4ABE5EA}"/>
                </a:ext>
              </a:extLst>
            </p:cNvPr>
            <p:cNvSpPr txBox="1"/>
            <p:nvPr/>
          </p:nvSpPr>
          <p:spPr>
            <a:xfrm>
              <a:off x="7123404" y="1808777"/>
              <a:ext cx="266420" cy="261610"/>
            </a:xfrm>
            <a:prstGeom prst="rect">
              <a:avLst/>
            </a:prstGeom>
            <a:noFill/>
          </p:spPr>
          <p:txBody>
            <a:bodyPr wrap="none" rtlCol="0">
              <a:spAutoFit/>
            </a:bodyPr>
            <a:lstStyle/>
            <a:p>
              <a:r>
                <a:rPr lang="en-MX" sz="1100">
                  <a:solidFill>
                    <a:schemeClr val="tx2"/>
                  </a:solidFill>
                </a:rPr>
                <a:t>+</a:t>
              </a:r>
            </a:p>
          </p:txBody>
        </p:sp>
        <p:sp>
          <p:nvSpPr>
            <p:cNvPr id="196" name="TextBox 195">
              <a:extLst>
                <a:ext uri="{FF2B5EF4-FFF2-40B4-BE49-F238E27FC236}">
                  <a16:creationId xmlns:a16="http://schemas.microsoft.com/office/drawing/2014/main" id="{DD5F5B01-1130-664E-EAEC-15D436A3DB81}"/>
                </a:ext>
              </a:extLst>
            </p:cNvPr>
            <p:cNvSpPr txBox="1"/>
            <p:nvPr/>
          </p:nvSpPr>
          <p:spPr>
            <a:xfrm>
              <a:off x="7122814" y="1832573"/>
              <a:ext cx="266420" cy="261610"/>
            </a:xfrm>
            <a:prstGeom prst="rect">
              <a:avLst/>
            </a:prstGeom>
            <a:noFill/>
          </p:spPr>
          <p:txBody>
            <a:bodyPr wrap="none" rtlCol="0">
              <a:spAutoFit/>
            </a:bodyPr>
            <a:lstStyle/>
            <a:p>
              <a:r>
                <a:rPr lang="en-MX" sz="1100">
                  <a:solidFill>
                    <a:schemeClr val="tx2"/>
                  </a:solidFill>
                </a:rPr>
                <a:t>+</a:t>
              </a:r>
            </a:p>
          </p:txBody>
        </p:sp>
        <p:sp>
          <p:nvSpPr>
            <p:cNvPr id="197" name="TextBox 196">
              <a:extLst>
                <a:ext uri="{FF2B5EF4-FFF2-40B4-BE49-F238E27FC236}">
                  <a16:creationId xmlns:a16="http://schemas.microsoft.com/office/drawing/2014/main" id="{CC5DC36D-780F-C800-0C62-DAE3FEB63EA5}"/>
                </a:ext>
              </a:extLst>
            </p:cNvPr>
            <p:cNvSpPr txBox="1"/>
            <p:nvPr/>
          </p:nvSpPr>
          <p:spPr>
            <a:xfrm>
              <a:off x="7152650" y="1837741"/>
              <a:ext cx="266420" cy="261610"/>
            </a:xfrm>
            <a:prstGeom prst="rect">
              <a:avLst/>
            </a:prstGeom>
            <a:noFill/>
          </p:spPr>
          <p:txBody>
            <a:bodyPr wrap="none" rtlCol="0">
              <a:spAutoFit/>
            </a:bodyPr>
            <a:lstStyle/>
            <a:p>
              <a:r>
                <a:rPr lang="en-MX" sz="1100">
                  <a:solidFill>
                    <a:schemeClr val="tx2"/>
                  </a:solidFill>
                </a:rPr>
                <a:t>+</a:t>
              </a:r>
            </a:p>
          </p:txBody>
        </p:sp>
        <p:sp>
          <p:nvSpPr>
            <p:cNvPr id="198" name="TextBox 197">
              <a:extLst>
                <a:ext uri="{FF2B5EF4-FFF2-40B4-BE49-F238E27FC236}">
                  <a16:creationId xmlns:a16="http://schemas.microsoft.com/office/drawing/2014/main" id="{7700FAD3-ADC7-B464-169E-43FFB8D9E9AE}"/>
                </a:ext>
              </a:extLst>
            </p:cNvPr>
            <p:cNvSpPr txBox="1"/>
            <p:nvPr/>
          </p:nvSpPr>
          <p:spPr>
            <a:xfrm>
              <a:off x="7142126" y="1807405"/>
              <a:ext cx="266420" cy="261610"/>
            </a:xfrm>
            <a:prstGeom prst="rect">
              <a:avLst/>
            </a:prstGeom>
            <a:noFill/>
          </p:spPr>
          <p:txBody>
            <a:bodyPr wrap="none" rtlCol="0">
              <a:spAutoFit/>
            </a:bodyPr>
            <a:lstStyle/>
            <a:p>
              <a:r>
                <a:rPr lang="en-MX" sz="1100">
                  <a:solidFill>
                    <a:schemeClr val="tx2"/>
                  </a:solidFill>
                </a:rPr>
                <a:t>+</a:t>
              </a:r>
            </a:p>
          </p:txBody>
        </p:sp>
        <p:sp>
          <p:nvSpPr>
            <p:cNvPr id="199" name="TextBox 198">
              <a:extLst>
                <a:ext uri="{FF2B5EF4-FFF2-40B4-BE49-F238E27FC236}">
                  <a16:creationId xmlns:a16="http://schemas.microsoft.com/office/drawing/2014/main" id="{26EC0515-8F29-656C-7450-9810D35588EF}"/>
                </a:ext>
              </a:extLst>
            </p:cNvPr>
            <p:cNvSpPr txBox="1"/>
            <p:nvPr/>
          </p:nvSpPr>
          <p:spPr>
            <a:xfrm>
              <a:off x="7154009" y="1816913"/>
              <a:ext cx="266420" cy="261610"/>
            </a:xfrm>
            <a:prstGeom prst="rect">
              <a:avLst/>
            </a:prstGeom>
            <a:noFill/>
          </p:spPr>
          <p:txBody>
            <a:bodyPr wrap="none" rtlCol="0">
              <a:spAutoFit/>
            </a:bodyPr>
            <a:lstStyle/>
            <a:p>
              <a:r>
                <a:rPr lang="en-MX" sz="1100">
                  <a:solidFill>
                    <a:schemeClr val="tx2"/>
                  </a:solidFill>
                </a:rPr>
                <a:t>+</a:t>
              </a:r>
            </a:p>
          </p:txBody>
        </p:sp>
        <p:sp>
          <p:nvSpPr>
            <p:cNvPr id="200" name="TextBox 199">
              <a:extLst>
                <a:ext uri="{FF2B5EF4-FFF2-40B4-BE49-F238E27FC236}">
                  <a16:creationId xmlns:a16="http://schemas.microsoft.com/office/drawing/2014/main" id="{0E6C6AEE-7865-8F9A-0110-C5D6CD95AE94}"/>
                </a:ext>
              </a:extLst>
            </p:cNvPr>
            <p:cNvSpPr txBox="1"/>
            <p:nvPr/>
          </p:nvSpPr>
          <p:spPr>
            <a:xfrm>
              <a:off x="7183167" y="1838535"/>
              <a:ext cx="266420" cy="261610"/>
            </a:xfrm>
            <a:prstGeom prst="rect">
              <a:avLst/>
            </a:prstGeom>
            <a:noFill/>
          </p:spPr>
          <p:txBody>
            <a:bodyPr wrap="none" rtlCol="0">
              <a:spAutoFit/>
            </a:bodyPr>
            <a:lstStyle/>
            <a:p>
              <a:r>
                <a:rPr lang="en-MX" sz="1100">
                  <a:solidFill>
                    <a:schemeClr val="tx2"/>
                  </a:solidFill>
                </a:rPr>
                <a:t>+</a:t>
              </a:r>
            </a:p>
          </p:txBody>
        </p:sp>
        <p:sp>
          <p:nvSpPr>
            <p:cNvPr id="201" name="TextBox 200">
              <a:extLst>
                <a:ext uri="{FF2B5EF4-FFF2-40B4-BE49-F238E27FC236}">
                  <a16:creationId xmlns:a16="http://schemas.microsoft.com/office/drawing/2014/main" id="{2A6F7C23-88BD-1E0E-E449-74739F548481}"/>
                </a:ext>
              </a:extLst>
            </p:cNvPr>
            <p:cNvSpPr txBox="1"/>
            <p:nvPr/>
          </p:nvSpPr>
          <p:spPr>
            <a:xfrm>
              <a:off x="7198937" y="1835588"/>
              <a:ext cx="266420" cy="261610"/>
            </a:xfrm>
            <a:prstGeom prst="rect">
              <a:avLst/>
            </a:prstGeom>
            <a:noFill/>
          </p:spPr>
          <p:txBody>
            <a:bodyPr wrap="none" rtlCol="0">
              <a:spAutoFit/>
            </a:bodyPr>
            <a:lstStyle/>
            <a:p>
              <a:r>
                <a:rPr lang="en-MX" sz="1100">
                  <a:solidFill>
                    <a:schemeClr val="tx2"/>
                  </a:solidFill>
                </a:rPr>
                <a:t>+</a:t>
              </a:r>
            </a:p>
          </p:txBody>
        </p:sp>
        <p:sp>
          <p:nvSpPr>
            <p:cNvPr id="202" name="TextBox 201">
              <a:extLst>
                <a:ext uri="{FF2B5EF4-FFF2-40B4-BE49-F238E27FC236}">
                  <a16:creationId xmlns:a16="http://schemas.microsoft.com/office/drawing/2014/main" id="{EF32BAB6-1E11-143B-95D5-DFC7202CF79B}"/>
                </a:ext>
              </a:extLst>
            </p:cNvPr>
            <p:cNvSpPr txBox="1"/>
            <p:nvPr/>
          </p:nvSpPr>
          <p:spPr>
            <a:xfrm>
              <a:off x="7213657" y="1836037"/>
              <a:ext cx="266420" cy="261610"/>
            </a:xfrm>
            <a:prstGeom prst="rect">
              <a:avLst/>
            </a:prstGeom>
            <a:noFill/>
          </p:spPr>
          <p:txBody>
            <a:bodyPr wrap="none" rtlCol="0">
              <a:spAutoFit/>
            </a:bodyPr>
            <a:lstStyle/>
            <a:p>
              <a:r>
                <a:rPr lang="en-MX" sz="1100">
                  <a:solidFill>
                    <a:schemeClr val="tx2"/>
                  </a:solidFill>
                </a:rPr>
                <a:t>+</a:t>
              </a:r>
            </a:p>
          </p:txBody>
        </p:sp>
        <p:sp>
          <p:nvSpPr>
            <p:cNvPr id="203" name="TextBox 202">
              <a:extLst>
                <a:ext uri="{FF2B5EF4-FFF2-40B4-BE49-F238E27FC236}">
                  <a16:creationId xmlns:a16="http://schemas.microsoft.com/office/drawing/2014/main" id="{16FA4997-C5F6-D075-356F-58FEB15CBCFD}"/>
                </a:ext>
              </a:extLst>
            </p:cNvPr>
            <p:cNvSpPr txBox="1"/>
            <p:nvPr/>
          </p:nvSpPr>
          <p:spPr>
            <a:xfrm>
              <a:off x="7239923" y="1844414"/>
              <a:ext cx="266420" cy="261610"/>
            </a:xfrm>
            <a:prstGeom prst="rect">
              <a:avLst/>
            </a:prstGeom>
            <a:noFill/>
          </p:spPr>
          <p:txBody>
            <a:bodyPr wrap="none" rtlCol="0">
              <a:spAutoFit/>
            </a:bodyPr>
            <a:lstStyle/>
            <a:p>
              <a:r>
                <a:rPr lang="en-MX" sz="1100">
                  <a:solidFill>
                    <a:schemeClr val="tx2"/>
                  </a:solidFill>
                </a:rPr>
                <a:t>+</a:t>
              </a:r>
            </a:p>
          </p:txBody>
        </p:sp>
        <p:sp>
          <p:nvSpPr>
            <p:cNvPr id="204" name="TextBox 203">
              <a:extLst>
                <a:ext uri="{FF2B5EF4-FFF2-40B4-BE49-F238E27FC236}">
                  <a16:creationId xmlns:a16="http://schemas.microsoft.com/office/drawing/2014/main" id="{477AF3A2-F423-656E-E09B-A6A746AD4E4E}"/>
                </a:ext>
              </a:extLst>
            </p:cNvPr>
            <p:cNvSpPr txBox="1"/>
            <p:nvPr/>
          </p:nvSpPr>
          <p:spPr>
            <a:xfrm>
              <a:off x="7268945" y="1845570"/>
              <a:ext cx="266420" cy="261610"/>
            </a:xfrm>
            <a:prstGeom prst="rect">
              <a:avLst/>
            </a:prstGeom>
            <a:noFill/>
          </p:spPr>
          <p:txBody>
            <a:bodyPr wrap="none" rtlCol="0">
              <a:spAutoFit/>
            </a:bodyPr>
            <a:lstStyle/>
            <a:p>
              <a:r>
                <a:rPr lang="en-MX" sz="1100">
                  <a:solidFill>
                    <a:schemeClr val="tx2"/>
                  </a:solidFill>
                </a:rPr>
                <a:t>+</a:t>
              </a:r>
            </a:p>
          </p:txBody>
        </p:sp>
        <p:sp>
          <p:nvSpPr>
            <p:cNvPr id="205" name="TextBox 204">
              <a:extLst>
                <a:ext uri="{FF2B5EF4-FFF2-40B4-BE49-F238E27FC236}">
                  <a16:creationId xmlns:a16="http://schemas.microsoft.com/office/drawing/2014/main" id="{73576A6A-B79F-852F-5F0D-C6028B15DCC1}"/>
                </a:ext>
              </a:extLst>
            </p:cNvPr>
            <p:cNvSpPr txBox="1"/>
            <p:nvPr/>
          </p:nvSpPr>
          <p:spPr>
            <a:xfrm>
              <a:off x="7274935" y="1842700"/>
              <a:ext cx="266420" cy="261610"/>
            </a:xfrm>
            <a:prstGeom prst="rect">
              <a:avLst/>
            </a:prstGeom>
            <a:noFill/>
          </p:spPr>
          <p:txBody>
            <a:bodyPr wrap="none" rtlCol="0">
              <a:spAutoFit/>
            </a:bodyPr>
            <a:lstStyle/>
            <a:p>
              <a:r>
                <a:rPr lang="en-MX" sz="1100">
                  <a:solidFill>
                    <a:schemeClr val="tx2"/>
                  </a:solidFill>
                </a:rPr>
                <a:t>+</a:t>
              </a:r>
            </a:p>
          </p:txBody>
        </p:sp>
        <p:sp>
          <p:nvSpPr>
            <p:cNvPr id="206" name="TextBox 205">
              <a:extLst>
                <a:ext uri="{FF2B5EF4-FFF2-40B4-BE49-F238E27FC236}">
                  <a16:creationId xmlns:a16="http://schemas.microsoft.com/office/drawing/2014/main" id="{4871C87E-47C7-DCB6-EA03-69DECBFA74B5}"/>
                </a:ext>
              </a:extLst>
            </p:cNvPr>
            <p:cNvSpPr txBox="1"/>
            <p:nvPr/>
          </p:nvSpPr>
          <p:spPr>
            <a:xfrm>
              <a:off x="7313214" y="1852083"/>
              <a:ext cx="266420" cy="261610"/>
            </a:xfrm>
            <a:prstGeom prst="rect">
              <a:avLst/>
            </a:prstGeom>
            <a:noFill/>
          </p:spPr>
          <p:txBody>
            <a:bodyPr wrap="none" rtlCol="0">
              <a:spAutoFit/>
            </a:bodyPr>
            <a:lstStyle/>
            <a:p>
              <a:r>
                <a:rPr lang="en-MX" sz="1100">
                  <a:solidFill>
                    <a:schemeClr val="tx2"/>
                  </a:solidFill>
                </a:rPr>
                <a:t>+</a:t>
              </a:r>
            </a:p>
          </p:txBody>
        </p:sp>
        <p:sp>
          <p:nvSpPr>
            <p:cNvPr id="207" name="Freeform 206">
              <a:extLst>
                <a:ext uri="{FF2B5EF4-FFF2-40B4-BE49-F238E27FC236}">
                  <a16:creationId xmlns:a16="http://schemas.microsoft.com/office/drawing/2014/main" id="{390810F6-FB1C-595D-4495-1A68D2CD5E35}"/>
                </a:ext>
              </a:extLst>
            </p:cNvPr>
            <p:cNvSpPr/>
            <p:nvPr/>
          </p:nvSpPr>
          <p:spPr>
            <a:xfrm>
              <a:off x="5118100" y="1419225"/>
              <a:ext cx="2819400" cy="546100"/>
            </a:xfrm>
            <a:custGeom>
              <a:avLst/>
              <a:gdLst>
                <a:gd name="connsiteX0" fmla="*/ 2819400 w 2819400"/>
                <a:gd name="connsiteY0" fmla="*/ 546100 h 546100"/>
                <a:gd name="connsiteX1" fmla="*/ 1530350 w 2819400"/>
                <a:gd name="connsiteY1" fmla="*/ 546100 h 546100"/>
                <a:gd name="connsiteX2" fmla="*/ 1530350 w 2819400"/>
                <a:gd name="connsiteY2" fmla="*/ 482600 h 546100"/>
                <a:gd name="connsiteX3" fmla="*/ 1193800 w 2819400"/>
                <a:gd name="connsiteY3" fmla="*/ 482600 h 546100"/>
                <a:gd name="connsiteX4" fmla="*/ 1193800 w 2819400"/>
                <a:gd name="connsiteY4" fmla="*/ 415925 h 546100"/>
                <a:gd name="connsiteX5" fmla="*/ 1117600 w 2819400"/>
                <a:gd name="connsiteY5" fmla="*/ 415925 h 546100"/>
                <a:gd name="connsiteX6" fmla="*/ 1117600 w 2819400"/>
                <a:gd name="connsiteY6" fmla="*/ 361950 h 546100"/>
                <a:gd name="connsiteX7" fmla="*/ 863600 w 2819400"/>
                <a:gd name="connsiteY7" fmla="*/ 361950 h 546100"/>
                <a:gd name="connsiteX8" fmla="*/ 863600 w 2819400"/>
                <a:gd name="connsiteY8" fmla="*/ 292100 h 546100"/>
                <a:gd name="connsiteX9" fmla="*/ 863600 w 2819400"/>
                <a:gd name="connsiteY9" fmla="*/ 292100 h 546100"/>
                <a:gd name="connsiteX10" fmla="*/ 844550 w 2819400"/>
                <a:gd name="connsiteY10" fmla="*/ 311150 h 546100"/>
                <a:gd name="connsiteX11" fmla="*/ 844550 w 2819400"/>
                <a:gd name="connsiteY11" fmla="*/ 228600 h 546100"/>
                <a:gd name="connsiteX12" fmla="*/ 311150 w 2819400"/>
                <a:gd name="connsiteY12" fmla="*/ 228600 h 546100"/>
                <a:gd name="connsiteX13" fmla="*/ 311150 w 2819400"/>
                <a:gd name="connsiteY13" fmla="*/ 117475 h 546100"/>
                <a:gd name="connsiteX14" fmla="*/ 250825 w 2819400"/>
                <a:gd name="connsiteY14" fmla="*/ 117475 h 546100"/>
                <a:gd name="connsiteX15" fmla="*/ 250825 w 2819400"/>
                <a:gd name="connsiteY15" fmla="*/ 69850 h 546100"/>
                <a:gd name="connsiteX16" fmla="*/ 250825 w 2819400"/>
                <a:gd name="connsiteY16" fmla="*/ 69850 h 546100"/>
                <a:gd name="connsiteX17" fmla="*/ 215900 w 2819400"/>
                <a:gd name="connsiteY17" fmla="*/ 69850 h 546100"/>
                <a:gd name="connsiteX18" fmla="*/ 215900 w 2819400"/>
                <a:gd name="connsiteY18" fmla="*/ 0 h 546100"/>
                <a:gd name="connsiteX19" fmla="*/ 0 w 2819400"/>
                <a:gd name="connsiteY19"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9400" h="546100">
                  <a:moveTo>
                    <a:pt x="2819400" y="546100"/>
                  </a:moveTo>
                  <a:lnTo>
                    <a:pt x="1530350" y="546100"/>
                  </a:lnTo>
                  <a:lnTo>
                    <a:pt x="1530350" y="482600"/>
                  </a:lnTo>
                  <a:lnTo>
                    <a:pt x="1193800" y="482600"/>
                  </a:lnTo>
                  <a:lnTo>
                    <a:pt x="1193800" y="415925"/>
                  </a:lnTo>
                  <a:lnTo>
                    <a:pt x="1117600" y="415925"/>
                  </a:lnTo>
                  <a:lnTo>
                    <a:pt x="1117600" y="361950"/>
                  </a:lnTo>
                  <a:lnTo>
                    <a:pt x="863600" y="361950"/>
                  </a:lnTo>
                  <a:lnTo>
                    <a:pt x="863600" y="292100"/>
                  </a:lnTo>
                  <a:lnTo>
                    <a:pt x="863600" y="292100"/>
                  </a:lnTo>
                  <a:lnTo>
                    <a:pt x="844550" y="311150"/>
                  </a:lnTo>
                  <a:lnTo>
                    <a:pt x="844550" y="228600"/>
                  </a:lnTo>
                  <a:lnTo>
                    <a:pt x="311150" y="228600"/>
                  </a:lnTo>
                  <a:lnTo>
                    <a:pt x="311150" y="117475"/>
                  </a:lnTo>
                  <a:lnTo>
                    <a:pt x="250825" y="117475"/>
                  </a:lnTo>
                  <a:lnTo>
                    <a:pt x="250825" y="69850"/>
                  </a:lnTo>
                  <a:lnTo>
                    <a:pt x="250825" y="69850"/>
                  </a:lnTo>
                  <a:lnTo>
                    <a:pt x="215900" y="69850"/>
                  </a:lnTo>
                  <a:lnTo>
                    <a:pt x="21590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08" name="Freeform 207">
              <a:extLst>
                <a:ext uri="{FF2B5EF4-FFF2-40B4-BE49-F238E27FC236}">
                  <a16:creationId xmlns:a16="http://schemas.microsoft.com/office/drawing/2014/main" id="{9C2FD301-1001-FCB0-C16B-DA9091EDC24D}"/>
                </a:ext>
              </a:extLst>
            </p:cNvPr>
            <p:cNvSpPr/>
            <p:nvPr/>
          </p:nvSpPr>
          <p:spPr>
            <a:xfrm>
              <a:off x="6610350" y="1828800"/>
              <a:ext cx="1450975" cy="269875"/>
            </a:xfrm>
            <a:custGeom>
              <a:avLst/>
              <a:gdLst>
                <a:gd name="connsiteX0" fmla="*/ 1450975 w 1450975"/>
                <a:gd name="connsiteY0" fmla="*/ 269875 h 269875"/>
                <a:gd name="connsiteX1" fmla="*/ 1044575 w 1450975"/>
                <a:gd name="connsiteY1" fmla="*/ 269875 h 269875"/>
                <a:gd name="connsiteX2" fmla="*/ 1044575 w 1450975"/>
                <a:gd name="connsiteY2" fmla="*/ 212725 h 269875"/>
                <a:gd name="connsiteX3" fmla="*/ 876300 w 1450975"/>
                <a:gd name="connsiteY3" fmla="*/ 212725 h 269875"/>
                <a:gd name="connsiteX4" fmla="*/ 876300 w 1450975"/>
                <a:gd name="connsiteY4" fmla="*/ 190500 h 269875"/>
                <a:gd name="connsiteX5" fmla="*/ 835025 w 1450975"/>
                <a:gd name="connsiteY5" fmla="*/ 190500 h 269875"/>
                <a:gd name="connsiteX6" fmla="*/ 835025 w 1450975"/>
                <a:gd name="connsiteY6" fmla="*/ 161925 h 269875"/>
                <a:gd name="connsiteX7" fmla="*/ 758825 w 1450975"/>
                <a:gd name="connsiteY7" fmla="*/ 161925 h 269875"/>
                <a:gd name="connsiteX8" fmla="*/ 765175 w 1450975"/>
                <a:gd name="connsiteY8" fmla="*/ 155575 h 269875"/>
                <a:gd name="connsiteX9" fmla="*/ 736600 w 1450975"/>
                <a:gd name="connsiteY9" fmla="*/ 155575 h 269875"/>
                <a:gd name="connsiteX10" fmla="*/ 736600 w 1450975"/>
                <a:gd name="connsiteY10" fmla="*/ 155575 h 269875"/>
                <a:gd name="connsiteX11" fmla="*/ 736600 w 1450975"/>
                <a:gd name="connsiteY11" fmla="*/ 127000 h 269875"/>
                <a:gd name="connsiteX12" fmla="*/ 669925 w 1450975"/>
                <a:gd name="connsiteY12" fmla="*/ 127000 h 269875"/>
                <a:gd name="connsiteX13" fmla="*/ 669925 w 1450975"/>
                <a:gd name="connsiteY13" fmla="*/ 127000 h 269875"/>
                <a:gd name="connsiteX14" fmla="*/ 600075 w 1450975"/>
                <a:gd name="connsiteY14" fmla="*/ 127000 h 269875"/>
                <a:gd name="connsiteX15" fmla="*/ 600075 w 1450975"/>
                <a:gd name="connsiteY15" fmla="*/ 92075 h 269875"/>
                <a:gd name="connsiteX16" fmla="*/ 600075 w 1450975"/>
                <a:gd name="connsiteY16" fmla="*/ 92075 h 269875"/>
                <a:gd name="connsiteX17" fmla="*/ 574675 w 1450975"/>
                <a:gd name="connsiteY17" fmla="*/ 92075 h 269875"/>
                <a:gd name="connsiteX18" fmla="*/ 412750 w 1450975"/>
                <a:gd name="connsiteY18" fmla="*/ 92075 h 269875"/>
                <a:gd name="connsiteX19" fmla="*/ 412750 w 1450975"/>
                <a:gd name="connsiteY19" fmla="*/ 66675 h 269875"/>
                <a:gd name="connsiteX20" fmla="*/ 333375 w 1450975"/>
                <a:gd name="connsiteY20" fmla="*/ 66675 h 269875"/>
                <a:gd name="connsiteX21" fmla="*/ 333375 w 1450975"/>
                <a:gd name="connsiteY21" fmla="*/ 47625 h 269875"/>
                <a:gd name="connsiteX22" fmla="*/ 301625 w 1450975"/>
                <a:gd name="connsiteY22" fmla="*/ 47625 h 269875"/>
                <a:gd name="connsiteX23" fmla="*/ 301625 w 1450975"/>
                <a:gd name="connsiteY23" fmla="*/ 34925 h 269875"/>
                <a:gd name="connsiteX24" fmla="*/ 225425 w 1450975"/>
                <a:gd name="connsiteY24" fmla="*/ 34925 h 269875"/>
                <a:gd name="connsiteX25" fmla="*/ 225425 w 1450975"/>
                <a:gd name="connsiteY25" fmla="*/ 22225 h 269875"/>
                <a:gd name="connsiteX26" fmla="*/ 76200 w 1450975"/>
                <a:gd name="connsiteY26" fmla="*/ 22225 h 269875"/>
                <a:gd name="connsiteX27" fmla="*/ 76200 w 1450975"/>
                <a:gd name="connsiteY27" fmla="*/ 15875 h 269875"/>
                <a:gd name="connsiteX28" fmla="*/ 76200 w 1450975"/>
                <a:gd name="connsiteY28" fmla="*/ 15875 h 269875"/>
                <a:gd name="connsiteX29" fmla="*/ 60325 w 1450975"/>
                <a:gd name="connsiteY29" fmla="*/ 0 h 269875"/>
                <a:gd name="connsiteX30" fmla="*/ 0 w 1450975"/>
                <a:gd name="connsiteY30"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50975" h="269875">
                  <a:moveTo>
                    <a:pt x="1450975" y="269875"/>
                  </a:moveTo>
                  <a:lnTo>
                    <a:pt x="1044575" y="269875"/>
                  </a:lnTo>
                  <a:lnTo>
                    <a:pt x="1044575" y="212725"/>
                  </a:lnTo>
                  <a:lnTo>
                    <a:pt x="876300" y="212725"/>
                  </a:lnTo>
                  <a:lnTo>
                    <a:pt x="876300" y="190500"/>
                  </a:lnTo>
                  <a:lnTo>
                    <a:pt x="835025" y="190500"/>
                  </a:lnTo>
                  <a:lnTo>
                    <a:pt x="835025" y="161925"/>
                  </a:lnTo>
                  <a:lnTo>
                    <a:pt x="758825" y="161925"/>
                  </a:lnTo>
                  <a:lnTo>
                    <a:pt x="765175" y="155575"/>
                  </a:lnTo>
                  <a:lnTo>
                    <a:pt x="736600" y="155575"/>
                  </a:lnTo>
                  <a:lnTo>
                    <a:pt x="736600" y="155575"/>
                  </a:lnTo>
                  <a:lnTo>
                    <a:pt x="736600" y="127000"/>
                  </a:lnTo>
                  <a:lnTo>
                    <a:pt x="669925" y="127000"/>
                  </a:lnTo>
                  <a:lnTo>
                    <a:pt x="669925" y="127000"/>
                  </a:lnTo>
                  <a:lnTo>
                    <a:pt x="600075" y="127000"/>
                  </a:lnTo>
                  <a:lnTo>
                    <a:pt x="600075" y="92075"/>
                  </a:lnTo>
                  <a:lnTo>
                    <a:pt x="600075" y="92075"/>
                  </a:lnTo>
                  <a:lnTo>
                    <a:pt x="574675" y="92075"/>
                  </a:lnTo>
                  <a:lnTo>
                    <a:pt x="412750" y="92075"/>
                  </a:lnTo>
                  <a:lnTo>
                    <a:pt x="412750" y="66675"/>
                  </a:lnTo>
                  <a:lnTo>
                    <a:pt x="333375" y="66675"/>
                  </a:lnTo>
                  <a:lnTo>
                    <a:pt x="333375" y="47625"/>
                  </a:lnTo>
                  <a:lnTo>
                    <a:pt x="301625" y="47625"/>
                  </a:lnTo>
                  <a:lnTo>
                    <a:pt x="301625" y="34925"/>
                  </a:lnTo>
                  <a:lnTo>
                    <a:pt x="225425" y="34925"/>
                  </a:lnTo>
                  <a:lnTo>
                    <a:pt x="225425" y="22225"/>
                  </a:lnTo>
                  <a:lnTo>
                    <a:pt x="76200" y="22225"/>
                  </a:lnTo>
                  <a:lnTo>
                    <a:pt x="76200" y="15875"/>
                  </a:lnTo>
                  <a:lnTo>
                    <a:pt x="76200" y="15875"/>
                  </a:lnTo>
                  <a:lnTo>
                    <a:pt x="60325" y="0"/>
                  </a:lnTo>
                  <a:lnTo>
                    <a:pt x="0" y="0"/>
                  </a:ln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09" name="Freeform 208">
              <a:extLst>
                <a:ext uri="{FF2B5EF4-FFF2-40B4-BE49-F238E27FC236}">
                  <a16:creationId xmlns:a16="http://schemas.microsoft.com/office/drawing/2014/main" id="{55390627-5F14-D381-0F5D-09EC1DE29765}"/>
                </a:ext>
              </a:extLst>
            </p:cNvPr>
            <p:cNvSpPr/>
            <p:nvPr/>
          </p:nvSpPr>
          <p:spPr>
            <a:xfrm>
              <a:off x="5162550" y="1406525"/>
              <a:ext cx="1168400" cy="330200"/>
            </a:xfrm>
            <a:custGeom>
              <a:avLst/>
              <a:gdLst>
                <a:gd name="connsiteX0" fmla="*/ 0 w 1168400"/>
                <a:gd name="connsiteY0" fmla="*/ 0 h 330200"/>
                <a:gd name="connsiteX1" fmla="*/ 0 w 1168400"/>
                <a:gd name="connsiteY1" fmla="*/ 47625 h 330200"/>
                <a:gd name="connsiteX2" fmla="*/ 123825 w 1168400"/>
                <a:gd name="connsiteY2" fmla="*/ 47625 h 330200"/>
                <a:gd name="connsiteX3" fmla="*/ 123825 w 1168400"/>
                <a:gd name="connsiteY3" fmla="*/ 79375 h 330200"/>
                <a:gd name="connsiteX4" fmla="*/ 266700 w 1168400"/>
                <a:gd name="connsiteY4" fmla="*/ 79375 h 330200"/>
                <a:gd name="connsiteX5" fmla="*/ 266700 w 1168400"/>
                <a:gd name="connsiteY5" fmla="*/ 92075 h 330200"/>
                <a:gd name="connsiteX6" fmla="*/ 384175 w 1168400"/>
                <a:gd name="connsiteY6" fmla="*/ 92075 h 330200"/>
                <a:gd name="connsiteX7" fmla="*/ 384175 w 1168400"/>
                <a:gd name="connsiteY7" fmla="*/ 133350 h 330200"/>
                <a:gd name="connsiteX8" fmla="*/ 460375 w 1168400"/>
                <a:gd name="connsiteY8" fmla="*/ 133350 h 330200"/>
                <a:gd name="connsiteX9" fmla="*/ 460375 w 1168400"/>
                <a:gd name="connsiteY9" fmla="*/ 174625 h 330200"/>
                <a:gd name="connsiteX10" fmla="*/ 584200 w 1168400"/>
                <a:gd name="connsiteY10" fmla="*/ 174625 h 330200"/>
                <a:gd name="connsiteX11" fmla="*/ 584200 w 1168400"/>
                <a:gd name="connsiteY11" fmla="*/ 174625 h 330200"/>
                <a:gd name="connsiteX12" fmla="*/ 603250 w 1168400"/>
                <a:gd name="connsiteY12" fmla="*/ 193675 h 330200"/>
                <a:gd name="connsiteX13" fmla="*/ 603250 w 1168400"/>
                <a:gd name="connsiteY13" fmla="*/ 231775 h 330200"/>
                <a:gd name="connsiteX14" fmla="*/ 781050 w 1168400"/>
                <a:gd name="connsiteY14" fmla="*/ 231775 h 330200"/>
                <a:gd name="connsiteX15" fmla="*/ 781050 w 1168400"/>
                <a:gd name="connsiteY15" fmla="*/ 241300 h 330200"/>
                <a:gd name="connsiteX16" fmla="*/ 911225 w 1168400"/>
                <a:gd name="connsiteY16" fmla="*/ 241300 h 330200"/>
                <a:gd name="connsiteX17" fmla="*/ 911225 w 1168400"/>
                <a:gd name="connsiteY17" fmla="*/ 292100 h 330200"/>
                <a:gd name="connsiteX18" fmla="*/ 942975 w 1168400"/>
                <a:gd name="connsiteY18" fmla="*/ 292100 h 330200"/>
                <a:gd name="connsiteX19" fmla="*/ 942975 w 1168400"/>
                <a:gd name="connsiteY19" fmla="*/ 292100 h 330200"/>
                <a:gd name="connsiteX20" fmla="*/ 1009650 w 1168400"/>
                <a:gd name="connsiteY20" fmla="*/ 292100 h 330200"/>
                <a:gd name="connsiteX21" fmla="*/ 1009650 w 1168400"/>
                <a:gd name="connsiteY21" fmla="*/ 320675 h 330200"/>
                <a:gd name="connsiteX22" fmla="*/ 1104900 w 1168400"/>
                <a:gd name="connsiteY22" fmla="*/ 320675 h 330200"/>
                <a:gd name="connsiteX23" fmla="*/ 1104900 w 1168400"/>
                <a:gd name="connsiteY23" fmla="*/ 330200 h 330200"/>
                <a:gd name="connsiteX24" fmla="*/ 1136650 w 1168400"/>
                <a:gd name="connsiteY24" fmla="*/ 330200 h 330200"/>
                <a:gd name="connsiteX25" fmla="*/ 1136650 w 1168400"/>
                <a:gd name="connsiteY25" fmla="*/ 330200 h 330200"/>
                <a:gd name="connsiteX26" fmla="*/ 1136650 w 1168400"/>
                <a:gd name="connsiteY26" fmla="*/ 330200 h 330200"/>
                <a:gd name="connsiteX27" fmla="*/ 1168400 w 1168400"/>
                <a:gd name="connsiteY2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8400" h="330200">
                  <a:moveTo>
                    <a:pt x="0" y="0"/>
                  </a:moveTo>
                  <a:lnTo>
                    <a:pt x="0" y="47625"/>
                  </a:lnTo>
                  <a:lnTo>
                    <a:pt x="123825" y="47625"/>
                  </a:lnTo>
                  <a:lnTo>
                    <a:pt x="123825" y="79375"/>
                  </a:lnTo>
                  <a:lnTo>
                    <a:pt x="266700" y="79375"/>
                  </a:lnTo>
                  <a:lnTo>
                    <a:pt x="266700" y="92075"/>
                  </a:lnTo>
                  <a:lnTo>
                    <a:pt x="384175" y="92075"/>
                  </a:lnTo>
                  <a:lnTo>
                    <a:pt x="384175" y="133350"/>
                  </a:lnTo>
                  <a:lnTo>
                    <a:pt x="460375" y="133350"/>
                  </a:lnTo>
                  <a:lnTo>
                    <a:pt x="460375" y="174625"/>
                  </a:lnTo>
                  <a:lnTo>
                    <a:pt x="584200" y="174625"/>
                  </a:lnTo>
                  <a:lnTo>
                    <a:pt x="584200" y="174625"/>
                  </a:lnTo>
                  <a:lnTo>
                    <a:pt x="603250" y="193675"/>
                  </a:lnTo>
                  <a:lnTo>
                    <a:pt x="603250" y="231775"/>
                  </a:lnTo>
                  <a:lnTo>
                    <a:pt x="781050" y="231775"/>
                  </a:lnTo>
                  <a:lnTo>
                    <a:pt x="781050" y="241300"/>
                  </a:lnTo>
                  <a:lnTo>
                    <a:pt x="911225" y="241300"/>
                  </a:lnTo>
                  <a:lnTo>
                    <a:pt x="911225" y="292100"/>
                  </a:lnTo>
                  <a:lnTo>
                    <a:pt x="942975" y="292100"/>
                  </a:lnTo>
                  <a:lnTo>
                    <a:pt x="942975" y="292100"/>
                  </a:lnTo>
                  <a:lnTo>
                    <a:pt x="1009650" y="292100"/>
                  </a:lnTo>
                  <a:lnTo>
                    <a:pt x="1009650" y="320675"/>
                  </a:lnTo>
                  <a:lnTo>
                    <a:pt x="1104900" y="320675"/>
                  </a:lnTo>
                  <a:lnTo>
                    <a:pt x="1104900" y="330200"/>
                  </a:lnTo>
                  <a:lnTo>
                    <a:pt x="1136650" y="330200"/>
                  </a:lnTo>
                  <a:lnTo>
                    <a:pt x="1136650" y="330200"/>
                  </a:lnTo>
                  <a:lnTo>
                    <a:pt x="1136650" y="330200"/>
                  </a:lnTo>
                  <a:lnTo>
                    <a:pt x="1168400" y="330200"/>
                  </a:ln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0" name="Freeform 209">
              <a:extLst>
                <a:ext uri="{FF2B5EF4-FFF2-40B4-BE49-F238E27FC236}">
                  <a16:creationId xmlns:a16="http://schemas.microsoft.com/office/drawing/2014/main" id="{C104497E-98D5-C521-A83E-0F5F89EE0AAB}"/>
                </a:ext>
              </a:extLst>
            </p:cNvPr>
            <p:cNvSpPr/>
            <p:nvPr/>
          </p:nvSpPr>
          <p:spPr>
            <a:xfrm>
              <a:off x="6289675" y="1746250"/>
              <a:ext cx="327025" cy="79375"/>
            </a:xfrm>
            <a:custGeom>
              <a:avLst/>
              <a:gdLst>
                <a:gd name="connsiteX0" fmla="*/ 327025 w 327025"/>
                <a:gd name="connsiteY0" fmla="*/ 79375 h 79375"/>
                <a:gd name="connsiteX1" fmla="*/ 327025 w 327025"/>
                <a:gd name="connsiteY1" fmla="*/ 44450 h 79375"/>
                <a:gd name="connsiteX2" fmla="*/ 231775 w 327025"/>
                <a:gd name="connsiteY2" fmla="*/ 44450 h 79375"/>
                <a:gd name="connsiteX3" fmla="*/ 231775 w 327025"/>
                <a:gd name="connsiteY3" fmla="*/ 19050 h 79375"/>
                <a:gd name="connsiteX4" fmla="*/ 142875 w 327025"/>
                <a:gd name="connsiteY4" fmla="*/ 19050 h 79375"/>
                <a:gd name="connsiteX5" fmla="*/ 142875 w 327025"/>
                <a:gd name="connsiteY5" fmla="*/ 9525 h 79375"/>
                <a:gd name="connsiteX6" fmla="*/ 60325 w 327025"/>
                <a:gd name="connsiteY6" fmla="*/ 9525 h 79375"/>
                <a:gd name="connsiteX7" fmla="*/ 60325 w 327025"/>
                <a:gd name="connsiteY7" fmla="*/ 0 h 79375"/>
                <a:gd name="connsiteX8" fmla="*/ 0 w 327025"/>
                <a:gd name="connsiteY8" fmla="*/ 0 h 79375"/>
                <a:gd name="connsiteX9" fmla="*/ 0 w 327025"/>
                <a:gd name="connsiteY9" fmla="*/ 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025" h="79375">
                  <a:moveTo>
                    <a:pt x="327025" y="79375"/>
                  </a:moveTo>
                  <a:lnTo>
                    <a:pt x="327025" y="44450"/>
                  </a:lnTo>
                  <a:lnTo>
                    <a:pt x="231775" y="44450"/>
                  </a:lnTo>
                  <a:lnTo>
                    <a:pt x="231775" y="19050"/>
                  </a:lnTo>
                  <a:lnTo>
                    <a:pt x="142875" y="19050"/>
                  </a:lnTo>
                  <a:lnTo>
                    <a:pt x="142875" y="9525"/>
                  </a:lnTo>
                  <a:lnTo>
                    <a:pt x="60325" y="9525"/>
                  </a:lnTo>
                  <a:lnTo>
                    <a:pt x="60325" y="0"/>
                  </a:lnTo>
                  <a:lnTo>
                    <a:pt x="0" y="0"/>
                  </a:lnTo>
                  <a:lnTo>
                    <a:pt x="0" y="0"/>
                  </a:lnTo>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1" name="Freeform 210">
              <a:extLst>
                <a:ext uri="{FF2B5EF4-FFF2-40B4-BE49-F238E27FC236}">
                  <a16:creationId xmlns:a16="http://schemas.microsoft.com/office/drawing/2014/main" id="{BEA63422-3EE3-011A-B33F-C2991862662C}"/>
                </a:ext>
              </a:extLst>
            </p:cNvPr>
            <p:cNvSpPr/>
            <p:nvPr/>
          </p:nvSpPr>
          <p:spPr>
            <a:xfrm>
              <a:off x="5808294" y="3910971"/>
              <a:ext cx="187424" cy="0"/>
            </a:xfrm>
            <a:custGeom>
              <a:avLst/>
              <a:gdLst>
                <a:gd name="connsiteX0" fmla="*/ 0 w 187424"/>
                <a:gd name="connsiteY0" fmla="*/ 0 h 0"/>
                <a:gd name="connsiteX1" fmla="*/ 187424 w 187424"/>
                <a:gd name="connsiteY1" fmla="*/ 0 h 0"/>
              </a:gdLst>
              <a:ahLst/>
              <a:cxnLst>
                <a:cxn ang="0">
                  <a:pos x="connsiteX0" y="connsiteY0"/>
                </a:cxn>
                <a:cxn ang="0">
                  <a:pos x="connsiteX1" y="connsiteY1"/>
                </a:cxn>
              </a:cxnLst>
              <a:rect l="l" t="t" r="r" b="b"/>
              <a:pathLst>
                <a:path w="187424">
                  <a:moveTo>
                    <a:pt x="0" y="0"/>
                  </a:moveTo>
                  <a:lnTo>
                    <a:pt x="187424" y="0"/>
                  </a:lnTo>
                </a:path>
              </a:pathLst>
            </a:cu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2" name="Freeform 211">
              <a:extLst>
                <a:ext uri="{FF2B5EF4-FFF2-40B4-BE49-F238E27FC236}">
                  <a16:creationId xmlns:a16="http://schemas.microsoft.com/office/drawing/2014/main" id="{9AF8DA99-E1B2-E35D-AC6F-0313F7D7C6EE}"/>
                </a:ext>
              </a:extLst>
            </p:cNvPr>
            <p:cNvSpPr/>
            <p:nvPr/>
          </p:nvSpPr>
          <p:spPr>
            <a:xfrm>
              <a:off x="5808294" y="4148596"/>
              <a:ext cx="187424" cy="0"/>
            </a:xfrm>
            <a:custGeom>
              <a:avLst/>
              <a:gdLst>
                <a:gd name="connsiteX0" fmla="*/ 0 w 187424"/>
                <a:gd name="connsiteY0" fmla="*/ 0 h 0"/>
                <a:gd name="connsiteX1" fmla="*/ 187424 w 187424"/>
                <a:gd name="connsiteY1" fmla="*/ 0 h 0"/>
              </a:gdLst>
              <a:ahLst/>
              <a:cxnLst>
                <a:cxn ang="0">
                  <a:pos x="connsiteX0" y="connsiteY0"/>
                </a:cxn>
                <a:cxn ang="0">
                  <a:pos x="connsiteX1" y="connsiteY1"/>
                </a:cxn>
              </a:cxnLst>
              <a:rect l="l" t="t" r="r" b="b"/>
              <a:pathLst>
                <a:path w="187424">
                  <a:moveTo>
                    <a:pt x="0" y="0"/>
                  </a:moveTo>
                  <a:lnTo>
                    <a:pt x="187424" y="0"/>
                  </a:lnTo>
                </a:path>
              </a:pathLst>
            </a:cu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3" name="Freeform 212">
              <a:extLst>
                <a:ext uri="{FF2B5EF4-FFF2-40B4-BE49-F238E27FC236}">
                  <a16:creationId xmlns:a16="http://schemas.microsoft.com/office/drawing/2014/main" id="{C7C5EDB1-7C62-6E23-A373-0D849BFAB442}"/>
                </a:ext>
              </a:extLst>
            </p:cNvPr>
            <p:cNvSpPr/>
            <p:nvPr/>
          </p:nvSpPr>
          <p:spPr>
            <a:xfrm>
              <a:off x="5808294" y="4033102"/>
              <a:ext cx="187424" cy="0"/>
            </a:xfrm>
            <a:custGeom>
              <a:avLst/>
              <a:gdLst>
                <a:gd name="connsiteX0" fmla="*/ 0 w 187424"/>
                <a:gd name="connsiteY0" fmla="*/ 0 h 0"/>
                <a:gd name="connsiteX1" fmla="*/ 187424 w 187424"/>
                <a:gd name="connsiteY1" fmla="*/ 0 h 0"/>
              </a:gdLst>
              <a:ahLst/>
              <a:cxnLst>
                <a:cxn ang="0">
                  <a:pos x="connsiteX0" y="connsiteY0"/>
                </a:cxn>
                <a:cxn ang="0">
                  <a:pos x="connsiteX1" y="connsiteY1"/>
                </a:cxn>
              </a:cxnLst>
              <a:rect l="l" t="t" r="r" b="b"/>
              <a:pathLst>
                <a:path w="187424">
                  <a:moveTo>
                    <a:pt x="0" y="0"/>
                  </a:moveTo>
                  <a:lnTo>
                    <a:pt x="187424" y="0"/>
                  </a:lnTo>
                </a:path>
              </a:pathLst>
            </a:cu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4" name="Freeform 213">
              <a:extLst>
                <a:ext uri="{FF2B5EF4-FFF2-40B4-BE49-F238E27FC236}">
                  <a16:creationId xmlns:a16="http://schemas.microsoft.com/office/drawing/2014/main" id="{8D7C1784-B97F-BCEA-ED41-D325078C662B}"/>
                </a:ext>
              </a:extLst>
            </p:cNvPr>
            <p:cNvSpPr/>
            <p:nvPr/>
          </p:nvSpPr>
          <p:spPr>
            <a:xfrm>
              <a:off x="5816245" y="4278678"/>
              <a:ext cx="187424" cy="0"/>
            </a:xfrm>
            <a:custGeom>
              <a:avLst/>
              <a:gdLst>
                <a:gd name="connsiteX0" fmla="*/ 0 w 187424"/>
                <a:gd name="connsiteY0" fmla="*/ 0 h 0"/>
                <a:gd name="connsiteX1" fmla="*/ 187424 w 187424"/>
                <a:gd name="connsiteY1" fmla="*/ 0 h 0"/>
              </a:gdLst>
              <a:ahLst/>
              <a:cxnLst>
                <a:cxn ang="0">
                  <a:pos x="connsiteX0" y="connsiteY0"/>
                </a:cxn>
                <a:cxn ang="0">
                  <a:pos x="connsiteX1" y="connsiteY1"/>
                </a:cxn>
              </a:cxnLst>
              <a:rect l="l" t="t" r="r" b="b"/>
              <a:pathLst>
                <a:path w="187424">
                  <a:moveTo>
                    <a:pt x="0" y="0"/>
                  </a:moveTo>
                  <a:lnTo>
                    <a:pt x="187424" y="0"/>
                  </a:lnTo>
                </a:path>
              </a:pathLst>
            </a:cu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5" name="TextBox 214">
              <a:extLst>
                <a:ext uri="{FF2B5EF4-FFF2-40B4-BE49-F238E27FC236}">
                  <a16:creationId xmlns:a16="http://schemas.microsoft.com/office/drawing/2014/main" id="{DCC451FF-001C-03AC-329D-40FE3BD3E987}"/>
                </a:ext>
              </a:extLst>
            </p:cNvPr>
            <p:cNvSpPr txBox="1"/>
            <p:nvPr/>
          </p:nvSpPr>
          <p:spPr>
            <a:xfrm>
              <a:off x="5766933" y="4314840"/>
              <a:ext cx="849767" cy="215444"/>
            </a:xfrm>
            <a:prstGeom prst="rect">
              <a:avLst/>
            </a:prstGeom>
            <a:noFill/>
          </p:spPr>
          <p:txBody>
            <a:bodyPr wrap="square" rtlCol="0">
              <a:spAutoFit/>
            </a:bodyPr>
            <a:lstStyle/>
            <a:p>
              <a:pPr algn="ctr"/>
              <a:r>
                <a:rPr lang="en-US" sz="800" b="1" dirty="0"/>
                <a:t>+</a:t>
              </a:r>
              <a:r>
                <a:rPr lang="en-US" sz="800" dirty="0"/>
                <a:t>  Censored</a:t>
              </a:r>
            </a:p>
          </p:txBody>
        </p:sp>
        <p:sp>
          <p:nvSpPr>
            <p:cNvPr id="216" name="TextBox 215">
              <a:extLst>
                <a:ext uri="{FF2B5EF4-FFF2-40B4-BE49-F238E27FC236}">
                  <a16:creationId xmlns:a16="http://schemas.microsoft.com/office/drawing/2014/main" id="{7BBC9228-08BB-21EC-02C0-3E07B84D3DC4}"/>
                </a:ext>
              </a:extLst>
            </p:cNvPr>
            <p:cNvSpPr txBox="1"/>
            <p:nvPr/>
          </p:nvSpPr>
          <p:spPr>
            <a:xfrm rot="16200000">
              <a:off x="3538422" y="2326171"/>
              <a:ext cx="2359689" cy="246221"/>
            </a:xfrm>
            <a:prstGeom prst="rect">
              <a:avLst/>
            </a:prstGeom>
            <a:noFill/>
          </p:spPr>
          <p:txBody>
            <a:bodyPr wrap="square" rtlCol="0">
              <a:spAutoFit/>
            </a:bodyPr>
            <a:lstStyle/>
            <a:p>
              <a:pPr algn="ctr"/>
              <a:r>
                <a:rPr lang="en-US" sz="1000" b="1" dirty="0"/>
                <a:t>PFS Probability, %</a:t>
              </a:r>
            </a:p>
          </p:txBody>
        </p:sp>
        <p:sp>
          <p:nvSpPr>
            <p:cNvPr id="217" name="TextBox 216">
              <a:extLst>
                <a:ext uri="{FF2B5EF4-FFF2-40B4-BE49-F238E27FC236}">
                  <a16:creationId xmlns:a16="http://schemas.microsoft.com/office/drawing/2014/main" id="{9E43ECBE-FAC8-4314-471D-125D1B597905}"/>
                </a:ext>
              </a:extLst>
            </p:cNvPr>
            <p:cNvSpPr txBox="1"/>
            <p:nvPr/>
          </p:nvSpPr>
          <p:spPr>
            <a:xfrm>
              <a:off x="5137281" y="3487862"/>
              <a:ext cx="3354712" cy="246221"/>
            </a:xfrm>
            <a:prstGeom prst="rect">
              <a:avLst/>
            </a:prstGeom>
            <a:noFill/>
          </p:spPr>
          <p:txBody>
            <a:bodyPr wrap="square" rtlCol="0">
              <a:spAutoFit/>
            </a:bodyPr>
            <a:lstStyle/>
            <a:p>
              <a:pPr algn="ctr"/>
              <a:r>
                <a:rPr lang="en-US" sz="1000" b="1" dirty="0"/>
                <a:t>Time, mo</a:t>
              </a:r>
            </a:p>
          </p:txBody>
        </p:sp>
      </p:grpSp>
      <p:sp>
        <p:nvSpPr>
          <p:cNvPr id="238" name="Rectangle 237">
            <a:extLst>
              <a:ext uri="{FF2B5EF4-FFF2-40B4-BE49-F238E27FC236}">
                <a16:creationId xmlns:a16="http://schemas.microsoft.com/office/drawing/2014/main" id="{391441E4-2F2F-5FA4-E0D0-D1A2F5E60875}"/>
              </a:ext>
            </a:extLst>
          </p:cNvPr>
          <p:cNvSpPr/>
          <p:nvPr/>
        </p:nvSpPr>
        <p:spPr>
          <a:xfrm>
            <a:off x="4953362" y="1562906"/>
            <a:ext cx="94085" cy="1510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extBox 238">
            <a:extLst>
              <a:ext uri="{FF2B5EF4-FFF2-40B4-BE49-F238E27FC236}">
                <a16:creationId xmlns:a16="http://schemas.microsoft.com/office/drawing/2014/main" id="{67A80BF4-CB1F-89F5-F843-ED8B17429F51}"/>
              </a:ext>
            </a:extLst>
          </p:cNvPr>
          <p:cNvSpPr txBox="1"/>
          <p:nvPr/>
        </p:nvSpPr>
        <p:spPr>
          <a:xfrm>
            <a:off x="4812624" y="1513965"/>
            <a:ext cx="685341" cy="215444"/>
          </a:xfrm>
          <a:prstGeom prst="rect">
            <a:avLst/>
          </a:prstGeom>
          <a:noFill/>
        </p:spPr>
        <p:txBody>
          <a:bodyPr wrap="square" rtlCol="0">
            <a:spAutoFit/>
          </a:bodyPr>
          <a:lstStyle/>
          <a:p>
            <a:r>
              <a:rPr lang="en-US" sz="800" dirty="0"/>
              <a:t>1.0</a:t>
            </a:r>
          </a:p>
        </p:txBody>
      </p:sp>
      <p:grpSp>
        <p:nvGrpSpPr>
          <p:cNvPr id="240" name="Google Shape;1380;p57">
            <a:extLst>
              <a:ext uri="{FF2B5EF4-FFF2-40B4-BE49-F238E27FC236}">
                <a16:creationId xmlns:a16="http://schemas.microsoft.com/office/drawing/2014/main" id="{085D4899-5FA6-FC9C-AF8E-04AD0FAF9FBD}"/>
              </a:ext>
            </a:extLst>
          </p:cNvPr>
          <p:cNvGrpSpPr/>
          <p:nvPr/>
        </p:nvGrpSpPr>
        <p:grpSpPr>
          <a:xfrm>
            <a:off x="971563" y="3143003"/>
            <a:ext cx="2453454" cy="323165"/>
            <a:chOff x="4780367" y="3102698"/>
            <a:chExt cx="1843215" cy="242785"/>
          </a:xfrm>
        </p:grpSpPr>
        <p:sp>
          <p:nvSpPr>
            <p:cNvPr id="241" name="Google Shape;1381;p57">
              <a:extLst>
                <a:ext uri="{FF2B5EF4-FFF2-40B4-BE49-F238E27FC236}">
                  <a16:creationId xmlns:a16="http://schemas.microsoft.com/office/drawing/2014/main" id="{640AD624-330A-C625-200F-AC3112AFE963}"/>
                </a:ext>
              </a:extLst>
            </p:cNvPr>
            <p:cNvSpPr/>
            <p:nvPr/>
          </p:nvSpPr>
          <p:spPr>
            <a:xfrm>
              <a:off x="4938909" y="3102698"/>
              <a:ext cx="1684673" cy="2427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300"/>
                </a:spcAft>
                <a:buNone/>
              </a:pPr>
              <a:r>
                <a:rPr lang="en-US" sz="800" b="0" i="0" u="none" strike="noStrike" cap="none" dirty="0">
                  <a:solidFill>
                    <a:srgbClr val="000000"/>
                  </a:solidFill>
                  <a:latin typeface="Arial"/>
                  <a:ea typeface="Arial"/>
                  <a:cs typeface="Arial"/>
                  <a:sym typeface="Arial"/>
                </a:rPr>
                <a:t>Without del(17p) or </a:t>
              </a:r>
              <a:r>
                <a:rPr lang="en-US" sz="800" b="0" i="1" u="none" strike="noStrike" cap="none" dirty="0">
                  <a:solidFill>
                    <a:srgbClr val="000000"/>
                  </a:solidFill>
                  <a:latin typeface="Arial"/>
                  <a:ea typeface="Arial"/>
                  <a:cs typeface="Arial"/>
                  <a:sym typeface="Arial"/>
                </a:rPr>
                <a:t>TP53</a:t>
              </a:r>
              <a:r>
                <a:rPr lang="en-US" sz="800" b="0" u="none" strike="noStrike" cap="none" dirty="0">
                  <a:solidFill>
                    <a:srgbClr val="000000"/>
                  </a:solidFill>
                  <a:latin typeface="Arial"/>
                  <a:ea typeface="Arial"/>
                  <a:cs typeface="Arial"/>
                  <a:sym typeface="Arial"/>
                </a:rPr>
                <a:t> mutation</a:t>
              </a:r>
              <a:endParaRPr sz="800" dirty="0"/>
            </a:p>
            <a:p>
              <a:pPr marL="0" marR="0" lvl="0" indent="0" algn="l" rtl="0">
                <a:lnSpc>
                  <a:spcPct val="100000"/>
                </a:lnSpc>
                <a:spcBef>
                  <a:spcPts val="0"/>
                </a:spcBef>
                <a:spcAft>
                  <a:spcPts val="300"/>
                </a:spcAft>
                <a:buNone/>
              </a:pPr>
              <a:r>
                <a:rPr lang="en-US" sz="800" b="0" i="0" u="none" strike="noStrike" cap="none" dirty="0">
                  <a:solidFill>
                    <a:srgbClr val="000000"/>
                  </a:solidFill>
                  <a:latin typeface="Arial"/>
                  <a:ea typeface="Arial"/>
                  <a:cs typeface="Arial"/>
                  <a:sym typeface="Arial"/>
                </a:rPr>
                <a:t>With del(17p) or </a:t>
              </a:r>
              <a:r>
                <a:rPr lang="en-US" sz="800" b="0" i="1" u="none" strike="noStrike" cap="none" dirty="0">
                  <a:solidFill>
                    <a:srgbClr val="000000"/>
                  </a:solidFill>
                  <a:latin typeface="Arial"/>
                  <a:ea typeface="Arial"/>
                  <a:cs typeface="Arial"/>
                  <a:sym typeface="Arial"/>
                </a:rPr>
                <a:t>TP53</a:t>
              </a:r>
              <a:r>
                <a:rPr lang="en-US" sz="800" b="0" u="none" strike="noStrike" cap="none" dirty="0">
                  <a:solidFill>
                    <a:srgbClr val="000000"/>
                  </a:solidFill>
                  <a:latin typeface="Arial"/>
                  <a:ea typeface="Arial"/>
                  <a:cs typeface="Arial"/>
                  <a:sym typeface="Arial"/>
                </a:rPr>
                <a:t> mutation</a:t>
              </a:r>
              <a:endParaRPr lang="en-US" sz="800" dirty="0"/>
            </a:p>
          </p:txBody>
        </p:sp>
        <p:sp>
          <p:nvSpPr>
            <p:cNvPr id="242" name="Google Shape;1382;p57">
              <a:extLst>
                <a:ext uri="{FF2B5EF4-FFF2-40B4-BE49-F238E27FC236}">
                  <a16:creationId xmlns:a16="http://schemas.microsoft.com/office/drawing/2014/main" id="{7DBF3CF6-8515-58BF-C02D-713264018BB0}"/>
                </a:ext>
              </a:extLst>
            </p:cNvPr>
            <p:cNvSpPr/>
            <p:nvPr/>
          </p:nvSpPr>
          <p:spPr>
            <a:xfrm>
              <a:off x="4780367" y="3151947"/>
              <a:ext cx="121414" cy="0"/>
            </a:xfrm>
            <a:custGeom>
              <a:avLst/>
              <a:gdLst/>
              <a:ahLst/>
              <a:cxnLst/>
              <a:rect l="l" t="t" r="r" b="b"/>
              <a:pathLst>
                <a:path w="121414" h="120000" extrusionOk="0">
                  <a:moveTo>
                    <a:pt x="0" y="0"/>
                  </a:moveTo>
                  <a:lnTo>
                    <a:pt x="121414" y="0"/>
                  </a:lnTo>
                </a:path>
              </a:pathLst>
            </a:cu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dirty="0">
                <a:solidFill>
                  <a:schemeClr val="lt1"/>
                </a:solidFill>
                <a:latin typeface="Arial"/>
                <a:ea typeface="Arial"/>
                <a:cs typeface="Arial"/>
                <a:sym typeface="Arial"/>
              </a:endParaRPr>
            </a:p>
          </p:txBody>
        </p:sp>
        <p:sp>
          <p:nvSpPr>
            <p:cNvPr id="243" name="Google Shape;1383;p57">
              <a:extLst>
                <a:ext uri="{FF2B5EF4-FFF2-40B4-BE49-F238E27FC236}">
                  <a16:creationId xmlns:a16="http://schemas.microsoft.com/office/drawing/2014/main" id="{7F59B416-15C2-873D-BEE8-C1A9AA175764}"/>
                </a:ext>
              </a:extLst>
            </p:cNvPr>
            <p:cNvSpPr/>
            <p:nvPr/>
          </p:nvSpPr>
          <p:spPr>
            <a:xfrm>
              <a:off x="4780367" y="3264496"/>
              <a:ext cx="121414" cy="0"/>
            </a:xfrm>
            <a:custGeom>
              <a:avLst/>
              <a:gdLst/>
              <a:ahLst/>
              <a:cxnLst/>
              <a:rect l="l" t="t" r="r" b="b"/>
              <a:pathLst>
                <a:path w="121414" h="120000" extrusionOk="0">
                  <a:moveTo>
                    <a:pt x="0" y="0"/>
                  </a:moveTo>
                  <a:lnTo>
                    <a:pt x="121414" y="0"/>
                  </a:lnTo>
                </a:path>
              </a:pathLst>
            </a:custGeom>
            <a:no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0" b="0" i="0" u="none" strike="noStrike" cap="none" dirty="0">
                <a:solidFill>
                  <a:schemeClr val="lt1"/>
                </a:solidFill>
                <a:latin typeface="Arial"/>
                <a:ea typeface="Arial"/>
                <a:cs typeface="Arial"/>
                <a:sym typeface="Arial"/>
              </a:endParaRPr>
            </a:p>
          </p:txBody>
        </p:sp>
      </p:grpSp>
      <p:graphicFrame>
        <p:nvGraphicFramePr>
          <p:cNvPr id="244" name="Table 256">
            <a:extLst>
              <a:ext uri="{FF2B5EF4-FFF2-40B4-BE49-F238E27FC236}">
                <a16:creationId xmlns:a16="http://schemas.microsoft.com/office/drawing/2014/main" id="{DA63528A-46B3-4F52-5F2A-DCA465887283}"/>
              </a:ext>
            </a:extLst>
          </p:cNvPr>
          <p:cNvGraphicFramePr>
            <a:graphicFrameLocks noGrp="1"/>
          </p:cNvGraphicFramePr>
          <p:nvPr>
            <p:extLst>
              <p:ext uri="{D42A27DB-BD31-4B8C-83A1-F6EECF244321}">
                <p14:modId xmlns:p14="http://schemas.microsoft.com/office/powerpoint/2010/main" val="96183828"/>
              </p:ext>
            </p:extLst>
          </p:nvPr>
        </p:nvGraphicFramePr>
        <p:xfrm>
          <a:off x="1139653" y="2225661"/>
          <a:ext cx="3021844" cy="670560"/>
        </p:xfrm>
        <a:graphic>
          <a:graphicData uri="http://schemas.openxmlformats.org/drawingml/2006/table">
            <a:tbl>
              <a:tblPr firstRow="1" bandRow="1">
                <a:tableStyleId>{2D5ABB26-0587-4C30-8999-92F81FD0307C}</a:tableStyleId>
              </a:tblPr>
              <a:tblGrid>
                <a:gridCol w="1101604">
                  <a:extLst>
                    <a:ext uri="{9D8B030D-6E8A-4147-A177-3AD203B41FA5}">
                      <a16:colId xmlns:a16="http://schemas.microsoft.com/office/drawing/2014/main" val="1831169675"/>
                    </a:ext>
                  </a:extLst>
                </a:gridCol>
                <a:gridCol w="1097280">
                  <a:extLst>
                    <a:ext uri="{9D8B030D-6E8A-4147-A177-3AD203B41FA5}">
                      <a16:colId xmlns:a16="http://schemas.microsoft.com/office/drawing/2014/main" val="1757425646"/>
                    </a:ext>
                  </a:extLst>
                </a:gridCol>
                <a:gridCol w="822960">
                  <a:extLst>
                    <a:ext uri="{9D8B030D-6E8A-4147-A177-3AD203B41FA5}">
                      <a16:colId xmlns:a16="http://schemas.microsoft.com/office/drawing/2014/main" val="2968845254"/>
                    </a:ext>
                  </a:extLst>
                </a:gridCol>
              </a:tblGrid>
              <a:tr h="0">
                <a:tc>
                  <a:txBody>
                    <a:bodyPr/>
                    <a:lstStyle/>
                    <a:p>
                      <a:pPr algn="ctr"/>
                      <a:endParaRPr lang="en-US" sz="8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800" b="1" dirty="0"/>
                        <a:t>Without Mutation</a:t>
                      </a:r>
                    </a:p>
                  </a:txBody>
                  <a:tcPr anchor="ctr">
                    <a:lnB w="28575" cap="flat" cmpd="sng" algn="ctr">
                      <a:solidFill>
                        <a:schemeClr val="tx1"/>
                      </a:solidFill>
                      <a:prstDash val="solid"/>
                      <a:round/>
                      <a:headEnd type="none" w="med" len="med"/>
                      <a:tailEnd type="none" w="med" len="med"/>
                    </a:lnB>
                  </a:tcPr>
                </a:tc>
                <a:tc>
                  <a:txBody>
                    <a:bodyPr/>
                    <a:lstStyle/>
                    <a:p>
                      <a:pPr algn="ctr"/>
                      <a:r>
                        <a:rPr lang="en-US" sz="800" b="1" dirty="0"/>
                        <a:t>With Mutation</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153654"/>
                  </a:ext>
                </a:extLst>
              </a:tr>
              <a:tr h="91440">
                <a:tc>
                  <a:txBody>
                    <a:bodyPr/>
                    <a:lstStyle/>
                    <a:p>
                      <a:r>
                        <a:rPr lang="en-US" sz="800" dirty="0"/>
                        <a:t>Median time, mo</a:t>
                      </a:r>
                    </a:p>
                  </a:txBody>
                  <a:tcPr marL="36000" marR="36000" marT="0" marB="0" anchor="ctr">
                    <a:lnT w="28575" cap="flat" cmpd="sng" algn="ctr">
                      <a:solidFill>
                        <a:schemeClr val="tx1"/>
                      </a:solidFill>
                      <a:prstDash val="solid"/>
                      <a:round/>
                      <a:headEnd type="none" w="med" len="med"/>
                      <a:tailEnd type="none" w="med" len="med"/>
                    </a:lnT>
                  </a:tcPr>
                </a:tc>
                <a:tc>
                  <a:txBody>
                    <a:bodyPr/>
                    <a:lstStyle/>
                    <a:p>
                      <a:pPr algn="ctr"/>
                      <a:r>
                        <a:rPr lang="en-US" sz="800" dirty="0"/>
                        <a:t>NE</a:t>
                      </a:r>
                    </a:p>
                  </a:txBody>
                  <a:tcPr marL="36000" marR="36000" marT="0" marB="0" anchor="ctr">
                    <a:lnT w="28575" cap="flat" cmpd="sng" algn="ctr">
                      <a:solidFill>
                        <a:schemeClr val="tx1"/>
                      </a:solidFill>
                      <a:prstDash val="solid"/>
                      <a:round/>
                      <a:headEnd type="none" w="med" len="med"/>
                      <a:tailEnd type="none" w="med" len="med"/>
                    </a:lnT>
                  </a:tcPr>
                </a:tc>
                <a:tc>
                  <a:txBody>
                    <a:bodyPr/>
                    <a:lstStyle/>
                    <a:p>
                      <a:pPr algn="ctr"/>
                      <a:r>
                        <a:rPr lang="en-US" sz="800" dirty="0"/>
                        <a:t>NE</a:t>
                      </a:r>
                    </a:p>
                  </a:txBody>
                  <a:tcPr marL="36000" marR="3600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29995012"/>
                  </a:ext>
                </a:extLst>
              </a:tr>
              <a:tr h="0">
                <a:tc>
                  <a:txBody>
                    <a:bodyPr/>
                    <a:lstStyle/>
                    <a:p>
                      <a:r>
                        <a:rPr lang="en-US" sz="800" dirty="0"/>
                        <a:t>HR (95% CI)</a:t>
                      </a:r>
                    </a:p>
                    <a:p>
                      <a:r>
                        <a:rPr lang="en-US" sz="800" dirty="0"/>
                        <a:t>Log-rank </a:t>
                      </a:r>
                      <a:r>
                        <a:rPr lang="en-US" sz="800" i="1" dirty="0"/>
                        <a:t>P</a:t>
                      </a:r>
                      <a:r>
                        <a:rPr lang="en-US" sz="800" dirty="0"/>
                        <a:t>-value</a:t>
                      </a:r>
                    </a:p>
                  </a:txBody>
                  <a:tcPr marL="36000" marR="36000" marT="0" marB="0" anchor="ctr"/>
                </a:tc>
                <a:tc>
                  <a:txBody>
                    <a:bodyPr/>
                    <a:lstStyle/>
                    <a:p>
                      <a:pPr algn="ctr"/>
                      <a:r>
                        <a:rPr lang="en-US" sz="800" dirty="0"/>
                        <a:t>0.931 (0.322-2.692)</a:t>
                      </a:r>
                    </a:p>
                    <a:p>
                      <a:pPr algn="ctr"/>
                      <a:r>
                        <a:rPr lang="en-US" sz="800" dirty="0"/>
                        <a:t>.8945</a:t>
                      </a:r>
                    </a:p>
                  </a:txBody>
                  <a:tcPr anchor="ctr"/>
                </a:tc>
                <a:tc>
                  <a:txBody>
                    <a:bodyPr/>
                    <a:lstStyle/>
                    <a:p>
                      <a:pPr algn="ctr"/>
                      <a:endParaRPr lang="en-US" sz="800" dirty="0"/>
                    </a:p>
                  </a:txBody>
                  <a:tcPr anchor="ctr"/>
                </a:tc>
                <a:extLst>
                  <a:ext uri="{0D108BD9-81ED-4DB2-BD59-A6C34878D82A}">
                    <a16:rowId xmlns:a16="http://schemas.microsoft.com/office/drawing/2014/main" val="2189998314"/>
                  </a:ext>
                </a:extLst>
              </a:tr>
            </a:tbl>
          </a:graphicData>
        </a:graphic>
      </p:graphicFrame>
      <p:graphicFrame>
        <p:nvGraphicFramePr>
          <p:cNvPr id="245" name="Table 244">
            <a:extLst>
              <a:ext uri="{FF2B5EF4-FFF2-40B4-BE49-F238E27FC236}">
                <a16:creationId xmlns:a16="http://schemas.microsoft.com/office/drawing/2014/main" id="{9C8EE335-CD8B-B46C-1985-C72D83A396FC}"/>
              </a:ext>
            </a:extLst>
          </p:cNvPr>
          <p:cNvGraphicFramePr>
            <a:graphicFrameLocks noGrp="1"/>
          </p:cNvGraphicFramePr>
          <p:nvPr>
            <p:extLst>
              <p:ext uri="{D42A27DB-BD31-4B8C-83A1-F6EECF244321}">
                <p14:modId xmlns:p14="http://schemas.microsoft.com/office/powerpoint/2010/main" val="2550078106"/>
              </p:ext>
            </p:extLst>
          </p:nvPr>
        </p:nvGraphicFramePr>
        <p:xfrm>
          <a:off x="6143785" y="1149904"/>
          <a:ext cx="2699352" cy="640080"/>
        </p:xfrm>
        <a:graphic>
          <a:graphicData uri="http://schemas.openxmlformats.org/drawingml/2006/table">
            <a:tbl>
              <a:tblPr firstRow="1">
                <a:tableStyleId>{2D5ABB26-0587-4C30-8999-92F81FD0307C}</a:tableStyleId>
              </a:tblPr>
              <a:tblGrid>
                <a:gridCol w="687672">
                  <a:extLst>
                    <a:ext uri="{9D8B030D-6E8A-4147-A177-3AD203B41FA5}">
                      <a16:colId xmlns:a16="http://schemas.microsoft.com/office/drawing/2014/main" val="1831169675"/>
                    </a:ext>
                  </a:extLst>
                </a:gridCol>
                <a:gridCol w="1097280">
                  <a:extLst>
                    <a:ext uri="{9D8B030D-6E8A-4147-A177-3AD203B41FA5}">
                      <a16:colId xmlns:a16="http://schemas.microsoft.com/office/drawing/2014/main" val="1757425646"/>
                    </a:ext>
                  </a:extLst>
                </a:gridCol>
                <a:gridCol w="914400">
                  <a:extLst>
                    <a:ext uri="{9D8B030D-6E8A-4147-A177-3AD203B41FA5}">
                      <a16:colId xmlns:a16="http://schemas.microsoft.com/office/drawing/2014/main" val="2968845254"/>
                    </a:ext>
                  </a:extLst>
                </a:gridCol>
              </a:tblGrid>
              <a:tr h="210312">
                <a:tc>
                  <a:txBody>
                    <a:bodyPr/>
                    <a:lstStyle/>
                    <a:p>
                      <a:pPr algn="ctr"/>
                      <a:endParaRPr lang="en-US" sz="8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800" b="1" dirty="0"/>
                        <a:t>No </a:t>
                      </a:r>
                      <a:r>
                        <a:rPr lang="en-US" sz="800" b="1" i="1" dirty="0"/>
                        <a:t>TP53</a:t>
                      </a:r>
                      <a:r>
                        <a:rPr lang="en-US" sz="800" b="1" dirty="0"/>
                        <a:t> Mutation</a:t>
                      </a:r>
                    </a:p>
                  </a:txBody>
                  <a:tcPr anchor="ctr">
                    <a:lnB w="28575" cap="flat" cmpd="sng" algn="ctr">
                      <a:solidFill>
                        <a:schemeClr val="tx1"/>
                      </a:solidFill>
                      <a:prstDash val="solid"/>
                      <a:round/>
                      <a:headEnd type="none" w="med" len="med"/>
                      <a:tailEnd type="none" w="med" len="med"/>
                    </a:lnB>
                  </a:tcPr>
                </a:tc>
                <a:tc>
                  <a:txBody>
                    <a:bodyPr/>
                    <a:lstStyle/>
                    <a:p>
                      <a:pPr algn="ctr"/>
                      <a:r>
                        <a:rPr lang="en-US" sz="800" b="1" i="1" dirty="0"/>
                        <a:t>TP53</a:t>
                      </a:r>
                      <a:r>
                        <a:rPr lang="en-US" sz="800" b="1" dirty="0"/>
                        <a:t> Mutation</a:t>
                      </a:r>
                      <a:endParaRPr lang="en-US" sz="800" b="1" i="1"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1153654"/>
                  </a:ext>
                </a:extLst>
              </a:tr>
              <a:tr h="210312">
                <a:tc>
                  <a:txBody>
                    <a:bodyPr/>
                    <a:lstStyle/>
                    <a:p>
                      <a:r>
                        <a:rPr lang="en-US" sz="800" dirty="0"/>
                        <a:t>HR (95% CI)</a:t>
                      </a:r>
                    </a:p>
                  </a:txBody>
                  <a:tcPr marL="36000" marR="36000" marT="0" marB="0" anchor="ctr">
                    <a:lnT w="28575" cap="flat" cmpd="sng" algn="ctr">
                      <a:solidFill>
                        <a:schemeClr val="tx1"/>
                      </a:solidFill>
                      <a:prstDash val="solid"/>
                      <a:round/>
                      <a:headEnd type="none" w="med" len="med"/>
                      <a:tailEnd type="none" w="med" len="med"/>
                    </a:lnT>
                  </a:tcPr>
                </a:tc>
                <a:tc>
                  <a:txBody>
                    <a:bodyPr/>
                    <a:lstStyle/>
                    <a:p>
                      <a:pPr algn="ctr"/>
                      <a:r>
                        <a:rPr lang="en-US" sz="800" dirty="0"/>
                        <a:t>0.39 (0.27-0.55)</a:t>
                      </a:r>
                    </a:p>
                  </a:txBody>
                  <a:tcPr anchor="ctr">
                    <a:lnT w="28575" cap="flat" cmpd="sng" algn="ctr">
                      <a:solidFill>
                        <a:schemeClr val="tx1"/>
                      </a:solidFill>
                      <a:prstDash val="solid"/>
                      <a:round/>
                      <a:headEnd type="none" w="med" len="med"/>
                      <a:tailEnd type="none" w="med" len="med"/>
                    </a:lnT>
                  </a:tcPr>
                </a:tc>
                <a:tc>
                  <a:txBody>
                    <a:bodyPr/>
                    <a:lstStyle/>
                    <a:p>
                      <a:pPr algn="ctr"/>
                      <a:r>
                        <a:rPr lang="en-US" sz="800" dirty="0"/>
                        <a:t>0.07 (0.03-0.18)</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9998314"/>
                  </a:ext>
                </a:extLst>
              </a:tr>
              <a:tr h="210312">
                <a:tc>
                  <a:txBody>
                    <a:bodyPr/>
                    <a:lstStyle/>
                    <a:p>
                      <a:r>
                        <a:rPr lang="en-US" sz="800" dirty="0"/>
                        <a:t>Interaction </a:t>
                      </a:r>
                      <a:r>
                        <a:rPr lang="en-US" sz="800" i="1" dirty="0"/>
                        <a:t>P</a:t>
                      </a:r>
                      <a:endParaRPr lang="en-US" sz="800" dirty="0"/>
                    </a:p>
                  </a:txBody>
                  <a:tcPr marL="36000" marR="36000" marT="0" marB="0" anchor="ctr"/>
                </a:tc>
                <a:tc gridSpan="2">
                  <a:txBody>
                    <a:bodyPr/>
                    <a:lstStyle/>
                    <a:p>
                      <a:pPr algn="ctr"/>
                      <a:r>
                        <a:rPr lang="en-US" sz="800" dirty="0"/>
                        <a:t>.0006</a:t>
                      </a:r>
                    </a:p>
                  </a:txBody>
                  <a:tcPr anchor="ctr"/>
                </a:tc>
                <a:tc hMerge="1">
                  <a:txBody>
                    <a:bodyPr/>
                    <a:lstStyle/>
                    <a:p>
                      <a:pPr algn="ctr"/>
                      <a:endParaRPr lang="en-US" sz="800" dirty="0"/>
                    </a:p>
                  </a:txBody>
                  <a:tcPr anchor="ctr"/>
                </a:tc>
                <a:extLst>
                  <a:ext uri="{0D108BD9-81ED-4DB2-BD59-A6C34878D82A}">
                    <a16:rowId xmlns:a16="http://schemas.microsoft.com/office/drawing/2014/main" val="1346404165"/>
                  </a:ext>
                </a:extLst>
              </a:tr>
            </a:tbl>
          </a:graphicData>
        </a:graphic>
      </p:graphicFrame>
    </p:spTree>
    <p:extLst>
      <p:ext uri="{BB962C8B-B14F-4D97-AF65-F5344CB8AC3E}">
        <p14:creationId xmlns:p14="http://schemas.microsoft.com/office/powerpoint/2010/main" val="210154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B8AB-DB2B-9533-D074-A95EE8C2A554}"/>
              </a:ext>
            </a:extLst>
          </p:cNvPr>
          <p:cNvSpPr>
            <a:spLocks noGrp="1"/>
          </p:cNvSpPr>
          <p:nvPr>
            <p:ph type="title"/>
          </p:nvPr>
        </p:nvSpPr>
        <p:spPr>
          <a:xfrm>
            <a:off x="628650" y="121444"/>
            <a:ext cx="7886700" cy="994172"/>
          </a:xfrm>
        </p:spPr>
        <p:txBody>
          <a:bodyPr>
            <a:normAutofit/>
          </a:bodyPr>
          <a:lstStyle/>
          <a:p>
            <a:r>
              <a:rPr lang="en-US" sz="2400" dirty="0"/>
              <a:t>ELEVATE-TN Study: A vs A + G vs </a:t>
            </a:r>
            <a:r>
              <a:rPr lang="en-US" sz="2400" dirty="0" err="1"/>
              <a:t>GClb</a:t>
            </a:r>
            <a:r>
              <a:rPr lang="en-US" sz="2400" dirty="0"/>
              <a:t> in Patients With </a:t>
            </a:r>
            <a:r>
              <a:rPr lang="en-US" sz="2400" i="1" dirty="0"/>
              <a:t>TP53</a:t>
            </a:r>
            <a:r>
              <a:rPr lang="en-US" sz="2400" dirty="0"/>
              <a:t> Aberration</a:t>
            </a:r>
            <a:r>
              <a:rPr lang="en-US" sz="2400" baseline="30000" dirty="0"/>
              <a:t>1</a:t>
            </a:r>
            <a:endParaRPr lang="en-US" sz="2400" dirty="0"/>
          </a:p>
        </p:txBody>
      </p:sp>
      <p:sp>
        <p:nvSpPr>
          <p:cNvPr id="4" name="Text Placeholder 3">
            <a:extLst>
              <a:ext uri="{FF2B5EF4-FFF2-40B4-BE49-F238E27FC236}">
                <a16:creationId xmlns:a16="http://schemas.microsoft.com/office/drawing/2014/main" id="{4A4EC3C1-96F2-66BD-266C-A0A3C0DDC0DD}"/>
              </a:ext>
            </a:extLst>
          </p:cNvPr>
          <p:cNvSpPr>
            <a:spLocks noGrp="1"/>
          </p:cNvSpPr>
          <p:nvPr>
            <p:ph type="body" sz="quarter" idx="12"/>
          </p:nvPr>
        </p:nvSpPr>
        <p:spPr>
          <a:xfrm>
            <a:off x="1143000" y="4807744"/>
            <a:ext cx="7561729" cy="335756"/>
          </a:xfrm>
        </p:spPr>
        <p:txBody>
          <a:bodyPr/>
          <a:lstStyle/>
          <a:p>
            <a:r>
              <a:rPr lang="en-US" sz="700" dirty="0">
                <a:effectLst/>
                <a:ea typeface="Arial" panose="020B0604020202020204" pitchFamily="34" charset="0"/>
              </a:rPr>
              <a:t>A, acalabrutinib; del, deletion; G, </a:t>
            </a:r>
            <a:r>
              <a:rPr lang="en-US" sz="700" dirty="0" err="1">
                <a:effectLst/>
                <a:ea typeface="Arial" panose="020B0604020202020204" pitchFamily="34" charset="0"/>
              </a:rPr>
              <a:t>obinutuzumab</a:t>
            </a:r>
            <a:r>
              <a:rPr lang="en-US" sz="700" dirty="0">
                <a:effectLst/>
                <a:ea typeface="Arial" panose="020B0604020202020204" pitchFamily="34" charset="0"/>
              </a:rPr>
              <a:t>; </a:t>
            </a:r>
            <a:r>
              <a:rPr lang="en-US" sz="700" dirty="0" err="1">
                <a:effectLst/>
                <a:ea typeface="Arial" panose="020B0604020202020204" pitchFamily="34" charset="0"/>
              </a:rPr>
              <a:t>GClb</a:t>
            </a:r>
            <a:r>
              <a:rPr lang="en-US" sz="700" dirty="0">
                <a:effectLst/>
                <a:ea typeface="Arial" panose="020B0604020202020204" pitchFamily="34" charset="0"/>
              </a:rPr>
              <a:t>, chlorambucil + </a:t>
            </a:r>
            <a:r>
              <a:rPr lang="en-US" sz="700" dirty="0" err="1">
                <a:effectLst/>
                <a:ea typeface="Arial" panose="020B0604020202020204" pitchFamily="34" charset="0"/>
              </a:rPr>
              <a:t>obinutuzumab</a:t>
            </a:r>
            <a:r>
              <a:rPr lang="en-US" sz="700" dirty="0">
                <a:effectLst/>
                <a:ea typeface="Arial" panose="020B0604020202020204" pitchFamily="34" charset="0"/>
              </a:rPr>
              <a:t>; NR, not reached; PFS, progression-free survival;</a:t>
            </a:r>
            <a:r>
              <a:rPr lang="en-US" sz="700" dirty="0">
                <a:effectLst/>
                <a:ea typeface="Calibri" panose="020F0502020204030204" pitchFamily="34" charset="0"/>
              </a:rPr>
              <a:t> TP53, </a:t>
            </a:r>
            <a:r>
              <a:rPr lang="en-US" sz="700" dirty="0">
                <a:effectLst/>
                <a:ea typeface="Arial" panose="020B0604020202020204" pitchFamily="34" charset="0"/>
              </a:rPr>
              <a:t>tumor protein p53.</a:t>
            </a:r>
            <a:br>
              <a:rPr lang="en-US" sz="700" dirty="0">
                <a:ea typeface="Arial" panose="020B0604020202020204" pitchFamily="34" charset="0"/>
              </a:rPr>
            </a:br>
            <a:r>
              <a:rPr lang="en-US" sz="700" baseline="30000" dirty="0"/>
              <a:t>a</a:t>
            </a:r>
            <a:r>
              <a:rPr lang="en-US" sz="700" dirty="0"/>
              <a:t> Hazard ratio was based on unstratified Cox proportional hazards model. </a:t>
            </a:r>
            <a:r>
              <a:rPr lang="en-US" baseline="30000" dirty="0"/>
              <a:t>b</a:t>
            </a:r>
            <a:r>
              <a:rPr lang="en-US" i="1" dirty="0"/>
              <a:t> </a:t>
            </a:r>
            <a:r>
              <a:rPr lang="en-US" sz="700" i="1" dirty="0"/>
              <a:t>P </a:t>
            </a:r>
            <a:r>
              <a:rPr lang="en-US" sz="700" dirty="0"/>
              <a:t>value was based on unstratified log-rank test.</a:t>
            </a:r>
            <a:br>
              <a:rPr lang="en-US" sz="700" dirty="0"/>
            </a:br>
            <a:r>
              <a:rPr lang="de-DE" sz="700" dirty="0"/>
              <a:t>1. Sharman JP et al. </a:t>
            </a:r>
            <a:r>
              <a:rPr lang="en-US" sz="700" i="1" dirty="0"/>
              <a:t>Leukemia</a:t>
            </a:r>
            <a:r>
              <a:rPr lang="de-DE" sz="700" dirty="0"/>
              <a:t>. 2022;36:1171-1175.</a:t>
            </a:r>
          </a:p>
        </p:txBody>
      </p:sp>
      <p:graphicFrame>
        <p:nvGraphicFramePr>
          <p:cNvPr id="5" name="Table 11">
            <a:extLst>
              <a:ext uri="{FF2B5EF4-FFF2-40B4-BE49-F238E27FC236}">
                <a16:creationId xmlns:a16="http://schemas.microsoft.com/office/drawing/2014/main" id="{1C5AF3A5-C77F-68CA-AAEC-C274B3B12794}"/>
              </a:ext>
            </a:extLst>
          </p:cNvPr>
          <p:cNvGraphicFramePr>
            <a:graphicFrameLocks noGrp="1"/>
          </p:cNvGraphicFramePr>
          <p:nvPr>
            <p:extLst>
              <p:ext uri="{D42A27DB-BD31-4B8C-83A1-F6EECF244321}">
                <p14:modId xmlns:p14="http://schemas.microsoft.com/office/powerpoint/2010/main" val="3953543738"/>
              </p:ext>
            </p:extLst>
          </p:nvPr>
        </p:nvGraphicFramePr>
        <p:xfrm>
          <a:off x="1341480" y="3580550"/>
          <a:ext cx="7183342" cy="939569"/>
        </p:xfrm>
        <a:graphic>
          <a:graphicData uri="http://schemas.openxmlformats.org/drawingml/2006/table">
            <a:tbl>
              <a:tblPr firstRow="1" bandRow="1">
                <a:tableStyleId>{6E25E649-3F16-4E02-A733-19D2CDBF48F0}</a:tableStyleId>
              </a:tblPr>
              <a:tblGrid>
                <a:gridCol w="323414">
                  <a:extLst>
                    <a:ext uri="{9D8B030D-6E8A-4147-A177-3AD203B41FA5}">
                      <a16:colId xmlns:a16="http://schemas.microsoft.com/office/drawing/2014/main" val="568326522"/>
                    </a:ext>
                  </a:extLst>
                </a:gridCol>
                <a:gridCol w="386005">
                  <a:extLst>
                    <a:ext uri="{9D8B030D-6E8A-4147-A177-3AD203B41FA5}">
                      <a16:colId xmlns:a16="http://schemas.microsoft.com/office/drawing/2014/main" val="589431823"/>
                    </a:ext>
                  </a:extLst>
                </a:gridCol>
                <a:gridCol w="349497">
                  <a:extLst>
                    <a:ext uri="{9D8B030D-6E8A-4147-A177-3AD203B41FA5}">
                      <a16:colId xmlns:a16="http://schemas.microsoft.com/office/drawing/2014/main" val="3766860612"/>
                    </a:ext>
                  </a:extLst>
                </a:gridCol>
                <a:gridCol w="328631">
                  <a:extLst>
                    <a:ext uri="{9D8B030D-6E8A-4147-A177-3AD203B41FA5}">
                      <a16:colId xmlns:a16="http://schemas.microsoft.com/office/drawing/2014/main" val="2276919592"/>
                    </a:ext>
                  </a:extLst>
                </a:gridCol>
                <a:gridCol w="354717">
                  <a:extLst>
                    <a:ext uri="{9D8B030D-6E8A-4147-A177-3AD203B41FA5}">
                      <a16:colId xmlns:a16="http://schemas.microsoft.com/office/drawing/2014/main" val="1796741798"/>
                    </a:ext>
                  </a:extLst>
                </a:gridCol>
                <a:gridCol w="239954">
                  <a:extLst>
                    <a:ext uri="{9D8B030D-6E8A-4147-A177-3AD203B41FA5}">
                      <a16:colId xmlns:a16="http://schemas.microsoft.com/office/drawing/2014/main" val="1237835904"/>
                    </a:ext>
                  </a:extLst>
                </a:gridCol>
                <a:gridCol w="323411">
                  <a:extLst>
                    <a:ext uri="{9D8B030D-6E8A-4147-A177-3AD203B41FA5}">
                      <a16:colId xmlns:a16="http://schemas.microsoft.com/office/drawing/2014/main" val="2311091849"/>
                    </a:ext>
                  </a:extLst>
                </a:gridCol>
                <a:gridCol w="365144">
                  <a:extLst>
                    <a:ext uri="{9D8B030D-6E8A-4147-A177-3AD203B41FA5}">
                      <a16:colId xmlns:a16="http://schemas.microsoft.com/office/drawing/2014/main" val="270584822"/>
                    </a:ext>
                  </a:extLst>
                </a:gridCol>
                <a:gridCol w="365144">
                  <a:extLst>
                    <a:ext uri="{9D8B030D-6E8A-4147-A177-3AD203B41FA5}">
                      <a16:colId xmlns:a16="http://schemas.microsoft.com/office/drawing/2014/main" val="330363939"/>
                    </a:ext>
                  </a:extLst>
                </a:gridCol>
                <a:gridCol w="432958">
                  <a:extLst>
                    <a:ext uri="{9D8B030D-6E8A-4147-A177-3AD203B41FA5}">
                      <a16:colId xmlns:a16="http://schemas.microsoft.com/office/drawing/2014/main" val="2830516279"/>
                    </a:ext>
                  </a:extLst>
                </a:gridCol>
                <a:gridCol w="229520">
                  <a:extLst>
                    <a:ext uri="{9D8B030D-6E8A-4147-A177-3AD203B41FA5}">
                      <a16:colId xmlns:a16="http://schemas.microsoft.com/office/drawing/2014/main" val="4051541542"/>
                    </a:ext>
                  </a:extLst>
                </a:gridCol>
                <a:gridCol w="437861">
                  <a:extLst>
                    <a:ext uri="{9D8B030D-6E8A-4147-A177-3AD203B41FA5}">
                      <a16:colId xmlns:a16="http://schemas.microsoft.com/office/drawing/2014/main" val="1156311378"/>
                    </a:ext>
                  </a:extLst>
                </a:gridCol>
                <a:gridCol w="318512">
                  <a:extLst>
                    <a:ext uri="{9D8B030D-6E8A-4147-A177-3AD203B41FA5}">
                      <a16:colId xmlns:a16="http://schemas.microsoft.com/office/drawing/2014/main" val="3279554663"/>
                    </a:ext>
                  </a:extLst>
                </a:gridCol>
                <a:gridCol w="317675">
                  <a:extLst>
                    <a:ext uri="{9D8B030D-6E8A-4147-A177-3AD203B41FA5}">
                      <a16:colId xmlns:a16="http://schemas.microsoft.com/office/drawing/2014/main" val="1425441035"/>
                    </a:ext>
                  </a:extLst>
                </a:gridCol>
                <a:gridCol w="391994">
                  <a:extLst>
                    <a:ext uri="{9D8B030D-6E8A-4147-A177-3AD203B41FA5}">
                      <a16:colId xmlns:a16="http://schemas.microsoft.com/office/drawing/2014/main" val="3545119388"/>
                    </a:ext>
                  </a:extLst>
                </a:gridCol>
                <a:gridCol w="302029">
                  <a:extLst>
                    <a:ext uri="{9D8B030D-6E8A-4147-A177-3AD203B41FA5}">
                      <a16:colId xmlns:a16="http://schemas.microsoft.com/office/drawing/2014/main" val="1912644072"/>
                    </a:ext>
                  </a:extLst>
                </a:gridCol>
                <a:gridCol w="340584">
                  <a:extLst>
                    <a:ext uri="{9D8B030D-6E8A-4147-A177-3AD203B41FA5}">
                      <a16:colId xmlns:a16="http://schemas.microsoft.com/office/drawing/2014/main" val="1466248633"/>
                    </a:ext>
                  </a:extLst>
                </a:gridCol>
                <a:gridCol w="379143">
                  <a:extLst>
                    <a:ext uri="{9D8B030D-6E8A-4147-A177-3AD203B41FA5}">
                      <a16:colId xmlns:a16="http://schemas.microsoft.com/office/drawing/2014/main" val="2093080826"/>
                    </a:ext>
                  </a:extLst>
                </a:gridCol>
                <a:gridCol w="353437">
                  <a:extLst>
                    <a:ext uri="{9D8B030D-6E8A-4147-A177-3AD203B41FA5}">
                      <a16:colId xmlns:a16="http://schemas.microsoft.com/office/drawing/2014/main" val="1116303684"/>
                    </a:ext>
                  </a:extLst>
                </a:gridCol>
                <a:gridCol w="279863">
                  <a:extLst>
                    <a:ext uri="{9D8B030D-6E8A-4147-A177-3AD203B41FA5}">
                      <a16:colId xmlns:a16="http://schemas.microsoft.com/office/drawing/2014/main" val="1894717922"/>
                    </a:ext>
                  </a:extLst>
                </a:gridCol>
                <a:gridCol w="363849">
                  <a:extLst>
                    <a:ext uri="{9D8B030D-6E8A-4147-A177-3AD203B41FA5}">
                      <a16:colId xmlns:a16="http://schemas.microsoft.com/office/drawing/2014/main" val="1173822111"/>
                    </a:ext>
                  </a:extLst>
                </a:gridCol>
              </a:tblGrid>
              <a:tr h="169421">
                <a:tc>
                  <a:txBody>
                    <a:bodyPr/>
                    <a:lstStyle/>
                    <a:p>
                      <a:pPr algn="ctr"/>
                      <a:r>
                        <a:rPr lang="en-US" sz="600" b="0" dirty="0">
                          <a:solidFill>
                            <a:schemeClr val="tx1"/>
                          </a:solidFill>
                          <a:latin typeface="Arial" panose="020B0604020202020204" pitchFamily="34" charset="0"/>
                          <a:cs typeface="Arial" panose="020B0604020202020204" pitchFamily="34" charset="0"/>
                        </a:rPr>
                        <a:t>25</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24</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8</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w="254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8239171"/>
                  </a:ext>
                </a:extLst>
              </a:tr>
              <a:tr h="169421">
                <a:tc>
                  <a:txBody>
                    <a:bodyPr/>
                    <a:lstStyle/>
                    <a:p>
                      <a:pPr algn="ctr"/>
                      <a:r>
                        <a:rPr lang="en-US" sz="600" b="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48312099"/>
                  </a:ext>
                </a:extLst>
              </a:tr>
              <a:tr h="169421">
                <a:tc>
                  <a:txBody>
                    <a:bodyPr/>
                    <a:lstStyle/>
                    <a:p>
                      <a:pPr algn="ctr"/>
                      <a:r>
                        <a:rPr lang="en-US" sz="600" b="0" dirty="0">
                          <a:solidFill>
                            <a:schemeClr val="tx1"/>
                          </a:solidFill>
                          <a:latin typeface="Arial" panose="020B0604020202020204" pitchFamily="34" charset="0"/>
                          <a:cs typeface="Arial" panose="020B0604020202020204" pitchFamily="34" charset="0"/>
                        </a:rPr>
                        <a:t>25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60865242"/>
                  </a:ext>
                </a:extLst>
              </a:tr>
              <a:tr h="169421">
                <a:tc>
                  <a:txBody>
                    <a:bodyPr/>
                    <a:lstStyle/>
                    <a:p>
                      <a:pPr algn="ctr"/>
                      <a:r>
                        <a:rPr lang="en-US" sz="600" b="0" dirty="0">
                          <a:solidFill>
                            <a:schemeClr val="tx1"/>
                          </a:solidFill>
                          <a:latin typeface="Arial" panose="020B0604020202020204" pitchFamily="34" charset="0"/>
                          <a:cs typeface="Arial" panose="020B0604020202020204" pitchFamily="34" charset="0"/>
                        </a:rPr>
                        <a:t>154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152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76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2685890"/>
                  </a:ext>
                </a:extLst>
              </a:tr>
              <a:tr h="169421">
                <a:tc>
                  <a:txBody>
                    <a:bodyPr/>
                    <a:lstStyle/>
                    <a:p>
                      <a:pPr algn="ctr"/>
                      <a:r>
                        <a:rPr lang="en-US" sz="600" b="0" dirty="0">
                          <a:solidFill>
                            <a:schemeClr val="tx1"/>
                          </a:solidFill>
                          <a:latin typeface="Arial" panose="020B0604020202020204" pitchFamily="34" charset="0"/>
                          <a:cs typeface="Arial" panose="020B0604020202020204" pitchFamily="34" charset="0"/>
                        </a:rPr>
                        <a:t>156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50090838"/>
                  </a:ext>
                </a:extLst>
              </a:tr>
              <a:tr h="92464">
                <a:tc>
                  <a:txBody>
                    <a:bodyPr/>
                    <a:lstStyle/>
                    <a:p>
                      <a:pPr algn="ctr"/>
                      <a:r>
                        <a:rPr lang="en-US" sz="600" b="0" dirty="0">
                          <a:solidFill>
                            <a:schemeClr val="tx1"/>
                          </a:solidFill>
                          <a:latin typeface="Arial" panose="020B0604020202020204" pitchFamily="34" charset="0"/>
                          <a:cs typeface="Arial" panose="020B0604020202020204" pitchFamily="34" charset="0"/>
                        </a:rPr>
                        <a:t>152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142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134</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121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100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91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77</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73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50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43</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38</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600" b="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7421342"/>
                  </a:ext>
                </a:extLst>
              </a:tr>
            </a:tbl>
          </a:graphicData>
        </a:graphic>
      </p:graphicFrame>
      <p:graphicFrame>
        <p:nvGraphicFramePr>
          <p:cNvPr id="6" name="Table 5">
            <a:extLst>
              <a:ext uri="{FF2B5EF4-FFF2-40B4-BE49-F238E27FC236}">
                <a16:creationId xmlns:a16="http://schemas.microsoft.com/office/drawing/2014/main" id="{C1348032-0ACF-79D4-F974-6053DAA9FAB5}"/>
              </a:ext>
            </a:extLst>
          </p:cNvPr>
          <p:cNvGraphicFramePr>
            <a:graphicFrameLocks noGrp="1"/>
          </p:cNvGraphicFramePr>
          <p:nvPr>
            <p:extLst>
              <p:ext uri="{D42A27DB-BD31-4B8C-83A1-F6EECF244321}">
                <p14:modId xmlns:p14="http://schemas.microsoft.com/office/powerpoint/2010/main" val="3957749766"/>
              </p:ext>
            </p:extLst>
          </p:nvPr>
        </p:nvGraphicFramePr>
        <p:xfrm>
          <a:off x="99953" y="3438878"/>
          <a:ext cx="1325481" cy="1118376"/>
        </p:xfrm>
        <a:graphic>
          <a:graphicData uri="http://schemas.openxmlformats.org/drawingml/2006/table">
            <a:tbl>
              <a:tblPr firstRow="1" bandRow="1"/>
              <a:tblGrid>
                <a:gridCol w="1325481">
                  <a:extLst>
                    <a:ext uri="{9D8B030D-6E8A-4147-A177-3AD203B41FA5}">
                      <a16:colId xmlns:a16="http://schemas.microsoft.com/office/drawing/2014/main" val="2840509900"/>
                    </a:ext>
                  </a:extLst>
                </a:gridCol>
              </a:tblGrid>
              <a:tr h="159768">
                <a:tc>
                  <a:txBody>
                    <a:bodyPr/>
                    <a:lstStyle/>
                    <a:p>
                      <a:pPr marL="0" algn="l" rtl="0" eaLnBrk="1" fontAlgn="ctr" latinLnBrk="0" hangingPunct="1">
                        <a:spcBef>
                          <a:spcPts val="0"/>
                        </a:spcBef>
                        <a:spcAft>
                          <a:spcPts val="0"/>
                        </a:spcAft>
                      </a:pPr>
                      <a:r>
                        <a:rPr lang="en-US" sz="600" b="1" i="0" u="none" strike="noStrike" dirty="0">
                          <a:effectLst/>
                          <a:latin typeface="Arial" panose="020B0604020202020204" pitchFamily="34" charset="0"/>
                        </a:rPr>
                        <a:t>No. at Risk</a:t>
                      </a:r>
                    </a:p>
                  </a:txBody>
                  <a:tcPr marL="9525" marR="9525" marT="9525" marB="0" anchor="ctr">
                    <a:lnL>
                      <a:noFill/>
                    </a:lnL>
                    <a:lnR>
                      <a:noFill/>
                    </a:lnR>
                    <a:lnT>
                      <a:noFill/>
                    </a:lnT>
                    <a:lnB>
                      <a:noFill/>
                    </a:lnB>
                  </a:tcPr>
                </a:tc>
                <a:extLst>
                  <a:ext uri="{0D108BD9-81ED-4DB2-BD59-A6C34878D82A}">
                    <a16:rowId xmlns:a16="http://schemas.microsoft.com/office/drawing/2014/main" val="1006027807"/>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A + G, with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004868033"/>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A, with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2509605929"/>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GClb, with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316086179"/>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A + G, without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4279643832"/>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A, without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98224551"/>
                  </a:ext>
                </a:extLst>
              </a:tr>
              <a:tr h="159768">
                <a:tc>
                  <a:txBody>
                    <a:bodyPr/>
                    <a:lstStyle/>
                    <a:p>
                      <a:pPr marL="0" algn="l" rtl="0" eaLnBrk="1" fontAlgn="ctr" latinLnBrk="0" hangingPunct="1">
                        <a:spcBef>
                          <a:spcPts val="0"/>
                        </a:spcBef>
                        <a:spcAft>
                          <a:spcPts val="0"/>
                        </a:spcAft>
                      </a:pPr>
                      <a:r>
                        <a:rPr lang="en-US" sz="600" b="0" i="0" u="none" strike="noStrike" kern="1200" dirty="0">
                          <a:solidFill>
                            <a:srgbClr val="000000"/>
                          </a:solidFill>
                          <a:effectLst/>
                          <a:latin typeface="Arial" panose="020B0604020202020204" pitchFamily="34" charset="0"/>
                        </a:rPr>
                        <a:t>GClb, without del(17p) and/or m</a:t>
                      </a:r>
                      <a:r>
                        <a:rPr lang="en-US" sz="600" b="0" i="1" u="none" strike="noStrike" kern="1200" dirty="0">
                          <a:solidFill>
                            <a:srgbClr val="000000"/>
                          </a:solidFill>
                          <a:effectLst/>
                          <a:latin typeface="Arial" panose="020B0604020202020204" pitchFamily="34" charset="0"/>
                        </a:rPr>
                        <a:t>TP53</a:t>
                      </a:r>
                      <a:endParaRPr lang="en-US" sz="600" b="0" i="0" u="none" strike="noStrike" dirty="0">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357394290"/>
                  </a:ext>
                </a:extLst>
              </a:tr>
            </a:tbl>
          </a:graphicData>
        </a:graphic>
      </p:graphicFrame>
      <p:grpSp>
        <p:nvGrpSpPr>
          <p:cNvPr id="7" name="Group 6">
            <a:extLst>
              <a:ext uri="{FF2B5EF4-FFF2-40B4-BE49-F238E27FC236}">
                <a16:creationId xmlns:a16="http://schemas.microsoft.com/office/drawing/2014/main" id="{3F6D3013-100C-0C47-4206-1BBA84268C2C}"/>
              </a:ext>
            </a:extLst>
          </p:cNvPr>
          <p:cNvGrpSpPr/>
          <p:nvPr/>
        </p:nvGrpSpPr>
        <p:grpSpPr>
          <a:xfrm>
            <a:off x="584187" y="1065483"/>
            <a:ext cx="8613465" cy="2529826"/>
            <a:chOff x="914400" y="1065483"/>
            <a:chExt cx="8613465" cy="2529826"/>
          </a:xfrm>
        </p:grpSpPr>
        <p:graphicFrame>
          <p:nvGraphicFramePr>
            <p:cNvPr id="8" name="Chart 7">
              <a:extLst>
                <a:ext uri="{FF2B5EF4-FFF2-40B4-BE49-F238E27FC236}">
                  <a16:creationId xmlns:a16="http://schemas.microsoft.com/office/drawing/2014/main" id="{6B87F974-A49C-453E-E9B5-157991BB71BC}"/>
                </a:ext>
              </a:extLst>
            </p:cNvPr>
            <p:cNvGraphicFramePr/>
            <p:nvPr>
              <p:extLst>
                <p:ext uri="{D42A27DB-BD31-4B8C-83A1-F6EECF244321}">
                  <p14:modId xmlns:p14="http://schemas.microsoft.com/office/powerpoint/2010/main" val="2912728158"/>
                </p:ext>
              </p:extLst>
            </p:nvPr>
          </p:nvGraphicFramePr>
          <p:xfrm>
            <a:off x="1331099" y="1104693"/>
            <a:ext cx="7621131" cy="233672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EF82E325-12E9-DA75-3BE3-EB816FE75204}"/>
                </a:ext>
              </a:extLst>
            </p:cNvPr>
            <p:cNvSpPr/>
            <p:nvPr/>
          </p:nvSpPr>
          <p:spPr>
            <a:xfrm>
              <a:off x="914400" y="1065483"/>
              <a:ext cx="368300" cy="318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C78AF5-0218-CE7F-3286-E64FC638F20D}"/>
                </a:ext>
              </a:extLst>
            </p:cNvPr>
            <p:cNvSpPr txBox="1"/>
            <p:nvPr/>
          </p:nvSpPr>
          <p:spPr>
            <a:xfrm>
              <a:off x="4389414" y="2917540"/>
              <a:ext cx="2480862" cy="215444"/>
            </a:xfrm>
            <a:prstGeom prst="rect">
              <a:avLst/>
            </a:prstGeom>
            <a:noFill/>
          </p:spPr>
          <p:txBody>
            <a:bodyPr wrap="square" rtlCol="0">
              <a:spAutoFit/>
            </a:bodyPr>
            <a:lstStyle/>
            <a:p>
              <a:r>
                <a:rPr lang="en-US" sz="800" dirty="0"/>
                <a:t>GClb, without del(17p) and/or m</a:t>
              </a:r>
              <a:r>
                <a:rPr lang="en-US" sz="800" i="1" dirty="0"/>
                <a:t>TP53</a:t>
              </a:r>
              <a:endParaRPr lang="en-US" sz="800" dirty="0"/>
            </a:p>
          </p:txBody>
        </p:sp>
        <p:sp>
          <p:nvSpPr>
            <p:cNvPr id="11" name="TextBox 10">
              <a:extLst>
                <a:ext uri="{FF2B5EF4-FFF2-40B4-BE49-F238E27FC236}">
                  <a16:creationId xmlns:a16="http://schemas.microsoft.com/office/drawing/2014/main" id="{0AC3312C-D80A-8971-6206-587C40520C13}"/>
                </a:ext>
              </a:extLst>
            </p:cNvPr>
            <p:cNvSpPr txBox="1"/>
            <p:nvPr/>
          </p:nvSpPr>
          <p:spPr>
            <a:xfrm>
              <a:off x="6989431" y="2777793"/>
              <a:ext cx="458878" cy="246221"/>
            </a:xfrm>
            <a:prstGeom prst="rect">
              <a:avLst/>
            </a:prstGeom>
            <a:noFill/>
          </p:spPr>
          <p:txBody>
            <a:bodyPr wrap="square" rtlCol="0">
              <a:spAutoFit/>
            </a:bodyPr>
            <a:lstStyle/>
            <a:p>
              <a:r>
                <a:rPr lang="en-US" sz="1000" dirty="0">
                  <a:solidFill>
                    <a:schemeClr val="tx1"/>
                  </a:solidFill>
                </a:rPr>
                <a:t>18%</a:t>
              </a:r>
            </a:p>
          </p:txBody>
        </p:sp>
        <p:sp>
          <p:nvSpPr>
            <p:cNvPr id="12" name="Freeform 11">
              <a:extLst>
                <a:ext uri="{FF2B5EF4-FFF2-40B4-BE49-F238E27FC236}">
                  <a16:creationId xmlns:a16="http://schemas.microsoft.com/office/drawing/2014/main" id="{3D1FFAB3-6AA0-FD4D-F3D9-97A60CA31258}"/>
                </a:ext>
              </a:extLst>
            </p:cNvPr>
            <p:cNvSpPr/>
            <p:nvPr/>
          </p:nvSpPr>
          <p:spPr>
            <a:xfrm>
              <a:off x="1742364" y="1269242"/>
              <a:ext cx="5886735" cy="1510352"/>
            </a:xfrm>
            <a:custGeom>
              <a:avLst/>
              <a:gdLst>
                <a:gd name="connsiteX0" fmla="*/ 5886735 w 5886735"/>
                <a:gd name="connsiteY0" fmla="*/ 1510352 h 1510352"/>
                <a:gd name="connsiteX1" fmla="*/ 4881349 w 5886735"/>
                <a:gd name="connsiteY1" fmla="*/ 1510352 h 1510352"/>
                <a:gd name="connsiteX2" fmla="*/ 4881349 w 5886735"/>
                <a:gd name="connsiteY2" fmla="*/ 1419367 h 1510352"/>
                <a:gd name="connsiteX3" fmla="*/ 3889612 w 5886735"/>
                <a:gd name="connsiteY3" fmla="*/ 1419367 h 1510352"/>
                <a:gd name="connsiteX4" fmla="*/ 3889612 w 5886735"/>
                <a:gd name="connsiteY4" fmla="*/ 1332931 h 1510352"/>
                <a:gd name="connsiteX5" fmla="*/ 3325505 w 5886735"/>
                <a:gd name="connsiteY5" fmla="*/ 1332931 h 1510352"/>
                <a:gd name="connsiteX6" fmla="*/ 3325505 w 5886735"/>
                <a:gd name="connsiteY6" fmla="*/ 1246495 h 1510352"/>
                <a:gd name="connsiteX7" fmla="*/ 3284561 w 5886735"/>
                <a:gd name="connsiteY7" fmla="*/ 1246495 h 1510352"/>
                <a:gd name="connsiteX8" fmla="*/ 3284561 w 5886735"/>
                <a:gd name="connsiteY8" fmla="*/ 1169158 h 1510352"/>
                <a:gd name="connsiteX9" fmla="*/ 3270914 w 5886735"/>
                <a:gd name="connsiteY9" fmla="*/ 1169158 h 1510352"/>
                <a:gd name="connsiteX10" fmla="*/ 3270914 w 5886735"/>
                <a:gd name="connsiteY10" fmla="*/ 1078173 h 1510352"/>
                <a:gd name="connsiteX11" fmla="*/ 2465696 w 5886735"/>
                <a:gd name="connsiteY11" fmla="*/ 1078173 h 1510352"/>
                <a:gd name="connsiteX12" fmla="*/ 2465696 w 5886735"/>
                <a:gd name="connsiteY12" fmla="*/ 991737 h 1510352"/>
                <a:gd name="connsiteX13" fmla="*/ 2097206 w 5886735"/>
                <a:gd name="connsiteY13" fmla="*/ 991737 h 1510352"/>
                <a:gd name="connsiteX14" fmla="*/ 2097206 w 5886735"/>
                <a:gd name="connsiteY14" fmla="*/ 914400 h 1510352"/>
                <a:gd name="connsiteX15" fmla="*/ 2051714 w 5886735"/>
                <a:gd name="connsiteY15" fmla="*/ 914400 h 1510352"/>
                <a:gd name="connsiteX16" fmla="*/ 2051714 w 5886735"/>
                <a:gd name="connsiteY16" fmla="*/ 841612 h 1510352"/>
                <a:gd name="connsiteX17" fmla="*/ 1965278 w 5886735"/>
                <a:gd name="connsiteY17" fmla="*/ 841612 h 1510352"/>
                <a:gd name="connsiteX18" fmla="*/ 1965278 w 5886735"/>
                <a:gd name="connsiteY18" fmla="*/ 768824 h 1510352"/>
                <a:gd name="connsiteX19" fmla="*/ 1947081 w 5886735"/>
                <a:gd name="connsiteY19" fmla="*/ 768824 h 1510352"/>
                <a:gd name="connsiteX20" fmla="*/ 1947081 w 5886735"/>
                <a:gd name="connsiteY20" fmla="*/ 686937 h 1510352"/>
                <a:gd name="connsiteX21" fmla="*/ 1710520 w 5886735"/>
                <a:gd name="connsiteY21" fmla="*/ 686937 h 1510352"/>
                <a:gd name="connsiteX22" fmla="*/ 1710520 w 5886735"/>
                <a:gd name="connsiteY22" fmla="*/ 609600 h 1510352"/>
                <a:gd name="connsiteX23" fmla="*/ 1701421 w 5886735"/>
                <a:gd name="connsiteY23" fmla="*/ 609600 h 1510352"/>
                <a:gd name="connsiteX24" fmla="*/ 1701421 w 5886735"/>
                <a:gd name="connsiteY24" fmla="*/ 536812 h 1510352"/>
                <a:gd name="connsiteX25" fmla="*/ 1701421 w 5886735"/>
                <a:gd name="connsiteY25" fmla="*/ 536812 h 1510352"/>
                <a:gd name="connsiteX26" fmla="*/ 1701421 w 5886735"/>
                <a:gd name="connsiteY26" fmla="*/ 536812 h 1510352"/>
                <a:gd name="connsiteX27" fmla="*/ 1678675 w 5886735"/>
                <a:gd name="connsiteY27" fmla="*/ 536812 h 1510352"/>
                <a:gd name="connsiteX28" fmla="*/ 1678675 w 5886735"/>
                <a:gd name="connsiteY28" fmla="*/ 454925 h 1510352"/>
                <a:gd name="connsiteX29" fmla="*/ 1314735 w 5886735"/>
                <a:gd name="connsiteY29" fmla="*/ 454925 h 1510352"/>
                <a:gd name="connsiteX30" fmla="*/ 1314735 w 5886735"/>
                <a:gd name="connsiteY30" fmla="*/ 377588 h 1510352"/>
                <a:gd name="connsiteX31" fmla="*/ 682388 w 5886735"/>
                <a:gd name="connsiteY31" fmla="*/ 377588 h 1510352"/>
                <a:gd name="connsiteX32" fmla="*/ 682388 w 5886735"/>
                <a:gd name="connsiteY32" fmla="*/ 295701 h 1510352"/>
                <a:gd name="connsiteX33" fmla="*/ 404884 w 5886735"/>
                <a:gd name="connsiteY33" fmla="*/ 295701 h 1510352"/>
                <a:gd name="connsiteX34" fmla="*/ 404884 w 5886735"/>
                <a:gd name="connsiteY34" fmla="*/ 222913 h 1510352"/>
                <a:gd name="connsiteX35" fmla="*/ 404884 w 5886735"/>
                <a:gd name="connsiteY35" fmla="*/ 222913 h 1510352"/>
                <a:gd name="connsiteX36" fmla="*/ 404884 w 5886735"/>
                <a:gd name="connsiteY36" fmla="*/ 222913 h 1510352"/>
                <a:gd name="connsiteX37" fmla="*/ 404884 w 5886735"/>
                <a:gd name="connsiteY37" fmla="*/ 222913 h 1510352"/>
                <a:gd name="connsiteX38" fmla="*/ 386687 w 5886735"/>
                <a:gd name="connsiteY38" fmla="*/ 222913 h 1510352"/>
                <a:gd name="connsiteX39" fmla="*/ 386687 w 5886735"/>
                <a:gd name="connsiteY39" fmla="*/ 154674 h 1510352"/>
                <a:gd name="connsiteX40" fmla="*/ 373039 w 5886735"/>
                <a:gd name="connsiteY40" fmla="*/ 154674 h 1510352"/>
                <a:gd name="connsiteX41" fmla="*/ 373039 w 5886735"/>
                <a:gd name="connsiteY41" fmla="*/ 72788 h 1510352"/>
                <a:gd name="connsiteX42" fmla="*/ 59140 w 5886735"/>
                <a:gd name="connsiteY42" fmla="*/ 72788 h 1510352"/>
                <a:gd name="connsiteX43" fmla="*/ 59140 w 5886735"/>
                <a:gd name="connsiteY43" fmla="*/ 0 h 1510352"/>
                <a:gd name="connsiteX44" fmla="*/ 0 w 5886735"/>
                <a:gd name="connsiteY44" fmla="*/ 0 h 15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86735" h="1510352">
                  <a:moveTo>
                    <a:pt x="5886735" y="1510352"/>
                  </a:moveTo>
                  <a:lnTo>
                    <a:pt x="4881349" y="1510352"/>
                  </a:lnTo>
                  <a:lnTo>
                    <a:pt x="4881349" y="1419367"/>
                  </a:lnTo>
                  <a:lnTo>
                    <a:pt x="3889612" y="1419367"/>
                  </a:lnTo>
                  <a:lnTo>
                    <a:pt x="3889612" y="1332931"/>
                  </a:lnTo>
                  <a:lnTo>
                    <a:pt x="3325505" y="1332931"/>
                  </a:lnTo>
                  <a:lnTo>
                    <a:pt x="3325505" y="1246495"/>
                  </a:lnTo>
                  <a:lnTo>
                    <a:pt x="3284561" y="1246495"/>
                  </a:lnTo>
                  <a:lnTo>
                    <a:pt x="3284561" y="1169158"/>
                  </a:lnTo>
                  <a:lnTo>
                    <a:pt x="3270914" y="1169158"/>
                  </a:lnTo>
                  <a:lnTo>
                    <a:pt x="3270914" y="1078173"/>
                  </a:lnTo>
                  <a:lnTo>
                    <a:pt x="2465696" y="1078173"/>
                  </a:lnTo>
                  <a:lnTo>
                    <a:pt x="2465696" y="991737"/>
                  </a:lnTo>
                  <a:lnTo>
                    <a:pt x="2097206" y="991737"/>
                  </a:lnTo>
                  <a:lnTo>
                    <a:pt x="2097206" y="914400"/>
                  </a:lnTo>
                  <a:lnTo>
                    <a:pt x="2051714" y="914400"/>
                  </a:lnTo>
                  <a:lnTo>
                    <a:pt x="2051714" y="841612"/>
                  </a:lnTo>
                  <a:lnTo>
                    <a:pt x="1965278" y="841612"/>
                  </a:lnTo>
                  <a:lnTo>
                    <a:pt x="1965278" y="768824"/>
                  </a:lnTo>
                  <a:lnTo>
                    <a:pt x="1947081" y="768824"/>
                  </a:lnTo>
                  <a:lnTo>
                    <a:pt x="1947081" y="686937"/>
                  </a:lnTo>
                  <a:lnTo>
                    <a:pt x="1710520" y="686937"/>
                  </a:lnTo>
                  <a:lnTo>
                    <a:pt x="1710520" y="609600"/>
                  </a:lnTo>
                  <a:lnTo>
                    <a:pt x="1701421" y="609600"/>
                  </a:lnTo>
                  <a:lnTo>
                    <a:pt x="1701421" y="536812"/>
                  </a:lnTo>
                  <a:lnTo>
                    <a:pt x="1701421" y="536812"/>
                  </a:lnTo>
                  <a:lnTo>
                    <a:pt x="1701421" y="536812"/>
                  </a:lnTo>
                  <a:lnTo>
                    <a:pt x="1678675" y="536812"/>
                  </a:lnTo>
                  <a:lnTo>
                    <a:pt x="1678675" y="454925"/>
                  </a:lnTo>
                  <a:lnTo>
                    <a:pt x="1314735" y="454925"/>
                  </a:lnTo>
                  <a:lnTo>
                    <a:pt x="1314735" y="377588"/>
                  </a:lnTo>
                  <a:lnTo>
                    <a:pt x="682388" y="377588"/>
                  </a:lnTo>
                  <a:lnTo>
                    <a:pt x="682388" y="295701"/>
                  </a:lnTo>
                  <a:lnTo>
                    <a:pt x="404884" y="295701"/>
                  </a:lnTo>
                  <a:lnTo>
                    <a:pt x="404884" y="222913"/>
                  </a:lnTo>
                  <a:lnTo>
                    <a:pt x="404884" y="222913"/>
                  </a:lnTo>
                  <a:lnTo>
                    <a:pt x="404884" y="222913"/>
                  </a:lnTo>
                  <a:lnTo>
                    <a:pt x="404884" y="222913"/>
                  </a:lnTo>
                  <a:lnTo>
                    <a:pt x="386687" y="222913"/>
                  </a:lnTo>
                  <a:lnTo>
                    <a:pt x="386687" y="154674"/>
                  </a:lnTo>
                  <a:lnTo>
                    <a:pt x="373039" y="154674"/>
                  </a:lnTo>
                  <a:lnTo>
                    <a:pt x="373039" y="72788"/>
                  </a:lnTo>
                  <a:lnTo>
                    <a:pt x="59140" y="72788"/>
                  </a:lnTo>
                  <a:lnTo>
                    <a:pt x="5914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 name="Freeform 12">
              <a:extLst>
                <a:ext uri="{FF2B5EF4-FFF2-40B4-BE49-F238E27FC236}">
                  <a16:creationId xmlns:a16="http://schemas.microsoft.com/office/drawing/2014/main" id="{67A0032E-5C0D-B4B7-9FAA-71D74ABE2A10}"/>
                </a:ext>
              </a:extLst>
            </p:cNvPr>
            <p:cNvSpPr/>
            <p:nvPr/>
          </p:nvSpPr>
          <p:spPr>
            <a:xfrm>
              <a:off x="1737815" y="1260143"/>
              <a:ext cx="6842078" cy="1378424"/>
            </a:xfrm>
            <a:custGeom>
              <a:avLst/>
              <a:gdLst>
                <a:gd name="connsiteX0" fmla="*/ 6842078 w 6842078"/>
                <a:gd name="connsiteY0" fmla="*/ 1378424 h 1378424"/>
                <a:gd name="connsiteX1" fmla="*/ 5540991 w 6842078"/>
                <a:gd name="connsiteY1" fmla="*/ 1378424 h 1378424"/>
                <a:gd name="connsiteX2" fmla="*/ 5540991 w 6842078"/>
                <a:gd name="connsiteY2" fmla="*/ 1378424 h 1378424"/>
                <a:gd name="connsiteX3" fmla="*/ 5540991 w 6842078"/>
                <a:gd name="connsiteY3" fmla="*/ 1346579 h 1378424"/>
                <a:gd name="connsiteX4" fmla="*/ 5281684 w 6842078"/>
                <a:gd name="connsiteY4" fmla="*/ 1346579 h 1378424"/>
                <a:gd name="connsiteX5" fmla="*/ 5281684 w 6842078"/>
                <a:gd name="connsiteY5" fmla="*/ 1319284 h 1378424"/>
                <a:gd name="connsiteX6" fmla="*/ 5213445 w 6842078"/>
                <a:gd name="connsiteY6" fmla="*/ 1319284 h 1378424"/>
                <a:gd name="connsiteX7" fmla="*/ 5213445 w 6842078"/>
                <a:gd name="connsiteY7" fmla="*/ 1260144 h 1378424"/>
                <a:gd name="connsiteX8" fmla="*/ 4844955 w 6842078"/>
                <a:gd name="connsiteY8" fmla="*/ 1260144 h 1378424"/>
                <a:gd name="connsiteX9" fmla="*/ 4844955 w 6842078"/>
                <a:gd name="connsiteY9" fmla="*/ 1251045 h 1378424"/>
                <a:gd name="connsiteX10" fmla="*/ 4681182 w 6842078"/>
                <a:gd name="connsiteY10" fmla="*/ 1251045 h 1378424"/>
                <a:gd name="connsiteX11" fmla="*/ 4681182 w 6842078"/>
                <a:gd name="connsiteY11" fmla="*/ 1228299 h 1378424"/>
                <a:gd name="connsiteX12" fmla="*/ 4531057 w 6842078"/>
                <a:gd name="connsiteY12" fmla="*/ 1228299 h 1378424"/>
                <a:gd name="connsiteX13" fmla="*/ 4531057 w 6842078"/>
                <a:gd name="connsiteY13" fmla="*/ 1173708 h 1378424"/>
                <a:gd name="connsiteX14" fmla="*/ 4458269 w 6842078"/>
                <a:gd name="connsiteY14" fmla="*/ 1173708 h 1378424"/>
                <a:gd name="connsiteX15" fmla="*/ 4458269 w 6842078"/>
                <a:gd name="connsiteY15" fmla="*/ 1150961 h 1378424"/>
                <a:gd name="connsiteX16" fmla="*/ 4171666 w 6842078"/>
                <a:gd name="connsiteY16" fmla="*/ 1150961 h 1378424"/>
                <a:gd name="connsiteX17" fmla="*/ 4171666 w 6842078"/>
                <a:gd name="connsiteY17" fmla="*/ 1110018 h 1378424"/>
                <a:gd name="connsiteX18" fmla="*/ 3976048 w 6842078"/>
                <a:gd name="connsiteY18" fmla="*/ 1110018 h 1378424"/>
                <a:gd name="connsiteX19" fmla="*/ 3976048 w 6842078"/>
                <a:gd name="connsiteY19" fmla="*/ 1110018 h 1378424"/>
                <a:gd name="connsiteX20" fmla="*/ 3976048 w 6842078"/>
                <a:gd name="connsiteY20" fmla="*/ 1082723 h 1378424"/>
                <a:gd name="connsiteX21" fmla="*/ 3939654 w 6842078"/>
                <a:gd name="connsiteY21" fmla="*/ 1082723 h 1378424"/>
                <a:gd name="connsiteX22" fmla="*/ 3939654 w 6842078"/>
                <a:gd name="connsiteY22" fmla="*/ 1059976 h 1378424"/>
                <a:gd name="connsiteX23" fmla="*/ 3898710 w 6842078"/>
                <a:gd name="connsiteY23" fmla="*/ 1059976 h 1378424"/>
                <a:gd name="connsiteX24" fmla="*/ 3898710 w 6842078"/>
                <a:gd name="connsiteY24" fmla="*/ 1009935 h 1378424"/>
                <a:gd name="connsiteX25" fmla="*/ 3552967 w 6842078"/>
                <a:gd name="connsiteY25" fmla="*/ 1009935 h 1378424"/>
                <a:gd name="connsiteX26" fmla="*/ 3552967 w 6842078"/>
                <a:gd name="connsiteY26" fmla="*/ 1000836 h 1378424"/>
                <a:gd name="connsiteX27" fmla="*/ 3380095 w 6842078"/>
                <a:gd name="connsiteY27" fmla="*/ 1000836 h 1378424"/>
                <a:gd name="connsiteX28" fmla="*/ 3380095 w 6842078"/>
                <a:gd name="connsiteY28" fmla="*/ 973541 h 1378424"/>
                <a:gd name="connsiteX29" fmla="*/ 3316406 w 6842078"/>
                <a:gd name="connsiteY29" fmla="*/ 973541 h 1378424"/>
                <a:gd name="connsiteX30" fmla="*/ 3316406 w 6842078"/>
                <a:gd name="connsiteY30" fmla="*/ 973541 h 1378424"/>
                <a:gd name="connsiteX31" fmla="*/ 3316406 w 6842078"/>
                <a:gd name="connsiteY31" fmla="*/ 946245 h 1378424"/>
                <a:gd name="connsiteX32" fmla="*/ 3270913 w 6842078"/>
                <a:gd name="connsiteY32" fmla="*/ 946245 h 1378424"/>
                <a:gd name="connsiteX33" fmla="*/ 3270913 w 6842078"/>
                <a:gd name="connsiteY33" fmla="*/ 846161 h 1378424"/>
                <a:gd name="connsiteX34" fmla="*/ 3107140 w 6842078"/>
                <a:gd name="connsiteY34" fmla="*/ 846161 h 1378424"/>
                <a:gd name="connsiteX35" fmla="*/ 3107140 w 6842078"/>
                <a:gd name="connsiteY35" fmla="*/ 846161 h 1378424"/>
                <a:gd name="connsiteX36" fmla="*/ 3107140 w 6842078"/>
                <a:gd name="connsiteY36" fmla="*/ 846161 h 1378424"/>
                <a:gd name="connsiteX37" fmla="*/ 3107140 w 6842078"/>
                <a:gd name="connsiteY37" fmla="*/ 809767 h 1378424"/>
                <a:gd name="connsiteX38" fmla="*/ 2861481 w 6842078"/>
                <a:gd name="connsiteY38" fmla="*/ 809767 h 1378424"/>
                <a:gd name="connsiteX39" fmla="*/ 2861481 w 6842078"/>
                <a:gd name="connsiteY39" fmla="*/ 796120 h 1378424"/>
                <a:gd name="connsiteX40" fmla="*/ 2702257 w 6842078"/>
                <a:gd name="connsiteY40" fmla="*/ 796120 h 1378424"/>
                <a:gd name="connsiteX41" fmla="*/ 2702257 w 6842078"/>
                <a:gd name="connsiteY41" fmla="*/ 787021 h 1378424"/>
                <a:gd name="connsiteX42" fmla="*/ 2688609 w 6842078"/>
                <a:gd name="connsiteY42" fmla="*/ 787021 h 1378424"/>
                <a:gd name="connsiteX43" fmla="*/ 2688609 w 6842078"/>
                <a:gd name="connsiteY43" fmla="*/ 746078 h 1378424"/>
                <a:gd name="connsiteX44" fmla="*/ 2647666 w 6842078"/>
                <a:gd name="connsiteY44" fmla="*/ 746078 h 1378424"/>
                <a:gd name="connsiteX45" fmla="*/ 2647666 w 6842078"/>
                <a:gd name="connsiteY45" fmla="*/ 682388 h 1378424"/>
                <a:gd name="connsiteX46" fmla="*/ 2611272 w 6842078"/>
                <a:gd name="connsiteY46" fmla="*/ 682388 h 1378424"/>
                <a:gd name="connsiteX47" fmla="*/ 2611272 w 6842078"/>
                <a:gd name="connsiteY47" fmla="*/ 627797 h 1378424"/>
                <a:gd name="connsiteX48" fmla="*/ 2388358 w 6842078"/>
                <a:gd name="connsiteY48" fmla="*/ 627797 h 1378424"/>
                <a:gd name="connsiteX49" fmla="*/ 2388358 w 6842078"/>
                <a:gd name="connsiteY49" fmla="*/ 627797 h 1378424"/>
                <a:gd name="connsiteX50" fmla="*/ 2388358 w 6842078"/>
                <a:gd name="connsiteY50" fmla="*/ 609600 h 1378424"/>
                <a:gd name="connsiteX51" fmla="*/ 2297373 w 6842078"/>
                <a:gd name="connsiteY51" fmla="*/ 609600 h 1378424"/>
                <a:gd name="connsiteX52" fmla="*/ 2297373 w 6842078"/>
                <a:gd name="connsiteY52" fmla="*/ 523164 h 1378424"/>
                <a:gd name="connsiteX53" fmla="*/ 2015319 w 6842078"/>
                <a:gd name="connsiteY53" fmla="*/ 523164 h 1378424"/>
                <a:gd name="connsiteX54" fmla="*/ 2015319 w 6842078"/>
                <a:gd name="connsiteY54" fmla="*/ 504967 h 1378424"/>
                <a:gd name="connsiteX55" fmla="*/ 1983475 w 6842078"/>
                <a:gd name="connsiteY55" fmla="*/ 504967 h 1378424"/>
                <a:gd name="connsiteX56" fmla="*/ 1983475 w 6842078"/>
                <a:gd name="connsiteY56" fmla="*/ 504967 h 1378424"/>
                <a:gd name="connsiteX57" fmla="*/ 1983475 w 6842078"/>
                <a:gd name="connsiteY57" fmla="*/ 504967 h 1378424"/>
                <a:gd name="connsiteX58" fmla="*/ 1983475 w 6842078"/>
                <a:gd name="connsiteY58" fmla="*/ 468573 h 1378424"/>
                <a:gd name="connsiteX59" fmla="*/ 1951630 w 6842078"/>
                <a:gd name="connsiteY59" fmla="*/ 468573 h 1378424"/>
                <a:gd name="connsiteX60" fmla="*/ 1951630 w 6842078"/>
                <a:gd name="connsiteY60" fmla="*/ 404884 h 1378424"/>
                <a:gd name="connsiteX61" fmla="*/ 1906137 w 6842078"/>
                <a:gd name="connsiteY61" fmla="*/ 404884 h 1378424"/>
                <a:gd name="connsiteX62" fmla="*/ 1906137 w 6842078"/>
                <a:gd name="connsiteY62" fmla="*/ 382138 h 1378424"/>
                <a:gd name="connsiteX63" fmla="*/ 1701421 w 6842078"/>
                <a:gd name="connsiteY63" fmla="*/ 382138 h 1378424"/>
                <a:gd name="connsiteX64" fmla="*/ 1701421 w 6842078"/>
                <a:gd name="connsiteY64" fmla="*/ 341194 h 1378424"/>
                <a:gd name="connsiteX65" fmla="*/ 1701421 w 6842078"/>
                <a:gd name="connsiteY65" fmla="*/ 341194 h 1378424"/>
                <a:gd name="connsiteX66" fmla="*/ 1683224 w 6842078"/>
                <a:gd name="connsiteY66" fmla="*/ 341194 h 1378424"/>
                <a:gd name="connsiteX67" fmla="*/ 1683224 w 6842078"/>
                <a:gd name="connsiteY67" fmla="*/ 291153 h 1378424"/>
                <a:gd name="connsiteX68" fmla="*/ 1583140 w 6842078"/>
                <a:gd name="connsiteY68" fmla="*/ 291153 h 1378424"/>
                <a:gd name="connsiteX69" fmla="*/ 1583140 w 6842078"/>
                <a:gd name="connsiteY69" fmla="*/ 268406 h 1378424"/>
                <a:gd name="connsiteX70" fmla="*/ 1460310 w 6842078"/>
                <a:gd name="connsiteY70" fmla="*/ 268406 h 1378424"/>
                <a:gd name="connsiteX71" fmla="*/ 1460310 w 6842078"/>
                <a:gd name="connsiteY71" fmla="*/ 259308 h 1378424"/>
                <a:gd name="connsiteX72" fmla="*/ 1360227 w 6842078"/>
                <a:gd name="connsiteY72" fmla="*/ 259308 h 1378424"/>
                <a:gd name="connsiteX73" fmla="*/ 1360227 w 6842078"/>
                <a:gd name="connsiteY73" fmla="*/ 154675 h 1378424"/>
                <a:gd name="connsiteX74" fmla="*/ 1342030 w 6842078"/>
                <a:gd name="connsiteY74" fmla="*/ 154675 h 1378424"/>
                <a:gd name="connsiteX75" fmla="*/ 1342030 w 6842078"/>
                <a:gd name="connsiteY75" fmla="*/ 90985 h 1378424"/>
                <a:gd name="connsiteX76" fmla="*/ 1096370 w 6842078"/>
                <a:gd name="connsiteY76" fmla="*/ 90985 h 1378424"/>
                <a:gd name="connsiteX77" fmla="*/ 1096370 w 6842078"/>
                <a:gd name="connsiteY77" fmla="*/ 63690 h 1378424"/>
                <a:gd name="connsiteX78" fmla="*/ 559558 w 6842078"/>
                <a:gd name="connsiteY78" fmla="*/ 63690 h 1378424"/>
                <a:gd name="connsiteX79" fmla="*/ 559558 w 6842078"/>
                <a:gd name="connsiteY79" fmla="*/ 45493 h 1378424"/>
                <a:gd name="connsiteX80" fmla="*/ 86436 w 6842078"/>
                <a:gd name="connsiteY80" fmla="*/ 45493 h 1378424"/>
                <a:gd name="connsiteX81" fmla="*/ 86436 w 6842078"/>
                <a:gd name="connsiteY81" fmla="*/ 45493 h 1378424"/>
                <a:gd name="connsiteX82" fmla="*/ 86436 w 6842078"/>
                <a:gd name="connsiteY82" fmla="*/ 0 h 1378424"/>
                <a:gd name="connsiteX83" fmla="*/ 0 w 6842078"/>
                <a:gd name="connsiteY83" fmla="*/ 0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842078" h="1378424">
                  <a:moveTo>
                    <a:pt x="6842078" y="1378424"/>
                  </a:moveTo>
                  <a:lnTo>
                    <a:pt x="5540991" y="1378424"/>
                  </a:lnTo>
                  <a:lnTo>
                    <a:pt x="5540991" y="1378424"/>
                  </a:lnTo>
                  <a:lnTo>
                    <a:pt x="5540991" y="1346579"/>
                  </a:lnTo>
                  <a:lnTo>
                    <a:pt x="5281684" y="1346579"/>
                  </a:lnTo>
                  <a:lnTo>
                    <a:pt x="5281684" y="1319284"/>
                  </a:lnTo>
                  <a:lnTo>
                    <a:pt x="5213445" y="1319284"/>
                  </a:lnTo>
                  <a:lnTo>
                    <a:pt x="5213445" y="1260144"/>
                  </a:lnTo>
                  <a:lnTo>
                    <a:pt x="4844955" y="1260144"/>
                  </a:lnTo>
                  <a:lnTo>
                    <a:pt x="4844955" y="1251045"/>
                  </a:lnTo>
                  <a:lnTo>
                    <a:pt x="4681182" y="1251045"/>
                  </a:lnTo>
                  <a:lnTo>
                    <a:pt x="4681182" y="1228299"/>
                  </a:lnTo>
                  <a:lnTo>
                    <a:pt x="4531057" y="1228299"/>
                  </a:lnTo>
                  <a:lnTo>
                    <a:pt x="4531057" y="1173708"/>
                  </a:lnTo>
                  <a:lnTo>
                    <a:pt x="4458269" y="1173708"/>
                  </a:lnTo>
                  <a:lnTo>
                    <a:pt x="4458269" y="1150961"/>
                  </a:lnTo>
                  <a:lnTo>
                    <a:pt x="4171666" y="1150961"/>
                  </a:lnTo>
                  <a:lnTo>
                    <a:pt x="4171666" y="1110018"/>
                  </a:lnTo>
                  <a:lnTo>
                    <a:pt x="3976048" y="1110018"/>
                  </a:lnTo>
                  <a:lnTo>
                    <a:pt x="3976048" y="1110018"/>
                  </a:lnTo>
                  <a:lnTo>
                    <a:pt x="3976048" y="1082723"/>
                  </a:lnTo>
                  <a:lnTo>
                    <a:pt x="3939654" y="1082723"/>
                  </a:lnTo>
                  <a:lnTo>
                    <a:pt x="3939654" y="1059976"/>
                  </a:lnTo>
                  <a:lnTo>
                    <a:pt x="3898710" y="1059976"/>
                  </a:lnTo>
                  <a:lnTo>
                    <a:pt x="3898710" y="1009935"/>
                  </a:lnTo>
                  <a:lnTo>
                    <a:pt x="3552967" y="1009935"/>
                  </a:lnTo>
                  <a:lnTo>
                    <a:pt x="3552967" y="1000836"/>
                  </a:lnTo>
                  <a:lnTo>
                    <a:pt x="3380095" y="1000836"/>
                  </a:lnTo>
                  <a:lnTo>
                    <a:pt x="3380095" y="973541"/>
                  </a:lnTo>
                  <a:lnTo>
                    <a:pt x="3316406" y="973541"/>
                  </a:lnTo>
                  <a:lnTo>
                    <a:pt x="3316406" y="973541"/>
                  </a:lnTo>
                  <a:lnTo>
                    <a:pt x="3316406" y="946245"/>
                  </a:lnTo>
                  <a:lnTo>
                    <a:pt x="3270913" y="946245"/>
                  </a:lnTo>
                  <a:lnTo>
                    <a:pt x="3270913" y="846161"/>
                  </a:lnTo>
                  <a:lnTo>
                    <a:pt x="3107140" y="846161"/>
                  </a:lnTo>
                  <a:lnTo>
                    <a:pt x="3107140" y="846161"/>
                  </a:lnTo>
                  <a:lnTo>
                    <a:pt x="3107140" y="846161"/>
                  </a:lnTo>
                  <a:lnTo>
                    <a:pt x="3107140" y="809767"/>
                  </a:lnTo>
                  <a:lnTo>
                    <a:pt x="2861481" y="809767"/>
                  </a:lnTo>
                  <a:lnTo>
                    <a:pt x="2861481" y="796120"/>
                  </a:lnTo>
                  <a:lnTo>
                    <a:pt x="2702257" y="796120"/>
                  </a:lnTo>
                  <a:lnTo>
                    <a:pt x="2702257" y="787021"/>
                  </a:lnTo>
                  <a:lnTo>
                    <a:pt x="2688609" y="787021"/>
                  </a:lnTo>
                  <a:lnTo>
                    <a:pt x="2688609" y="746078"/>
                  </a:lnTo>
                  <a:lnTo>
                    <a:pt x="2647666" y="746078"/>
                  </a:lnTo>
                  <a:lnTo>
                    <a:pt x="2647666" y="682388"/>
                  </a:lnTo>
                  <a:lnTo>
                    <a:pt x="2611272" y="682388"/>
                  </a:lnTo>
                  <a:lnTo>
                    <a:pt x="2611272" y="627797"/>
                  </a:lnTo>
                  <a:lnTo>
                    <a:pt x="2388358" y="627797"/>
                  </a:lnTo>
                  <a:lnTo>
                    <a:pt x="2388358" y="627797"/>
                  </a:lnTo>
                  <a:lnTo>
                    <a:pt x="2388358" y="609600"/>
                  </a:lnTo>
                  <a:lnTo>
                    <a:pt x="2297373" y="609600"/>
                  </a:lnTo>
                  <a:lnTo>
                    <a:pt x="2297373" y="523164"/>
                  </a:lnTo>
                  <a:lnTo>
                    <a:pt x="2015319" y="523164"/>
                  </a:lnTo>
                  <a:lnTo>
                    <a:pt x="2015319" y="504967"/>
                  </a:lnTo>
                  <a:lnTo>
                    <a:pt x="1983475" y="504967"/>
                  </a:lnTo>
                  <a:lnTo>
                    <a:pt x="1983475" y="504967"/>
                  </a:lnTo>
                  <a:lnTo>
                    <a:pt x="1983475" y="504967"/>
                  </a:lnTo>
                  <a:lnTo>
                    <a:pt x="1983475" y="468573"/>
                  </a:lnTo>
                  <a:lnTo>
                    <a:pt x="1951630" y="468573"/>
                  </a:lnTo>
                  <a:lnTo>
                    <a:pt x="1951630" y="404884"/>
                  </a:lnTo>
                  <a:lnTo>
                    <a:pt x="1906137" y="404884"/>
                  </a:lnTo>
                  <a:lnTo>
                    <a:pt x="1906137" y="382138"/>
                  </a:lnTo>
                  <a:lnTo>
                    <a:pt x="1701421" y="382138"/>
                  </a:lnTo>
                  <a:lnTo>
                    <a:pt x="1701421" y="341194"/>
                  </a:lnTo>
                  <a:lnTo>
                    <a:pt x="1701421" y="341194"/>
                  </a:lnTo>
                  <a:lnTo>
                    <a:pt x="1683224" y="341194"/>
                  </a:lnTo>
                  <a:lnTo>
                    <a:pt x="1683224" y="291153"/>
                  </a:lnTo>
                  <a:lnTo>
                    <a:pt x="1583140" y="291153"/>
                  </a:lnTo>
                  <a:lnTo>
                    <a:pt x="1583140" y="268406"/>
                  </a:lnTo>
                  <a:lnTo>
                    <a:pt x="1460310" y="268406"/>
                  </a:lnTo>
                  <a:lnTo>
                    <a:pt x="1460310" y="259308"/>
                  </a:lnTo>
                  <a:lnTo>
                    <a:pt x="1360227" y="259308"/>
                  </a:lnTo>
                  <a:lnTo>
                    <a:pt x="1360227" y="154675"/>
                  </a:lnTo>
                  <a:lnTo>
                    <a:pt x="1342030" y="154675"/>
                  </a:lnTo>
                  <a:lnTo>
                    <a:pt x="1342030" y="90985"/>
                  </a:lnTo>
                  <a:lnTo>
                    <a:pt x="1096370" y="90985"/>
                  </a:lnTo>
                  <a:lnTo>
                    <a:pt x="1096370" y="63690"/>
                  </a:lnTo>
                  <a:lnTo>
                    <a:pt x="559558" y="63690"/>
                  </a:lnTo>
                  <a:lnTo>
                    <a:pt x="559558" y="45493"/>
                  </a:lnTo>
                  <a:lnTo>
                    <a:pt x="86436" y="45493"/>
                  </a:lnTo>
                  <a:lnTo>
                    <a:pt x="86436" y="45493"/>
                  </a:lnTo>
                  <a:lnTo>
                    <a:pt x="86436" y="0"/>
                  </a:lnTo>
                  <a:lnTo>
                    <a:pt x="0" y="0"/>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 name="TextBox 13">
              <a:extLst>
                <a:ext uri="{FF2B5EF4-FFF2-40B4-BE49-F238E27FC236}">
                  <a16:creationId xmlns:a16="http://schemas.microsoft.com/office/drawing/2014/main" id="{75FCBE5E-3F5F-F8EA-0488-E01E2EA74B81}"/>
                </a:ext>
              </a:extLst>
            </p:cNvPr>
            <p:cNvSpPr txBox="1"/>
            <p:nvPr/>
          </p:nvSpPr>
          <p:spPr>
            <a:xfrm>
              <a:off x="1641580" y="1115353"/>
              <a:ext cx="288862" cy="307777"/>
            </a:xfrm>
            <a:prstGeom prst="rect">
              <a:avLst/>
            </a:prstGeom>
            <a:noFill/>
          </p:spPr>
          <p:txBody>
            <a:bodyPr wrap="none" rtlCol="0">
              <a:spAutoFit/>
            </a:bodyPr>
            <a:lstStyle/>
            <a:p>
              <a:r>
                <a:rPr lang="en-MX">
                  <a:solidFill>
                    <a:schemeClr val="accent3"/>
                  </a:solidFill>
                </a:rPr>
                <a:t>+</a:t>
              </a:r>
            </a:p>
          </p:txBody>
        </p:sp>
        <p:sp>
          <p:nvSpPr>
            <p:cNvPr id="15" name="TextBox 14">
              <a:extLst>
                <a:ext uri="{FF2B5EF4-FFF2-40B4-BE49-F238E27FC236}">
                  <a16:creationId xmlns:a16="http://schemas.microsoft.com/office/drawing/2014/main" id="{435F1E1F-97D9-EDB6-5EB4-8E022E48D56E}"/>
                </a:ext>
              </a:extLst>
            </p:cNvPr>
            <p:cNvSpPr txBox="1"/>
            <p:nvPr/>
          </p:nvSpPr>
          <p:spPr>
            <a:xfrm>
              <a:off x="1870441" y="1149157"/>
              <a:ext cx="288862" cy="307777"/>
            </a:xfrm>
            <a:prstGeom prst="rect">
              <a:avLst/>
            </a:prstGeom>
            <a:noFill/>
          </p:spPr>
          <p:txBody>
            <a:bodyPr wrap="none" rtlCol="0">
              <a:spAutoFit/>
            </a:bodyPr>
            <a:lstStyle/>
            <a:p>
              <a:r>
                <a:rPr lang="en-MX">
                  <a:solidFill>
                    <a:schemeClr val="accent3"/>
                  </a:solidFill>
                </a:rPr>
                <a:t>+</a:t>
              </a:r>
            </a:p>
          </p:txBody>
        </p:sp>
        <p:sp>
          <p:nvSpPr>
            <p:cNvPr id="16" name="TextBox 15">
              <a:extLst>
                <a:ext uri="{FF2B5EF4-FFF2-40B4-BE49-F238E27FC236}">
                  <a16:creationId xmlns:a16="http://schemas.microsoft.com/office/drawing/2014/main" id="{F3D15819-32EB-B948-ED16-41A60B09E91A}"/>
                </a:ext>
              </a:extLst>
            </p:cNvPr>
            <p:cNvSpPr txBox="1"/>
            <p:nvPr/>
          </p:nvSpPr>
          <p:spPr>
            <a:xfrm>
              <a:off x="2082474" y="1149157"/>
              <a:ext cx="288862" cy="307777"/>
            </a:xfrm>
            <a:prstGeom prst="rect">
              <a:avLst/>
            </a:prstGeom>
            <a:noFill/>
          </p:spPr>
          <p:txBody>
            <a:bodyPr wrap="none" rtlCol="0">
              <a:spAutoFit/>
            </a:bodyPr>
            <a:lstStyle/>
            <a:p>
              <a:r>
                <a:rPr lang="en-MX">
                  <a:solidFill>
                    <a:schemeClr val="accent3"/>
                  </a:solidFill>
                </a:rPr>
                <a:t>+</a:t>
              </a:r>
            </a:p>
          </p:txBody>
        </p:sp>
        <p:sp>
          <p:nvSpPr>
            <p:cNvPr id="17" name="TextBox 16">
              <a:extLst>
                <a:ext uri="{FF2B5EF4-FFF2-40B4-BE49-F238E27FC236}">
                  <a16:creationId xmlns:a16="http://schemas.microsoft.com/office/drawing/2014/main" id="{C24E9A96-DB80-D037-3C06-DC074EACDAD8}"/>
                </a:ext>
              </a:extLst>
            </p:cNvPr>
            <p:cNvSpPr txBox="1"/>
            <p:nvPr/>
          </p:nvSpPr>
          <p:spPr>
            <a:xfrm>
              <a:off x="3100021" y="1373559"/>
              <a:ext cx="288862" cy="307777"/>
            </a:xfrm>
            <a:prstGeom prst="rect">
              <a:avLst/>
            </a:prstGeom>
            <a:noFill/>
          </p:spPr>
          <p:txBody>
            <a:bodyPr wrap="none" rtlCol="0">
              <a:spAutoFit/>
            </a:bodyPr>
            <a:lstStyle/>
            <a:p>
              <a:r>
                <a:rPr lang="en-MX">
                  <a:solidFill>
                    <a:schemeClr val="accent3"/>
                  </a:solidFill>
                </a:rPr>
                <a:t>+</a:t>
              </a:r>
            </a:p>
          </p:txBody>
        </p:sp>
        <p:sp>
          <p:nvSpPr>
            <p:cNvPr id="18" name="TextBox 17">
              <a:extLst>
                <a:ext uri="{FF2B5EF4-FFF2-40B4-BE49-F238E27FC236}">
                  <a16:creationId xmlns:a16="http://schemas.microsoft.com/office/drawing/2014/main" id="{392A2137-2010-61FE-82DD-0C07FFC6CA47}"/>
                </a:ext>
              </a:extLst>
            </p:cNvPr>
            <p:cNvSpPr txBox="1"/>
            <p:nvPr/>
          </p:nvSpPr>
          <p:spPr>
            <a:xfrm>
              <a:off x="3239903" y="1401320"/>
              <a:ext cx="288862" cy="307777"/>
            </a:xfrm>
            <a:prstGeom prst="rect">
              <a:avLst/>
            </a:prstGeom>
            <a:noFill/>
          </p:spPr>
          <p:txBody>
            <a:bodyPr wrap="none" rtlCol="0">
              <a:spAutoFit/>
            </a:bodyPr>
            <a:lstStyle/>
            <a:p>
              <a:r>
                <a:rPr lang="en-MX">
                  <a:solidFill>
                    <a:schemeClr val="accent3"/>
                  </a:solidFill>
                </a:rPr>
                <a:t>+</a:t>
              </a:r>
            </a:p>
          </p:txBody>
        </p:sp>
        <p:sp>
          <p:nvSpPr>
            <p:cNvPr id="19" name="TextBox 18">
              <a:extLst>
                <a:ext uri="{FF2B5EF4-FFF2-40B4-BE49-F238E27FC236}">
                  <a16:creationId xmlns:a16="http://schemas.microsoft.com/office/drawing/2014/main" id="{31880B2D-DF46-6975-BDDE-9479FC40588D}"/>
                </a:ext>
              </a:extLst>
            </p:cNvPr>
            <p:cNvSpPr txBox="1"/>
            <p:nvPr/>
          </p:nvSpPr>
          <p:spPr>
            <a:xfrm>
              <a:off x="4246620" y="1820414"/>
              <a:ext cx="288862" cy="307777"/>
            </a:xfrm>
            <a:prstGeom prst="rect">
              <a:avLst/>
            </a:prstGeom>
            <a:noFill/>
          </p:spPr>
          <p:txBody>
            <a:bodyPr wrap="none" rtlCol="0">
              <a:spAutoFit/>
            </a:bodyPr>
            <a:lstStyle/>
            <a:p>
              <a:r>
                <a:rPr lang="en-MX">
                  <a:solidFill>
                    <a:schemeClr val="accent3"/>
                  </a:solidFill>
                </a:rPr>
                <a:t>+</a:t>
              </a:r>
            </a:p>
          </p:txBody>
        </p:sp>
        <p:sp>
          <p:nvSpPr>
            <p:cNvPr id="20" name="TextBox 19">
              <a:extLst>
                <a:ext uri="{FF2B5EF4-FFF2-40B4-BE49-F238E27FC236}">
                  <a16:creationId xmlns:a16="http://schemas.microsoft.com/office/drawing/2014/main" id="{B7A823E3-B67D-2324-25E5-168E60EA2678}"/>
                </a:ext>
              </a:extLst>
            </p:cNvPr>
            <p:cNvSpPr txBox="1"/>
            <p:nvPr/>
          </p:nvSpPr>
          <p:spPr>
            <a:xfrm>
              <a:off x="3713123" y="2099495"/>
              <a:ext cx="288862" cy="307777"/>
            </a:xfrm>
            <a:prstGeom prst="rect">
              <a:avLst/>
            </a:prstGeom>
            <a:noFill/>
          </p:spPr>
          <p:txBody>
            <a:bodyPr wrap="none" rtlCol="0">
              <a:spAutoFit/>
            </a:bodyPr>
            <a:lstStyle/>
            <a:p>
              <a:r>
                <a:rPr lang="en-MX">
                  <a:solidFill>
                    <a:schemeClr val="accent3"/>
                  </a:solidFill>
                </a:rPr>
                <a:t>+</a:t>
              </a:r>
            </a:p>
          </p:txBody>
        </p:sp>
        <p:sp>
          <p:nvSpPr>
            <p:cNvPr id="21" name="TextBox 20">
              <a:extLst>
                <a:ext uri="{FF2B5EF4-FFF2-40B4-BE49-F238E27FC236}">
                  <a16:creationId xmlns:a16="http://schemas.microsoft.com/office/drawing/2014/main" id="{5474DCFF-C758-8F03-8AE9-2DE194A6A515}"/>
                </a:ext>
              </a:extLst>
            </p:cNvPr>
            <p:cNvSpPr txBox="1"/>
            <p:nvPr/>
          </p:nvSpPr>
          <p:spPr>
            <a:xfrm>
              <a:off x="4337500" y="1908015"/>
              <a:ext cx="288862" cy="307777"/>
            </a:xfrm>
            <a:prstGeom prst="rect">
              <a:avLst/>
            </a:prstGeom>
            <a:noFill/>
          </p:spPr>
          <p:txBody>
            <a:bodyPr wrap="none" rtlCol="0">
              <a:spAutoFit/>
            </a:bodyPr>
            <a:lstStyle/>
            <a:p>
              <a:r>
                <a:rPr lang="en-MX">
                  <a:solidFill>
                    <a:schemeClr val="accent3"/>
                  </a:solidFill>
                </a:rPr>
                <a:t>+</a:t>
              </a:r>
            </a:p>
          </p:txBody>
        </p:sp>
        <p:sp>
          <p:nvSpPr>
            <p:cNvPr id="22" name="TextBox 21">
              <a:extLst>
                <a:ext uri="{FF2B5EF4-FFF2-40B4-BE49-F238E27FC236}">
                  <a16:creationId xmlns:a16="http://schemas.microsoft.com/office/drawing/2014/main" id="{5E1DC648-EA0E-0E16-46D4-D4329C877E8F}"/>
                </a:ext>
              </a:extLst>
            </p:cNvPr>
            <p:cNvSpPr txBox="1"/>
            <p:nvPr/>
          </p:nvSpPr>
          <p:spPr>
            <a:xfrm>
              <a:off x="4626362" y="1915648"/>
              <a:ext cx="288862" cy="307777"/>
            </a:xfrm>
            <a:prstGeom prst="rect">
              <a:avLst/>
            </a:prstGeom>
            <a:noFill/>
          </p:spPr>
          <p:txBody>
            <a:bodyPr wrap="none" rtlCol="0">
              <a:spAutoFit/>
            </a:bodyPr>
            <a:lstStyle/>
            <a:p>
              <a:r>
                <a:rPr lang="en-MX">
                  <a:solidFill>
                    <a:schemeClr val="accent3"/>
                  </a:solidFill>
                </a:rPr>
                <a:t>+</a:t>
              </a:r>
            </a:p>
          </p:txBody>
        </p:sp>
        <p:sp>
          <p:nvSpPr>
            <p:cNvPr id="23" name="TextBox 22">
              <a:extLst>
                <a:ext uri="{FF2B5EF4-FFF2-40B4-BE49-F238E27FC236}">
                  <a16:creationId xmlns:a16="http://schemas.microsoft.com/office/drawing/2014/main" id="{55F8D10E-30C6-A095-0ED7-A3AA3A23B750}"/>
                </a:ext>
              </a:extLst>
            </p:cNvPr>
            <p:cNvSpPr txBox="1"/>
            <p:nvPr/>
          </p:nvSpPr>
          <p:spPr>
            <a:xfrm>
              <a:off x="5669962" y="2215792"/>
              <a:ext cx="288862" cy="307777"/>
            </a:xfrm>
            <a:prstGeom prst="rect">
              <a:avLst/>
            </a:prstGeom>
            <a:noFill/>
          </p:spPr>
          <p:txBody>
            <a:bodyPr wrap="none" rtlCol="0">
              <a:spAutoFit/>
            </a:bodyPr>
            <a:lstStyle/>
            <a:p>
              <a:r>
                <a:rPr lang="en-MX">
                  <a:solidFill>
                    <a:schemeClr val="accent3"/>
                  </a:solidFill>
                </a:rPr>
                <a:t>+</a:t>
              </a:r>
            </a:p>
          </p:txBody>
        </p:sp>
        <p:sp>
          <p:nvSpPr>
            <p:cNvPr id="24" name="TextBox 23">
              <a:extLst>
                <a:ext uri="{FF2B5EF4-FFF2-40B4-BE49-F238E27FC236}">
                  <a16:creationId xmlns:a16="http://schemas.microsoft.com/office/drawing/2014/main" id="{6BDFAF28-3B98-450E-1454-32F12B8AFC3B}"/>
                </a:ext>
              </a:extLst>
            </p:cNvPr>
            <p:cNvSpPr txBox="1"/>
            <p:nvPr/>
          </p:nvSpPr>
          <p:spPr>
            <a:xfrm>
              <a:off x="6147864" y="2333874"/>
              <a:ext cx="288862" cy="307777"/>
            </a:xfrm>
            <a:prstGeom prst="rect">
              <a:avLst/>
            </a:prstGeom>
            <a:noFill/>
          </p:spPr>
          <p:txBody>
            <a:bodyPr wrap="none" rtlCol="0">
              <a:spAutoFit/>
            </a:bodyPr>
            <a:lstStyle/>
            <a:p>
              <a:r>
                <a:rPr lang="en-MX">
                  <a:solidFill>
                    <a:schemeClr val="accent3"/>
                  </a:solidFill>
                </a:rPr>
                <a:t>+</a:t>
              </a:r>
            </a:p>
          </p:txBody>
        </p:sp>
        <p:sp>
          <p:nvSpPr>
            <p:cNvPr id="25" name="TextBox 24">
              <a:extLst>
                <a:ext uri="{FF2B5EF4-FFF2-40B4-BE49-F238E27FC236}">
                  <a16:creationId xmlns:a16="http://schemas.microsoft.com/office/drawing/2014/main" id="{859F5508-C1A1-B47D-4F78-85FE4DD6F719}"/>
                </a:ext>
              </a:extLst>
            </p:cNvPr>
            <p:cNvSpPr txBox="1"/>
            <p:nvPr/>
          </p:nvSpPr>
          <p:spPr>
            <a:xfrm>
              <a:off x="6468584" y="2371570"/>
              <a:ext cx="288862" cy="307777"/>
            </a:xfrm>
            <a:prstGeom prst="rect">
              <a:avLst/>
            </a:prstGeom>
            <a:noFill/>
          </p:spPr>
          <p:txBody>
            <a:bodyPr wrap="none" rtlCol="0">
              <a:spAutoFit/>
            </a:bodyPr>
            <a:lstStyle/>
            <a:p>
              <a:r>
                <a:rPr lang="en-MX">
                  <a:solidFill>
                    <a:schemeClr val="accent3"/>
                  </a:solidFill>
                </a:rPr>
                <a:t>+</a:t>
              </a:r>
            </a:p>
          </p:txBody>
        </p:sp>
        <p:sp>
          <p:nvSpPr>
            <p:cNvPr id="26" name="TextBox 25">
              <a:extLst>
                <a:ext uri="{FF2B5EF4-FFF2-40B4-BE49-F238E27FC236}">
                  <a16:creationId xmlns:a16="http://schemas.microsoft.com/office/drawing/2014/main" id="{B3C66E3F-56DD-8AF4-31A0-545C86BF158E}"/>
                </a:ext>
              </a:extLst>
            </p:cNvPr>
            <p:cNvSpPr txBox="1"/>
            <p:nvPr/>
          </p:nvSpPr>
          <p:spPr>
            <a:xfrm>
              <a:off x="6822577" y="2624362"/>
              <a:ext cx="288862" cy="307777"/>
            </a:xfrm>
            <a:prstGeom prst="rect">
              <a:avLst/>
            </a:prstGeom>
            <a:noFill/>
          </p:spPr>
          <p:txBody>
            <a:bodyPr wrap="none" rtlCol="0">
              <a:spAutoFit/>
            </a:bodyPr>
            <a:lstStyle/>
            <a:p>
              <a:r>
                <a:rPr lang="en-MX">
                  <a:solidFill>
                    <a:schemeClr val="accent3"/>
                  </a:solidFill>
                </a:rPr>
                <a:t>+</a:t>
              </a:r>
            </a:p>
          </p:txBody>
        </p:sp>
        <p:sp>
          <p:nvSpPr>
            <p:cNvPr id="27" name="TextBox 26">
              <a:extLst>
                <a:ext uri="{FF2B5EF4-FFF2-40B4-BE49-F238E27FC236}">
                  <a16:creationId xmlns:a16="http://schemas.microsoft.com/office/drawing/2014/main" id="{82EC5B35-D544-24B1-1CF6-FC14D142480F}"/>
                </a:ext>
              </a:extLst>
            </p:cNvPr>
            <p:cNvSpPr txBox="1"/>
            <p:nvPr/>
          </p:nvSpPr>
          <p:spPr>
            <a:xfrm>
              <a:off x="7436472" y="2624362"/>
              <a:ext cx="288862" cy="307777"/>
            </a:xfrm>
            <a:prstGeom prst="rect">
              <a:avLst/>
            </a:prstGeom>
            <a:noFill/>
          </p:spPr>
          <p:txBody>
            <a:bodyPr wrap="none" rtlCol="0">
              <a:spAutoFit/>
            </a:bodyPr>
            <a:lstStyle/>
            <a:p>
              <a:r>
                <a:rPr lang="en-MX">
                  <a:solidFill>
                    <a:schemeClr val="accent3"/>
                  </a:solidFill>
                </a:rPr>
                <a:t>+</a:t>
              </a:r>
            </a:p>
          </p:txBody>
        </p:sp>
        <p:sp>
          <p:nvSpPr>
            <p:cNvPr id="28" name="TextBox 27">
              <a:extLst>
                <a:ext uri="{FF2B5EF4-FFF2-40B4-BE49-F238E27FC236}">
                  <a16:creationId xmlns:a16="http://schemas.microsoft.com/office/drawing/2014/main" id="{B088B068-89EB-B65C-FA06-0BB0EEAB3ECA}"/>
                </a:ext>
              </a:extLst>
            </p:cNvPr>
            <p:cNvSpPr txBox="1"/>
            <p:nvPr/>
          </p:nvSpPr>
          <p:spPr>
            <a:xfrm>
              <a:off x="7450077" y="2626916"/>
              <a:ext cx="288862" cy="307777"/>
            </a:xfrm>
            <a:prstGeom prst="rect">
              <a:avLst/>
            </a:prstGeom>
            <a:noFill/>
          </p:spPr>
          <p:txBody>
            <a:bodyPr wrap="none" rtlCol="0">
              <a:spAutoFit/>
            </a:bodyPr>
            <a:lstStyle/>
            <a:p>
              <a:r>
                <a:rPr lang="en-MX">
                  <a:solidFill>
                    <a:schemeClr val="accent3"/>
                  </a:solidFill>
                </a:rPr>
                <a:t>+</a:t>
              </a:r>
            </a:p>
          </p:txBody>
        </p:sp>
        <p:sp>
          <p:nvSpPr>
            <p:cNvPr id="29" name="TextBox 28">
              <a:extLst>
                <a:ext uri="{FF2B5EF4-FFF2-40B4-BE49-F238E27FC236}">
                  <a16:creationId xmlns:a16="http://schemas.microsoft.com/office/drawing/2014/main" id="{A8491FC8-6B40-E17B-DA15-08CB3C718449}"/>
                </a:ext>
              </a:extLst>
            </p:cNvPr>
            <p:cNvSpPr txBox="1"/>
            <p:nvPr/>
          </p:nvSpPr>
          <p:spPr>
            <a:xfrm>
              <a:off x="6582680" y="2369645"/>
              <a:ext cx="288862" cy="307777"/>
            </a:xfrm>
            <a:prstGeom prst="rect">
              <a:avLst/>
            </a:prstGeom>
            <a:noFill/>
          </p:spPr>
          <p:txBody>
            <a:bodyPr wrap="none" rtlCol="0">
              <a:spAutoFit/>
            </a:bodyPr>
            <a:lstStyle/>
            <a:p>
              <a:r>
                <a:rPr lang="en-MX">
                  <a:solidFill>
                    <a:schemeClr val="accent3"/>
                  </a:solidFill>
                </a:rPr>
                <a:t>+</a:t>
              </a:r>
            </a:p>
          </p:txBody>
        </p:sp>
        <p:sp>
          <p:nvSpPr>
            <p:cNvPr id="30" name="TextBox 29">
              <a:extLst>
                <a:ext uri="{FF2B5EF4-FFF2-40B4-BE49-F238E27FC236}">
                  <a16:creationId xmlns:a16="http://schemas.microsoft.com/office/drawing/2014/main" id="{ADEF2181-4B10-6957-B931-A05C18994DE5}"/>
                </a:ext>
              </a:extLst>
            </p:cNvPr>
            <p:cNvSpPr txBox="1"/>
            <p:nvPr/>
          </p:nvSpPr>
          <p:spPr>
            <a:xfrm>
              <a:off x="6704265" y="2369645"/>
              <a:ext cx="288862" cy="307777"/>
            </a:xfrm>
            <a:prstGeom prst="rect">
              <a:avLst/>
            </a:prstGeom>
            <a:noFill/>
          </p:spPr>
          <p:txBody>
            <a:bodyPr wrap="none" rtlCol="0">
              <a:spAutoFit/>
            </a:bodyPr>
            <a:lstStyle/>
            <a:p>
              <a:r>
                <a:rPr lang="en-MX">
                  <a:solidFill>
                    <a:schemeClr val="accent3"/>
                  </a:solidFill>
                </a:rPr>
                <a:t>+</a:t>
              </a:r>
            </a:p>
          </p:txBody>
        </p:sp>
        <p:sp>
          <p:nvSpPr>
            <p:cNvPr id="31" name="TextBox 30">
              <a:extLst>
                <a:ext uri="{FF2B5EF4-FFF2-40B4-BE49-F238E27FC236}">
                  <a16:creationId xmlns:a16="http://schemas.microsoft.com/office/drawing/2014/main" id="{4DC6C6FB-F469-B837-58E8-85F7E2BED4E7}"/>
                </a:ext>
              </a:extLst>
            </p:cNvPr>
            <p:cNvSpPr txBox="1"/>
            <p:nvPr/>
          </p:nvSpPr>
          <p:spPr>
            <a:xfrm>
              <a:off x="6772188" y="2378744"/>
              <a:ext cx="288862" cy="307777"/>
            </a:xfrm>
            <a:prstGeom prst="rect">
              <a:avLst/>
            </a:prstGeom>
            <a:noFill/>
          </p:spPr>
          <p:txBody>
            <a:bodyPr wrap="none" rtlCol="0">
              <a:spAutoFit/>
            </a:bodyPr>
            <a:lstStyle/>
            <a:p>
              <a:r>
                <a:rPr lang="en-MX">
                  <a:solidFill>
                    <a:schemeClr val="accent3"/>
                  </a:solidFill>
                </a:rPr>
                <a:t>+</a:t>
              </a:r>
            </a:p>
          </p:txBody>
        </p:sp>
        <p:sp>
          <p:nvSpPr>
            <p:cNvPr id="32" name="TextBox 31">
              <a:extLst>
                <a:ext uri="{FF2B5EF4-FFF2-40B4-BE49-F238E27FC236}">
                  <a16:creationId xmlns:a16="http://schemas.microsoft.com/office/drawing/2014/main" id="{7D488DE4-4085-9A96-6B9D-42954CAE6236}"/>
                </a:ext>
              </a:extLst>
            </p:cNvPr>
            <p:cNvSpPr txBox="1"/>
            <p:nvPr/>
          </p:nvSpPr>
          <p:spPr>
            <a:xfrm>
              <a:off x="6813920" y="2394400"/>
              <a:ext cx="288862" cy="307777"/>
            </a:xfrm>
            <a:prstGeom prst="rect">
              <a:avLst/>
            </a:prstGeom>
            <a:noFill/>
          </p:spPr>
          <p:txBody>
            <a:bodyPr wrap="none" rtlCol="0">
              <a:spAutoFit/>
            </a:bodyPr>
            <a:lstStyle/>
            <a:p>
              <a:r>
                <a:rPr lang="en-MX">
                  <a:solidFill>
                    <a:schemeClr val="accent3"/>
                  </a:solidFill>
                </a:rPr>
                <a:t>+</a:t>
              </a:r>
            </a:p>
          </p:txBody>
        </p:sp>
        <p:sp>
          <p:nvSpPr>
            <p:cNvPr id="33" name="TextBox 32">
              <a:extLst>
                <a:ext uri="{FF2B5EF4-FFF2-40B4-BE49-F238E27FC236}">
                  <a16:creationId xmlns:a16="http://schemas.microsoft.com/office/drawing/2014/main" id="{6506EBA6-40F3-F412-B084-53DF2624F323}"/>
                </a:ext>
              </a:extLst>
            </p:cNvPr>
            <p:cNvSpPr txBox="1"/>
            <p:nvPr/>
          </p:nvSpPr>
          <p:spPr>
            <a:xfrm>
              <a:off x="6869562" y="2413663"/>
              <a:ext cx="288862" cy="307777"/>
            </a:xfrm>
            <a:prstGeom prst="rect">
              <a:avLst/>
            </a:prstGeom>
            <a:noFill/>
          </p:spPr>
          <p:txBody>
            <a:bodyPr wrap="none" rtlCol="0">
              <a:spAutoFit/>
            </a:bodyPr>
            <a:lstStyle/>
            <a:p>
              <a:r>
                <a:rPr lang="en-MX">
                  <a:solidFill>
                    <a:schemeClr val="accent3"/>
                  </a:solidFill>
                </a:rPr>
                <a:t>+</a:t>
              </a:r>
            </a:p>
          </p:txBody>
        </p:sp>
        <p:sp>
          <p:nvSpPr>
            <p:cNvPr id="34" name="TextBox 33">
              <a:extLst>
                <a:ext uri="{FF2B5EF4-FFF2-40B4-BE49-F238E27FC236}">
                  <a16:creationId xmlns:a16="http://schemas.microsoft.com/office/drawing/2014/main" id="{9C07C290-B210-CA83-AB12-8E32D33B59D8}"/>
                </a:ext>
              </a:extLst>
            </p:cNvPr>
            <p:cNvSpPr txBox="1"/>
            <p:nvPr/>
          </p:nvSpPr>
          <p:spPr>
            <a:xfrm>
              <a:off x="6911212" y="2443733"/>
              <a:ext cx="288862" cy="307777"/>
            </a:xfrm>
            <a:prstGeom prst="rect">
              <a:avLst/>
            </a:prstGeom>
            <a:noFill/>
          </p:spPr>
          <p:txBody>
            <a:bodyPr wrap="none" rtlCol="0">
              <a:spAutoFit/>
            </a:bodyPr>
            <a:lstStyle/>
            <a:p>
              <a:r>
                <a:rPr lang="en-MX">
                  <a:solidFill>
                    <a:schemeClr val="accent3"/>
                  </a:solidFill>
                </a:rPr>
                <a:t>+</a:t>
              </a:r>
            </a:p>
          </p:txBody>
        </p:sp>
        <p:sp>
          <p:nvSpPr>
            <p:cNvPr id="35" name="TextBox 34">
              <a:extLst>
                <a:ext uri="{FF2B5EF4-FFF2-40B4-BE49-F238E27FC236}">
                  <a16:creationId xmlns:a16="http://schemas.microsoft.com/office/drawing/2014/main" id="{CC5FA1D8-EE03-22A4-F6DC-B2D5709DABE1}"/>
                </a:ext>
              </a:extLst>
            </p:cNvPr>
            <p:cNvSpPr txBox="1"/>
            <p:nvPr/>
          </p:nvSpPr>
          <p:spPr>
            <a:xfrm>
              <a:off x="6984542" y="2452525"/>
              <a:ext cx="288862" cy="307777"/>
            </a:xfrm>
            <a:prstGeom prst="rect">
              <a:avLst/>
            </a:prstGeom>
            <a:noFill/>
          </p:spPr>
          <p:txBody>
            <a:bodyPr wrap="none" rtlCol="0">
              <a:spAutoFit/>
            </a:bodyPr>
            <a:lstStyle/>
            <a:p>
              <a:r>
                <a:rPr lang="en-MX">
                  <a:solidFill>
                    <a:schemeClr val="accent3"/>
                  </a:solidFill>
                </a:rPr>
                <a:t>+</a:t>
              </a:r>
            </a:p>
          </p:txBody>
        </p:sp>
        <p:sp>
          <p:nvSpPr>
            <p:cNvPr id="36" name="TextBox 35">
              <a:extLst>
                <a:ext uri="{FF2B5EF4-FFF2-40B4-BE49-F238E27FC236}">
                  <a16:creationId xmlns:a16="http://schemas.microsoft.com/office/drawing/2014/main" id="{941038B2-A268-2D8C-EF74-AD2375A0D9D4}"/>
                </a:ext>
              </a:extLst>
            </p:cNvPr>
            <p:cNvSpPr txBox="1"/>
            <p:nvPr/>
          </p:nvSpPr>
          <p:spPr>
            <a:xfrm>
              <a:off x="7096566" y="2457283"/>
              <a:ext cx="288862" cy="307777"/>
            </a:xfrm>
            <a:prstGeom prst="rect">
              <a:avLst/>
            </a:prstGeom>
            <a:noFill/>
          </p:spPr>
          <p:txBody>
            <a:bodyPr wrap="none" rtlCol="0">
              <a:spAutoFit/>
            </a:bodyPr>
            <a:lstStyle/>
            <a:p>
              <a:r>
                <a:rPr lang="en-MX">
                  <a:solidFill>
                    <a:schemeClr val="accent3"/>
                  </a:solidFill>
                </a:rPr>
                <a:t>+</a:t>
              </a:r>
            </a:p>
          </p:txBody>
        </p:sp>
        <p:sp>
          <p:nvSpPr>
            <p:cNvPr id="37" name="TextBox 36">
              <a:extLst>
                <a:ext uri="{FF2B5EF4-FFF2-40B4-BE49-F238E27FC236}">
                  <a16:creationId xmlns:a16="http://schemas.microsoft.com/office/drawing/2014/main" id="{8C95CF28-6D27-8E44-8261-6623DC088CC6}"/>
                </a:ext>
              </a:extLst>
            </p:cNvPr>
            <p:cNvSpPr txBox="1"/>
            <p:nvPr/>
          </p:nvSpPr>
          <p:spPr>
            <a:xfrm>
              <a:off x="7120316" y="2457283"/>
              <a:ext cx="288862" cy="307777"/>
            </a:xfrm>
            <a:prstGeom prst="rect">
              <a:avLst/>
            </a:prstGeom>
            <a:noFill/>
          </p:spPr>
          <p:txBody>
            <a:bodyPr wrap="none" rtlCol="0">
              <a:spAutoFit/>
            </a:bodyPr>
            <a:lstStyle/>
            <a:p>
              <a:r>
                <a:rPr lang="en-MX">
                  <a:solidFill>
                    <a:schemeClr val="accent3"/>
                  </a:solidFill>
                </a:rPr>
                <a:t>+</a:t>
              </a:r>
            </a:p>
          </p:txBody>
        </p:sp>
        <p:sp>
          <p:nvSpPr>
            <p:cNvPr id="38" name="TextBox 37">
              <a:extLst>
                <a:ext uri="{FF2B5EF4-FFF2-40B4-BE49-F238E27FC236}">
                  <a16:creationId xmlns:a16="http://schemas.microsoft.com/office/drawing/2014/main" id="{C4E229E4-6636-D6E2-219A-603C39EA7FCD}"/>
                </a:ext>
              </a:extLst>
            </p:cNvPr>
            <p:cNvSpPr txBox="1"/>
            <p:nvPr/>
          </p:nvSpPr>
          <p:spPr>
            <a:xfrm>
              <a:off x="7173729" y="2479552"/>
              <a:ext cx="288862" cy="307777"/>
            </a:xfrm>
            <a:prstGeom prst="rect">
              <a:avLst/>
            </a:prstGeom>
            <a:noFill/>
          </p:spPr>
          <p:txBody>
            <a:bodyPr wrap="none" rtlCol="0">
              <a:spAutoFit/>
            </a:bodyPr>
            <a:lstStyle/>
            <a:p>
              <a:r>
                <a:rPr lang="en-MX">
                  <a:solidFill>
                    <a:schemeClr val="accent3"/>
                  </a:solidFill>
                </a:rPr>
                <a:t>+</a:t>
              </a:r>
            </a:p>
          </p:txBody>
        </p:sp>
        <p:sp>
          <p:nvSpPr>
            <p:cNvPr id="39" name="TextBox 38">
              <a:extLst>
                <a:ext uri="{FF2B5EF4-FFF2-40B4-BE49-F238E27FC236}">
                  <a16:creationId xmlns:a16="http://schemas.microsoft.com/office/drawing/2014/main" id="{57455FEA-D9A4-C11C-B306-C8BA68B32D84}"/>
                </a:ext>
              </a:extLst>
            </p:cNvPr>
            <p:cNvSpPr txBox="1"/>
            <p:nvPr/>
          </p:nvSpPr>
          <p:spPr>
            <a:xfrm>
              <a:off x="7420613" y="2488343"/>
              <a:ext cx="288862" cy="307777"/>
            </a:xfrm>
            <a:prstGeom prst="rect">
              <a:avLst/>
            </a:prstGeom>
            <a:noFill/>
          </p:spPr>
          <p:txBody>
            <a:bodyPr wrap="none" rtlCol="0">
              <a:spAutoFit/>
            </a:bodyPr>
            <a:lstStyle/>
            <a:p>
              <a:r>
                <a:rPr lang="en-MX">
                  <a:solidFill>
                    <a:schemeClr val="accent3"/>
                  </a:solidFill>
                </a:rPr>
                <a:t>+</a:t>
              </a:r>
            </a:p>
          </p:txBody>
        </p:sp>
        <p:sp>
          <p:nvSpPr>
            <p:cNvPr id="40" name="TextBox 39">
              <a:extLst>
                <a:ext uri="{FF2B5EF4-FFF2-40B4-BE49-F238E27FC236}">
                  <a16:creationId xmlns:a16="http://schemas.microsoft.com/office/drawing/2014/main" id="{9B623D7D-F94A-4919-9222-17B232794933}"/>
                </a:ext>
              </a:extLst>
            </p:cNvPr>
            <p:cNvSpPr txBox="1"/>
            <p:nvPr/>
          </p:nvSpPr>
          <p:spPr>
            <a:xfrm>
              <a:off x="7459737" y="2486653"/>
              <a:ext cx="288862" cy="307777"/>
            </a:xfrm>
            <a:prstGeom prst="rect">
              <a:avLst/>
            </a:prstGeom>
            <a:noFill/>
          </p:spPr>
          <p:txBody>
            <a:bodyPr wrap="none" rtlCol="0">
              <a:spAutoFit/>
            </a:bodyPr>
            <a:lstStyle/>
            <a:p>
              <a:r>
                <a:rPr lang="en-MX">
                  <a:solidFill>
                    <a:schemeClr val="accent3"/>
                  </a:solidFill>
                </a:rPr>
                <a:t>+</a:t>
              </a:r>
            </a:p>
          </p:txBody>
        </p:sp>
        <p:sp>
          <p:nvSpPr>
            <p:cNvPr id="41" name="TextBox 40">
              <a:extLst>
                <a:ext uri="{FF2B5EF4-FFF2-40B4-BE49-F238E27FC236}">
                  <a16:creationId xmlns:a16="http://schemas.microsoft.com/office/drawing/2014/main" id="{F186892A-FB6A-6EBB-051C-5CAFAA8563B5}"/>
                </a:ext>
              </a:extLst>
            </p:cNvPr>
            <p:cNvSpPr txBox="1"/>
            <p:nvPr/>
          </p:nvSpPr>
          <p:spPr>
            <a:xfrm>
              <a:off x="7546010" y="2480608"/>
              <a:ext cx="288862" cy="307777"/>
            </a:xfrm>
            <a:prstGeom prst="rect">
              <a:avLst/>
            </a:prstGeom>
            <a:noFill/>
          </p:spPr>
          <p:txBody>
            <a:bodyPr wrap="none" rtlCol="0">
              <a:spAutoFit/>
            </a:bodyPr>
            <a:lstStyle/>
            <a:p>
              <a:r>
                <a:rPr lang="en-MX">
                  <a:solidFill>
                    <a:schemeClr val="accent3"/>
                  </a:solidFill>
                </a:rPr>
                <a:t>+</a:t>
              </a:r>
            </a:p>
          </p:txBody>
        </p:sp>
        <p:sp>
          <p:nvSpPr>
            <p:cNvPr id="42" name="TextBox 41">
              <a:extLst>
                <a:ext uri="{FF2B5EF4-FFF2-40B4-BE49-F238E27FC236}">
                  <a16:creationId xmlns:a16="http://schemas.microsoft.com/office/drawing/2014/main" id="{7EADE4A9-7C6C-551F-5A13-D3BEBB730772}"/>
                </a:ext>
              </a:extLst>
            </p:cNvPr>
            <p:cNvSpPr txBox="1"/>
            <p:nvPr/>
          </p:nvSpPr>
          <p:spPr>
            <a:xfrm>
              <a:off x="7714486" y="2487056"/>
              <a:ext cx="288862" cy="307777"/>
            </a:xfrm>
            <a:prstGeom prst="rect">
              <a:avLst/>
            </a:prstGeom>
            <a:noFill/>
          </p:spPr>
          <p:txBody>
            <a:bodyPr wrap="none" rtlCol="0">
              <a:spAutoFit/>
            </a:bodyPr>
            <a:lstStyle/>
            <a:p>
              <a:r>
                <a:rPr lang="en-MX">
                  <a:solidFill>
                    <a:schemeClr val="accent3"/>
                  </a:solidFill>
                </a:rPr>
                <a:t>+</a:t>
              </a:r>
            </a:p>
          </p:txBody>
        </p:sp>
        <p:sp>
          <p:nvSpPr>
            <p:cNvPr id="43" name="TextBox 42">
              <a:extLst>
                <a:ext uri="{FF2B5EF4-FFF2-40B4-BE49-F238E27FC236}">
                  <a16:creationId xmlns:a16="http://schemas.microsoft.com/office/drawing/2014/main" id="{6504F665-5678-823F-AE54-CAA8999E1D0B}"/>
                </a:ext>
              </a:extLst>
            </p:cNvPr>
            <p:cNvSpPr txBox="1"/>
            <p:nvPr/>
          </p:nvSpPr>
          <p:spPr>
            <a:xfrm>
              <a:off x="7729531" y="2484309"/>
              <a:ext cx="288862" cy="307777"/>
            </a:xfrm>
            <a:prstGeom prst="rect">
              <a:avLst/>
            </a:prstGeom>
            <a:noFill/>
          </p:spPr>
          <p:txBody>
            <a:bodyPr wrap="none" rtlCol="0">
              <a:spAutoFit/>
            </a:bodyPr>
            <a:lstStyle/>
            <a:p>
              <a:r>
                <a:rPr lang="en-MX">
                  <a:solidFill>
                    <a:schemeClr val="accent3"/>
                  </a:solidFill>
                </a:rPr>
                <a:t>+</a:t>
              </a:r>
            </a:p>
          </p:txBody>
        </p:sp>
        <p:sp>
          <p:nvSpPr>
            <p:cNvPr id="44" name="TextBox 43">
              <a:extLst>
                <a:ext uri="{FF2B5EF4-FFF2-40B4-BE49-F238E27FC236}">
                  <a16:creationId xmlns:a16="http://schemas.microsoft.com/office/drawing/2014/main" id="{2A04E55B-85E2-AAEB-E0B3-5A8CD3708966}"/>
                </a:ext>
              </a:extLst>
            </p:cNvPr>
            <p:cNvSpPr txBox="1"/>
            <p:nvPr/>
          </p:nvSpPr>
          <p:spPr>
            <a:xfrm>
              <a:off x="7772386" y="2484309"/>
              <a:ext cx="288862" cy="307777"/>
            </a:xfrm>
            <a:prstGeom prst="rect">
              <a:avLst/>
            </a:prstGeom>
            <a:noFill/>
          </p:spPr>
          <p:txBody>
            <a:bodyPr wrap="none" rtlCol="0">
              <a:spAutoFit/>
            </a:bodyPr>
            <a:lstStyle/>
            <a:p>
              <a:r>
                <a:rPr lang="en-MX">
                  <a:solidFill>
                    <a:schemeClr val="accent3"/>
                  </a:solidFill>
                </a:rPr>
                <a:t>+</a:t>
              </a:r>
            </a:p>
          </p:txBody>
        </p:sp>
        <p:sp>
          <p:nvSpPr>
            <p:cNvPr id="45" name="TextBox 44">
              <a:extLst>
                <a:ext uri="{FF2B5EF4-FFF2-40B4-BE49-F238E27FC236}">
                  <a16:creationId xmlns:a16="http://schemas.microsoft.com/office/drawing/2014/main" id="{584760DE-4D70-8D3F-2B28-D697F9D93337}"/>
                </a:ext>
              </a:extLst>
            </p:cNvPr>
            <p:cNvSpPr txBox="1"/>
            <p:nvPr/>
          </p:nvSpPr>
          <p:spPr>
            <a:xfrm>
              <a:off x="7808386" y="2488343"/>
              <a:ext cx="288862" cy="307777"/>
            </a:xfrm>
            <a:prstGeom prst="rect">
              <a:avLst/>
            </a:prstGeom>
            <a:noFill/>
          </p:spPr>
          <p:txBody>
            <a:bodyPr wrap="none" rtlCol="0">
              <a:spAutoFit/>
            </a:bodyPr>
            <a:lstStyle/>
            <a:p>
              <a:r>
                <a:rPr lang="en-MX">
                  <a:solidFill>
                    <a:schemeClr val="accent3"/>
                  </a:solidFill>
                </a:rPr>
                <a:t>+</a:t>
              </a:r>
            </a:p>
          </p:txBody>
        </p:sp>
        <p:sp>
          <p:nvSpPr>
            <p:cNvPr id="46" name="TextBox 45">
              <a:extLst>
                <a:ext uri="{FF2B5EF4-FFF2-40B4-BE49-F238E27FC236}">
                  <a16:creationId xmlns:a16="http://schemas.microsoft.com/office/drawing/2014/main" id="{3B261C78-C886-9A95-DEE6-800ADF365890}"/>
                </a:ext>
              </a:extLst>
            </p:cNvPr>
            <p:cNvSpPr txBox="1"/>
            <p:nvPr/>
          </p:nvSpPr>
          <p:spPr>
            <a:xfrm>
              <a:off x="8213626" y="2484032"/>
              <a:ext cx="288862" cy="307777"/>
            </a:xfrm>
            <a:prstGeom prst="rect">
              <a:avLst/>
            </a:prstGeom>
            <a:noFill/>
          </p:spPr>
          <p:txBody>
            <a:bodyPr wrap="none" rtlCol="0">
              <a:spAutoFit/>
            </a:bodyPr>
            <a:lstStyle/>
            <a:p>
              <a:r>
                <a:rPr lang="en-MX">
                  <a:solidFill>
                    <a:schemeClr val="accent3"/>
                  </a:solidFill>
                </a:rPr>
                <a:t>+</a:t>
              </a:r>
            </a:p>
          </p:txBody>
        </p:sp>
        <p:sp>
          <p:nvSpPr>
            <p:cNvPr id="47" name="TextBox 46">
              <a:extLst>
                <a:ext uri="{FF2B5EF4-FFF2-40B4-BE49-F238E27FC236}">
                  <a16:creationId xmlns:a16="http://schemas.microsoft.com/office/drawing/2014/main" id="{1A8BF982-E595-A2B1-2201-686ED3FF26DB}"/>
                </a:ext>
              </a:extLst>
            </p:cNvPr>
            <p:cNvSpPr txBox="1"/>
            <p:nvPr/>
          </p:nvSpPr>
          <p:spPr>
            <a:xfrm>
              <a:off x="8396760" y="2486652"/>
              <a:ext cx="288862" cy="307777"/>
            </a:xfrm>
            <a:prstGeom prst="rect">
              <a:avLst/>
            </a:prstGeom>
            <a:noFill/>
          </p:spPr>
          <p:txBody>
            <a:bodyPr wrap="none" rtlCol="0">
              <a:spAutoFit/>
            </a:bodyPr>
            <a:lstStyle/>
            <a:p>
              <a:r>
                <a:rPr lang="en-MX">
                  <a:solidFill>
                    <a:schemeClr val="accent3"/>
                  </a:solidFill>
                </a:rPr>
                <a:t>+</a:t>
              </a:r>
            </a:p>
          </p:txBody>
        </p:sp>
        <p:sp>
          <p:nvSpPr>
            <p:cNvPr id="48" name="TextBox 47">
              <a:extLst>
                <a:ext uri="{FF2B5EF4-FFF2-40B4-BE49-F238E27FC236}">
                  <a16:creationId xmlns:a16="http://schemas.microsoft.com/office/drawing/2014/main" id="{F419399B-ABE5-3944-E530-54B8FEB4E593}"/>
                </a:ext>
              </a:extLst>
            </p:cNvPr>
            <p:cNvSpPr txBox="1"/>
            <p:nvPr/>
          </p:nvSpPr>
          <p:spPr>
            <a:xfrm>
              <a:off x="8423745" y="1722576"/>
              <a:ext cx="288862" cy="307777"/>
            </a:xfrm>
            <a:prstGeom prst="rect">
              <a:avLst/>
            </a:prstGeom>
            <a:noFill/>
          </p:spPr>
          <p:txBody>
            <a:bodyPr wrap="none" rtlCol="0">
              <a:spAutoFit/>
            </a:bodyPr>
            <a:lstStyle/>
            <a:p>
              <a:r>
                <a:rPr lang="en-MX">
                  <a:solidFill>
                    <a:schemeClr val="accent3"/>
                  </a:solidFill>
                </a:rPr>
                <a:t>+</a:t>
              </a:r>
            </a:p>
          </p:txBody>
        </p:sp>
        <p:sp>
          <p:nvSpPr>
            <p:cNvPr id="49" name="Freeform 48">
              <a:extLst>
                <a:ext uri="{FF2B5EF4-FFF2-40B4-BE49-F238E27FC236}">
                  <a16:creationId xmlns:a16="http://schemas.microsoft.com/office/drawing/2014/main" id="{83692072-B1FF-F758-0D32-73092C4CDDF8}"/>
                </a:ext>
              </a:extLst>
            </p:cNvPr>
            <p:cNvSpPr/>
            <p:nvPr/>
          </p:nvSpPr>
          <p:spPr>
            <a:xfrm>
              <a:off x="1760321" y="1264853"/>
              <a:ext cx="6835845" cy="612285"/>
            </a:xfrm>
            <a:custGeom>
              <a:avLst/>
              <a:gdLst>
                <a:gd name="connsiteX0" fmla="*/ 6835845 w 6835845"/>
                <a:gd name="connsiteY0" fmla="*/ 612285 h 612285"/>
                <a:gd name="connsiteX1" fmla="*/ 5820740 w 6835845"/>
                <a:gd name="connsiteY1" fmla="*/ 612285 h 612285"/>
                <a:gd name="connsiteX2" fmla="*/ 5820740 w 6835845"/>
                <a:gd name="connsiteY2" fmla="*/ 439073 h 612285"/>
                <a:gd name="connsiteX3" fmla="*/ 4543802 w 6835845"/>
                <a:gd name="connsiteY3" fmla="*/ 439073 h 612285"/>
                <a:gd name="connsiteX4" fmla="*/ 4543802 w 6835845"/>
                <a:gd name="connsiteY4" fmla="*/ 346425 h 612285"/>
                <a:gd name="connsiteX5" fmla="*/ 4507549 w 6835845"/>
                <a:gd name="connsiteY5" fmla="*/ 346425 h 612285"/>
                <a:gd name="connsiteX6" fmla="*/ 4507549 w 6835845"/>
                <a:gd name="connsiteY6" fmla="*/ 261832 h 612285"/>
                <a:gd name="connsiteX7" fmla="*/ 2751256 w 6835845"/>
                <a:gd name="connsiteY7" fmla="*/ 261832 h 612285"/>
                <a:gd name="connsiteX8" fmla="*/ 2751256 w 6835845"/>
                <a:gd name="connsiteY8" fmla="*/ 173212 h 612285"/>
                <a:gd name="connsiteX9" fmla="*/ 2445113 w 6835845"/>
                <a:gd name="connsiteY9" fmla="*/ 173212 h 612285"/>
                <a:gd name="connsiteX10" fmla="*/ 2445113 w 6835845"/>
                <a:gd name="connsiteY10" fmla="*/ 80564 h 612285"/>
                <a:gd name="connsiteX11" fmla="*/ 1409868 w 6835845"/>
                <a:gd name="connsiteY11" fmla="*/ 80564 h 612285"/>
                <a:gd name="connsiteX12" fmla="*/ 1409868 w 6835845"/>
                <a:gd name="connsiteY12" fmla="*/ 0 h 612285"/>
                <a:gd name="connsiteX13" fmla="*/ 0 w 6835845"/>
                <a:gd name="connsiteY13" fmla="*/ 0 h 6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5845" h="612285">
                  <a:moveTo>
                    <a:pt x="6835845" y="612285"/>
                  </a:moveTo>
                  <a:lnTo>
                    <a:pt x="5820740" y="612285"/>
                  </a:lnTo>
                  <a:lnTo>
                    <a:pt x="5820740" y="439073"/>
                  </a:lnTo>
                  <a:lnTo>
                    <a:pt x="4543802" y="439073"/>
                  </a:lnTo>
                  <a:lnTo>
                    <a:pt x="4543802" y="346425"/>
                  </a:lnTo>
                  <a:lnTo>
                    <a:pt x="4507549" y="346425"/>
                  </a:lnTo>
                  <a:lnTo>
                    <a:pt x="4507549" y="261832"/>
                  </a:lnTo>
                  <a:lnTo>
                    <a:pt x="2751256" y="261832"/>
                  </a:lnTo>
                  <a:lnTo>
                    <a:pt x="2751256" y="173212"/>
                  </a:lnTo>
                  <a:lnTo>
                    <a:pt x="2445113" y="173212"/>
                  </a:lnTo>
                  <a:lnTo>
                    <a:pt x="2445113" y="80564"/>
                  </a:lnTo>
                  <a:lnTo>
                    <a:pt x="1409868" y="80564"/>
                  </a:lnTo>
                  <a:lnTo>
                    <a:pt x="1409868" y="0"/>
                  </a:lnTo>
                  <a:lnTo>
                    <a:pt x="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 name="Freeform 49">
              <a:extLst>
                <a:ext uri="{FF2B5EF4-FFF2-40B4-BE49-F238E27FC236}">
                  <a16:creationId xmlns:a16="http://schemas.microsoft.com/office/drawing/2014/main" id="{A94E7955-186A-F591-49FC-D63554261CB6}"/>
                </a:ext>
              </a:extLst>
            </p:cNvPr>
            <p:cNvSpPr/>
            <p:nvPr/>
          </p:nvSpPr>
          <p:spPr>
            <a:xfrm>
              <a:off x="1776433" y="1280966"/>
              <a:ext cx="6880156" cy="435045"/>
            </a:xfrm>
            <a:custGeom>
              <a:avLst/>
              <a:gdLst>
                <a:gd name="connsiteX0" fmla="*/ 6880156 w 6880156"/>
                <a:gd name="connsiteY0" fmla="*/ 435045 h 435045"/>
                <a:gd name="connsiteX1" fmla="*/ 5816712 w 6880156"/>
                <a:gd name="connsiteY1" fmla="*/ 435045 h 435045"/>
                <a:gd name="connsiteX2" fmla="*/ 5816712 w 6880156"/>
                <a:gd name="connsiteY2" fmla="*/ 390734 h 435045"/>
                <a:gd name="connsiteX3" fmla="*/ 5474316 w 6880156"/>
                <a:gd name="connsiteY3" fmla="*/ 390734 h 435045"/>
                <a:gd name="connsiteX4" fmla="*/ 5474316 w 6880156"/>
                <a:gd name="connsiteY4" fmla="*/ 354481 h 435045"/>
                <a:gd name="connsiteX5" fmla="*/ 5176230 w 6880156"/>
                <a:gd name="connsiteY5" fmla="*/ 354481 h 435045"/>
                <a:gd name="connsiteX6" fmla="*/ 5176230 w 6880156"/>
                <a:gd name="connsiteY6" fmla="*/ 354481 h 435045"/>
                <a:gd name="connsiteX7" fmla="*/ 5176230 w 6880156"/>
                <a:gd name="connsiteY7" fmla="*/ 354481 h 435045"/>
                <a:gd name="connsiteX8" fmla="*/ 5176230 w 6880156"/>
                <a:gd name="connsiteY8" fmla="*/ 318227 h 435045"/>
                <a:gd name="connsiteX9" fmla="*/ 4886200 w 6880156"/>
                <a:gd name="connsiteY9" fmla="*/ 318227 h 435045"/>
                <a:gd name="connsiteX10" fmla="*/ 4886200 w 6880156"/>
                <a:gd name="connsiteY10" fmla="*/ 306142 h 435045"/>
                <a:gd name="connsiteX11" fmla="*/ 4817720 w 6880156"/>
                <a:gd name="connsiteY11" fmla="*/ 306142 h 435045"/>
                <a:gd name="connsiteX12" fmla="*/ 4817720 w 6880156"/>
                <a:gd name="connsiteY12" fmla="*/ 306142 h 435045"/>
                <a:gd name="connsiteX13" fmla="*/ 4817720 w 6880156"/>
                <a:gd name="connsiteY13" fmla="*/ 281973 h 435045"/>
                <a:gd name="connsiteX14" fmla="*/ 4487408 w 6880156"/>
                <a:gd name="connsiteY14" fmla="*/ 281973 h 435045"/>
                <a:gd name="connsiteX15" fmla="*/ 4487408 w 6880156"/>
                <a:gd name="connsiteY15" fmla="*/ 281973 h 435045"/>
                <a:gd name="connsiteX16" fmla="*/ 4487408 w 6880156"/>
                <a:gd name="connsiteY16" fmla="*/ 281973 h 435045"/>
                <a:gd name="connsiteX17" fmla="*/ 4487408 w 6880156"/>
                <a:gd name="connsiteY17" fmla="*/ 245719 h 435045"/>
                <a:gd name="connsiteX18" fmla="*/ 3883179 w 6880156"/>
                <a:gd name="connsiteY18" fmla="*/ 245719 h 435045"/>
                <a:gd name="connsiteX19" fmla="*/ 3883179 w 6880156"/>
                <a:gd name="connsiteY19" fmla="*/ 225578 h 435045"/>
                <a:gd name="connsiteX20" fmla="*/ 3532726 w 6880156"/>
                <a:gd name="connsiteY20" fmla="*/ 225578 h 435045"/>
                <a:gd name="connsiteX21" fmla="*/ 3532726 w 6880156"/>
                <a:gd name="connsiteY21" fmla="*/ 209466 h 435045"/>
                <a:gd name="connsiteX22" fmla="*/ 3270894 w 6880156"/>
                <a:gd name="connsiteY22" fmla="*/ 209466 h 435045"/>
                <a:gd name="connsiteX23" fmla="*/ 3270894 w 6880156"/>
                <a:gd name="connsiteY23" fmla="*/ 209466 h 435045"/>
                <a:gd name="connsiteX24" fmla="*/ 3270894 w 6880156"/>
                <a:gd name="connsiteY24" fmla="*/ 209466 h 435045"/>
                <a:gd name="connsiteX25" fmla="*/ 3270894 w 6880156"/>
                <a:gd name="connsiteY25" fmla="*/ 189325 h 435045"/>
                <a:gd name="connsiteX26" fmla="*/ 2944610 w 6880156"/>
                <a:gd name="connsiteY26" fmla="*/ 189325 h 435045"/>
                <a:gd name="connsiteX27" fmla="*/ 2944610 w 6880156"/>
                <a:gd name="connsiteY27" fmla="*/ 173212 h 435045"/>
                <a:gd name="connsiteX28" fmla="*/ 2795567 w 6880156"/>
                <a:gd name="connsiteY28" fmla="*/ 173212 h 435045"/>
                <a:gd name="connsiteX29" fmla="*/ 2795567 w 6880156"/>
                <a:gd name="connsiteY29" fmla="*/ 173212 h 435045"/>
                <a:gd name="connsiteX30" fmla="*/ 2795567 w 6880156"/>
                <a:gd name="connsiteY30" fmla="*/ 149043 h 435045"/>
                <a:gd name="connsiteX31" fmla="*/ 2263845 w 6880156"/>
                <a:gd name="connsiteY31" fmla="*/ 149043 h 435045"/>
                <a:gd name="connsiteX32" fmla="*/ 2263845 w 6880156"/>
                <a:gd name="connsiteY32" fmla="*/ 124874 h 435045"/>
                <a:gd name="connsiteX33" fmla="*/ 1961731 w 6880156"/>
                <a:gd name="connsiteY33" fmla="*/ 124874 h 435045"/>
                <a:gd name="connsiteX34" fmla="*/ 1961731 w 6880156"/>
                <a:gd name="connsiteY34" fmla="*/ 124874 h 435045"/>
                <a:gd name="connsiteX35" fmla="*/ 1961731 w 6880156"/>
                <a:gd name="connsiteY35" fmla="*/ 92648 h 435045"/>
                <a:gd name="connsiteX36" fmla="*/ 1619334 w 6880156"/>
                <a:gd name="connsiteY36" fmla="*/ 92648 h 435045"/>
                <a:gd name="connsiteX37" fmla="*/ 1619334 w 6880156"/>
                <a:gd name="connsiteY37" fmla="*/ 72507 h 435045"/>
                <a:gd name="connsiteX38" fmla="*/ 1063444 w 6880156"/>
                <a:gd name="connsiteY38" fmla="*/ 72507 h 435045"/>
                <a:gd name="connsiteX39" fmla="*/ 1063444 w 6880156"/>
                <a:gd name="connsiteY39" fmla="*/ 44310 h 435045"/>
                <a:gd name="connsiteX40" fmla="*/ 555891 w 6880156"/>
                <a:gd name="connsiteY40" fmla="*/ 44310 h 435045"/>
                <a:gd name="connsiteX41" fmla="*/ 555891 w 6880156"/>
                <a:gd name="connsiteY41" fmla="*/ 28197 h 435045"/>
                <a:gd name="connsiteX42" fmla="*/ 394763 w 6880156"/>
                <a:gd name="connsiteY42" fmla="*/ 28197 h 435045"/>
                <a:gd name="connsiteX43" fmla="*/ 394763 w 6880156"/>
                <a:gd name="connsiteY43" fmla="*/ 28197 h 435045"/>
                <a:gd name="connsiteX44" fmla="*/ 394763 w 6880156"/>
                <a:gd name="connsiteY44" fmla="*/ 0 h 435045"/>
                <a:gd name="connsiteX45" fmla="*/ 0 w 6880156"/>
                <a:gd name="connsiteY45" fmla="*/ 0 h 43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80156" h="435045">
                  <a:moveTo>
                    <a:pt x="6880156" y="435045"/>
                  </a:moveTo>
                  <a:lnTo>
                    <a:pt x="5816712" y="435045"/>
                  </a:lnTo>
                  <a:lnTo>
                    <a:pt x="5816712" y="390734"/>
                  </a:lnTo>
                  <a:lnTo>
                    <a:pt x="5474316" y="390734"/>
                  </a:lnTo>
                  <a:lnTo>
                    <a:pt x="5474316" y="354481"/>
                  </a:lnTo>
                  <a:lnTo>
                    <a:pt x="5176230" y="354481"/>
                  </a:lnTo>
                  <a:lnTo>
                    <a:pt x="5176230" y="354481"/>
                  </a:lnTo>
                  <a:lnTo>
                    <a:pt x="5176230" y="354481"/>
                  </a:lnTo>
                  <a:lnTo>
                    <a:pt x="5176230" y="318227"/>
                  </a:lnTo>
                  <a:lnTo>
                    <a:pt x="4886200" y="318227"/>
                  </a:lnTo>
                  <a:lnTo>
                    <a:pt x="4886200" y="306142"/>
                  </a:lnTo>
                  <a:lnTo>
                    <a:pt x="4817720" y="306142"/>
                  </a:lnTo>
                  <a:lnTo>
                    <a:pt x="4817720" y="306142"/>
                  </a:lnTo>
                  <a:lnTo>
                    <a:pt x="4817720" y="281973"/>
                  </a:lnTo>
                  <a:lnTo>
                    <a:pt x="4487408" y="281973"/>
                  </a:lnTo>
                  <a:lnTo>
                    <a:pt x="4487408" y="281973"/>
                  </a:lnTo>
                  <a:lnTo>
                    <a:pt x="4487408" y="281973"/>
                  </a:lnTo>
                  <a:lnTo>
                    <a:pt x="4487408" y="245719"/>
                  </a:lnTo>
                  <a:lnTo>
                    <a:pt x="3883179" y="245719"/>
                  </a:lnTo>
                  <a:lnTo>
                    <a:pt x="3883179" y="225578"/>
                  </a:lnTo>
                  <a:lnTo>
                    <a:pt x="3532726" y="225578"/>
                  </a:lnTo>
                  <a:lnTo>
                    <a:pt x="3532726" y="209466"/>
                  </a:lnTo>
                  <a:lnTo>
                    <a:pt x="3270894" y="209466"/>
                  </a:lnTo>
                  <a:lnTo>
                    <a:pt x="3270894" y="209466"/>
                  </a:lnTo>
                  <a:lnTo>
                    <a:pt x="3270894" y="209466"/>
                  </a:lnTo>
                  <a:lnTo>
                    <a:pt x="3270894" y="189325"/>
                  </a:lnTo>
                  <a:lnTo>
                    <a:pt x="2944610" y="189325"/>
                  </a:lnTo>
                  <a:lnTo>
                    <a:pt x="2944610" y="173212"/>
                  </a:lnTo>
                  <a:lnTo>
                    <a:pt x="2795567" y="173212"/>
                  </a:lnTo>
                  <a:lnTo>
                    <a:pt x="2795567" y="173212"/>
                  </a:lnTo>
                  <a:lnTo>
                    <a:pt x="2795567" y="149043"/>
                  </a:lnTo>
                  <a:lnTo>
                    <a:pt x="2263845" y="149043"/>
                  </a:lnTo>
                  <a:lnTo>
                    <a:pt x="2263845" y="124874"/>
                  </a:lnTo>
                  <a:lnTo>
                    <a:pt x="1961731" y="124874"/>
                  </a:lnTo>
                  <a:lnTo>
                    <a:pt x="1961731" y="124874"/>
                  </a:lnTo>
                  <a:lnTo>
                    <a:pt x="1961731" y="92648"/>
                  </a:lnTo>
                  <a:lnTo>
                    <a:pt x="1619334" y="92648"/>
                  </a:lnTo>
                  <a:lnTo>
                    <a:pt x="1619334" y="72507"/>
                  </a:lnTo>
                  <a:lnTo>
                    <a:pt x="1063444" y="72507"/>
                  </a:lnTo>
                  <a:lnTo>
                    <a:pt x="1063444" y="44310"/>
                  </a:lnTo>
                  <a:lnTo>
                    <a:pt x="555891" y="44310"/>
                  </a:lnTo>
                  <a:lnTo>
                    <a:pt x="555891" y="28197"/>
                  </a:lnTo>
                  <a:lnTo>
                    <a:pt x="394763" y="28197"/>
                  </a:lnTo>
                  <a:lnTo>
                    <a:pt x="394763" y="28197"/>
                  </a:lnTo>
                  <a:lnTo>
                    <a:pt x="394763" y="0"/>
                  </a:lnTo>
                  <a:lnTo>
                    <a:pt x="0" y="0"/>
                  </a:lnTo>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 name="TextBox 50">
              <a:extLst>
                <a:ext uri="{FF2B5EF4-FFF2-40B4-BE49-F238E27FC236}">
                  <a16:creationId xmlns:a16="http://schemas.microsoft.com/office/drawing/2014/main" id="{BA801C8A-C6CD-4EF3-2BBA-5593A4BCA0EB}"/>
                </a:ext>
              </a:extLst>
            </p:cNvPr>
            <p:cNvSpPr txBox="1"/>
            <p:nvPr/>
          </p:nvSpPr>
          <p:spPr>
            <a:xfrm>
              <a:off x="8097248" y="1726408"/>
              <a:ext cx="288862" cy="307777"/>
            </a:xfrm>
            <a:prstGeom prst="rect">
              <a:avLst/>
            </a:prstGeom>
            <a:noFill/>
          </p:spPr>
          <p:txBody>
            <a:bodyPr wrap="none" rtlCol="0">
              <a:spAutoFit/>
            </a:bodyPr>
            <a:lstStyle/>
            <a:p>
              <a:r>
                <a:rPr lang="en-MX">
                  <a:solidFill>
                    <a:schemeClr val="accent4"/>
                  </a:solidFill>
                </a:rPr>
                <a:t>+</a:t>
              </a:r>
            </a:p>
          </p:txBody>
        </p:sp>
        <p:sp>
          <p:nvSpPr>
            <p:cNvPr id="52" name="TextBox 51">
              <a:extLst>
                <a:ext uri="{FF2B5EF4-FFF2-40B4-BE49-F238E27FC236}">
                  <a16:creationId xmlns:a16="http://schemas.microsoft.com/office/drawing/2014/main" id="{E40B3D39-9777-DD92-53CD-DF88EDE37EAC}"/>
                </a:ext>
              </a:extLst>
            </p:cNvPr>
            <p:cNvSpPr txBox="1"/>
            <p:nvPr/>
          </p:nvSpPr>
          <p:spPr>
            <a:xfrm>
              <a:off x="7802740" y="1721374"/>
              <a:ext cx="288862" cy="307777"/>
            </a:xfrm>
            <a:prstGeom prst="rect">
              <a:avLst/>
            </a:prstGeom>
            <a:noFill/>
          </p:spPr>
          <p:txBody>
            <a:bodyPr wrap="none" rtlCol="0">
              <a:spAutoFit/>
            </a:bodyPr>
            <a:lstStyle/>
            <a:p>
              <a:r>
                <a:rPr lang="en-MX">
                  <a:solidFill>
                    <a:schemeClr val="accent4"/>
                  </a:solidFill>
                </a:rPr>
                <a:t>+</a:t>
              </a:r>
            </a:p>
          </p:txBody>
        </p:sp>
        <p:sp>
          <p:nvSpPr>
            <p:cNvPr id="53" name="TextBox 52">
              <a:extLst>
                <a:ext uri="{FF2B5EF4-FFF2-40B4-BE49-F238E27FC236}">
                  <a16:creationId xmlns:a16="http://schemas.microsoft.com/office/drawing/2014/main" id="{B107A932-AFD0-2D9E-89A6-5CF3DC6C692A}"/>
                </a:ext>
              </a:extLst>
            </p:cNvPr>
            <p:cNvSpPr txBox="1"/>
            <p:nvPr/>
          </p:nvSpPr>
          <p:spPr>
            <a:xfrm>
              <a:off x="7769128" y="1721998"/>
              <a:ext cx="288862" cy="307777"/>
            </a:xfrm>
            <a:prstGeom prst="rect">
              <a:avLst/>
            </a:prstGeom>
            <a:noFill/>
          </p:spPr>
          <p:txBody>
            <a:bodyPr wrap="none" rtlCol="0">
              <a:spAutoFit/>
            </a:bodyPr>
            <a:lstStyle/>
            <a:p>
              <a:r>
                <a:rPr lang="en-MX">
                  <a:solidFill>
                    <a:schemeClr val="accent4"/>
                  </a:solidFill>
                </a:rPr>
                <a:t>+</a:t>
              </a:r>
            </a:p>
          </p:txBody>
        </p:sp>
        <p:sp>
          <p:nvSpPr>
            <p:cNvPr id="54" name="TextBox 53">
              <a:extLst>
                <a:ext uri="{FF2B5EF4-FFF2-40B4-BE49-F238E27FC236}">
                  <a16:creationId xmlns:a16="http://schemas.microsoft.com/office/drawing/2014/main" id="{C9683D51-5006-8B41-BF50-DF38C42715C5}"/>
                </a:ext>
              </a:extLst>
            </p:cNvPr>
            <p:cNvSpPr txBox="1"/>
            <p:nvPr/>
          </p:nvSpPr>
          <p:spPr>
            <a:xfrm>
              <a:off x="7470597" y="1717153"/>
              <a:ext cx="288862" cy="307777"/>
            </a:xfrm>
            <a:prstGeom prst="rect">
              <a:avLst/>
            </a:prstGeom>
            <a:noFill/>
          </p:spPr>
          <p:txBody>
            <a:bodyPr wrap="none" rtlCol="0">
              <a:spAutoFit/>
            </a:bodyPr>
            <a:lstStyle/>
            <a:p>
              <a:r>
                <a:rPr lang="en-MX">
                  <a:solidFill>
                    <a:schemeClr val="accent4"/>
                  </a:solidFill>
                </a:rPr>
                <a:t>+</a:t>
              </a:r>
            </a:p>
          </p:txBody>
        </p:sp>
        <p:sp>
          <p:nvSpPr>
            <p:cNvPr id="55" name="TextBox 54">
              <a:extLst>
                <a:ext uri="{FF2B5EF4-FFF2-40B4-BE49-F238E27FC236}">
                  <a16:creationId xmlns:a16="http://schemas.microsoft.com/office/drawing/2014/main" id="{C24F1371-C48E-2577-E8E3-C15DB2C20805}"/>
                </a:ext>
              </a:extLst>
            </p:cNvPr>
            <p:cNvSpPr txBox="1"/>
            <p:nvPr/>
          </p:nvSpPr>
          <p:spPr>
            <a:xfrm>
              <a:off x="7450077" y="1717350"/>
              <a:ext cx="288862" cy="307777"/>
            </a:xfrm>
            <a:prstGeom prst="rect">
              <a:avLst/>
            </a:prstGeom>
            <a:noFill/>
          </p:spPr>
          <p:txBody>
            <a:bodyPr wrap="none" rtlCol="0">
              <a:spAutoFit/>
            </a:bodyPr>
            <a:lstStyle/>
            <a:p>
              <a:r>
                <a:rPr lang="en-MX">
                  <a:solidFill>
                    <a:schemeClr val="accent4"/>
                  </a:solidFill>
                </a:rPr>
                <a:t>+</a:t>
              </a:r>
            </a:p>
          </p:txBody>
        </p:sp>
        <p:sp>
          <p:nvSpPr>
            <p:cNvPr id="56" name="TextBox 55">
              <a:extLst>
                <a:ext uri="{FF2B5EF4-FFF2-40B4-BE49-F238E27FC236}">
                  <a16:creationId xmlns:a16="http://schemas.microsoft.com/office/drawing/2014/main" id="{2E4A6520-1BFF-32C8-477F-340CA143CEB9}"/>
                </a:ext>
              </a:extLst>
            </p:cNvPr>
            <p:cNvSpPr txBox="1"/>
            <p:nvPr/>
          </p:nvSpPr>
          <p:spPr>
            <a:xfrm>
              <a:off x="7112774" y="1547024"/>
              <a:ext cx="288862" cy="307777"/>
            </a:xfrm>
            <a:prstGeom prst="rect">
              <a:avLst/>
            </a:prstGeom>
            <a:noFill/>
          </p:spPr>
          <p:txBody>
            <a:bodyPr wrap="none" rtlCol="0">
              <a:spAutoFit/>
            </a:bodyPr>
            <a:lstStyle/>
            <a:p>
              <a:r>
                <a:rPr lang="en-MX">
                  <a:solidFill>
                    <a:schemeClr val="accent4"/>
                  </a:solidFill>
                </a:rPr>
                <a:t>+</a:t>
              </a:r>
            </a:p>
          </p:txBody>
        </p:sp>
        <p:sp>
          <p:nvSpPr>
            <p:cNvPr id="57" name="TextBox 56">
              <a:extLst>
                <a:ext uri="{FF2B5EF4-FFF2-40B4-BE49-F238E27FC236}">
                  <a16:creationId xmlns:a16="http://schemas.microsoft.com/office/drawing/2014/main" id="{3456AD5C-30B2-BF9A-9855-D3DAD289F5CB}"/>
                </a:ext>
              </a:extLst>
            </p:cNvPr>
            <p:cNvSpPr txBox="1"/>
            <p:nvPr/>
          </p:nvSpPr>
          <p:spPr>
            <a:xfrm>
              <a:off x="8469943" y="1569998"/>
              <a:ext cx="288862" cy="307777"/>
            </a:xfrm>
            <a:prstGeom prst="rect">
              <a:avLst/>
            </a:prstGeom>
            <a:noFill/>
          </p:spPr>
          <p:txBody>
            <a:bodyPr wrap="none" rtlCol="0">
              <a:spAutoFit/>
            </a:bodyPr>
            <a:lstStyle/>
            <a:p>
              <a:r>
                <a:rPr lang="en-MX">
                  <a:solidFill>
                    <a:schemeClr val="accent4"/>
                  </a:solidFill>
                </a:rPr>
                <a:t>+</a:t>
              </a:r>
            </a:p>
          </p:txBody>
        </p:sp>
        <p:sp>
          <p:nvSpPr>
            <p:cNvPr id="58" name="TextBox 57">
              <a:extLst>
                <a:ext uri="{FF2B5EF4-FFF2-40B4-BE49-F238E27FC236}">
                  <a16:creationId xmlns:a16="http://schemas.microsoft.com/office/drawing/2014/main" id="{862D7147-93BD-259F-EDBC-F03C3DFB5981}"/>
                </a:ext>
              </a:extLst>
            </p:cNvPr>
            <p:cNvSpPr txBox="1"/>
            <p:nvPr/>
          </p:nvSpPr>
          <p:spPr>
            <a:xfrm>
              <a:off x="8404763" y="1568730"/>
              <a:ext cx="288862" cy="307777"/>
            </a:xfrm>
            <a:prstGeom prst="rect">
              <a:avLst/>
            </a:prstGeom>
            <a:noFill/>
          </p:spPr>
          <p:txBody>
            <a:bodyPr wrap="none" rtlCol="0">
              <a:spAutoFit/>
            </a:bodyPr>
            <a:lstStyle/>
            <a:p>
              <a:r>
                <a:rPr lang="en-MX">
                  <a:solidFill>
                    <a:schemeClr val="accent4"/>
                  </a:solidFill>
                </a:rPr>
                <a:t>+</a:t>
              </a:r>
            </a:p>
          </p:txBody>
        </p:sp>
        <p:sp>
          <p:nvSpPr>
            <p:cNvPr id="59" name="TextBox 58">
              <a:extLst>
                <a:ext uri="{FF2B5EF4-FFF2-40B4-BE49-F238E27FC236}">
                  <a16:creationId xmlns:a16="http://schemas.microsoft.com/office/drawing/2014/main" id="{089C2302-E8D8-9E57-8D52-C62E7630D433}"/>
                </a:ext>
              </a:extLst>
            </p:cNvPr>
            <p:cNvSpPr txBox="1"/>
            <p:nvPr/>
          </p:nvSpPr>
          <p:spPr>
            <a:xfrm>
              <a:off x="4801455" y="1310792"/>
              <a:ext cx="288862" cy="307777"/>
            </a:xfrm>
            <a:prstGeom prst="rect">
              <a:avLst/>
            </a:prstGeom>
            <a:noFill/>
          </p:spPr>
          <p:txBody>
            <a:bodyPr wrap="none" rtlCol="0">
              <a:spAutoFit/>
            </a:bodyPr>
            <a:lstStyle/>
            <a:p>
              <a:r>
                <a:rPr lang="en-MX">
                  <a:solidFill>
                    <a:schemeClr val="accent4"/>
                  </a:solidFill>
                </a:rPr>
                <a:t>+</a:t>
              </a:r>
            </a:p>
          </p:txBody>
        </p:sp>
        <p:sp>
          <p:nvSpPr>
            <p:cNvPr id="60" name="TextBox 59">
              <a:extLst>
                <a:ext uri="{FF2B5EF4-FFF2-40B4-BE49-F238E27FC236}">
                  <a16:creationId xmlns:a16="http://schemas.microsoft.com/office/drawing/2014/main" id="{53B04E1F-8D17-D154-84D9-AF4089D938C8}"/>
                </a:ext>
              </a:extLst>
            </p:cNvPr>
            <p:cNvSpPr txBox="1"/>
            <p:nvPr/>
          </p:nvSpPr>
          <p:spPr>
            <a:xfrm>
              <a:off x="4866377" y="1310128"/>
              <a:ext cx="288862" cy="307777"/>
            </a:xfrm>
            <a:prstGeom prst="rect">
              <a:avLst/>
            </a:prstGeom>
            <a:noFill/>
          </p:spPr>
          <p:txBody>
            <a:bodyPr wrap="none" rtlCol="0">
              <a:spAutoFit/>
            </a:bodyPr>
            <a:lstStyle/>
            <a:p>
              <a:r>
                <a:rPr lang="en-MX">
                  <a:solidFill>
                    <a:schemeClr val="accent4"/>
                  </a:solidFill>
                </a:rPr>
                <a:t>+</a:t>
              </a:r>
            </a:p>
          </p:txBody>
        </p:sp>
        <p:sp>
          <p:nvSpPr>
            <p:cNvPr id="61" name="TextBox 60">
              <a:extLst>
                <a:ext uri="{FF2B5EF4-FFF2-40B4-BE49-F238E27FC236}">
                  <a16:creationId xmlns:a16="http://schemas.microsoft.com/office/drawing/2014/main" id="{5C7C409C-D845-41D5-A79C-3615447A296D}"/>
                </a:ext>
              </a:extLst>
            </p:cNvPr>
            <p:cNvSpPr txBox="1"/>
            <p:nvPr/>
          </p:nvSpPr>
          <p:spPr>
            <a:xfrm>
              <a:off x="5817195" y="1397317"/>
              <a:ext cx="288862" cy="307777"/>
            </a:xfrm>
            <a:prstGeom prst="rect">
              <a:avLst/>
            </a:prstGeom>
            <a:noFill/>
          </p:spPr>
          <p:txBody>
            <a:bodyPr wrap="none" rtlCol="0">
              <a:spAutoFit/>
            </a:bodyPr>
            <a:lstStyle/>
            <a:p>
              <a:r>
                <a:rPr lang="en-MX">
                  <a:solidFill>
                    <a:schemeClr val="accent4"/>
                  </a:solidFill>
                </a:rPr>
                <a:t>+</a:t>
              </a:r>
            </a:p>
          </p:txBody>
        </p:sp>
        <p:sp>
          <p:nvSpPr>
            <p:cNvPr id="62" name="TextBox 61">
              <a:extLst>
                <a:ext uri="{FF2B5EF4-FFF2-40B4-BE49-F238E27FC236}">
                  <a16:creationId xmlns:a16="http://schemas.microsoft.com/office/drawing/2014/main" id="{85370554-458F-7F1D-3BEE-07F52C6CED80}"/>
                </a:ext>
              </a:extLst>
            </p:cNvPr>
            <p:cNvSpPr txBox="1"/>
            <p:nvPr/>
          </p:nvSpPr>
          <p:spPr>
            <a:xfrm>
              <a:off x="6113195" y="1418921"/>
              <a:ext cx="288862" cy="307777"/>
            </a:xfrm>
            <a:prstGeom prst="rect">
              <a:avLst/>
            </a:prstGeom>
            <a:noFill/>
          </p:spPr>
          <p:txBody>
            <a:bodyPr wrap="none" rtlCol="0">
              <a:spAutoFit/>
            </a:bodyPr>
            <a:lstStyle/>
            <a:p>
              <a:r>
                <a:rPr lang="en-MX">
                  <a:solidFill>
                    <a:schemeClr val="accent4"/>
                  </a:solidFill>
                </a:rPr>
                <a:t>+</a:t>
              </a:r>
            </a:p>
          </p:txBody>
        </p:sp>
        <p:sp>
          <p:nvSpPr>
            <p:cNvPr id="63" name="TextBox 62">
              <a:extLst>
                <a:ext uri="{FF2B5EF4-FFF2-40B4-BE49-F238E27FC236}">
                  <a16:creationId xmlns:a16="http://schemas.microsoft.com/office/drawing/2014/main" id="{ABEED7E7-F082-F290-D892-099C531F0A79}"/>
                </a:ext>
              </a:extLst>
            </p:cNvPr>
            <p:cNvSpPr txBox="1"/>
            <p:nvPr/>
          </p:nvSpPr>
          <p:spPr>
            <a:xfrm>
              <a:off x="6171775" y="1542535"/>
              <a:ext cx="288862" cy="307777"/>
            </a:xfrm>
            <a:prstGeom prst="rect">
              <a:avLst/>
            </a:prstGeom>
            <a:noFill/>
          </p:spPr>
          <p:txBody>
            <a:bodyPr wrap="none" rtlCol="0">
              <a:spAutoFit/>
            </a:bodyPr>
            <a:lstStyle/>
            <a:p>
              <a:r>
                <a:rPr lang="en-MX">
                  <a:solidFill>
                    <a:schemeClr val="accent4"/>
                  </a:solidFill>
                </a:rPr>
                <a:t>+</a:t>
              </a:r>
            </a:p>
          </p:txBody>
        </p:sp>
        <p:sp>
          <p:nvSpPr>
            <p:cNvPr id="64" name="TextBox 63">
              <a:extLst>
                <a:ext uri="{FF2B5EF4-FFF2-40B4-BE49-F238E27FC236}">
                  <a16:creationId xmlns:a16="http://schemas.microsoft.com/office/drawing/2014/main" id="{49109FD8-E480-0187-70F5-412372674D49}"/>
                </a:ext>
              </a:extLst>
            </p:cNvPr>
            <p:cNvSpPr txBox="1"/>
            <p:nvPr/>
          </p:nvSpPr>
          <p:spPr>
            <a:xfrm>
              <a:off x="6747723" y="1546847"/>
              <a:ext cx="288862" cy="307777"/>
            </a:xfrm>
            <a:prstGeom prst="rect">
              <a:avLst/>
            </a:prstGeom>
            <a:noFill/>
          </p:spPr>
          <p:txBody>
            <a:bodyPr wrap="none" rtlCol="0">
              <a:spAutoFit/>
            </a:bodyPr>
            <a:lstStyle/>
            <a:p>
              <a:r>
                <a:rPr lang="en-MX">
                  <a:solidFill>
                    <a:schemeClr val="accent4"/>
                  </a:solidFill>
                </a:rPr>
                <a:t>+</a:t>
              </a:r>
            </a:p>
          </p:txBody>
        </p:sp>
        <p:sp>
          <p:nvSpPr>
            <p:cNvPr id="65" name="TextBox 64">
              <a:extLst>
                <a:ext uri="{FF2B5EF4-FFF2-40B4-BE49-F238E27FC236}">
                  <a16:creationId xmlns:a16="http://schemas.microsoft.com/office/drawing/2014/main" id="{3AE171D8-D4F0-1817-807F-879E68E84E30}"/>
                </a:ext>
              </a:extLst>
            </p:cNvPr>
            <p:cNvSpPr txBox="1"/>
            <p:nvPr/>
          </p:nvSpPr>
          <p:spPr>
            <a:xfrm>
              <a:off x="6786277" y="1545198"/>
              <a:ext cx="288862" cy="307777"/>
            </a:xfrm>
            <a:prstGeom prst="rect">
              <a:avLst/>
            </a:prstGeom>
            <a:noFill/>
          </p:spPr>
          <p:txBody>
            <a:bodyPr wrap="none" rtlCol="0">
              <a:spAutoFit/>
            </a:bodyPr>
            <a:lstStyle/>
            <a:p>
              <a:r>
                <a:rPr lang="en-MX">
                  <a:solidFill>
                    <a:schemeClr val="accent4"/>
                  </a:solidFill>
                </a:rPr>
                <a:t>+</a:t>
              </a:r>
            </a:p>
          </p:txBody>
        </p:sp>
        <p:sp>
          <p:nvSpPr>
            <p:cNvPr id="66" name="TextBox 65">
              <a:extLst>
                <a:ext uri="{FF2B5EF4-FFF2-40B4-BE49-F238E27FC236}">
                  <a16:creationId xmlns:a16="http://schemas.microsoft.com/office/drawing/2014/main" id="{D0512C8A-1EBB-FBD3-3518-FDD499ED18F6}"/>
                </a:ext>
              </a:extLst>
            </p:cNvPr>
            <p:cNvSpPr txBox="1"/>
            <p:nvPr/>
          </p:nvSpPr>
          <p:spPr>
            <a:xfrm>
              <a:off x="6456038" y="1420354"/>
              <a:ext cx="288862" cy="307777"/>
            </a:xfrm>
            <a:prstGeom prst="rect">
              <a:avLst/>
            </a:prstGeom>
            <a:noFill/>
          </p:spPr>
          <p:txBody>
            <a:bodyPr wrap="none" rtlCol="0">
              <a:spAutoFit/>
            </a:bodyPr>
            <a:lstStyle/>
            <a:p>
              <a:r>
                <a:rPr lang="en-MX">
                  <a:solidFill>
                    <a:schemeClr val="accent4"/>
                  </a:solidFill>
                </a:rPr>
                <a:t>+</a:t>
              </a:r>
            </a:p>
          </p:txBody>
        </p:sp>
        <p:sp>
          <p:nvSpPr>
            <p:cNvPr id="67" name="TextBox 66">
              <a:extLst>
                <a:ext uri="{FF2B5EF4-FFF2-40B4-BE49-F238E27FC236}">
                  <a16:creationId xmlns:a16="http://schemas.microsoft.com/office/drawing/2014/main" id="{722AD910-C8CE-32AD-2E8D-0D5A81FFD879}"/>
                </a:ext>
              </a:extLst>
            </p:cNvPr>
            <p:cNvSpPr txBox="1"/>
            <p:nvPr/>
          </p:nvSpPr>
          <p:spPr>
            <a:xfrm>
              <a:off x="6699897" y="1448656"/>
              <a:ext cx="288862" cy="307777"/>
            </a:xfrm>
            <a:prstGeom prst="rect">
              <a:avLst/>
            </a:prstGeom>
            <a:noFill/>
          </p:spPr>
          <p:txBody>
            <a:bodyPr wrap="none" rtlCol="0">
              <a:spAutoFit/>
            </a:bodyPr>
            <a:lstStyle/>
            <a:p>
              <a:r>
                <a:rPr lang="en-MX">
                  <a:solidFill>
                    <a:schemeClr val="accent4"/>
                  </a:solidFill>
                </a:rPr>
                <a:t>+</a:t>
              </a:r>
            </a:p>
          </p:txBody>
        </p:sp>
        <p:sp>
          <p:nvSpPr>
            <p:cNvPr id="68" name="TextBox 67">
              <a:extLst>
                <a:ext uri="{FF2B5EF4-FFF2-40B4-BE49-F238E27FC236}">
                  <a16:creationId xmlns:a16="http://schemas.microsoft.com/office/drawing/2014/main" id="{89810C58-7F38-1318-5AEE-815315BD6084}"/>
                </a:ext>
              </a:extLst>
            </p:cNvPr>
            <p:cNvSpPr txBox="1"/>
            <p:nvPr/>
          </p:nvSpPr>
          <p:spPr>
            <a:xfrm>
              <a:off x="7594508" y="1569652"/>
              <a:ext cx="288862" cy="307777"/>
            </a:xfrm>
            <a:prstGeom prst="rect">
              <a:avLst/>
            </a:prstGeom>
            <a:noFill/>
          </p:spPr>
          <p:txBody>
            <a:bodyPr wrap="none" rtlCol="0">
              <a:spAutoFit/>
            </a:bodyPr>
            <a:lstStyle/>
            <a:p>
              <a:r>
                <a:rPr lang="en-MX">
                  <a:solidFill>
                    <a:schemeClr val="accent4"/>
                  </a:solidFill>
                </a:rPr>
                <a:t>+</a:t>
              </a:r>
            </a:p>
          </p:txBody>
        </p:sp>
        <p:sp>
          <p:nvSpPr>
            <p:cNvPr id="69" name="TextBox 68">
              <a:extLst>
                <a:ext uri="{FF2B5EF4-FFF2-40B4-BE49-F238E27FC236}">
                  <a16:creationId xmlns:a16="http://schemas.microsoft.com/office/drawing/2014/main" id="{80128C12-95AE-C251-9B74-84C494600647}"/>
                </a:ext>
              </a:extLst>
            </p:cNvPr>
            <p:cNvSpPr txBox="1"/>
            <p:nvPr/>
          </p:nvSpPr>
          <p:spPr>
            <a:xfrm>
              <a:off x="7677562" y="1569652"/>
              <a:ext cx="288862" cy="307777"/>
            </a:xfrm>
            <a:prstGeom prst="rect">
              <a:avLst/>
            </a:prstGeom>
            <a:noFill/>
          </p:spPr>
          <p:txBody>
            <a:bodyPr wrap="none" rtlCol="0">
              <a:spAutoFit/>
            </a:bodyPr>
            <a:lstStyle/>
            <a:p>
              <a:r>
                <a:rPr lang="en-MX">
                  <a:solidFill>
                    <a:schemeClr val="accent4"/>
                  </a:solidFill>
                </a:rPr>
                <a:t>+</a:t>
              </a:r>
            </a:p>
          </p:txBody>
        </p:sp>
        <p:sp>
          <p:nvSpPr>
            <p:cNvPr id="70" name="TextBox 69">
              <a:extLst>
                <a:ext uri="{FF2B5EF4-FFF2-40B4-BE49-F238E27FC236}">
                  <a16:creationId xmlns:a16="http://schemas.microsoft.com/office/drawing/2014/main" id="{AAD74E2F-6C92-FCC3-D820-E29DDCBDFF31}"/>
                </a:ext>
              </a:extLst>
            </p:cNvPr>
            <p:cNvSpPr txBox="1"/>
            <p:nvPr/>
          </p:nvSpPr>
          <p:spPr>
            <a:xfrm>
              <a:off x="7734537" y="1572809"/>
              <a:ext cx="288862" cy="307777"/>
            </a:xfrm>
            <a:prstGeom prst="rect">
              <a:avLst/>
            </a:prstGeom>
            <a:noFill/>
          </p:spPr>
          <p:txBody>
            <a:bodyPr wrap="none" rtlCol="0">
              <a:spAutoFit/>
            </a:bodyPr>
            <a:lstStyle/>
            <a:p>
              <a:r>
                <a:rPr lang="en-MX">
                  <a:solidFill>
                    <a:schemeClr val="accent4"/>
                  </a:solidFill>
                </a:rPr>
                <a:t>+</a:t>
              </a:r>
            </a:p>
          </p:txBody>
        </p:sp>
        <p:sp>
          <p:nvSpPr>
            <p:cNvPr id="71" name="TextBox 70">
              <a:extLst>
                <a:ext uri="{FF2B5EF4-FFF2-40B4-BE49-F238E27FC236}">
                  <a16:creationId xmlns:a16="http://schemas.microsoft.com/office/drawing/2014/main" id="{9A3C0E78-FA8C-0C12-CD69-82F75C945945}"/>
                </a:ext>
              </a:extLst>
            </p:cNvPr>
            <p:cNvSpPr txBox="1"/>
            <p:nvPr/>
          </p:nvSpPr>
          <p:spPr>
            <a:xfrm>
              <a:off x="7776751" y="1568967"/>
              <a:ext cx="288862" cy="307777"/>
            </a:xfrm>
            <a:prstGeom prst="rect">
              <a:avLst/>
            </a:prstGeom>
            <a:noFill/>
          </p:spPr>
          <p:txBody>
            <a:bodyPr wrap="none" rtlCol="0">
              <a:spAutoFit/>
            </a:bodyPr>
            <a:lstStyle/>
            <a:p>
              <a:r>
                <a:rPr lang="en-MX">
                  <a:solidFill>
                    <a:schemeClr val="accent4"/>
                  </a:solidFill>
                </a:rPr>
                <a:t>+</a:t>
              </a:r>
            </a:p>
          </p:txBody>
        </p:sp>
        <p:sp>
          <p:nvSpPr>
            <p:cNvPr id="72" name="TextBox 71">
              <a:extLst>
                <a:ext uri="{FF2B5EF4-FFF2-40B4-BE49-F238E27FC236}">
                  <a16:creationId xmlns:a16="http://schemas.microsoft.com/office/drawing/2014/main" id="{07C69D8A-009D-BF1E-44FE-90DDFE712062}"/>
                </a:ext>
              </a:extLst>
            </p:cNvPr>
            <p:cNvSpPr txBox="1"/>
            <p:nvPr/>
          </p:nvSpPr>
          <p:spPr>
            <a:xfrm>
              <a:off x="7980783" y="1564308"/>
              <a:ext cx="288862" cy="307777"/>
            </a:xfrm>
            <a:prstGeom prst="rect">
              <a:avLst/>
            </a:prstGeom>
            <a:noFill/>
          </p:spPr>
          <p:txBody>
            <a:bodyPr wrap="none" rtlCol="0">
              <a:spAutoFit/>
            </a:bodyPr>
            <a:lstStyle/>
            <a:p>
              <a:r>
                <a:rPr lang="en-MX">
                  <a:solidFill>
                    <a:schemeClr val="accent4"/>
                  </a:solidFill>
                </a:rPr>
                <a:t>+</a:t>
              </a:r>
            </a:p>
          </p:txBody>
        </p:sp>
        <p:sp>
          <p:nvSpPr>
            <p:cNvPr id="73" name="TextBox 72">
              <a:extLst>
                <a:ext uri="{FF2B5EF4-FFF2-40B4-BE49-F238E27FC236}">
                  <a16:creationId xmlns:a16="http://schemas.microsoft.com/office/drawing/2014/main" id="{6CF70CF9-7178-85AF-7D0C-4353FEE96CA9}"/>
                </a:ext>
              </a:extLst>
            </p:cNvPr>
            <p:cNvSpPr txBox="1"/>
            <p:nvPr/>
          </p:nvSpPr>
          <p:spPr>
            <a:xfrm>
              <a:off x="8117537" y="1563677"/>
              <a:ext cx="288862" cy="307777"/>
            </a:xfrm>
            <a:prstGeom prst="rect">
              <a:avLst/>
            </a:prstGeom>
            <a:noFill/>
          </p:spPr>
          <p:txBody>
            <a:bodyPr wrap="none" rtlCol="0">
              <a:spAutoFit/>
            </a:bodyPr>
            <a:lstStyle/>
            <a:p>
              <a:r>
                <a:rPr lang="en-MX">
                  <a:solidFill>
                    <a:schemeClr val="accent4"/>
                  </a:solidFill>
                </a:rPr>
                <a:t>+</a:t>
              </a:r>
            </a:p>
          </p:txBody>
        </p:sp>
        <p:sp>
          <p:nvSpPr>
            <p:cNvPr id="74" name="TextBox 73">
              <a:extLst>
                <a:ext uri="{FF2B5EF4-FFF2-40B4-BE49-F238E27FC236}">
                  <a16:creationId xmlns:a16="http://schemas.microsoft.com/office/drawing/2014/main" id="{14101E8A-4F5D-3D61-7614-E651ECDFD360}"/>
                </a:ext>
              </a:extLst>
            </p:cNvPr>
            <p:cNvSpPr txBox="1"/>
            <p:nvPr/>
          </p:nvSpPr>
          <p:spPr>
            <a:xfrm>
              <a:off x="8161385" y="1560454"/>
              <a:ext cx="288862" cy="307777"/>
            </a:xfrm>
            <a:prstGeom prst="rect">
              <a:avLst/>
            </a:prstGeom>
            <a:noFill/>
          </p:spPr>
          <p:txBody>
            <a:bodyPr wrap="none" rtlCol="0">
              <a:spAutoFit/>
            </a:bodyPr>
            <a:lstStyle/>
            <a:p>
              <a:r>
                <a:rPr lang="en-MX">
                  <a:solidFill>
                    <a:schemeClr val="accent4"/>
                  </a:solidFill>
                </a:rPr>
                <a:t>+</a:t>
              </a:r>
            </a:p>
          </p:txBody>
        </p:sp>
        <p:sp>
          <p:nvSpPr>
            <p:cNvPr id="75" name="TextBox 74">
              <a:extLst>
                <a:ext uri="{FF2B5EF4-FFF2-40B4-BE49-F238E27FC236}">
                  <a16:creationId xmlns:a16="http://schemas.microsoft.com/office/drawing/2014/main" id="{923696C9-7065-8B62-FD39-B7A516A67BBA}"/>
                </a:ext>
              </a:extLst>
            </p:cNvPr>
            <p:cNvSpPr txBox="1"/>
            <p:nvPr/>
          </p:nvSpPr>
          <p:spPr>
            <a:xfrm>
              <a:off x="7792612" y="1568612"/>
              <a:ext cx="288862" cy="307777"/>
            </a:xfrm>
            <a:prstGeom prst="rect">
              <a:avLst/>
            </a:prstGeom>
            <a:noFill/>
          </p:spPr>
          <p:txBody>
            <a:bodyPr wrap="none" rtlCol="0">
              <a:spAutoFit/>
            </a:bodyPr>
            <a:lstStyle/>
            <a:p>
              <a:r>
                <a:rPr lang="en-MX">
                  <a:solidFill>
                    <a:schemeClr val="accent4"/>
                  </a:solidFill>
                </a:rPr>
                <a:t>+</a:t>
              </a:r>
            </a:p>
          </p:txBody>
        </p:sp>
        <p:sp>
          <p:nvSpPr>
            <p:cNvPr id="76" name="TextBox 75">
              <a:extLst>
                <a:ext uri="{FF2B5EF4-FFF2-40B4-BE49-F238E27FC236}">
                  <a16:creationId xmlns:a16="http://schemas.microsoft.com/office/drawing/2014/main" id="{056B5715-1755-060C-EDFF-1AE81FC769EC}"/>
                </a:ext>
              </a:extLst>
            </p:cNvPr>
            <p:cNvSpPr txBox="1"/>
            <p:nvPr/>
          </p:nvSpPr>
          <p:spPr>
            <a:xfrm>
              <a:off x="6756473" y="1446731"/>
              <a:ext cx="288862" cy="307777"/>
            </a:xfrm>
            <a:prstGeom prst="rect">
              <a:avLst/>
            </a:prstGeom>
            <a:noFill/>
          </p:spPr>
          <p:txBody>
            <a:bodyPr wrap="none" rtlCol="0">
              <a:spAutoFit/>
            </a:bodyPr>
            <a:lstStyle/>
            <a:p>
              <a:r>
                <a:rPr lang="en-MX">
                  <a:solidFill>
                    <a:schemeClr val="accent4"/>
                  </a:solidFill>
                </a:rPr>
                <a:t>+</a:t>
              </a:r>
            </a:p>
          </p:txBody>
        </p:sp>
        <p:sp>
          <p:nvSpPr>
            <p:cNvPr id="77" name="TextBox 76">
              <a:extLst>
                <a:ext uri="{FF2B5EF4-FFF2-40B4-BE49-F238E27FC236}">
                  <a16:creationId xmlns:a16="http://schemas.microsoft.com/office/drawing/2014/main" id="{22331FEA-602E-9627-A570-126F0532D486}"/>
                </a:ext>
              </a:extLst>
            </p:cNvPr>
            <p:cNvSpPr txBox="1"/>
            <p:nvPr/>
          </p:nvSpPr>
          <p:spPr>
            <a:xfrm>
              <a:off x="6806529" y="1449795"/>
              <a:ext cx="288862" cy="307777"/>
            </a:xfrm>
            <a:prstGeom prst="rect">
              <a:avLst/>
            </a:prstGeom>
            <a:noFill/>
          </p:spPr>
          <p:txBody>
            <a:bodyPr wrap="none" rtlCol="0">
              <a:spAutoFit/>
            </a:bodyPr>
            <a:lstStyle/>
            <a:p>
              <a:r>
                <a:rPr lang="en-MX">
                  <a:solidFill>
                    <a:schemeClr val="accent4"/>
                  </a:solidFill>
                </a:rPr>
                <a:t>+</a:t>
              </a:r>
            </a:p>
          </p:txBody>
        </p:sp>
        <p:sp>
          <p:nvSpPr>
            <p:cNvPr id="78" name="TextBox 77">
              <a:extLst>
                <a:ext uri="{FF2B5EF4-FFF2-40B4-BE49-F238E27FC236}">
                  <a16:creationId xmlns:a16="http://schemas.microsoft.com/office/drawing/2014/main" id="{89F1BE9F-3751-1C37-DED4-99FBE9433B4E}"/>
                </a:ext>
              </a:extLst>
            </p:cNvPr>
            <p:cNvSpPr txBox="1"/>
            <p:nvPr/>
          </p:nvSpPr>
          <p:spPr>
            <a:xfrm>
              <a:off x="6832940" y="1482744"/>
              <a:ext cx="288862" cy="307777"/>
            </a:xfrm>
            <a:prstGeom prst="rect">
              <a:avLst/>
            </a:prstGeom>
            <a:noFill/>
          </p:spPr>
          <p:txBody>
            <a:bodyPr wrap="none" rtlCol="0">
              <a:spAutoFit/>
            </a:bodyPr>
            <a:lstStyle/>
            <a:p>
              <a:r>
                <a:rPr lang="en-MX">
                  <a:solidFill>
                    <a:schemeClr val="accent4"/>
                  </a:solidFill>
                </a:rPr>
                <a:t>+</a:t>
              </a:r>
            </a:p>
          </p:txBody>
        </p:sp>
        <p:sp>
          <p:nvSpPr>
            <p:cNvPr id="79" name="TextBox 78">
              <a:extLst>
                <a:ext uri="{FF2B5EF4-FFF2-40B4-BE49-F238E27FC236}">
                  <a16:creationId xmlns:a16="http://schemas.microsoft.com/office/drawing/2014/main" id="{8FC99A29-7B66-CE79-A986-A88EBB15E25E}"/>
                </a:ext>
              </a:extLst>
            </p:cNvPr>
            <p:cNvSpPr txBox="1"/>
            <p:nvPr/>
          </p:nvSpPr>
          <p:spPr>
            <a:xfrm>
              <a:off x="6863636" y="1482288"/>
              <a:ext cx="288862" cy="307777"/>
            </a:xfrm>
            <a:prstGeom prst="rect">
              <a:avLst/>
            </a:prstGeom>
            <a:noFill/>
          </p:spPr>
          <p:txBody>
            <a:bodyPr wrap="none" rtlCol="0">
              <a:spAutoFit/>
            </a:bodyPr>
            <a:lstStyle/>
            <a:p>
              <a:r>
                <a:rPr lang="en-MX">
                  <a:solidFill>
                    <a:schemeClr val="accent4"/>
                  </a:solidFill>
                </a:rPr>
                <a:t>+</a:t>
              </a:r>
            </a:p>
          </p:txBody>
        </p:sp>
        <p:sp>
          <p:nvSpPr>
            <p:cNvPr id="80" name="TextBox 79">
              <a:extLst>
                <a:ext uri="{FF2B5EF4-FFF2-40B4-BE49-F238E27FC236}">
                  <a16:creationId xmlns:a16="http://schemas.microsoft.com/office/drawing/2014/main" id="{665C4590-F7AB-769F-A8C1-0E106E627912}"/>
                </a:ext>
              </a:extLst>
            </p:cNvPr>
            <p:cNvSpPr txBox="1"/>
            <p:nvPr/>
          </p:nvSpPr>
          <p:spPr>
            <a:xfrm>
              <a:off x="6952435" y="1479083"/>
              <a:ext cx="288862" cy="307777"/>
            </a:xfrm>
            <a:prstGeom prst="rect">
              <a:avLst/>
            </a:prstGeom>
            <a:noFill/>
          </p:spPr>
          <p:txBody>
            <a:bodyPr wrap="none" rtlCol="0">
              <a:spAutoFit/>
            </a:bodyPr>
            <a:lstStyle/>
            <a:p>
              <a:r>
                <a:rPr lang="en-MX">
                  <a:solidFill>
                    <a:schemeClr val="accent4"/>
                  </a:solidFill>
                </a:rPr>
                <a:t>+</a:t>
              </a:r>
            </a:p>
          </p:txBody>
        </p:sp>
        <p:sp>
          <p:nvSpPr>
            <p:cNvPr id="81" name="TextBox 80">
              <a:extLst>
                <a:ext uri="{FF2B5EF4-FFF2-40B4-BE49-F238E27FC236}">
                  <a16:creationId xmlns:a16="http://schemas.microsoft.com/office/drawing/2014/main" id="{7BE4510F-C26D-C86A-3F66-E5EB6C70062E}"/>
                </a:ext>
              </a:extLst>
            </p:cNvPr>
            <p:cNvSpPr txBox="1"/>
            <p:nvPr/>
          </p:nvSpPr>
          <p:spPr>
            <a:xfrm>
              <a:off x="7407821" y="1515522"/>
              <a:ext cx="288862" cy="307777"/>
            </a:xfrm>
            <a:prstGeom prst="rect">
              <a:avLst/>
            </a:prstGeom>
            <a:noFill/>
          </p:spPr>
          <p:txBody>
            <a:bodyPr wrap="none" rtlCol="0">
              <a:spAutoFit/>
            </a:bodyPr>
            <a:lstStyle/>
            <a:p>
              <a:r>
                <a:rPr lang="en-MX">
                  <a:solidFill>
                    <a:schemeClr val="accent4"/>
                  </a:solidFill>
                </a:rPr>
                <a:t>+</a:t>
              </a:r>
            </a:p>
          </p:txBody>
        </p:sp>
        <p:sp>
          <p:nvSpPr>
            <p:cNvPr id="82" name="TextBox 81">
              <a:extLst>
                <a:ext uri="{FF2B5EF4-FFF2-40B4-BE49-F238E27FC236}">
                  <a16:creationId xmlns:a16="http://schemas.microsoft.com/office/drawing/2014/main" id="{BA61D3D4-BE8B-0E07-CD9C-50E4A65F4834}"/>
                </a:ext>
              </a:extLst>
            </p:cNvPr>
            <p:cNvSpPr txBox="1"/>
            <p:nvPr/>
          </p:nvSpPr>
          <p:spPr>
            <a:xfrm>
              <a:off x="7435250" y="1515195"/>
              <a:ext cx="288862" cy="307777"/>
            </a:xfrm>
            <a:prstGeom prst="rect">
              <a:avLst/>
            </a:prstGeom>
            <a:noFill/>
          </p:spPr>
          <p:txBody>
            <a:bodyPr wrap="none" rtlCol="0">
              <a:spAutoFit/>
            </a:bodyPr>
            <a:lstStyle/>
            <a:p>
              <a:r>
                <a:rPr lang="en-MX">
                  <a:solidFill>
                    <a:schemeClr val="accent4"/>
                  </a:solidFill>
                </a:rPr>
                <a:t>+</a:t>
              </a:r>
            </a:p>
          </p:txBody>
        </p:sp>
        <p:sp>
          <p:nvSpPr>
            <p:cNvPr id="83" name="TextBox 82">
              <a:extLst>
                <a:ext uri="{FF2B5EF4-FFF2-40B4-BE49-F238E27FC236}">
                  <a16:creationId xmlns:a16="http://schemas.microsoft.com/office/drawing/2014/main" id="{88A8CFCA-9E5A-CC5F-4B18-E4A40A3682BC}"/>
                </a:ext>
              </a:extLst>
            </p:cNvPr>
            <p:cNvSpPr txBox="1"/>
            <p:nvPr/>
          </p:nvSpPr>
          <p:spPr>
            <a:xfrm>
              <a:off x="7076591" y="1490071"/>
              <a:ext cx="288862" cy="307777"/>
            </a:xfrm>
            <a:prstGeom prst="rect">
              <a:avLst/>
            </a:prstGeom>
            <a:noFill/>
          </p:spPr>
          <p:txBody>
            <a:bodyPr wrap="none" rtlCol="0">
              <a:spAutoFit/>
            </a:bodyPr>
            <a:lstStyle/>
            <a:p>
              <a:r>
                <a:rPr lang="en-MX">
                  <a:solidFill>
                    <a:schemeClr val="accent4"/>
                  </a:solidFill>
                </a:rPr>
                <a:t>+</a:t>
              </a:r>
            </a:p>
          </p:txBody>
        </p:sp>
        <p:sp>
          <p:nvSpPr>
            <p:cNvPr id="84" name="TextBox 83">
              <a:extLst>
                <a:ext uri="{FF2B5EF4-FFF2-40B4-BE49-F238E27FC236}">
                  <a16:creationId xmlns:a16="http://schemas.microsoft.com/office/drawing/2014/main" id="{C74857A4-B13A-4D97-0061-786898964A0A}"/>
                </a:ext>
              </a:extLst>
            </p:cNvPr>
            <p:cNvSpPr txBox="1"/>
            <p:nvPr/>
          </p:nvSpPr>
          <p:spPr>
            <a:xfrm>
              <a:off x="7104001" y="1490290"/>
              <a:ext cx="288862" cy="307777"/>
            </a:xfrm>
            <a:prstGeom prst="rect">
              <a:avLst/>
            </a:prstGeom>
            <a:noFill/>
          </p:spPr>
          <p:txBody>
            <a:bodyPr wrap="none" rtlCol="0">
              <a:spAutoFit/>
            </a:bodyPr>
            <a:lstStyle/>
            <a:p>
              <a:r>
                <a:rPr lang="en-MX">
                  <a:solidFill>
                    <a:schemeClr val="accent4"/>
                  </a:solidFill>
                </a:rPr>
                <a:t>+</a:t>
              </a:r>
            </a:p>
          </p:txBody>
        </p:sp>
        <p:sp>
          <p:nvSpPr>
            <p:cNvPr id="85" name="TextBox 84">
              <a:extLst>
                <a:ext uri="{FF2B5EF4-FFF2-40B4-BE49-F238E27FC236}">
                  <a16:creationId xmlns:a16="http://schemas.microsoft.com/office/drawing/2014/main" id="{AE618539-70B2-16C8-16AF-937846CAFA14}"/>
                </a:ext>
              </a:extLst>
            </p:cNvPr>
            <p:cNvSpPr txBox="1"/>
            <p:nvPr/>
          </p:nvSpPr>
          <p:spPr>
            <a:xfrm>
              <a:off x="7475214" y="1519037"/>
              <a:ext cx="288862" cy="307777"/>
            </a:xfrm>
            <a:prstGeom prst="rect">
              <a:avLst/>
            </a:prstGeom>
            <a:noFill/>
          </p:spPr>
          <p:txBody>
            <a:bodyPr wrap="none" rtlCol="0">
              <a:spAutoFit/>
            </a:bodyPr>
            <a:lstStyle/>
            <a:p>
              <a:r>
                <a:rPr lang="en-MX">
                  <a:solidFill>
                    <a:schemeClr val="accent4"/>
                  </a:solidFill>
                </a:rPr>
                <a:t>+</a:t>
              </a:r>
            </a:p>
          </p:txBody>
        </p:sp>
        <p:sp>
          <p:nvSpPr>
            <p:cNvPr id="86" name="TextBox 85">
              <a:extLst>
                <a:ext uri="{FF2B5EF4-FFF2-40B4-BE49-F238E27FC236}">
                  <a16:creationId xmlns:a16="http://schemas.microsoft.com/office/drawing/2014/main" id="{967FFA65-3A1A-FAF3-A07B-F5CF31C556F3}"/>
                </a:ext>
              </a:extLst>
            </p:cNvPr>
            <p:cNvSpPr txBox="1"/>
            <p:nvPr/>
          </p:nvSpPr>
          <p:spPr>
            <a:xfrm>
              <a:off x="2620503" y="1183705"/>
              <a:ext cx="288862" cy="307777"/>
            </a:xfrm>
            <a:prstGeom prst="rect">
              <a:avLst/>
            </a:prstGeom>
            <a:noFill/>
          </p:spPr>
          <p:txBody>
            <a:bodyPr wrap="none" rtlCol="0">
              <a:spAutoFit/>
            </a:bodyPr>
            <a:lstStyle/>
            <a:p>
              <a:r>
                <a:rPr lang="en-MX">
                  <a:solidFill>
                    <a:schemeClr val="accent4"/>
                  </a:solidFill>
                </a:rPr>
                <a:t>+</a:t>
              </a:r>
            </a:p>
          </p:txBody>
        </p:sp>
        <p:sp>
          <p:nvSpPr>
            <p:cNvPr id="87" name="TextBox 86">
              <a:extLst>
                <a:ext uri="{FF2B5EF4-FFF2-40B4-BE49-F238E27FC236}">
                  <a16:creationId xmlns:a16="http://schemas.microsoft.com/office/drawing/2014/main" id="{729AC123-E16E-8A2B-6BFE-EF02711FE090}"/>
                </a:ext>
              </a:extLst>
            </p:cNvPr>
            <p:cNvSpPr txBox="1"/>
            <p:nvPr/>
          </p:nvSpPr>
          <p:spPr>
            <a:xfrm>
              <a:off x="2296357" y="1172101"/>
              <a:ext cx="288862" cy="307777"/>
            </a:xfrm>
            <a:prstGeom prst="rect">
              <a:avLst/>
            </a:prstGeom>
            <a:noFill/>
          </p:spPr>
          <p:txBody>
            <a:bodyPr wrap="none" rtlCol="0">
              <a:spAutoFit/>
            </a:bodyPr>
            <a:lstStyle/>
            <a:p>
              <a:r>
                <a:rPr lang="en-MX">
                  <a:solidFill>
                    <a:schemeClr val="accent4"/>
                  </a:solidFill>
                </a:rPr>
                <a:t>+</a:t>
              </a:r>
            </a:p>
          </p:txBody>
        </p:sp>
        <p:sp>
          <p:nvSpPr>
            <p:cNvPr id="88" name="TextBox 87">
              <a:extLst>
                <a:ext uri="{FF2B5EF4-FFF2-40B4-BE49-F238E27FC236}">
                  <a16:creationId xmlns:a16="http://schemas.microsoft.com/office/drawing/2014/main" id="{937D00A3-5D42-2262-E4D2-9ADF5A6BCBBB}"/>
                </a:ext>
              </a:extLst>
            </p:cNvPr>
            <p:cNvSpPr txBox="1"/>
            <p:nvPr/>
          </p:nvSpPr>
          <p:spPr>
            <a:xfrm>
              <a:off x="2185718" y="1107450"/>
              <a:ext cx="288862" cy="307777"/>
            </a:xfrm>
            <a:prstGeom prst="rect">
              <a:avLst/>
            </a:prstGeom>
            <a:noFill/>
          </p:spPr>
          <p:txBody>
            <a:bodyPr wrap="none" rtlCol="0">
              <a:spAutoFit/>
            </a:bodyPr>
            <a:lstStyle/>
            <a:p>
              <a:r>
                <a:rPr lang="en-MX">
                  <a:solidFill>
                    <a:schemeClr val="accent4"/>
                  </a:solidFill>
                </a:rPr>
                <a:t>+</a:t>
              </a:r>
            </a:p>
          </p:txBody>
        </p:sp>
        <p:grpSp>
          <p:nvGrpSpPr>
            <p:cNvPr id="89" name="Group 88">
              <a:extLst>
                <a:ext uri="{FF2B5EF4-FFF2-40B4-BE49-F238E27FC236}">
                  <a16:creationId xmlns:a16="http://schemas.microsoft.com/office/drawing/2014/main" id="{33E8BA90-FA0A-898D-B6FE-C330002028AF}"/>
                </a:ext>
              </a:extLst>
            </p:cNvPr>
            <p:cNvGrpSpPr/>
            <p:nvPr/>
          </p:nvGrpSpPr>
          <p:grpSpPr>
            <a:xfrm>
              <a:off x="1755648" y="1261872"/>
              <a:ext cx="6894576" cy="457200"/>
              <a:chOff x="1755648" y="1261872"/>
              <a:chExt cx="6894576" cy="457200"/>
            </a:xfrm>
          </p:grpSpPr>
          <p:sp>
            <p:nvSpPr>
              <p:cNvPr id="165" name="Freeform 164">
                <a:extLst>
                  <a:ext uri="{FF2B5EF4-FFF2-40B4-BE49-F238E27FC236}">
                    <a16:creationId xmlns:a16="http://schemas.microsoft.com/office/drawing/2014/main" id="{44A8051F-C96C-AB24-68F2-80EF7C5AD609}"/>
                  </a:ext>
                </a:extLst>
              </p:cNvPr>
              <p:cNvSpPr/>
              <p:nvPr/>
            </p:nvSpPr>
            <p:spPr>
              <a:xfrm>
                <a:off x="2734056" y="1476756"/>
                <a:ext cx="5916168" cy="242316"/>
              </a:xfrm>
              <a:custGeom>
                <a:avLst/>
                <a:gdLst>
                  <a:gd name="connsiteX0" fmla="*/ 5916168 w 5916168"/>
                  <a:gd name="connsiteY0" fmla="*/ 242316 h 242316"/>
                  <a:gd name="connsiteX1" fmla="*/ 3991356 w 5916168"/>
                  <a:gd name="connsiteY1" fmla="*/ 242316 h 242316"/>
                  <a:gd name="connsiteX2" fmla="*/ 3991356 w 5916168"/>
                  <a:gd name="connsiteY2" fmla="*/ 155448 h 242316"/>
                  <a:gd name="connsiteX3" fmla="*/ 3547872 w 5916168"/>
                  <a:gd name="connsiteY3" fmla="*/ 155448 h 242316"/>
                  <a:gd name="connsiteX4" fmla="*/ 3547872 w 5916168"/>
                  <a:gd name="connsiteY4" fmla="*/ 82296 h 242316"/>
                  <a:gd name="connsiteX5" fmla="*/ 1627632 w 5916168"/>
                  <a:gd name="connsiteY5" fmla="*/ 82296 h 242316"/>
                  <a:gd name="connsiteX6" fmla="*/ 1627632 w 5916168"/>
                  <a:gd name="connsiteY6" fmla="*/ 0 h 242316"/>
                  <a:gd name="connsiteX7" fmla="*/ 0 w 5916168"/>
                  <a:gd name="connsiteY7" fmla="*/ 0 h 24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6168" h="242316">
                    <a:moveTo>
                      <a:pt x="5916168" y="242316"/>
                    </a:moveTo>
                    <a:lnTo>
                      <a:pt x="3991356" y="242316"/>
                    </a:lnTo>
                    <a:lnTo>
                      <a:pt x="3991356" y="155448"/>
                    </a:lnTo>
                    <a:lnTo>
                      <a:pt x="3547872" y="155448"/>
                    </a:lnTo>
                    <a:lnTo>
                      <a:pt x="3547872" y="82296"/>
                    </a:lnTo>
                    <a:lnTo>
                      <a:pt x="1627632" y="82296"/>
                    </a:lnTo>
                    <a:lnTo>
                      <a:pt x="1627632" y="0"/>
                    </a:lnTo>
                    <a:lnTo>
                      <a:pt x="0"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6" name="Freeform 165">
                <a:extLst>
                  <a:ext uri="{FF2B5EF4-FFF2-40B4-BE49-F238E27FC236}">
                    <a16:creationId xmlns:a16="http://schemas.microsoft.com/office/drawing/2014/main" id="{EE7F4C81-E4BA-CB54-6A99-7B8A55CF7146}"/>
                  </a:ext>
                </a:extLst>
              </p:cNvPr>
              <p:cNvSpPr/>
              <p:nvPr/>
            </p:nvSpPr>
            <p:spPr>
              <a:xfrm>
                <a:off x="1755648" y="1261872"/>
                <a:ext cx="982980" cy="224028"/>
              </a:xfrm>
              <a:custGeom>
                <a:avLst/>
                <a:gdLst>
                  <a:gd name="connsiteX0" fmla="*/ 0 w 982980"/>
                  <a:gd name="connsiteY0" fmla="*/ 0 h 224028"/>
                  <a:gd name="connsiteX1" fmla="*/ 361188 w 982980"/>
                  <a:gd name="connsiteY1" fmla="*/ 0 h 224028"/>
                  <a:gd name="connsiteX2" fmla="*/ 361188 w 982980"/>
                  <a:gd name="connsiteY2" fmla="*/ 86868 h 224028"/>
                  <a:gd name="connsiteX3" fmla="*/ 489204 w 982980"/>
                  <a:gd name="connsiteY3" fmla="*/ 86868 h 224028"/>
                  <a:gd name="connsiteX4" fmla="*/ 489204 w 982980"/>
                  <a:gd name="connsiteY4" fmla="*/ 150876 h 224028"/>
                  <a:gd name="connsiteX5" fmla="*/ 982980 w 982980"/>
                  <a:gd name="connsiteY5" fmla="*/ 150876 h 224028"/>
                  <a:gd name="connsiteX6" fmla="*/ 982980 w 982980"/>
                  <a:gd name="connsiteY6" fmla="*/ 224028 h 2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2980" h="224028">
                    <a:moveTo>
                      <a:pt x="0" y="0"/>
                    </a:moveTo>
                    <a:lnTo>
                      <a:pt x="361188" y="0"/>
                    </a:lnTo>
                    <a:lnTo>
                      <a:pt x="361188" y="86868"/>
                    </a:lnTo>
                    <a:lnTo>
                      <a:pt x="489204" y="86868"/>
                    </a:lnTo>
                    <a:lnTo>
                      <a:pt x="489204" y="150876"/>
                    </a:lnTo>
                    <a:lnTo>
                      <a:pt x="982980" y="150876"/>
                    </a:lnTo>
                    <a:lnTo>
                      <a:pt x="982980" y="224028"/>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sp>
          <p:nvSpPr>
            <p:cNvPr id="90" name="TextBox 89">
              <a:extLst>
                <a:ext uri="{FF2B5EF4-FFF2-40B4-BE49-F238E27FC236}">
                  <a16:creationId xmlns:a16="http://schemas.microsoft.com/office/drawing/2014/main" id="{268041D6-31C3-4A50-8197-FEE78A7C374F}"/>
                </a:ext>
              </a:extLst>
            </p:cNvPr>
            <p:cNvSpPr txBox="1"/>
            <p:nvPr/>
          </p:nvSpPr>
          <p:spPr>
            <a:xfrm>
              <a:off x="6789324" y="1566029"/>
              <a:ext cx="288862" cy="307777"/>
            </a:xfrm>
            <a:prstGeom prst="rect">
              <a:avLst/>
            </a:prstGeom>
            <a:noFill/>
          </p:spPr>
          <p:txBody>
            <a:bodyPr wrap="none" rtlCol="0">
              <a:spAutoFit/>
            </a:bodyPr>
            <a:lstStyle/>
            <a:p>
              <a:r>
                <a:rPr lang="en-MX">
                  <a:solidFill>
                    <a:schemeClr val="accent6"/>
                  </a:solidFill>
                </a:rPr>
                <a:t>+</a:t>
              </a:r>
            </a:p>
          </p:txBody>
        </p:sp>
        <p:sp>
          <p:nvSpPr>
            <p:cNvPr id="91" name="TextBox 90">
              <a:extLst>
                <a:ext uri="{FF2B5EF4-FFF2-40B4-BE49-F238E27FC236}">
                  <a16:creationId xmlns:a16="http://schemas.microsoft.com/office/drawing/2014/main" id="{60E036DB-CC0D-043F-2C38-4A0A002D9AB2}"/>
                </a:ext>
              </a:extLst>
            </p:cNvPr>
            <p:cNvSpPr txBox="1"/>
            <p:nvPr/>
          </p:nvSpPr>
          <p:spPr>
            <a:xfrm>
              <a:off x="7134578" y="1562932"/>
              <a:ext cx="288862" cy="307777"/>
            </a:xfrm>
            <a:prstGeom prst="rect">
              <a:avLst/>
            </a:prstGeom>
            <a:noFill/>
          </p:spPr>
          <p:txBody>
            <a:bodyPr wrap="none" rtlCol="0">
              <a:spAutoFit/>
            </a:bodyPr>
            <a:lstStyle/>
            <a:p>
              <a:r>
                <a:rPr lang="en-MX">
                  <a:solidFill>
                    <a:schemeClr val="accent6"/>
                  </a:solidFill>
                </a:rPr>
                <a:t>+</a:t>
              </a:r>
            </a:p>
          </p:txBody>
        </p:sp>
        <p:sp>
          <p:nvSpPr>
            <p:cNvPr id="92" name="TextBox 91">
              <a:extLst>
                <a:ext uri="{FF2B5EF4-FFF2-40B4-BE49-F238E27FC236}">
                  <a16:creationId xmlns:a16="http://schemas.microsoft.com/office/drawing/2014/main" id="{F604EF80-60D0-E759-A12F-87F6CDE42764}"/>
                </a:ext>
              </a:extLst>
            </p:cNvPr>
            <p:cNvSpPr txBox="1"/>
            <p:nvPr/>
          </p:nvSpPr>
          <p:spPr>
            <a:xfrm>
              <a:off x="7425693" y="1567327"/>
              <a:ext cx="288862" cy="307777"/>
            </a:xfrm>
            <a:prstGeom prst="rect">
              <a:avLst/>
            </a:prstGeom>
            <a:noFill/>
          </p:spPr>
          <p:txBody>
            <a:bodyPr wrap="none" rtlCol="0">
              <a:spAutoFit/>
            </a:bodyPr>
            <a:lstStyle/>
            <a:p>
              <a:r>
                <a:rPr lang="en-MX">
                  <a:solidFill>
                    <a:schemeClr val="accent6"/>
                  </a:solidFill>
                </a:rPr>
                <a:t>+</a:t>
              </a:r>
            </a:p>
          </p:txBody>
        </p:sp>
        <p:sp>
          <p:nvSpPr>
            <p:cNvPr id="93" name="TextBox 92">
              <a:extLst>
                <a:ext uri="{FF2B5EF4-FFF2-40B4-BE49-F238E27FC236}">
                  <a16:creationId xmlns:a16="http://schemas.microsoft.com/office/drawing/2014/main" id="{8D302D3B-4921-F254-3CFC-8E69AE470DE2}"/>
                </a:ext>
              </a:extLst>
            </p:cNvPr>
            <p:cNvSpPr txBox="1"/>
            <p:nvPr/>
          </p:nvSpPr>
          <p:spPr>
            <a:xfrm>
              <a:off x="6503260" y="1476756"/>
              <a:ext cx="288862" cy="307777"/>
            </a:xfrm>
            <a:prstGeom prst="rect">
              <a:avLst/>
            </a:prstGeom>
            <a:noFill/>
          </p:spPr>
          <p:txBody>
            <a:bodyPr wrap="none" rtlCol="0">
              <a:spAutoFit/>
            </a:bodyPr>
            <a:lstStyle/>
            <a:p>
              <a:r>
                <a:rPr lang="en-MX">
                  <a:solidFill>
                    <a:schemeClr val="accent6"/>
                  </a:solidFill>
                </a:rPr>
                <a:t>+</a:t>
              </a:r>
            </a:p>
          </p:txBody>
        </p:sp>
        <p:sp>
          <p:nvSpPr>
            <p:cNvPr id="94" name="TextBox 93">
              <a:extLst>
                <a:ext uri="{FF2B5EF4-FFF2-40B4-BE49-F238E27FC236}">
                  <a16:creationId xmlns:a16="http://schemas.microsoft.com/office/drawing/2014/main" id="{027426B2-CB8F-6723-D7FC-7F6E36799C95}"/>
                </a:ext>
              </a:extLst>
            </p:cNvPr>
            <p:cNvSpPr txBox="1"/>
            <p:nvPr/>
          </p:nvSpPr>
          <p:spPr>
            <a:xfrm>
              <a:off x="6450146" y="1476915"/>
              <a:ext cx="288862" cy="307777"/>
            </a:xfrm>
            <a:prstGeom prst="rect">
              <a:avLst/>
            </a:prstGeom>
            <a:noFill/>
          </p:spPr>
          <p:txBody>
            <a:bodyPr wrap="none" rtlCol="0">
              <a:spAutoFit/>
            </a:bodyPr>
            <a:lstStyle/>
            <a:p>
              <a:r>
                <a:rPr lang="en-MX">
                  <a:solidFill>
                    <a:schemeClr val="accent6"/>
                  </a:solidFill>
                </a:rPr>
                <a:t>+</a:t>
              </a:r>
            </a:p>
          </p:txBody>
        </p:sp>
        <p:sp>
          <p:nvSpPr>
            <p:cNvPr id="95" name="TextBox 94">
              <a:extLst>
                <a:ext uri="{FF2B5EF4-FFF2-40B4-BE49-F238E27FC236}">
                  <a16:creationId xmlns:a16="http://schemas.microsoft.com/office/drawing/2014/main" id="{8F97F793-D18A-4A97-3734-45B461EB3BF4}"/>
                </a:ext>
              </a:extLst>
            </p:cNvPr>
            <p:cNvSpPr txBox="1"/>
            <p:nvPr/>
          </p:nvSpPr>
          <p:spPr>
            <a:xfrm>
              <a:off x="6343269" y="1473585"/>
              <a:ext cx="288862" cy="307777"/>
            </a:xfrm>
            <a:prstGeom prst="rect">
              <a:avLst/>
            </a:prstGeom>
            <a:noFill/>
          </p:spPr>
          <p:txBody>
            <a:bodyPr wrap="none" rtlCol="0">
              <a:spAutoFit/>
            </a:bodyPr>
            <a:lstStyle/>
            <a:p>
              <a:r>
                <a:rPr lang="en-MX">
                  <a:solidFill>
                    <a:schemeClr val="accent6"/>
                  </a:solidFill>
                </a:rPr>
                <a:t>+</a:t>
              </a:r>
            </a:p>
          </p:txBody>
        </p:sp>
        <p:sp>
          <p:nvSpPr>
            <p:cNvPr id="96" name="TextBox 95">
              <a:extLst>
                <a:ext uri="{FF2B5EF4-FFF2-40B4-BE49-F238E27FC236}">
                  <a16:creationId xmlns:a16="http://schemas.microsoft.com/office/drawing/2014/main" id="{E9C512A0-2DF3-2610-043F-06BA5311BD22}"/>
                </a:ext>
              </a:extLst>
            </p:cNvPr>
            <p:cNvSpPr txBox="1"/>
            <p:nvPr/>
          </p:nvSpPr>
          <p:spPr>
            <a:xfrm>
              <a:off x="5892682" y="1399436"/>
              <a:ext cx="288862" cy="307777"/>
            </a:xfrm>
            <a:prstGeom prst="rect">
              <a:avLst/>
            </a:prstGeom>
            <a:noFill/>
          </p:spPr>
          <p:txBody>
            <a:bodyPr wrap="none" rtlCol="0">
              <a:spAutoFit/>
            </a:bodyPr>
            <a:lstStyle/>
            <a:p>
              <a:r>
                <a:rPr lang="en-MX">
                  <a:solidFill>
                    <a:schemeClr val="accent6"/>
                  </a:solidFill>
                </a:rPr>
                <a:t>+</a:t>
              </a:r>
            </a:p>
          </p:txBody>
        </p:sp>
        <p:sp>
          <p:nvSpPr>
            <p:cNvPr id="97" name="TextBox 96">
              <a:extLst>
                <a:ext uri="{FF2B5EF4-FFF2-40B4-BE49-F238E27FC236}">
                  <a16:creationId xmlns:a16="http://schemas.microsoft.com/office/drawing/2014/main" id="{860F8810-1D0C-6523-AFAC-E60E65FFEDA8}"/>
                </a:ext>
              </a:extLst>
            </p:cNvPr>
            <p:cNvSpPr txBox="1"/>
            <p:nvPr/>
          </p:nvSpPr>
          <p:spPr>
            <a:xfrm>
              <a:off x="1775422" y="1104694"/>
              <a:ext cx="288862" cy="307777"/>
            </a:xfrm>
            <a:prstGeom prst="rect">
              <a:avLst/>
            </a:prstGeom>
            <a:noFill/>
          </p:spPr>
          <p:txBody>
            <a:bodyPr wrap="none" rtlCol="0">
              <a:spAutoFit/>
            </a:bodyPr>
            <a:lstStyle/>
            <a:p>
              <a:r>
                <a:rPr lang="en-MX">
                  <a:solidFill>
                    <a:schemeClr val="accent6"/>
                  </a:solidFill>
                </a:rPr>
                <a:t>+</a:t>
              </a:r>
            </a:p>
          </p:txBody>
        </p:sp>
        <p:sp>
          <p:nvSpPr>
            <p:cNvPr id="98" name="TextBox 97">
              <a:extLst>
                <a:ext uri="{FF2B5EF4-FFF2-40B4-BE49-F238E27FC236}">
                  <a16:creationId xmlns:a16="http://schemas.microsoft.com/office/drawing/2014/main" id="{78BE5B76-90BB-6BDB-BED6-6F458B5A40AA}"/>
                </a:ext>
              </a:extLst>
            </p:cNvPr>
            <p:cNvSpPr txBox="1"/>
            <p:nvPr/>
          </p:nvSpPr>
          <p:spPr>
            <a:xfrm>
              <a:off x="2037950" y="1112443"/>
              <a:ext cx="288862" cy="307777"/>
            </a:xfrm>
            <a:prstGeom prst="rect">
              <a:avLst/>
            </a:prstGeom>
            <a:noFill/>
          </p:spPr>
          <p:txBody>
            <a:bodyPr wrap="none" rtlCol="0">
              <a:spAutoFit/>
            </a:bodyPr>
            <a:lstStyle/>
            <a:p>
              <a:r>
                <a:rPr lang="en-MX">
                  <a:solidFill>
                    <a:schemeClr val="accent6"/>
                  </a:solidFill>
                </a:rPr>
                <a:t>+</a:t>
              </a:r>
            </a:p>
          </p:txBody>
        </p:sp>
        <p:sp>
          <p:nvSpPr>
            <p:cNvPr id="99" name="TextBox 98">
              <a:extLst>
                <a:ext uri="{FF2B5EF4-FFF2-40B4-BE49-F238E27FC236}">
                  <a16:creationId xmlns:a16="http://schemas.microsoft.com/office/drawing/2014/main" id="{B2ACC1FA-7D13-09E9-40C4-FD95A84A7C19}"/>
                </a:ext>
              </a:extLst>
            </p:cNvPr>
            <p:cNvSpPr txBox="1"/>
            <p:nvPr/>
          </p:nvSpPr>
          <p:spPr>
            <a:xfrm>
              <a:off x="2973297" y="1171230"/>
              <a:ext cx="288862" cy="307777"/>
            </a:xfrm>
            <a:prstGeom prst="rect">
              <a:avLst/>
            </a:prstGeom>
            <a:noFill/>
          </p:spPr>
          <p:txBody>
            <a:bodyPr wrap="none" rtlCol="0">
              <a:spAutoFit/>
            </a:bodyPr>
            <a:lstStyle/>
            <a:p>
              <a:r>
                <a:rPr lang="en-MX">
                  <a:solidFill>
                    <a:schemeClr val="accent6"/>
                  </a:solidFill>
                </a:rPr>
                <a:t>+</a:t>
              </a:r>
            </a:p>
          </p:txBody>
        </p:sp>
        <p:sp>
          <p:nvSpPr>
            <p:cNvPr id="100" name="TextBox 99">
              <a:extLst>
                <a:ext uri="{FF2B5EF4-FFF2-40B4-BE49-F238E27FC236}">
                  <a16:creationId xmlns:a16="http://schemas.microsoft.com/office/drawing/2014/main" id="{351E0EF9-02F1-4642-FB16-FEFD5A4FC114}"/>
                </a:ext>
              </a:extLst>
            </p:cNvPr>
            <p:cNvSpPr txBox="1"/>
            <p:nvPr/>
          </p:nvSpPr>
          <p:spPr>
            <a:xfrm>
              <a:off x="3009881" y="1170937"/>
              <a:ext cx="288862" cy="307777"/>
            </a:xfrm>
            <a:prstGeom prst="rect">
              <a:avLst/>
            </a:prstGeom>
            <a:noFill/>
          </p:spPr>
          <p:txBody>
            <a:bodyPr wrap="none" rtlCol="0">
              <a:spAutoFit/>
            </a:bodyPr>
            <a:lstStyle/>
            <a:p>
              <a:r>
                <a:rPr lang="en-MX">
                  <a:solidFill>
                    <a:schemeClr val="accent6"/>
                  </a:solidFill>
                </a:rPr>
                <a:t>+</a:t>
              </a:r>
            </a:p>
          </p:txBody>
        </p:sp>
        <p:sp>
          <p:nvSpPr>
            <p:cNvPr id="101" name="TextBox 100">
              <a:extLst>
                <a:ext uri="{FF2B5EF4-FFF2-40B4-BE49-F238E27FC236}">
                  <a16:creationId xmlns:a16="http://schemas.microsoft.com/office/drawing/2014/main" id="{2BBF2B2D-BEB2-0726-52F6-A7BD8DA4303B}"/>
                </a:ext>
              </a:extLst>
            </p:cNvPr>
            <p:cNvSpPr txBox="1"/>
            <p:nvPr/>
          </p:nvSpPr>
          <p:spPr>
            <a:xfrm>
              <a:off x="3404207" y="1187138"/>
              <a:ext cx="288862" cy="307777"/>
            </a:xfrm>
            <a:prstGeom prst="rect">
              <a:avLst/>
            </a:prstGeom>
            <a:noFill/>
          </p:spPr>
          <p:txBody>
            <a:bodyPr wrap="none" rtlCol="0">
              <a:spAutoFit/>
            </a:bodyPr>
            <a:lstStyle/>
            <a:p>
              <a:r>
                <a:rPr lang="en-MX">
                  <a:solidFill>
                    <a:schemeClr val="accent6"/>
                  </a:solidFill>
                </a:rPr>
                <a:t>+</a:t>
              </a:r>
            </a:p>
          </p:txBody>
        </p:sp>
        <p:sp>
          <p:nvSpPr>
            <p:cNvPr id="102" name="TextBox 101">
              <a:extLst>
                <a:ext uri="{FF2B5EF4-FFF2-40B4-BE49-F238E27FC236}">
                  <a16:creationId xmlns:a16="http://schemas.microsoft.com/office/drawing/2014/main" id="{4B117599-DD43-1371-9C3C-731DF307620C}"/>
                </a:ext>
              </a:extLst>
            </p:cNvPr>
            <p:cNvSpPr txBox="1"/>
            <p:nvPr/>
          </p:nvSpPr>
          <p:spPr>
            <a:xfrm>
              <a:off x="3575701" y="1209657"/>
              <a:ext cx="288862" cy="307777"/>
            </a:xfrm>
            <a:prstGeom prst="rect">
              <a:avLst/>
            </a:prstGeom>
            <a:noFill/>
          </p:spPr>
          <p:txBody>
            <a:bodyPr wrap="none" rtlCol="0">
              <a:spAutoFit/>
            </a:bodyPr>
            <a:lstStyle/>
            <a:p>
              <a:r>
                <a:rPr lang="en-MX">
                  <a:solidFill>
                    <a:schemeClr val="accent6"/>
                  </a:solidFill>
                </a:rPr>
                <a:t>+</a:t>
              </a:r>
            </a:p>
          </p:txBody>
        </p:sp>
        <p:sp>
          <p:nvSpPr>
            <p:cNvPr id="103" name="TextBox 102">
              <a:extLst>
                <a:ext uri="{FF2B5EF4-FFF2-40B4-BE49-F238E27FC236}">
                  <a16:creationId xmlns:a16="http://schemas.microsoft.com/office/drawing/2014/main" id="{0BB85789-47D0-BED6-0BA2-07F30261E71F}"/>
                </a:ext>
              </a:extLst>
            </p:cNvPr>
            <p:cNvSpPr txBox="1"/>
            <p:nvPr/>
          </p:nvSpPr>
          <p:spPr>
            <a:xfrm>
              <a:off x="3744932" y="1208152"/>
              <a:ext cx="288862" cy="307777"/>
            </a:xfrm>
            <a:prstGeom prst="rect">
              <a:avLst/>
            </a:prstGeom>
            <a:noFill/>
          </p:spPr>
          <p:txBody>
            <a:bodyPr wrap="none" rtlCol="0">
              <a:spAutoFit/>
            </a:bodyPr>
            <a:lstStyle/>
            <a:p>
              <a:r>
                <a:rPr lang="en-MX">
                  <a:solidFill>
                    <a:schemeClr val="accent6"/>
                  </a:solidFill>
                </a:rPr>
                <a:t>+</a:t>
              </a:r>
            </a:p>
          </p:txBody>
        </p:sp>
        <p:sp>
          <p:nvSpPr>
            <p:cNvPr id="104" name="TextBox 103">
              <a:extLst>
                <a:ext uri="{FF2B5EF4-FFF2-40B4-BE49-F238E27FC236}">
                  <a16:creationId xmlns:a16="http://schemas.microsoft.com/office/drawing/2014/main" id="{1052A6D5-15EE-6CC0-1223-A3C796B4A0D9}"/>
                </a:ext>
              </a:extLst>
            </p:cNvPr>
            <p:cNvSpPr txBox="1"/>
            <p:nvPr/>
          </p:nvSpPr>
          <p:spPr>
            <a:xfrm>
              <a:off x="4770334" y="1220947"/>
              <a:ext cx="288862" cy="307777"/>
            </a:xfrm>
            <a:prstGeom prst="rect">
              <a:avLst/>
            </a:prstGeom>
            <a:noFill/>
          </p:spPr>
          <p:txBody>
            <a:bodyPr wrap="none" rtlCol="0">
              <a:spAutoFit/>
            </a:bodyPr>
            <a:lstStyle/>
            <a:p>
              <a:r>
                <a:rPr lang="en-MX">
                  <a:solidFill>
                    <a:schemeClr val="accent6"/>
                  </a:solidFill>
                </a:rPr>
                <a:t>+</a:t>
              </a:r>
            </a:p>
          </p:txBody>
        </p:sp>
        <p:sp>
          <p:nvSpPr>
            <p:cNvPr id="105" name="TextBox 104">
              <a:extLst>
                <a:ext uri="{FF2B5EF4-FFF2-40B4-BE49-F238E27FC236}">
                  <a16:creationId xmlns:a16="http://schemas.microsoft.com/office/drawing/2014/main" id="{BB46903A-5BD8-118D-21AC-9B8C4D35E956}"/>
                </a:ext>
              </a:extLst>
            </p:cNvPr>
            <p:cNvSpPr txBox="1"/>
            <p:nvPr/>
          </p:nvSpPr>
          <p:spPr>
            <a:xfrm>
              <a:off x="4906565" y="1234069"/>
              <a:ext cx="288862" cy="307777"/>
            </a:xfrm>
            <a:prstGeom prst="rect">
              <a:avLst/>
            </a:prstGeom>
            <a:noFill/>
          </p:spPr>
          <p:txBody>
            <a:bodyPr wrap="none" rtlCol="0">
              <a:spAutoFit/>
            </a:bodyPr>
            <a:lstStyle/>
            <a:p>
              <a:r>
                <a:rPr lang="en-MX">
                  <a:solidFill>
                    <a:schemeClr val="accent6"/>
                  </a:solidFill>
                </a:rPr>
                <a:t>+</a:t>
              </a:r>
            </a:p>
          </p:txBody>
        </p:sp>
        <p:sp>
          <p:nvSpPr>
            <p:cNvPr id="106" name="TextBox 105">
              <a:extLst>
                <a:ext uri="{FF2B5EF4-FFF2-40B4-BE49-F238E27FC236}">
                  <a16:creationId xmlns:a16="http://schemas.microsoft.com/office/drawing/2014/main" id="{AA827F38-5015-0994-F235-E6DF988E9D1E}"/>
                </a:ext>
              </a:extLst>
            </p:cNvPr>
            <p:cNvSpPr txBox="1"/>
            <p:nvPr/>
          </p:nvSpPr>
          <p:spPr>
            <a:xfrm>
              <a:off x="5319303" y="1239994"/>
              <a:ext cx="288862" cy="307777"/>
            </a:xfrm>
            <a:prstGeom prst="rect">
              <a:avLst/>
            </a:prstGeom>
            <a:noFill/>
          </p:spPr>
          <p:txBody>
            <a:bodyPr wrap="none" rtlCol="0">
              <a:spAutoFit/>
            </a:bodyPr>
            <a:lstStyle/>
            <a:p>
              <a:r>
                <a:rPr lang="en-MX">
                  <a:solidFill>
                    <a:schemeClr val="accent6"/>
                  </a:solidFill>
                </a:rPr>
                <a:t>+</a:t>
              </a:r>
            </a:p>
          </p:txBody>
        </p:sp>
        <p:sp>
          <p:nvSpPr>
            <p:cNvPr id="107" name="TextBox 106">
              <a:extLst>
                <a:ext uri="{FF2B5EF4-FFF2-40B4-BE49-F238E27FC236}">
                  <a16:creationId xmlns:a16="http://schemas.microsoft.com/office/drawing/2014/main" id="{0F0D76B7-8A37-DFFA-F46B-3CB6FE60CEE5}"/>
                </a:ext>
              </a:extLst>
            </p:cNvPr>
            <p:cNvSpPr txBox="1"/>
            <p:nvPr/>
          </p:nvSpPr>
          <p:spPr>
            <a:xfrm>
              <a:off x="5789427" y="1262515"/>
              <a:ext cx="288862" cy="307777"/>
            </a:xfrm>
            <a:prstGeom prst="rect">
              <a:avLst/>
            </a:prstGeom>
            <a:noFill/>
          </p:spPr>
          <p:txBody>
            <a:bodyPr wrap="none" rtlCol="0">
              <a:spAutoFit/>
            </a:bodyPr>
            <a:lstStyle/>
            <a:p>
              <a:r>
                <a:rPr lang="en-MX">
                  <a:solidFill>
                    <a:schemeClr val="accent6"/>
                  </a:solidFill>
                </a:rPr>
                <a:t>+</a:t>
              </a:r>
            </a:p>
          </p:txBody>
        </p:sp>
        <p:sp>
          <p:nvSpPr>
            <p:cNvPr id="108" name="TextBox 107">
              <a:extLst>
                <a:ext uri="{FF2B5EF4-FFF2-40B4-BE49-F238E27FC236}">
                  <a16:creationId xmlns:a16="http://schemas.microsoft.com/office/drawing/2014/main" id="{1043AA67-45DD-8AA4-524C-E622B4A46EBC}"/>
                </a:ext>
              </a:extLst>
            </p:cNvPr>
            <p:cNvSpPr txBox="1"/>
            <p:nvPr/>
          </p:nvSpPr>
          <p:spPr>
            <a:xfrm>
              <a:off x="5799843" y="1262514"/>
              <a:ext cx="288862" cy="307777"/>
            </a:xfrm>
            <a:prstGeom prst="rect">
              <a:avLst/>
            </a:prstGeom>
            <a:noFill/>
          </p:spPr>
          <p:txBody>
            <a:bodyPr wrap="none" rtlCol="0">
              <a:spAutoFit/>
            </a:bodyPr>
            <a:lstStyle/>
            <a:p>
              <a:r>
                <a:rPr lang="en-MX">
                  <a:solidFill>
                    <a:schemeClr val="accent6"/>
                  </a:solidFill>
                </a:rPr>
                <a:t>+</a:t>
              </a:r>
            </a:p>
          </p:txBody>
        </p:sp>
        <p:sp>
          <p:nvSpPr>
            <p:cNvPr id="109" name="TextBox 108">
              <a:extLst>
                <a:ext uri="{FF2B5EF4-FFF2-40B4-BE49-F238E27FC236}">
                  <a16:creationId xmlns:a16="http://schemas.microsoft.com/office/drawing/2014/main" id="{51AFBA75-8DD2-EDB6-7986-996E69A8F63F}"/>
                </a:ext>
              </a:extLst>
            </p:cNvPr>
            <p:cNvSpPr txBox="1"/>
            <p:nvPr/>
          </p:nvSpPr>
          <p:spPr>
            <a:xfrm>
              <a:off x="5825610" y="1262540"/>
              <a:ext cx="288862" cy="307777"/>
            </a:xfrm>
            <a:prstGeom prst="rect">
              <a:avLst/>
            </a:prstGeom>
            <a:noFill/>
          </p:spPr>
          <p:txBody>
            <a:bodyPr wrap="none" rtlCol="0">
              <a:spAutoFit/>
            </a:bodyPr>
            <a:lstStyle/>
            <a:p>
              <a:r>
                <a:rPr lang="en-MX">
                  <a:solidFill>
                    <a:schemeClr val="accent6"/>
                  </a:solidFill>
                </a:rPr>
                <a:t>+</a:t>
              </a:r>
            </a:p>
          </p:txBody>
        </p:sp>
        <p:sp>
          <p:nvSpPr>
            <p:cNvPr id="110" name="TextBox 109">
              <a:extLst>
                <a:ext uri="{FF2B5EF4-FFF2-40B4-BE49-F238E27FC236}">
                  <a16:creationId xmlns:a16="http://schemas.microsoft.com/office/drawing/2014/main" id="{9382320F-3FAD-5048-9075-1734EB84483E}"/>
                </a:ext>
              </a:extLst>
            </p:cNvPr>
            <p:cNvSpPr txBox="1"/>
            <p:nvPr/>
          </p:nvSpPr>
          <p:spPr>
            <a:xfrm>
              <a:off x="5855192" y="1260631"/>
              <a:ext cx="288862" cy="307777"/>
            </a:xfrm>
            <a:prstGeom prst="rect">
              <a:avLst/>
            </a:prstGeom>
            <a:noFill/>
          </p:spPr>
          <p:txBody>
            <a:bodyPr wrap="none" rtlCol="0">
              <a:spAutoFit/>
            </a:bodyPr>
            <a:lstStyle/>
            <a:p>
              <a:r>
                <a:rPr lang="en-MX">
                  <a:solidFill>
                    <a:schemeClr val="accent6"/>
                  </a:solidFill>
                </a:rPr>
                <a:t>+</a:t>
              </a:r>
            </a:p>
          </p:txBody>
        </p:sp>
        <p:sp>
          <p:nvSpPr>
            <p:cNvPr id="111" name="TextBox 110">
              <a:extLst>
                <a:ext uri="{FF2B5EF4-FFF2-40B4-BE49-F238E27FC236}">
                  <a16:creationId xmlns:a16="http://schemas.microsoft.com/office/drawing/2014/main" id="{36756C8C-051D-2E08-20C1-94D6DF3F703C}"/>
                </a:ext>
              </a:extLst>
            </p:cNvPr>
            <p:cNvSpPr txBox="1"/>
            <p:nvPr/>
          </p:nvSpPr>
          <p:spPr>
            <a:xfrm>
              <a:off x="6150886" y="1280360"/>
              <a:ext cx="288862" cy="307777"/>
            </a:xfrm>
            <a:prstGeom prst="rect">
              <a:avLst/>
            </a:prstGeom>
            <a:noFill/>
          </p:spPr>
          <p:txBody>
            <a:bodyPr wrap="none" rtlCol="0">
              <a:spAutoFit/>
            </a:bodyPr>
            <a:lstStyle/>
            <a:p>
              <a:r>
                <a:rPr lang="en-MX">
                  <a:solidFill>
                    <a:schemeClr val="accent6"/>
                  </a:solidFill>
                </a:rPr>
                <a:t>+</a:t>
              </a:r>
            </a:p>
          </p:txBody>
        </p:sp>
        <p:sp>
          <p:nvSpPr>
            <p:cNvPr id="112" name="TextBox 111">
              <a:extLst>
                <a:ext uri="{FF2B5EF4-FFF2-40B4-BE49-F238E27FC236}">
                  <a16:creationId xmlns:a16="http://schemas.microsoft.com/office/drawing/2014/main" id="{D0216B33-92D7-9F11-8D70-BEFF2A86EF1A}"/>
                </a:ext>
              </a:extLst>
            </p:cNvPr>
            <p:cNvSpPr txBox="1"/>
            <p:nvPr/>
          </p:nvSpPr>
          <p:spPr>
            <a:xfrm>
              <a:off x="6174412" y="1279577"/>
              <a:ext cx="288862" cy="307777"/>
            </a:xfrm>
            <a:prstGeom prst="rect">
              <a:avLst/>
            </a:prstGeom>
            <a:noFill/>
          </p:spPr>
          <p:txBody>
            <a:bodyPr wrap="none" rtlCol="0">
              <a:spAutoFit/>
            </a:bodyPr>
            <a:lstStyle/>
            <a:p>
              <a:r>
                <a:rPr lang="en-MX">
                  <a:solidFill>
                    <a:schemeClr val="accent6"/>
                  </a:solidFill>
                </a:rPr>
                <a:t>+</a:t>
              </a:r>
            </a:p>
          </p:txBody>
        </p:sp>
        <p:sp>
          <p:nvSpPr>
            <p:cNvPr id="113" name="TextBox 112">
              <a:extLst>
                <a:ext uri="{FF2B5EF4-FFF2-40B4-BE49-F238E27FC236}">
                  <a16:creationId xmlns:a16="http://schemas.microsoft.com/office/drawing/2014/main" id="{3BEEA58D-4E49-BCB8-BB11-1E6583903087}"/>
                </a:ext>
              </a:extLst>
            </p:cNvPr>
            <p:cNvSpPr txBox="1"/>
            <p:nvPr/>
          </p:nvSpPr>
          <p:spPr>
            <a:xfrm>
              <a:off x="6454917" y="1280360"/>
              <a:ext cx="288862" cy="307777"/>
            </a:xfrm>
            <a:prstGeom prst="rect">
              <a:avLst/>
            </a:prstGeom>
            <a:noFill/>
          </p:spPr>
          <p:txBody>
            <a:bodyPr wrap="none" rtlCol="0">
              <a:spAutoFit/>
            </a:bodyPr>
            <a:lstStyle/>
            <a:p>
              <a:r>
                <a:rPr lang="en-MX">
                  <a:solidFill>
                    <a:schemeClr val="accent6"/>
                  </a:solidFill>
                </a:rPr>
                <a:t>+</a:t>
              </a:r>
            </a:p>
          </p:txBody>
        </p:sp>
        <p:sp>
          <p:nvSpPr>
            <p:cNvPr id="114" name="TextBox 113">
              <a:extLst>
                <a:ext uri="{FF2B5EF4-FFF2-40B4-BE49-F238E27FC236}">
                  <a16:creationId xmlns:a16="http://schemas.microsoft.com/office/drawing/2014/main" id="{402D8F39-5EB3-B3C1-23B2-E0439741124A}"/>
                </a:ext>
              </a:extLst>
            </p:cNvPr>
            <p:cNvSpPr txBox="1"/>
            <p:nvPr/>
          </p:nvSpPr>
          <p:spPr>
            <a:xfrm>
              <a:off x="6475561" y="1276856"/>
              <a:ext cx="288862" cy="307777"/>
            </a:xfrm>
            <a:prstGeom prst="rect">
              <a:avLst/>
            </a:prstGeom>
            <a:noFill/>
          </p:spPr>
          <p:txBody>
            <a:bodyPr wrap="none" rtlCol="0">
              <a:spAutoFit/>
            </a:bodyPr>
            <a:lstStyle/>
            <a:p>
              <a:r>
                <a:rPr lang="en-MX">
                  <a:solidFill>
                    <a:schemeClr val="accent6"/>
                  </a:solidFill>
                </a:rPr>
                <a:t>+</a:t>
              </a:r>
            </a:p>
          </p:txBody>
        </p:sp>
        <p:sp>
          <p:nvSpPr>
            <p:cNvPr id="115" name="TextBox 114">
              <a:extLst>
                <a:ext uri="{FF2B5EF4-FFF2-40B4-BE49-F238E27FC236}">
                  <a16:creationId xmlns:a16="http://schemas.microsoft.com/office/drawing/2014/main" id="{3BF3D16F-AAF5-2BAA-80B6-B1DB7D689ACF}"/>
                </a:ext>
              </a:extLst>
            </p:cNvPr>
            <p:cNvSpPr txBox="1"/>
            <p:nvPr/>
          </p:nvSpPr>
          <p:spPr>
            <a:xfrm>
              <a:off x="6494880" y="1280360"/>
              <a:ext cx="288862" cy="307777"/>
            </a:xfrm>
            <a:prstGeom prst="rect">
              <a:avLst/>
            </a:prstGeom>
            <a:noFill/>
          </p:spPr>
          <p:txBody>
            <a:bodyPr wrap="none" rtlCol="0">
              <a:spAutoFit/>
            </a:bodyPr>
            <a:lstStyle/>
            <a:p>
              <a:r>
                <a:rPr lang="en-MX">
                  <a:solidFill>
                    <a:schemeClr val="accent6"/>
                  </a:solidFill>
                </a:rPr>
                <a:t>+</a:t>
              </a:r>
            </a:p>
          </p:txBody>
        </p:sp>
        <p:sp>
          <p:nvSpPr>
            <p:cNvPr id="116" name="TextBox 115">
              <a:extLst>
                <a:ext uri="{FF2B5EF4-FFF2-40B4-BE49-F238E27FC236}">
                  <a16:creationId xmlns:a16="http://schemas.microsoft.com/office/drawing/2014/main" id="{8E6FD036-A5D0-AEBD-47C2-70FE2844F657}"/>
                </a:ext>
              </a:extLst>
            </p:cNvPr>
            <p:cNvSpPr txBox="1"/>
            <p:nvPr/>
          </p:nvSpPr>
          <p:spPr>
            <a:xfrm>
              <a:off x="6678685" y="1283514"/>
              <a:ext cx="288862" cy="307777"/>
            </a:xfrm>
            <a:prstGeom prst="rect">
              <a:avLst/>
            </a:prstGeom>
            <a:noFill/>
          </p:spPr>
          <p:txBody>
            <a:bodyPr wrap="none" rtlCol="0">
              <a:spAutoFit/>
            </a:bodyPr>
            <a:lstStyle/>
            <a:p>
              <a:r>
                <a:rPr lang="en-MX">
                  <a:solidFill>
                    <a:schemeClr val="accent6"/>
                  </a:solidFill>
                </a:rPr>
                <a:t>+</a:t>
              </a:r>
            </a:p>
          </p:txBody>
        </p:sp>
        <p:sp>
          <p:nvSpPr>
            <p:cNvPr id="117" name="TextBox 116">
              <a:extLst>
                <a:ext uri="{FF2B5EF4-FFF2-40B4-BE49-F238E27FC236}">
                  <a16:creationId xmlns:a16="http://schemas.microsoft.com/office/drawing/2014/main" id="{DB2F4E00-CBE4-61DD-AB91-8F4C4189B4E4}"/>
                </a:ext>
              </a:extLst>
            </p:cNvPr>
            <p:cNvSpPr txBox="1"/>
            <p:nvPr/>
          </p:nvSpPr>
          <p:spPr>
            <a:xfrm>
              <a:off x="6700079" y="1281673"/>
              <a:ext cx="288862" cy="307777"/>
            </a:xfrm>
            <a:prstGeom prst="rect">
              <a:avLst/>
            </a:prstGeom>
            <a:noFill/>
          </p:spPr>
          <p:txBody>
            <a:bodyPr wrap="none" rtlCol="0">
              <a:spAutoFit/>
            </a:bodyPr>
            <a:lstStyle/>
            <a:p>
              <a:r>
                <a:rPr lang="en-MX">
                  <a:solidFill>
                    <a:schemeClr val="accent6"/>
                  </a:solidFill>
                </a:rPr>
                <a:t>+</a:t>
              </a:r>
            </a:p>
          </p:txBody>
        </p:sp>
        <p:sp>
          <p:nvSpPr>
            <p:cNvPr id="118" name="TextBox 117">
              <a:extLst>
                <a:ext uri="{FF2B5EF4-FFF2-40B4-BE49-F238E27FC236}">
                  <a16:creationId xmlns:a16="http://schemas.microsoft.com/office/drawing/2014/main" id="{2181114F-E2F3-7EC4-5A4E-B947EF63C051}"/>
                </a:ext>
              </a:extLst>
            </p:cNvPr>
            <p:cNvSpPr txBox="1"/>
            <p:nvPr/>
          </p:nvSpPr>
          <p:spPr>
            <a:xfrm>
              <a:off x="6719863" y="1284706"/>
              <a:ext cx="288862" cy="307777"/>
            </a:xfrm>
            <a:prstGeom prst="rect">
              <a:avLst/>
            </a:prstGeom>
            <a:noFill/>
          </p:spPr>
          <p:txBody>
            <a:bodyPr wrap="none" rtlCol="0">
              <a:spAutoFit/>
            </a:bodyPr>
            <a:lstStyle/>
            <a:p>
              <a:r>
                <a:rPr lang="en-MX">
                  <a:solidFill>
                    <a:schemeClr val="accent6"/>
                  </a:solidFill>
                </a:rPr>
                <a:t>+</a:t>
              </a:r>
            </a:p>
          </p:txBody>
        </p:sp>
        <p:sp>
          <p:nvSpPr>
            <p:cNvPr id="119" name="TextBox 118">
              <a:extLst>
                <a:ext uri="{FF2B5EF4-FFF2-40B4-BE49-F238E27FC236}">
                  <a16:creationId xmlns:a16="http://schemas.microsoft.com/office/drawing/2014/main" id="{7C3C8A0D-08C1-FD01-CDC7-24461B8561FC}"/>
                </a:ext>
              </a:extLst>
            </p:cNvPr>
            <p:cNvSpPr txBox="1"/>
            <p:nvPr/>
          </p:nvSpPr>
          <p:spPr>
            <a:xfrm>
              <a:off x="6757560" y="1282919"/>
              <a:ext cx="288862" cy="307777"/>
            </a:xfrm>
            <a:prstGeom prst="rect">
              <a:avLst/>
            </a:prstGeom>
            <a:noFill/>
          </p:spPr>
          <p:txBody>
            <a:bodyPr wrap="none" rtlCol="0">
              <a:spAutoFit/>
            </a:bodyPr>
            <a:lstStyle/>
            <a:p>
              <a:r>
                <a:rPr lang="en-MX">
                  <a:solidFill>
                    <a:schemeClr val="accent6"/>
                  </a:solidFill>
                </a:rPr>
                <a:t>+</a:t>
              </a:r>
            </a:p>
          </p:txBody>
        </p:sp>
        <p:sp>
          <p:nvSpPr>
            <p:cNvPr id="120" name="TextBox 119">
              <a:extLst>
                <a:ext uri="{FF2B5EF4-FFF2-40B4-BE49-F238E27FC236}">
                  <a16:creationId xmlns:a16="http://schemas.microsoft.com/office/drawing/2014/main" id="{399D049E-7FB4-CAB8-0B64-AB1DE60CAB62}"/>
                </a:ext>
              </a:extLst>
            </p:cNvPr>
            <p:cNvSpPr txBox="1"/>
            <p:nvPr/>
          </p:nvSpPr>
          <p:spPr>
            <a:xfrm>
              <a:off x="6774040" y="1285140"/>
              <a:ext cx="288862" cy="307777"/>
            </a:xfrm>
            <a:prstGeom prst="rect">
              <a:avLst/>
            </a:prstGeom>
            <a:noFill/>
          </p:spPr>
          <p:txBody>
            <a:bodyPr wrap="none" rtlCol="0">
              <a:spAutoFit/>
            </a:bodyPr>
            <a:lstStyle/>
            <a:p>
              <a:r>
                <a:rPr lang="en-MX">
                  <a:solidFill>
                    <a:schemeClr val="accent6"/>
                  </a:solidFill>
                </a:rPr>
                <a:t>+</a:t>
              </a:r>
            </a:p>
          </p:txBody>
        </p:sp>
        <p:sp>
          <p:nvSpPr>
            <p:cNvPr id="121" name="TextBox 120">
              <a:extLst>
                <a:ext uri="{FF2B5EF4-FFF2-40B4-BE49-F238E27FC236}">
                  <a16:creationId xmlns:a16="http://schemas.microsoft.com/office/drawing/2014/main" id="{9D1EACC0-8AE9-64A6-639D-882BD86BDEB7}"/>
                </a:ext>
              </a:extLst>
            </p:cNvPr>
            <p:cNvSpPr txBox="1"/>
            <p:nvPr/>
          </p:nvSpPr>
          <p:spPr>
            <a:xfrm>
              <a:off x="6802514" y="1290001"/>
              <a:ext cx="288862" cy="307777"/>
            </a:xfrm>
            <a:prstGeom prst="rect">
              <a:avLst/>
            </a:prstGeom>
            <a:noFill/>
          </p:spPr>
          <p:txBody>
            <a:bodyPr wrap="none" rtlCol="0">
              <a:spAutoFit/>
            </a:bodyPr>
            <a:lstStyle/>
            <a:p>
              <a:r>
                <a:rPr lang="en-MX">
                  <a:solidFill>
                    <a:schemeClr val="accent6"/>
                  </a:solidFill>
                </a:rPr>
                <a:t>+</a:t>
              </a:r>
            </a:p>
          </p:txBody>
        </p:sp>
        <p:sp>
          <p:nvSpPr>
            <p:cNvPr id="122" name="TextBox 121">
              <a:extLst>
                <a:ext uri="{FF2B5EF4-FFF2-40B4-BE49-F238E27FC236}">
                  <a16:creationId xmlns:a16="http://schemas.microsoft.com/office/drawing/2014/main" id="{F386154D-A945-1381-CFA5-EDC78D7F3A71}"/>
                </a:ext>
              </a:extLst>
            </p:cNvPr>
            <p:cNvSpPr txBox="1"/>
            <p:nvPr/>
          </p:nvSpPr>
          <p:spPr>
            <a:xfrm>
              <a:off x="6822296" y="1293071"/>
              <a:ext cx="288862" cy="307777"/>
            </a:xfrm>
            <a:prstGeom prst="rect">
              <a:avLst/>
            </a:prstGeom>
            <a:noFill/>
          </p:spPr>
          <p:txBody>
            <a:bodyPr wrap="none" rtlCol="0">
              <a:spAutoFit/>
            </a:bodyPr>
            <a:lstStyle/>
            <a:p>
              <a:r>
                <a:rPr lang="en-MX">
                  <a:solidFill>
                    <a:schemeClr val="accent6"/>
                  </a:solidFill>
                </a:rPr>
                <a:t>+</a:t>
              </a:r>
            </a:p>
          </p:txBody>
        </p:sp>
        <p:sp>
          <p:nvSpPr>
            <p:cNvPr id="123" name="TextBox 122">
              <a:extLst>
                <a:ext uri="{FF2B5EF4-FFF2-40B4-BE49-F238E27FC236}">
                  <a16:creationId xmlns:a16="http://schemas.microsoft.com/office/drawing/2014/main" id="{5FF10E22-0468-242D-C52B-81D642F999AF}"/>
                </a:ext>
              </a:extLst>
            </p:cNvPr>
            <p:cNvSpPr txBox="1"/>
            <p:nvPr/>
          </p:nvSpPr>
          <p:spPr>
            <a:xfrm>
              <a:off x="6908992" y="1290672"/>
              <a:ext cx="288862" cy="307777"/>
            </a:xfrm>
            <a:prstGeom prst="rect">
              <a:avLst/>
            </a:prstGeom>
            <a:noFill/>
          </p:spPr>
          <p:txBody>
            <a:bodyPr wrap="none" rtlCol="0">
              <a:spAutoFit/>
            </a:bodyPr>
            <a:lstStyle/>
            <a:p>
              <a:r>
                <a:rPr lang="en-MX">
                  <a:solidFill>
                    <a:schemeClr val="accent6"/>
                  </a:solidFill>
                </a:rPr>
                <a:t>+</a:t>
              </a:r>
            </a:p>
          </p:txBody>
        </p:sp>
        <p:sp>
          <p:nvSpPr>
            <p:cNvPr id="124" name="TextBox 123">
              <a:extLst>
                <a:ext uri="{FF2B5EF4-FFF2-40B4-BE49-F238E27FC236}">
                  <a16:creationId xmlns:a16="http://schemas.microsoft.com/office/drawing/2014/main" id="{F169FAA3-D1DE-2B5E-98B8-7B702F4E91BE}"/>
                </a:ext>
              </a:extLst>
            </p:cNvPr>
            <p:cNvSpPr txBox="1"/>
            <p:nvPr/>
          </p:nvSpPr>
          <p:spPr>
            <a:xfrm>
              <a:off x="8455618" y="1318274"/>
              <a:ext cx="288862" cy="307777"/>
            </a:xfrm>
            <a:prstGeom prst="rect">
              <a:avLst/>
            </a:prstGeom>
            <a:noFill/>
          </p:spPr>
          <p:txBody>
            <a:bodyPr wrap="none" rtlCol="0">
              <a:spAutoFit/>
            </a:bodyPr>
            <a:lstStyle/>
            <a:p>
              <a:r>
                <a:rPr lang="en-MX">
                  <a:solidFill>
                    <a:schemeClr val="accent6"/>
                  </a:solidFill>
                </a:rPr>
                <a:t>+</a:t>
              </a:r>
            </a:p>
          </p:txBody>
        </p:sp>
        <p:sp>
          <p:nvSpPr>
            <p:cNvPr id="125" name="TextBox 124">
              <a:extLst>
                <a:ext uri="{FF2B5EF4-FFF2-40B4-BE49-F238E27FC236}">
                  <a16:creationId xmlns:a16="http://schemas.microsoft.com/office/drawing/2014/main" id="{E1617189-119B-D8E6-C7FD-E2434094931C}"/>
                </a:ext>
              </a:extLst>
            </p:cNvPr>
            <p:cNvSpPr txBox="1"/>
            <p:nvPr/>
          </p:nvSpPr>
          <p:spPr>
            <a:xfrm>
              <a:off x="8395552" y="1324825"/>
              <a:ext cx="288862" cy="307777"/>
            </a:xfrm>
            <a:prstGeom prst="rect">
              <a:avLst/>
            </a:prstGeom>
            <a:noFill/>
          </p:spPr>
          <p:txBody>
            <a:bodyPr wrap="none" rtlCol="0">
              <a:spAutoFit/>
            </a:bodyPr>
            <a:lstStyle/>
            <a:p>
              <a:r>
                <a:rPr lang="en-MX">
                  <a:solidFill>
                    <a:schemeClr val="accent6"/>
                  </a:solidFill>
                </a:rPr>
                <a:t>+</a:t>
              </a:r>
            </a:p>
          </p:txBody>
        </p:sp>
        <p:sp>
          <p:nvSpPr>
            <p:cNvPr id="126" name="TextBox 125">
              <a:extLst>
                <a:ext uri="{FF2B5EF4-FFF2-40B4-BE49-F238E27FC236}">
                  <a16:creationId xmlns:a16="http://schemas.microsoft.com/office/drawing/2014/main" id="{EFC5CEAA-F976-C3FF-EF63-145241DF446B}"/>
                </a:ext>
              </a:extLst>
            </p:cNvPr>
            <p:cNvSpPr txBox="1"/>
            <p:nvPr/>
          </p:nvSpPr>
          <p:spPr>
            <a:xfrm>
              <a:off x="8190888" y="1321558"/>
              <a:ext cx="288862" cy="307777"/>
            </a:xfrm>
            <a:prstGeom prst="rect">
              <a:avLst/>
            </a:prstGeom>
            <a:noFill/>
          </p:spPr>
          <p:txBody>
            <a:bodyPr wrap="none" rtlCol="0">
              <a:spAutoFit/>
            </a:bodyPr>
            <a:lstStyle/>
            <a:p>
              <a:r>
                <a:rPr lang="en-MX">
                  <a:solidFill>
                    <a:schemeClr val="accent6"/>
                  </a:solidFill>
                </a:rPr>
                <a:t>+</a:t>
              </a:r>
            </a:p>
          </p:txBody>
        </p:sp>
        <p:sp>
          <p:nvSpPr>
            <p:cNvPr id="127" name="TextBox 126">
              <a:extLst>
                <a:ext uri="{FF2B5EF4-FFF2-40B4-BE49-F238E27FC236}">
                  <a16:creationId xmlns:a16="http://schemas.microsoft.com/office/drawing/2014/main" id="{B35BA537-9D3F-DE13-1423-103DD26CDDE3}"/>
                </a:ext>
              </a:extLst>
            </p:cNvPr>
            <p:cNvSpPr txBox="1"/>
            <p:nvPr/>
          </p:nvSpPr>
          <p:spPr>
            <a:xfrm>
              <a:off x="8052969" y="1317774"/>
              <a:ext cx="288862" cy="307777"/>
            </a:xfrm>
            <a:prstGeom prst="rect">
              <a:avLst/>
            </a:prstGeom>
            <a:noFill/>
          </p:spPr>
          <p:txBody>
            <a:bodyPr wrap="none" rtlCol="0">
              <a:spAutoFit/>
            </a:bodyPr>
            <a:lstStyle/>
            <a:p>
              <a:r>
                <a:rPr lang="en-MX">
                  <a:solidFill>
                    <a:schemeClr val="accent6"/>
                  </a:solidFill>
                </a:rPr>
                <a:t>+</a:t>
              </a:r>
            </a:p>
          </p:txBody>
        </p:sp>
        <p:sp>
          <p:nvSpPr>
            <p:cNvPr id="128" name="TextBox 127">
              <a:extLst>
                <a:ext uri="{FF2B5EF4-FFF2-40B4-BE49-F238E27FC236}">
                  <a16:creationId xmlns:a16="http://schemas.microsoft.com/office/drawing/2014/main" id="{88791D51-1122-AD2D-00B6-5BCACD171E00}"/>
                </a:ext>
              </a:extLst>
            </p:cNvPr>
            <p:cNvSpPr txBox="1"/>
            <p:nvPr/>
          </p:nvSpPr>
          <p:spPr>
            <a:xfrm>
              <a:off x="8081307" y="1317770"/>
              <a:ext cx="288862" cy="307777"/>
            </a:xfrm>
            <a:prstGeom prst="rect">
              <a:avLst/>
            </a:prstGeom>
            <a:noFill/>
          </p:spPr>
          <p:txBody>
            <a:bodyPr wrap="none" rtlCol="0">
              <a:spAutoFit/>
            </a:bodyPr>
            <a:lstStyle/>
            <a:p>
              <a:r>
                <a:rPr lang="en-MX" b="1">
                  <a:solidFill>
                    <a:schemeClr val="accent6"/>
                  </a:solidFill>
                </a:rPr>
                <a:t>+</a:t>
              </a:r>
            </a:p>
          </p:txBody>
        </p:sp>
        <p:sp>
          <p:nvSpPr>
            <p:cNvPr id="129" name="TextBox 128">
              <a:extLst>
                <a:ext uri="{FF2B5EF4-FFF2-40B4-BE49-F238E27FC236}">
                  <a16:creationId xmlns:a16="http://schemas.microsoft.com/office/drawing/2014/main" id="{D213BF8C-039F-1C55-C9F4-5DDAEA975EF4}"/>
                </a:ext>
              </a:extLst>
            </p:cNvPr>
            <p:cNvSpPr txBox="1"/>
            <p:nvPr/>
          </p:nvSpPr>
          <p:spPr>
            <a:xfrm>
              <a:off x="7822359" y="1324221"/>
              <a:ext cx="288862" cy="307777"/>
            </a:xfrm>
            <a:prstGeom prst="rect">
              <a:avLst/>
            </a:prstGeom>
            <a:noFill/>
          </p:spPr>
          <p:txBody>
            <a:bodyPr wrap="none" rtlCol="0">
              <a:spAutoFit/>
            </a:bodyPr>
            <a:lstStyle/>
            <a:p>
              <a:r>
                <a:rPr lang="en-MX">
                  <a:solidFill>
                    <a:schemeClr val="accent6"/>
                  </a:solidFill>
                </a:rPr>
                <a:t>+</a:t>
              </a:r>
            </a:p>
          </p:txBody>
        </p:sp>
        <p:sp>
          <p:nvSpPr>
            <p:cNvPr id="130" name="TextBox 129">
              <a:extLst>
                <a:ext uri="{FF2B5EF4-FFF2-40B4-BE49-F238E27FC236}">
                  <a16:creationId xmlns:a16="http://schemas.microsoft.com/office/drawing/2014/main" id="{56EDE539-9EE8-6C42-C2F5-EFD54CF532CE}"/>
                </a:ext>
              </a:extLst>
            </p:cNvPr>
            <p:cNvSpPr txBox="1"/>
            <p:nvPr/>
          </p:nvSpPr>
          <p:spPr>
            <a:xfrm>
              <a:off x="7101108" y="1325194"/>
              <a:ext cx="288862" cy="307777"/>
            </a:xfrm>
            <a:prstGeom prst="rect">
              <a:avLst/>
            </a:prstGeom>
            <a:noFill/>
          </p:spPr>
          <p:txBody>
            <a:bodyPr wrap="none" rtlCol="0">
              <a:spAutoFit/>
            </a:bodyPr>
            <a:lstStyle/>
            <a:p>
              <a:r>
                <a:rPr lang="en-MX">
                  <a:solidFill>
                    <a:schemeClr val="accent6"/>
                  </a:solidFill>
                </a:rPr>
                <a:t>+</a:t>
              </a:r>
            </a:p>
          </p:txBody>
        </p:sp>
        <p:sp>
          <p:nvSpPr>
            <p:cNvPr id="131" name="TextBox 130">
              <a:extLst>
                <a:ext uri="{FF2B5EF4-FFF2-40B4-BE49-F238E27FC236}">
                  <a16:creationId xmlns:a16="http://schemas.microsoft.com/office/drawing/2014/main" id="{8819E5E1-23A0-73B4-A1B0-40831DA6F390}"/>
                </a:ext>
              </a:extLst>
            </p:cNvPr>
            <p:cNvSpPr txBox="1"/>
            <p:nvPr/>
          </p:nvSpPr>
          <p:spPr>
            <a:xfrm>
              <a:off x="7120458" y="1325604"/>
              <a:ext cx="288862" cy="307777"/>
            </a:xfrm>
            <a:prstGeom prst="rect">
              <a:avLst/>
            </a:prstGeom>
            <a:noFill/>
          </p:spPr>
          <p:txBody>
            <a:bodyPr wrap="none" rtlCol="0">
              <a:spAutoFit/>
            </a:bodyPr>
            <a:lstStyle/>
            <a:p>
              <a:r>
                <a:rPr lang="en-MX">
                  <a:solidFill>
                    <a:schemeClr val="accent6"/>
                  </a:solidFill>
                </a:rPr>
                <a:t>+</a:t>
              </a:r>
            </a:p>
          </p:txBody>
        </p:sp>
        <p:sp>
          <p:nvSpPr>
            <p:cNvPr id="132" name="TextBox 131">
              <a:extLst>
                <a:ext uri="{FF2B5EF4-FFF2-40B4-BE49-F238E27FC236}">
                  <a16:creationId xmlns:a16="http://schemas.microsoft.com/office/drawing/2014/main" id="{C43AA676-82DD-ACA7-E0AE-22BC5DE18472}"/>
                </a:ext>
              </a:extLst>
            </p:cNvPr>
            <p:cNvSpPr txBox="1"/>
            <p:nvPr/>
          </p:nvSpPr>
          <p:spPr>
            <a:xfrm>
              <a:off x="7144625" y="1324674"/>
              <a:ext cx="288862" cy="307777"/>
            </a:xfrm>
            <a:prstGeom prst="rect">
              <a:avLst/>
            </a:prstGeom>
            <a:noFill/>
          </p:spPr>
          <p:txBody>
            <a:bodyPr wrap="none" rtlCol="0">
              <a:spAutoFit/>
            </a:bodyPr>
            <a:lstStyle/>
            <a:p>
              <a:r>
                <a:rPr lang="en-MX">
                  <a:solidFill>
                    <a:schemeClr val="accent6"/>
                  </a:solidFill>
                </a:rPr>
                <a:t>+</a:t>
              </a:r>
            </a:p>
          </p:txBody>
        </p:sp>
        <p:sp>
          <p:nvSpPr>
            <p:cNvPr id="133" name="TextBox 132">
              <a:extLst>
                <a:ext uri="{FF2B5EF4-FFF2-40B4-BE49-F238E27FC236}">
                  <a16:creationId xmlns:a16="http://schemas.microsoft.com/office/drawing/2014/main" id="{74ABFFD4-99F7-C480-4265-25EE4E152EC9}"/>
                </a:ext>
              </a:extLst>
            </p:cNvPr>
            <p:cNvSpPr txBox="1"/>
            <p:nvPr/>
          </p:nvSpPr>
          <p:spPr>
            <a:xfrm>
              <a:off x="7166495" y="1325194"/>
              <a:ext cx="288862" cy="307777"/>
            </a:xfrm>
            <a:prstGeom prst="rect">
              <a:avLst/>
            </a:prstGeom>
            <a:noFill/>
          </p:spPr>
          <p:txBody>
            <a:bodyPr wrap="none" rtlCol="0">
              <a:spAutoFit/>
            </a:bodyPr>
            <a:lstStyle/>
            <a:p>
              <a:r>
                <a:rPr lang="en-MX">
                  <a:solidFill>
                    <a:schemeClr val="accent6"/>
                  </a:solidFill>
                </a:rPr>
                <a:t>+</a:t>
              </a:r>
            </a:p>
          </p:txBody>
        </p:sp>
        <p:sp>
          <p:nvSpPr>
            <p:cNvPr id="134" name="TextBox 133">
              <a:extLst>
                <a:ext uri="{FF2B5EF4-FFF2-40B4-BE49-F238E27FC236}">
                  <a16:creationId xmlns:a16="http://schemas.microsoft.com/office/drawing/2014/main" id="{C871A06B-9495-05B1-51F3-B881970AB618}"/>
                </a:ext>
              </a:extLst>
            </p:cNvPr>
            <p:cNvSpPr txBox="1"/>
            <p:nvPr/>
          </p:nvSpPr>
          <p:spPr>
            <a:xfrm>
              <a:off x="7298340" y="1325205"/>
              <a:ext cx="288862" cy="307777"/>
            </a:xfrm>
            <a:prstGeom prst="rect">
              <a:avLst/>
            </a:prstGeom>
            <a:noFill/>
          </p:spPr>
          <p:txBody>
            <a:bodyPr wrap="none" rtlCol="0">
              <a:spAutoFit/>
            </a:bodyPr>
            <a:lstStyle/>
            <a:p>
              <a:r>
                <a:rPr lang="en-MX">
                  <a:solidFill>
                    <a:schemeClr val="accent6"/>
                  </a:solidFill>
                </a:rPr>
                <a:t>+</a:t>
              </a:r>
            </a:p>
          </p:txBody>
        </p:sp>
        <p:sp>
          <p:nvSpPr>
            <p:cNvPr id="135" name="TextBox 134">
              <a:extLst>
                <a:ext uri="{FF2B5EF4-FFF2-40B4-BE49-F238E27FC236}">
                  <a16:creationId xmlns:a16="http://schemas.microsoft.com/office/drawing/2014/main" id="{963740DD-3514-8EA1-16FD-86B0950DD6E6}"/>
                </a:ext>
              </a:extLst>
            </p:cNvPr>
            <p:cNvSpPr txBox="1"/>
            <p:nvPr/>
          </p:nvSpPr>
          <p:spPr>
            <a:xfrm>
              <a:off x="7359305" y="1325587"/>
              <a:ext cx="288862" cy="307777"/>
            </a:xfrm>
            <a:prstGeom prst="rect">
              <a:avLst/>
            </a:prstGeom>
            <a:noFill/>
          </p:spPr>
          <p:txBody>
            <a:bodyPr wrap="none" rtlCol="0">
              <a:spAutoFit/>
            </a:bodyPr>
            <a:lstStyle/>
            <a:p>
              <a:r>
                <a:rPr lang="en-MX">
                  <a:solidFill>
                    <a:schemeClr val="accent6"/>
                  </a:solidFill>
                </a:rPr>
                <a:t>+</a:t>
              </a:r>
            </a:p>
          </p:txBody>
        </p:sp>
        <p:sp>
          <p:nvSpPr>
            <p:cNvPr id="136" name="TextBox 135">
              <a:extLst>
                <a:ext uri="{FF2B5EF4-FFF2-40B4-BE49-F238E27FC236}">
                  <a16:creationId xmlns:a16="http://schemas.microsoft.com/office/drawing/2014/main" id="{0AE52990-E8BE-0377-A538-E34D802FC55A}"/>
                </a:ext>
              </a:extLst>
            </p:cNvPr>
            <p:cNvSpPr txBox="1"/>
            <p:nvPr/>
          </p:nvSpPr>
          <p:spPr>
            <a:xfrm>
              <a:off x="7564399" y="1325788"/>
              <a:ext cx="288862" cy="307777"/>
            </a:xfrm>
            <a:prstGeom prst="rect">
              <a:avLst/>
            </a:prstGeom>
            <a:noFill/>
          </p:spPr>
          <p:txBody>
            <a:bodyPr wrap="none" rtlCol="0">
              <a:spAutoFit/>
            </a:bodyPr>
            <a:lstStyle/>
            <a:p>
              <a:r>
                <a:rPr lang="en-MX">
                  <a:solidFill>
                    <a:schemeClr val="accent6"/>
                  </a:solidFill>
                </a:rPr>
                <a:t>+</a:t>
              </a:r>
            </a:p>
          </p:txBody>
        </p:sp>
        <p:sp>
          <p:nvSpPr>
            <p:cNvPr id="137" name="TextBox 136">
              <a:extLst>
                <a:ext uri="{FF2B5EF4-FFF2-40B4-BE49-F238E27FC236}">
                  <a16:creationId xmlns:a16="http://schemas.microsoft.com/office/drawing/2014/main" id="{F820485F-3A69-BCF8-C447-A457AD8CC34A}"/>
                </a:ext>
              </a:extLst>
            </p:cNvPr>
            <p:cNvSpPr txBox="1"/>
            <p:nvPr/>
          </p:nvSpPr>
          <p:spPr>
            <a:xfrm>
              <a:off x="7412885" y="1320121"/>
              <a:ext cx="288862" cy="307777"/>
            </a:xfrm>
            <a:prstGeom prst="rect">
              <a:avLst/>
            </a:prstGeom>
            <a:noFill/>
          </p:spPr>
          <p:txBody>
            <a:bodyPr wrap="none" rtlCol="0">
              <a:spAutoFit/>
            </a:bodyPr>
            <a:lstStyle/>
            <a:p>
              <a:r>
                <a:rPr lang="en-MX">
                  <a:solidFill>
                    <a:schemeClr val="accent6"/>
                  </a:solidFill>
                </a:rPr>
                <a:t>+</a:t>
              </a:r>
            </a:p>
          </p:txBody>
        </p:sp>
        <p:sp>
          <p:nvSpPr>
            <p:cNvPr id="138" name="TextBox 137">
              <a:extLst>
                <a:ext uri="{FF2B5EF4-FFF2-40B4-BE49-F238E27FC236}">
                  <a16:creationId xmlns:a16="http://schemas.microsoft.com/office/drawing/2014/main" id="{DECF950E-1308-A741-ABFF-C8DF0C48A7B5}"/>
                </a:ext>
              </a:extLst>
            </p:cNvPr>
            <p:cNvSpPr txBox="1"/>
            <p:nvPr/>
          </p:nvSpPr>
          <p:spPr>
            <a:xfrm>
              <a:off x="7442170" y="1318011"/>
              <a:ext cx="288862" cy="307777"/>
            </a:xfrm>
            <a:prstGeom prst="rect">
              <a:avLst/>
            </a:prstGeom>
            <a:noFill/>
          </p:spPr>
          <p:txBody>
            <a:bodyPr wrap="none" rtlCol="0">
              <a:spAutoFit/>
            </a:bodyPr>
            <a:lstStyle/>
            <a:p>
              <a:r>
                <a:rPr lang="en-MX">
                  <a:solidFill>
                    <a:schemeClr val="accent6"/>
                  </a:solidFill>
                </a:rPr>
                <a:t>+</a:t>
              </a:r>
            </a:p>
          </p:txBody>
        </p:sp>
        <p:sp>
          <p:nvSpPr>
            <p:cNvPr id="139" name="TextBox 138">
              <a:extLst>
                <a:ext uri="{FF2B5EF4-FFF2-40B4-BE49-F238E27FC236}">
                  <a16:creationId xmlns:a16="http://schemas.microsoft.com/office/drawing/2014/main" id="{CCBDBF99-088F-1983-0E80-9CCEB00138A7}"/>
                </a:ext>
              </a:extLst>
            </p:cNvPr>
            <p:cNvSpPr txBox="1"/>
            <p:nvPr/>
          </p:nvSpPr>
          <p:spPr>
            <a:xfrm>
              <a:off x="7478963" y="1317856"/>
              <a:ext cx="288862" cy="307777"/>
            </a:xfrm>
            <a:prstGeom prst="rect">
              <a:avLst/>
            </a:prstGeom>
            <a:noFill/>
          </p:spPr>
          <p:txBody>
            <a:bodyPr wrap="none" rtlCol="0">
              <a:spAutoFit/>
            </a:bodyPr>
            <a:lstStyle/>
            <a:p>
              <a:r>
                <a:rPr lang="en-MX">
                  <a:solidFill>
                    <a:schemeClr val="accent6"/>
                  </a:solidFill>
                </a:rPr>
                <a:t>+</a:t>
              </a:r>
            </a:p>
          </p:txBody>
        </p:sp>
        <p:sp>
          <p:nvSpPr>
            <p:cNvPr id="140" name="TextBox 139">
              <a:extLst>
                <a:ext uri="{FF2B5EF4-FFF2-40B4-BE49-F238E27FC236}">
                  <a16:creationId xmlns:a16="http://schemas.microsoft.com/office/drawing/2014/main" id="{280800A2-EB61-27B9-220E-DD72172FACEB}"/>
                </a:ext>
              </a:extLst>
            </p:cNvPr>
            <p:cNvSpPr txBox="1"/>
            <p:nvPr/>
          </p:nvSpPr>
          <p:spPr>
            <a:xfrm>
              <a:off x="7646531" y="1321870"/>
              <a:ext cx="288862" cy="307777"/>
            </a:xfrm>
            <a:prstGeom prst="rect">
              <a:avLst/>
            </a:prstGeom>
            <a:noFill/>
          </p:spPr>
          <p:txBody>
            <a:bodyPr wrap="none" rtlCol="0">
              <a:spAutoFit/>
            </a:bodyPr>
            <a:lstStyle/>
            <a:p>
              <a:r>
                <a:rPr lang="en-MX">
                  <a:solidFill>
                    <a:schemeClr val="accent6"/>
                  </a:solidFill>
                </a:rPr>
                <a:t>+</a:t>
              </a:r>
            </a:p>
          </p:txBody>
        </p:sp>
        <p:sp>
          <p:nvSpPr>
            <p:cNvPr id="141" name="Freeform 140">
              <a:extLst>
                <a:ext uri="{FF2B5EF4-FFF2-40B4-BE49-F238E27FC236}">
                  <a16:creationId xmlns:a16="http://schemas.microsoft.com/office/drawing/2014/main" id="{E94C696C-524B-AC21-64C1-29C0A1D51466}"/>
                </a:ext>
              </a:extLst>
            </p:cNvPr>
            <p:cNvSpPr/>
            <p:nvPr/>
          </p:nvSpPr>
          <p:spPr>
            <a:xfrm>
              <a:off x="1743519" y="1269737"/>
              <a:ext cx="6893534" cy="198988"/>
            </a:xfrm>
            <a:custGeom>
              <a:avLst/>
              <a:gdLst>
                <a:gd name="connsiteX0" fmla="*/ 6893534 w 6893534"/>
                <a:gd name="connsiteY0" fmla="*/ 198988 h 198988"/>
                <a:gd name="connsiteX1" fmla="*/ 5429546 w 6893534"/>
                <a:gd name="connsiteY1" fmla="*/ 198988 h 198988"/>
                <a:gd name="connsiteX2" fmla="*/ 5429546 w 6893534"/>
                <a:gd name="connsiteY2" fmla="*/ 198988 h 198988"/>
                <a:gd name="connsiteX3" fmla="*/ 5429546 w 6893534"/>
                <a:gd name="connsiteY3" fmla="*/ 165824 h 198988"/>
                <a:gd name="connsiteX4" fmla="*/ 4567262 w 6893534"/>
                <a:gd name="connsiteY4" fmla="*/ 165824 h 198988"/>
                <a:gd name="connsiteX5" fmla="*/ 4567262 w 6893534"/>
                <a:gd name="connsiteY5" fmla="*/ 165824 h 198988"/>
                <a:gd name="connsiteX6" fmla="*/ 4548311 w 6893534"/>
                <a:gd name="connsiteY6" fmla="*/ 146873 h 198988"/>
                <a:gd name="connsiteX7" fmla="*/ 4102956 w 6893534"/>
                <a:gd name="connsiteY7" fmla="*/ 146873 h 198988"/>
                <a:gd name="connsiteX8" fmla="*/ 4102956 w 6893534"/>
                <a:gd name="connsiteY8" fmla="*/ 118445 h 198988"/>
                <a:gd name="connsiteX9" fmla="*/ 3278574 w 6893534"/>
                <a:gd name="connsiteY9" fmla="*/ 118445 h 198988"/>
                <a:gd name="connsiteX10" fmla="*/ 3278574 w 6893534"/>
                <a:gd name="connsiteY10" fmla="*/ 108970 h 198988"/>
                <a:gd name="connsiteX11" fmla="*/ 2293107 w 6893534"/>
                <a:gd name="connsiteY11" fmla="*/ 108970 h 198988"/>
                <a:gd name="connsiteX12" fmla="*/ 2293107 w 6893534"/>
                <a:gd name="connsiteY12" fmla="*/ 80543 h 198988"/>
                <a:gd name="connsiteX13" fmla="*/ 1928294 w 6893534"/>
                <a:gd name="connsiteY13" fmla="*/ 80543 h 198988"/>
                <a:gd name="connsiteX14" fmla="*/ 1928294 w 6893534"/>
                <a:gd name="connsiteY14" fmla="*/ 66329 h 198988"/>
                <a:gd name="connsiteX15" fmla="*/ 1127602 w 6893534"/>
                <a:gd name="connsiteY15" fmla="*/ 66329 h 198988"/>
                <a:gd name="connsiteX16" fmla="*/ 1127602 w 6893534"/>
                <a:gd name="connsiteY16" fmla="*/ 18951 h 198988"/>
                <a:gd name="connsiteX17" fmla="*/ 544850 w 6893534"/>
                <a:gd name="connsiteY17" fmla="*/ 18951 h 198988"/>
                <a:gd name="connsiteX18" fmla="*/ 544850 w 6893534"/>
                <a:gd name="connsiteY18" fmla="*/ 0 h 198988"/>
                <a:gd name="connsiteX19" fmla="*/ 0 w 6893534"/>
                <a:gd name="connsiteY19" fmla="*/ 0 h 19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93534" h="198988">
                  <a:moveTo>
                    <a:pt x="6893534" y="198988"/>
                  </a:moveTo>
                  <a:lnTo>
                    <a:pt x="5429546" y="198988"/>
                  </a:lnTo>
                  <a:lnTo>
                    <a:pt x="5429546" y="198988"/>
                  </a:lnTo>
                  <a:lnTo>
                    <a:pt x="5429546" y="165824"/>
                  </a:lnTo>
                  <a:lnTo>
                    <a:pt x="4567262" y="165824"/>
                  </a:lnTo>
                  <a:lnTo>
                    <a:pt x="4567262" y="165824"/>
                  </a:lnTo>
                  <a:lnTo>
                    <a:pt x="4548311" y="146873"/>
                  </a:lnTo>
                  <a:lnTo>
                    <a:pt x="4102956" y="146873"/>
                  </a:lnTo>
                  <a:lnTo>
                    <a:pt x="4102956" y="118445"/>
                  </a:lnTo>
                  <a:lnTo>
                    <a:pt x="3278574" y="118445"/>
                  </a:lnTo>
                  <a:lnTo>
                    <a:pt x="3278574" y="108970"/>
                  </a:lnTo>
                  <a:lnTo>
                    <a:pt x="2293107" y="108970"/>
                  </a:lnTo>
                  <a:lnTo>
                    <a:pt x="2293107" y="80543"/>
                  </a:lnTo>
                  <a:lnTo>
                    <a:pt x="1928294" y="80543"/>
                  </a:lnTo>
                  <a:lnTo>
                    <a:pt x="1928294" y="66329"/>
                  </a:lnTo>
                  <a:lnTo>
                    <a:pt x="1127602" y="66329"/>
                  </a:lnTo>
                  <a:lnTo>
                    <a:pt x="1127602" y="18951"/>
                  </a:lnTo>
                  <a:lnTo>
                    <a:pt x="544850" y="18951"/>
                  </a:lnTo>
                  <a:lnTo>
                    <a:pt x="544850" y="0"/>
                  </a:lnTo>
                  <a:lnTo>
                    <a:pt x="0" y="0"/>
                  </a:lnTo>
                </a:path>
              </a:pathLst>
            </a:cu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 name="TextBox 141">
              <a:extLst>
                <a:ext uri="{FF2B5EF4-FFF2-40B4-BE49-F238E27FC236}">
                  <a16:creationId xmlns:a16="http://schemas.microsoft.com/office/drawing/2014/main" id="{3CA75E78-B289-AD0C-A976-8B2BC077EC11}"/>
                </a:ext>
              </a:extLst>
            </p:cNvPr>
            <p:cNvSpPr txBox="1"/>
            <p:nvPr/>
          </p:nvSpPr>
          <p:spPr>
            <a:xfrm>
              <a:off x="7301537" y="1206039"/>
              <a:ext cx="444240" cy="246221"/>
            </a:xfrm>
            <a:prstGeom prst="rect">
              <a:avLst/>
            </a:prstGeom>
            <a:noFill/>
          </p:spPr>
          <p:txBody>
            <a:bodyPr wrap="square" rtlCol="0">
              <a:spAutoFit/>
            </a:bodyPr>
            <a:lstStyle/>
            <a:p>
              <a:r>
                <a:rPr lang="en-US" sz="1000" dirty="0">
                  <a:solidFill>
                    <a:schemeClr val="tx1"/>
                  </a:solidFill>
                </a:rPr>
                <a:t>89%</a:t>
              </a:r>
            </a:p>
          </p:txBody>
        </p:sp>
        <p:sp>
          <p:nvSpPr>
            <p:cNvPr id="143" name="TextBox 142">
              <a:extLst>
                <a:ext uri="{FF2B5EF4-FFF2-40B4-BE49-F238E27FC236}">
                  <a16:creationId xmlns:a16="http://schemas.microsoft.com/office/drawing/2014/main" id="{AFECE3EC-1466-DC13-C832-6B4C2C806583}"/>
                </a:ext>
              </a:extLst>
            </p:cNvPr>
            <p:cNvSpPr txBox="1"/>
            <p:nvPr/>
          </p:nvSpPr>
          <p:spPr>
            <a:xfrm>
              <a:off x="7273547" y="1464980"/>
              <a:ext cx="535448" cy="246221"/>
            </a:xfrm>
            <a:prstGeom prst="rect">
              <a:avLst/>
            </a:prstGeom>
            <a:noFill/>
          </p:spPr>
          <p:txBody>
            <a:bodyPr wrap="square" rtlCol="0">
              <a:spAutoFit/>
            </a:bodyPr>
            <a:lstStyle/>
            <a:p>
              <a:r>
                <a:rPr lang="en-US" sz="1000" dirty="0">
                  <a:solidFill>
                    <a:schemeClr val="tx1"/>
                  </a:solidFill>
                </a:rPr>
                <a:t>78%</a:t>
              </a:r>
            </a:p>
          </p:txBody>
        </p:sp>
        <p:sp>
          <p:nvSpPr>
            <p:cNvPr id="144" name="TextBox 143">
              <a:extLst>
                <a:ext uri="{FF2B5EF4-FFF2-40B4-BE49-F238E27FC236}">
                  <a16:creationId xmlns:a16="http://schemas.microsoft.com/office/drawing/2014/main" id="{A25042D1-96FB-84FD-84EE-6810571E97AD}"/>
                </a:ext>
              </a:extLst>
            </p:cNvPr>
            <p:cNvSpPr txBox="1"/>
            <p:nvPr/>
          </p:nvSpPr>
          <p:spPr>
            <a:xfrm>
              <a:off x="7570897" y="1461141"/>
              <a:ext cx="1284137" cy="246221"/>
            </a:xfrm>
            <a:prstGeom prst="rect">
              <a:avLst/>
            </a:prstGeom>
            <a:noFill/>
          </p:spPr>
          <p:txBody>
            <a:bodyPr wrap="square" rtlCol="0">
              <a:spAutoFit/>
            </a:bodyPr>
            <a:lstStyle/>
            <a:p>
              <a:r>
                <a:rPr lang="en-US" sz="1000" dirty="0">
                  <a:solidFill>
                    <a:schemeClr val="tx1"/>
                  </a:solidFill>
                </a:rPr>
                <a:t>Median PFS: NR</a:t>
              </a:r>
            </a:p>
          </p:txBody>
        </p:sp>
        <p:sp>
          <p:nvSpPr>
            <p:cNvPr id="145" name="TextBox 144">
              <a:extLst>
                <a:ext uri="{FF2B5EF4-FFF2-40B4-BE49-F238E27FC236}">
                  <a16:creationId xmlns:a16="http://schemas.microsoft.com/office/drawing/2014/main" id="{678276EF-6FC7-F940-6859-067925751522}"/>
                </a:ext>
              </a:extLst>
            </p:cNvPr>
            <p:cNvSpPr txBox="1"/>
            <p:nvPr/>
          </p:nvSpPr>
          <p:spPr>
            <a:xfrm>
              <a:off x="6951148" y="1694629"/>
              <a:ext cx="517158" cy="246221"/>
            </a:xfrm>
            <a:prstGeom prst="rect">
              <a:avLst/>
            </a:prstGeom>
            <a:noFill/>
          </p:spPr>
          <p:txBody>
            <a:bodyPr wrap="square" rtlCol="0">
              <a:spAutoFit/>
            </a:bodyPr>
            <a:lstStyle/>
            <a:p>
              <a:r>
                <a:rPr lang="en-US" sz="1000" dirty="0">
                  <a:solidFill>
                    <a:schemeClr val="tx1"/>
                  </a:solidFill>
                </a:rPr>
                <a:t>76%</a:t>
              </a:r>
            </a:p>
          </p:txBody>
        </p:sp>
        <p:sp>
          <p:nvSpPr>
            <p:cNvPr id="146" name="TextBox 145">
              <a:extLst>
                <a:ext uri="{FF2B5EF4-FFF2-40B4-BE49-F238E27FC236}">
                  <a16:creationId xmlns:a16="http://schemas.microsoft.com/office/drawing/2014/main" id="{395BF497-44A2-3D5F-6217-F0A89A8516A9}"/>
                </a:ext>
              </a:extLst>
            </p:cNvPr>
            <p:cNvSpPr txBox="1"/>
            <p:nvPr/>
          </p:nvSpPr>
          <p:spPr>
            <a:xfrm>
              <a:off x="8256299" y="1881123"/>
              <a:ext cx="1271566" cy="246221"/>
            </a:xfrm>
            <a:prstGeom prst="rect">
              <a:avLst/>
            </a:prstGeom>
            <a:noFill/>
          </p:spPr>
          <p:txBody>
            <a:bodyPr wrap="square" rtlCol="0">
              <a:spAutoFit/>
            </a:bodyPr>
            <a:lstStyle/>
            <a:p>
              <a:r>
                <a:rPr lang="en-US" sz="1000" dirty="0">
                  <a:solidFill>
                    <a:schemeClr val="tx1"/>
                  </a:solidFill>
                </a:rPr>
                <a:t>Median PFS: NR</a:t>
              </a:r>
            </a:p>
          </p:txBody>
        </p:sp>
        <p:sp>
          <p:nvSpPr>
            <p:cNvPr id="147" name="TextBox 146">
              <a:extLst>
                <a:ext uri="{FF2B5EF4-FFF2-40B4-BE49-F238E27FC236}">
                  <a16:creationId xmlns:a16="http://schemas.microsoft.com/office/drawing/2014/main" id="{DCD1FADD-4C65-32B9-A49D-2F988BB4FC20}"/>
                </a:ext>
              </a:extLst>
            </p:cNvPr>
            <p:cNvSpPr txBox="1"/>
            <p:nvPr/>
          </p:nvSpPr>
          <p:spPr>
            <a:xfrm>
              <a:off x="6950896" y="1845112"/>
              <a:ext cx="442089" cy="246221"/>
            </a:xfrm>
            <a:prstGeom prst="rect">
              <a:avLst/>
            </a:prstGeom>
            <a:noFill/>
          </p:spPr>
          <p:txBody>
            <a:bodyPr wrap="square" rtlCol="0">
              <a:spAutoFit/>
            </a:bodyPr>
            <a:lstStyle/>
            <a:p>
              <a:r>
                <a:rPr lang="en-US" sz="1000" dirty="0">
                  <a:solidFill>
                    <a:schemeClr val="tx1"/>
                  </a:solidFill>
                </a:rPr>
                <a:t>75%</a:t>
              </a:r>
            </a:p>
          </p:txBody>
        </p:sp>
        <p:sp>
          <p:nvSpPr>
            <p:cNvPr id="148" name="TextBox 147">
              <a:extLst>
                <a:ext uri="{FF2B5EF4-FFF2-40B4-BE49-F238E27FC236}">
                  <a16:creationId xmlns:a16="http://schemas.microsoft.com/office/drawing/2014/main" id="{1CDD5F12-60B8-CD7A-C1E4-F1205918129C}"/>
                </a:ext>
              </a:extLst>
            </p:cNvPr>
            <p:cNvSpPr txBox="1"/>
            <p:nvPr/>
          </p:nvSpPr>
          <p:spPr>
            <a:xfrm>
              <a:off x="8245186" y="1670750"/>
              <a:ext cx="1271566" cy="246221"/>
            </a:xfrm>
            <a:prstGeom prst="rect">
              <a:avLst/>
            </a:prstGeom>
            <a:noFill/>
          </p:spPr>
          <p:txBody>
            <a:bodyPr wrap="square" rtlCol="0">
              <a:spAutoFit/>
            </a:bodyPr>
            <a:lstStyle/>
            <a:p>
              <a:r>
                <a:rPr lang="en-US" sz="1000" dirty="0">
                  <a:solidFill>
                    <a:schemeClr val="tx1"/>
                  </a:solidFill>
                </a:rPr>
                <a:t>Median PFS: NR</a:t>
              </a:r>
            </a:p>
          </p:txBody>
        </p:sp>
        <p:sp>
          <p:nvSpPr>
            <p:cNvPr id="149" name="Freeform 148">
              <a:extLst>
                <a:ext uri="{FF2B5EF4-FFF2-40B4-BE49-F238E27FC236}">
                  <a16:creationId xmlns:a16="http://schemas.microsoft.com/office/drawing/2014/main" id="{E5FF44ED-CAA7-FA1C-CEFD-D769D6D5D110}"/>
                </a:ext>
              </a:extLst>
            </p:cNvPr>
            <p:cNvSpPr/>
            <p:nvPr/>
          </p:nvSpPr>
          <p:spPr>
            <a:xfrm>
              <a:off x="7293600" y="1728000"/>
              <a:ext cx="64800" cy="180000"/>
            </a:xfrm>
            <a:custGeom>
              <a:avLst/>
              <a:gdLst>
                <a:gd name="connsiteX0" fmla="*/ 0 w 64800"/>
                <a:gd name="connsiteY0" fmla="*/ 180000 h 180000"/>
                <a:gd name="connsiteX1" fmla="*/ 64800 w 64800"/>
                <a:gd name="connsiteY1" fmla="*/ 0 h 180000"/>
              </a:gdLst>
              <a:ahLst/>
              <a:cxnLst>
                <a:cxn ang="0">
                  <a:pos x="connsiteX0" y="connsiteY0"/>
                </a:cxn>
                <a:cxn ang="0">
                  <a:pos x="connsiteX1" y="connsiteY1"/>
                </a:cxn>
              </a:cxnLst>
              <a:rect l="l" t="t" r="r" b="b"/>
              <a:pathLst>
                <a:path w="64800" h="180000">
                  <a:moveTo>
                    <a:pt x="0" y="180000"/>
                  </a:moveTo>
                  <a:lnTo>
                    <a:pt x="648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 name="TextBox 149">
              <a:extLst>
                <a:ext uri="{FF2B5EF4-FFF2-40B4-BE49-F238E27FC236}">
                  <a16:creationId xmlns:a16="http://schemas.microsoft.com/office/drawing/2014/main" id="{343A6291-D577-AF70-136F-C0A073C267D5}"/>
                </a:ext>
              </a:extLst>
            </p:cNvPr>
            <p:cNvSpPr txBox="1"/>
            <p:nvPr/>
          </p:nvSpPr>
          <p:spPr>
            <a:xfrm>
              <a:off x="7966790" y="2366232"/>
              <a:ext cx="1484115" cy="246221"/>
            </a:xfrm>
            <a:prstGeom prst="rect">
              <a:avLst/>
            </a:prstGeom>
            <a:noFill/>
          </p:spPr>
          <p:txBody>
            <a:bodyPr wrap="square" rtlCol="0">
              <a:spAutoFit/>
            </a:bodyPr>
            <a:lstStyle/>
            <a:p>
              <a:r>
                <a:rPr lang="en-US" sz="1000" dirty="0">
                  <a:solidFill>
                    <a:schemeClr val="tx1"/>
                  </a:solidFill>
                </a:rPr>
                <a:t>Median PFS: 28 mo</a:t>
              </a:r>
            </a:p>
          </p:txBody>
        </p:sp>
        <p:sp>
          <p:nvSpPr>
            <p:cNvPr id="151" name="TextBox 150">
              <a:extLst>
                <a:ext uri="{FF2B5EF4-FFF2-40B4-BE49-F238E27FC236}">
                  <a16:creationId xmlns:a16="http://schemas.microsoft.com/office/drawing/2014/main" id="{7C722D30-61A0-824B-2674-17567AB1AEC8}"/>
                </a:ext>
              </a:extLst>
            </p:cNvPr>
            <p:cNvSpPr txBox="1"/>
            <p:nvPr/>
          </p:nvSpPr>
          <p:spPr>
            <a:xfrm>
              <a:off x="6988685" y="2366674"/>
              <a:ext cx="453407" cy="246221"/>
            </a:xfrm>
            <a:prstGeom prst="rect">
              <a:avLst/>
            </a:prstGeom>
            <a:noFill/>
          </p:spPr>
          <p:txBody>
            <a:bodyPr wrap="square" rtlCol="0">
              <a:spAutoFit/>
            </a:bodyPr>
            <a:lstStyle/>
            <a:p>
              <a:r>
                <a:rPr lang="en-US" sz="1000" dirty="0">
                  <a:solidFill>
                    <a:schemeClr val="tx1"/>
                  </a:solidFill>
                </a:rPr>
                <a:t>26%</a:t>
              </a:r>
            </a:p>
          </p:txBody>
        </p:sp>
        <p:sp>
          <p:nvSpPr>
            <p:cNvPr id="152" name="TextBox 151">
              <a:extLst>
                <a:ext uri="{FF2B5EF4-FFF2-40B4-BE49-F238E27FC236}">
                  <a16:creationId xmlns:a16="http://schemas.microsoft.com/office/drawing/2014/main" id="{E2B8053F-8536-4D9F-B652-8F24D4EEA49D}"/>
                </a:ext>
              </a:extLst>
            </p:cNvPr>
            <p:cNvSpPr txBox="1"/>
            <p:nvPr/>
          </p:nvSpPr>
          <p:spPr>
            <a:xfrm>
              <a:off x="7433291" y="2768157"/>
              <a:ext cx="1566234" cy="246221"/>
            </a:xfrm>
            <a:prstGeom prst="rect">
              <a:avLst/>
            </a:prstGeom>
            <a:noFill/>
          </p:spPr>
          <p:txBody>
            <a:bodyPr wrap="square" rtlCol="0">
              <a:spAutoFit/>
            </a:bodyPr>
            <a:lstStyle/>
            <a:p>
              <a:r>
                <a:rPr lang="en-US" sz="1000" dirty="0">
                  <a:solidFill>
                    <a:schemeClr val="tx1"/>
                  </a:solidFill>
                </a:rPr>
                <a:t>Median PFS: 17.5 mo</a:t>
              </a:r>
            </a:p>
          </p:txBody>
        </p:sp>
        <p:sp>
          <p:nvSpPr>
            <p:cNvPr id="153" name="TextBox 152">
              <a:extLst>
                <a:ext uri="{FF2B5EF4-FFF2-40B4-BE49-F238E27FC236}">
                  <a16:creationId xmlns:a16="http://schemas.microsoft.com/office/drawing/2014/main" id="{4CEC0EEC-A964-42ED-F121-840FAA73D379}"/>
                </a:ext>
              </a:extLst>
            </p:cNvPr>
            <p:cNvSpPr txBox="1"/>
            <p:nvPr/>
          </p:nvSpPr>
          <p:spPr>
            <a:xfrm rot="16200000">
              <a:off x="286558" y="2014724"/>
              <a:ext cx="1926690" cy="307777"/>
            </a:xfrm>
            <a:prstGeom prst="rect">
              <a:avLst/>
            </a:prstGeom>
            <a:noFill/>
          </p:spPr>
          <p:txBody>
            <a:bodyPr wrap="square" rtlCol="0">
              <a:spAutoFit/>
            </a:bodyPr>
            <a:lstStyle/>
            <a:p>
              <a:pPr algn="ctr"/>
              <a:r>
                <a:rPr lang="en-US" b="1" dirty="0"/>
                <a:t>PFS, %</a:t>
              </a:r>
            </a:p>
          </p:txBody>
        </p:sp>
        <p:sp>
          <p:nvSpPr>
            <p:cNvPr id="154" name="TextBox 153">
              <a:extLst>
                <a:ext uri="{FF2B5EF4-FFF2-40B4-BE49-F238E27FC236}">
                  <a16:creationId xmlns:a16="http://schemas.microsoft.com/office/drawing/2014/main" id="{6B0DA371-B071-689A-9CC8-6A2A2361B9AD}"/>
                </a:ext>
              </a:extLst>
            </p:cNvPr>
            <p:cNvSpPr txBox="1"/>
            <p:nvPr/>
          </p:nvSpPr>
          <p:spPr>
            <a:xfrm>
              <a:off x="1794660" y="3287532"/>
              <a:ext cx="6949819" cy="307777"/>
            </a:xfrm>
            <a:prstGeom prst="rect">
              <a:avLst/>
            </a:prstGeom>
            <a:noFill/>
          </p:spPr>
          <p:txBody>
            <a:bodyPr wrap="square" rtlCol="0">
              <a:spAutoFit/>
            </a:bodyPr>
            <a:lstStyle/>
            <a:p>
              <a:pPr algn="ctr"/>
              <a:r>
                <a:rPr lang="en-US" b="1" dirty="0"/>
                <a:t>Time, mo</a:t>
              </a:r>
            </a:p>
          </p:txBody>
        </p:sp>
        <p:sp>
          <p:nvSpPr>
            <p:cNvPr id="155" name="Freeform 154">
              <a:extLst>
                <a:ext uri="{FF2B5EF4-FFF2-40B4-BE49-F238E27FC236}">
                  <a16:creationId xmlns:a16="http://schemas.microsoft.com/office/drawing/2014/main" id="{F0C74079-70C5-ABCA-E09C-9431A752A4BB}"/>
                </a:ext>
              </a:extLst>
            </p:cNvPr>
            <p:cNvSpPr/>
            <p:nvPr/>
          </p:nvSpPr>
          <p:spPr>
            <a:xfrm>
              <a:off x="1895362" y="2791484"/>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 name="Freeform 155">
              <a:extLst>
                <a:ext uri="{FF2B5EF4-FFF2-40B4-BE49-F238E27FC236}">
                  <a16:creationId xmlns:a16="http://schemas.microsoft.com/office/drawing/2014/main" id="{9EF7B261-1DA4-1D73-7846-65492E5C276C}"/>
                </a:ext>
              </a:extLst>
            </p:cNvPr>
            <p:cNvSpPr/>
            <p:nvPr/>
          </p:nvSpPr>
          <p:spPr>
            <a:xfrm>
              <a:off x="1895786" y="2904370"/>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 name="Freeform 156">
              <a:extLst>
                <a:ext uri="{FF2B5EF4-FFF2-40B4-BE49-F238E27FC236}">
                  <a16:creationId xmlns:a16="http://schemas.microsoft.com/office/drawing/2014/main" id="{82BEA5C6-8238-DF3E-0263-CF8A049A1516}"/>
                </a:ext>
              </a:extLst>
            </p:cNvPr>
            <p:cNvSpPr/>
            <p:nvPr/>
          </p:nvSpPr>
          <p:spPr>
            <a:xfrm>
              <a:off x="1895786" y="3018219"/>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 name="Freeform 157">
              <a:extLst>
                <a:ext uri="{FF2B5EF4-FFF2-40B4-BE49-F238E27FC236}">
                  <a16:creationId xmlns:a16="http://schemas.microsoft.com/office/drawing/2014/main" id="{A3AAE04B-FDF3-4853-F6CB-403E6F33183B}"/>
                </a:ext>
              </a:extLst>
            </p:cNvPr>
            <p:cNvSpPr/>
            <p:nvPr/>
          </p:nvSpPr>
          <p:spPr>
            <a:xfrm>
              <a:off x="4246416" y="2774775"/>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 name="Freeform 158">
              <a:extLst>
                <a:ext uri="{FF2B5EF4-FFF2-40B4-BE49-F238E27FC236}">
                  <a16:creationId xmlns:a16="http://schemas.microsoft.com/office/drawing/2014/main" id="{EA69856C-A4EC-4C45-AFBC-4957C4FAF010}"/>
                </a:ext>
              </a:extLst>
            </p:cNvPr>
            <p:cNvSpPr/>
            <p:nvPr/>
          </p:nvSpPr>
          <p:spPr>
            <a:xfrm>
              <a:off x="4246416" y="2896419"/>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0" name="Freeform 159">
              <a:extLst>
                <a:ext uri="{FF2B5EF4-FFF2-40B4-BE49-F238E27FC236}">
                  <a16:creationId xmlns:a16="http://schemas.microsoft.com/office/drawing/2014/main" id="{B3687D14-2BBB-5606-665B-E52A65E51805}"/>
                </a:ext>
              </a:extLst>
            </p:cNvPr>
            <p:cNvSpPr/>
            <p:nvPr/>
          </p:nvSpPr>
          <p:spPr>
            <a:xfrm>
              <a:off x="4246416" y="3018219"/>
              <a:ext cx="197922" cy="0"/>
            </a:xfrm>
            <a:custGeom>
              <a:avLst/>
              <a:gdLst>
                <a:gd name="connsiteX0" fmla="*/ 0 w 197922"/>
                <a:gd name="connsiteY0" fmla="*/ 0 h 0"/>
                <a:gd name="connsiteX1" fmla="*/ 197922 w 197922"/>
                <a:gd name="connsiteY1" fmla="*/ 0 h 0"/>
              </a:gdLst>
              <a:ahLst/>
              <a:cxnLst>
                <a:cxn ang="0">
                  <a:pos x="connsiteX0" y="connsiteY0"/>
                </a:cxn>
                <a:cxn ang="0">
                  <a:pos x="connsiteX1" y="connsiteY1"/>
                </a:cxn>
              </a:cxnLst>
              <a:rect l="l" t="t" r="r" b="b"/>
              <a:pathLst>
                <a:path w="197922">
                  <a:moveTo>
                    <a:pt x="0" y="0"/>
                  </a:moveTo>
                  <a:lnTo>
                    <a:pt x="197922" y="0"/>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1" name="TextBox 160">
              <a:extLst>
                <a:ext uri="{FF2B5EF4-FFF2-40B4-BE49-F238E27FC236}">
                  <a16:creationId xmlns:a16="http://schemas.microsoft.com/office/drawing/2014/main" id="{B85A7302-0524-4B55-9D25-FBD1C9A0A8DF}"/>
                </a:ext>
              </a:extLst>
            </p:cNvPr>
            <p:cNvSpPr txBox="1"/>
            <p:nvPr/>
          </p:nvSpPr>
          <p:spPr>
            <a:xfrm>
              <a:off x="2023048" y="2800978"/>
              <a:ext cx="2033991" cy="215444"/>
            </a:xfrm>
            <a:prstGeom prst="rect">
              <a:avLst/>
            </a:prstGeom>
            <a:noFill/>
          </p:spPr>
          <p:txBody>
            <a:bodyPr wrap="square" rtlCol="0">
              <a:spAutoFit/>
            </a:bodyPr>
            <a:lstStyle/>
            <a:p>
              <a:r>
                <a:rPr lang="en-US" sz="800" dirty="0"/>
                <a:t>A, with del(17p) and/or m</a:t>
              </a:r>
              <a:r>
                <a:rPr lang="en-US" sz="800" i="1" dirty="0"/>
                <a:t>TP53</a:t>
              </a:r>
              <a:endParaRPr lang="en-US" sz="800" dirty="0"/>
            </a:p>
          </p:txBody>
        </p:sp>
        <p:sp>
          <p:nvSpPr>
            <p:cNvPr id="162" name="TextBox 161">
              <a:extLst>
                <a:ext uri="{FF2B5EF4-FFF2-40B4-BE49-F238E27FC236}">
                  <a16:creationId xmlns:a16="http://schemas.microsoft.com/office/drawing/2014/main" id="{5FCF72B4-F89A-2F86-ED31-10994C139C4A}"/>
                </a:ext>
              </a:extLst>
            </p:cNvPr>
            <p:cNvSpPr txBox="1"/>
            <p:nvPr/>
          </p:nvSpPr>
          <p:spPr>
            <a:xfrm>
              <a:off x="2018851" y="2917540"/>
              <a:ext cx="1752827" cy="215444"/>
            </a:xfrm>
            <a:prstGeom prst="rect">
              <a:avLst/>
            </a:prstGeom>
            <a:noFill/>
          </p:spPr>
          <p:txBody>
            <a:bodyPr wrap="square" rtlCol="0">
              <a:spAutoFit/>
            </a:bodyPr>
            <a:lstStyle/>
            <a:p>
              <a:r>
                <a:rPr lang="en-US" sz="800" dirty="0"/>
                <a:t>GClb, with del(17p) and/or m</a:t>
              </a:r>
              <a:r>
                <a:rPr lang="en-US" sz="800" i="1" dirty="0"/>
                <a:t>TP53</a:t>
              </a:r>
              <a:endParaRPr lang="en-US" sz="800" dirty="0"/>
            </a:p>
          </p:txBody>
        </p:sp>
        <p:sp>
          <p:nvSpPr>
            <p:cNvPr id="163" name="TextBox 162">
              <a:extLst>
                <a:ext uri="{FF2B5EF4-FFF2-40B4-BE49-F238E27FC236}">
                  <a16:creationId xmlns:a16="http://schemas.microsoft.com/office/drawing/2014/main" id="{8800837D-D152-0804-4FE0-D3C630923F85}"/>
                </a:ext>
              </a:extLst>
            </p:cNvPr>
            <p:cNvSpPr txBox="1"/>
            <p:nvPr/>
          </p:nvSpPr>
          <p:spPr>
            <a:xfrm>
              <a:off x="4385650" y="2670299"/>
              <a:ext cx="2480862" cy="215444"/>
            </a:xfrm>
            <a:prstGeom prst="rect">
              <a:avLst/>
            </a:prstGeom>
            <a:noFill/>
          </p:spPr>
          <p:txBody>
            <a:bodyPr wrap="square" rtlCol="0">
              <a:spAutoFit/>
            </a:bodyPr>
            <a:lstStyle/>
            <a:p>
              <a:r>
                <a:rPr lang="en-US" sz="800" dirty="0"/>
                <a:t>A + G, without del(17p) and/or m</a:t>
              </a:r>
              <a:r>
                <a:rPr lang="en-US" sz="800" i="1" dirty="0"/>
                <a:t>TP53</a:t>
              </a:r>
              <a:endParaRPr lang="en-US" sz="800" dirty="0"/>
            </a:p>
          </p:txBody>
        </p:sp>
        <p:sp>
          <p:nvSpPr>
            <p:cNvPr id="164" name="TextBox 163">
              <a:extLst>
                <a:ext uri="{FF2B5EF4-FFF2-40B4-BE49-F238E27FC236}">
                  <a16:creationId xmlns:a16="http://schemas.microsoft.com/office/drawing/2014/main" id="{4C12F325-5D13-BEE2-19D3-98FF9884986F}"/>
                </a:ext>
              </a:extLst>
            </p:cNvPr>
            <p:cNvSpPr txBox="1"/>
            <p:nvPr/>
          </p:nvSpPr>
          <p:spPr>
            <a:xfrm>
              <a:off x="4389153" y="2784777"/>
              <a:ext cx="2480862" cy="215444"/>
            </a:xfrm>
            <a:prstGeom prst="rect">
              <a:avLst/>
            </a:prstGeom>
            <a:noFill/>
          </p:spPr>
          <p:txBody>
            <a:bodyPr wrap="square" rtlCol="0">
              <a:spAutoFit/>
            </a:bodyPr>
            <a:lstStyle/>
            <a:p>
              <a:r>
                <a:rPr lang="en-US" sz="800" dirty="0"/>
                <a:t>A, without del(17p) and/or m</a:t>
              </a:r>
              <a:r>
                <a:rPr lang="en-US" sz="800" i="1" dirty="0"/>
                <a:t>TP53</a:t>
              </a:r>
              <a:endParaRPr lang="en-US" sz="800" dirty="0"/>
            </a:p>
          </p:txBody>
        </p:sp>
      </p:grpSp>
      <p:sp>
        <p:nvSpPr>
          <p:cNvPr id="167" name="TextBox 166">
            <a:extLst>
              <a:ext uri="{FF2B5EF4-FFF2-40B4-BE49-F238E27FC236}">
                <a16:creationId xmlns:a16="http://schemas.microsoft.com/office/drawing/2014/main" id="{CDE39F67-3C98-55F0-B8D7-125CD73C031E}"/>
              </a:ext>
            </a:extLst>
          </p:cNvPr>
          <p:cNvSpPr txBox="1"/>
          <p:nvPr/>
        </p:nvSpPr>
        <p:spPr>
          <a:xfrm>
            <a:off x="1692835" y="2693515"/>
            <a:ext cx="1792825" cy="215444"/>
          </a:xfrm>
          <a:prstGeom prst="rect">
            <a:avLst/>
          </a:prstGeom>
          <a:noFill/>
        </p:spPr>
        <p:txBody>
          <a:bodyPr wrap="square" rtlCol="0">
            <a:spAutoFit/>
          </a:bodyPr>
          <a:lstStyle/>
          <a:p>
            <a:r>
              <a:rPr lang="en-US" sz="800" dirty="0"/>
              <a:t>A + G, with del(17p) and/or m</a:t>
            </a:r>
            <a:r>
              <a:rPr lang="en-US" sz="800" i="1" dirty="0"/>
              <a:t>TP53</a:t>
            </a:r>
            <a:endParaRPr lang="en-US" sz="800" dirty="0"/>
          </a:p>
        </p:txBody>
      </p:sp>
      <p:sp>
        <p:nvSpPr>
          <p:cNvPr id="168" name="TextBox 167">
            <a:extLst>
              <a:ext uri="{FF2B5EF4-FFF2-40B4-BE49-F238E27FC236}">
                <a16:creationId xmlns:a16="http://schemas.microsoft.com/office/drawing/2014/main" id="{8269DB03-227C-83AC-EA7E-B931C4F9FACA}"/>
              </a:ext>
            </a:extLst>
          </p:cNvPr>
          <p:cNvSpPr txBox="1"/>
          <p:nvPr/>
        </p:nvSpPr>
        <p:spPr>
          <a:xfrm>
            <a:off x="7246968" y="1205265"/>
            <a:ext cx="1284136" cy="246221"/>
          </a:xfrm>
          <a:prstGeom prst="rect">
            <a:avLst/>
          </a:prstGeom>
          <a:noFill/>
        </p:spPr>
        <p:txBody>
          <a:bodyPr wrap="square" rtlCol="0">
            <a:spAutoFit/>
          </a:bodyPr>
          <a:lstStyle/>
          <a:p>
            <a:r>
              <a:rPr lang="en-US" sz="1000" dirty="0">
                <a:solidFill>
                  <a:schemeClr val="tx1"/>
                </a:solidFill>
              </a:rPr>
              <a:t>Median PFS: NR</a:t>
            </a:r>
          </a:p>
        </p:txBody>
      </p:sp>
      <p:cxnSp>
        <p:nvCxnSpPr>
          <p:cNvPr id="169" name="Straight Connector 168">
            <a:extLst>
              <a:ext uri="{FF2B5EF4-FFF2-40B4-BE49-F238E27FC236}">
                <a16:creationId xmlns:a16="http://schemas.microsoft.com/office/drawing/2014/main" id="{85FACE1D-4007-30FA-5AC3-55A75851B1E2}"/>
              </a:ext>
            </a:extLst>
          </p:cNvPr>
          <p:cNvCxnSpPr>
            <a:cxnSpLocks/>
          </p:cNvCxnSpPr>
          <p:nvPr/>
        </p:nvCxnSpPr>
        <p:spPr>
          <a:xfrm>
            <a:off x="7014801" y="1062992"/>
            <a:ext cx="0" cy="2068965"/>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26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F741-8890-3160-5C1B-84423560AF74}"/>
              </a:ext>
            </a:extLst>
          </p:cNvPr>
          <p:cNvSpPr>
            <a:spLocks noGrp="1"/>
          </p:cNvSpPr>
          <p:nvPr>
            <p:ph type="title"/>
          </p:nvPr>
        </p:nvSpPr>
        <p:spPr>
          <a:xfrm>
            <a:off x="702772" y="171130"/>
            <a:ext cx="8266416" cy="667450"/>
          </a:xfrm>
        </p:spPr>
        <p:txBody>
          <a:bodyPr>
            <a:noAutofit/>
          </a:bodyPr>
          <a:lstStyle/>
          <a:p>
            <a:r>
              <a:rPr lang="en-US" sz="2400" dirty="0"/>
              <a:t>SEQUOIA Cohort 2: Zanubrutinib in Patients</a:t>
            </a:r>
            <a:br>
              <a:rPr lang="en-US" sz="2400" dirty="0"/>
            </a:br>
            <a:r>
              <a:rPr lang="en-US" sz="2400" dirty="0"/>
              <a:t>With del(17p) Only</a:t>
            </a:r>
          </a:p>
        </p:txBody>
      </p:sp>
      <p:sp>
        <p:nvSpPr>
          <p:cNvPr id="4" name="Text Placeholder 3">
            <a:extLst>
              <a:ext uri="{FF2B5EF4-FFF2-40B4-BE49-F238E27FC236}">
                <a16:creationId xmlns:a16="http://schemas.microsoft.com/office/drawing/2014/main" id="{A2AB4F38-6A18-5186-0781-329D691F841C}"/>
              </a:ext>
            </a:extLst>
          </p:cNvPr>
          <p:cNvSpPr>
            <a:spLocks noGrp="1"/>
          </p:cNvSpPr>
          <p:nvPr>
            <p:ph type="body" sz="quarter" idx="12"/>
          </p:nvPr>
        </p:nvSpPr>
        <p:spPr/>
        <p:txBody>
          <a:bodyPr/>
          <a:lstStyle/>
          <a:p>
            <a:r>
              <a:rPr lang="en-US" sz="700" dirty="0">
                <a:effectLst/>
                <a:ea typeface="Calibri" panose="020F0502020204030204" pitchFamily="34" charset="0"/>
              </a:rPr>
              <a:t>del, deletion</a:t>
            </a:r>
            <a:r>
              <a:rPr lang="en-US" sz="700" dirty="0">
                <a:effectLst/>
                <a:ea typeface="Arial" panose="020B0604020202020204" pitchFamily="34" charset="0"/>
              </a:rPr>
              <a:t>;</a:t>
            </a:r>
            <a:r>
              <a:rPr lang="en-US" sz="700" dirty="0">
                <a:effectLst/>
                <a:ea typeface="Calibri" panose="020F0502020204030204" pitchFamily="34" charset="0"/>
              </a:rPr>
              <a:t> </a:t>
            </a:r>
            <a:r>
              <a:rPr lang="en-US" sz="700" dirty="0">
                <a:effectLst/>
                <a:ea typeface="Arial" panose="020B0604020202020204" pitchFamily="34" charset="0"/>
              </a:rPr>
              <a:t>IRC, Institutional Review Committee; PFS, progression-free survival.</a:t>
            </a:r>
            <a:br>
              <a:rPr lang="en-US" sz="700" dirty="0">
                <a:effectLst/>
                <a:ea typeface="Arial" panose="020B0604020202020204" pitchFamily="34" charset="0"/>
              </a:rPr>
            </a:br>
            <a:r>
              <a:rPr lang="en-US" sz="700" dirty="0"/>
              <a:t>1. Tam CS et al. </a:t>
            </a:r>
            <a:r>
              <a:rPr lang="en-US" sz="700" i="1" dirty="0"/>
              <a:t>Lancet Oncol</a:t>
            </a:r>
            <a:r>
              <a:rPr lang="en-US" sz="700" dirty="0"/>
              <a:t>. 2022;23:1031-1043.</a:t>
            </a:r>
          </a:p>
        </p:txBody>
      </p:sp>
      <p:sp>
        <p:nvSpPr>
          <p:cNvPr id="5" name="Content Placeholder 2">
            <a:extLst>
              <a:ext uri="{FF2B5EF4-FFF2-40B4-BE49-F238E27FC236}">
                <a16:creationId xmlns:a16="http://schemas.microsoft.com/office/drawing/2014/main" id="{4A2095CA-CC09-88FA-9797-1239AF2D8350}"/>
              </a:ext>
            </a:extLst>
          </p:cNvPr>
          <p:cNvSpPr txBox="1">
            <a:spLocks/>
          </p:cNvSpPr>
          <p:nvPr/>
        </p:nvSpPr>
        <p:spPr>
          <a:xfrm>
            <a:off x="628650" y="936036"/>
            <a:ext cx="7886700" cy="3357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t>Median observation time: 30.5 months</a:t>
            </a:r>
            <a:r>
              <a:rPr lang="en-US" sz="1600" baseline="30000" dirty="0"/>
              <a:t>1</a:t>
            </a:r>
          </a:p>
        </p:txBody>
      </p:sp>
      <p:sp>
        <p:nvSpPr>
          <p:cNvPr id="6" name="TextBox 5">
            <a:extLst>
              <a:ext uri="{FF2B5EF4-FFF2-40B4-BE49-F238E27FC236}">
                <a16:creationId xmlns:a16="http://schemas.microsoft.com/office/drawing/2014/main" id="{37BF0843-E96A-DF3D-916D-07C17BD37A31}"/>
              </a:ext>
            </a:extLst>
          </p:cNvPr>
          <p:cNvSpPr txBox="1"/>
          <p:nvPr/>
        </p:nvSpPr>
        <p:spPr>
          <a:xfrm rot="16200000">
            <a:off x="-339179" y="2723347"/>
            <a:ext cx="2391681" cy="307777"/>
          </a:xfrm>
          <a:prstGeom prst="rect">
            <a:avLst/>
          </a:prstGeom>
          <a:noFill/>
        </p:spPr>
        <p:txBody>
          <a:bodyPr wrap="square" rtlCol="0">
            <a:spAutoFit/>
          </a:bodyPr>
          <a:lstStyle/>
          <a:p>
            <a:pPr algn="ctr"/>
            <a:r>
              <a:rPr lang="en-US" b="1" dirty="0"/>
              <a:t>PFS Probability</a:t>
            </a:r>
          </a:p>
        </p:txBody>
      </p:sp>
      <p:grpSp>
        <p:nvGrpSpPr>
          <p:cNvPr id="7" name="Group 6">
            <a:extLst>
              <a:ext uri="{FF2B5EF4-FFF2-40B4-BE49-F238E27FC236}">
                <a16:creationId xmlns:a16="http://schemas.microsoft.com/office/drawing/2014/main" id="{B18A8C14-96A6-5DDE-A2CC-0F843CB543CB}"/>
              </a:ext>
            </a:extLst>
          </p:cNvPr>
          <p:cNvGrpSpPr/>
          <p:nvPr/>
        </p:nvGrpSpPr>
        <p:grpSpPr>
          <a:xfrm>
            <a:off x="949886" y="1369221"/>
            <a:ext cx="7565903" cy="3237690"/>
            <a:chOff x="949886" y="1011413"/>
            <a:chExt cx="7565903" cy="3237690"/>
          </a:xfrm>
        </p:grpSpPr>
        <p:graphicFrame>
          <p:nvGraphicFramePr>
            <p:cNvPr id="8" name="Chart 7">
              <a:extLst>
                <a:ext uri="{FF2B5EF4-FFF2-40B4-BE49-F238E27FC236}">
                  <a16:creationId xmlns:a16="http://schemas.microsoft.com/office/drawing/2014/main" id="{2755E5A0-D736-66B3-4100-F97E94BDF5C8}"/>
                </a:ext>
              </a:extLst>
            </p:cNvPr>
            <p:cNvGraphicFramePr/>
            <p:nvPr>
              <p:extLst>
                <p:ext uri="{D42A27DB-BD31-4B8C-83A1-F6EECF244321}">
                  <p14:modId xmlns:p14="http://schemas.microsoft.com/office/powerpoint/2010/main" val="4054541488"/>
                </p:ext>
              </p:extLst>
            </p:nvPr>
          </p:nvGraphicFramePr>
          <p:xfrm>
            <a:off x="949886" y="1228507"/>
            <a:ext cx="7565903" cy="2823833"/>
          </p:xfrm>
          <a:graphic>
            <a:graphicData uri="http://schemas.openxmlformats.org/drawingml/2006/chart">
              <c:chart xmlns:c="http://schemas.openxmlformats.org/drawingml/2006/chart" xmlns:r="http://schemas.openxmlformats.org/officeDocument/2006/relationships" r:id="rId3"/>
            </a:graphicData>
          </a:graphic>
        </p:graphicFrame>
        <p:sp>
          <p:nvSpPr>
            <p:cNvPr id="9" name="Freeform 8">
              <a:extLst>
                <a:ext uri="{FF2B5EF4-FFF2-40B4-BE49-F238E27FC236}">
                  <a16:creationId xmlns:a16="http://schemas.microsoft.com/office/drawing/2014/main" id="{E1610F00-C695-B925-6D90-75DD5DAB191C}"/>
                </a:ext>
              </a:extLst>
            </p:cNvPr>
            <p:cNvSpPr/>
            <p:nvPr/>
          </p:nvSpPr>
          <p:spPr>
            <a:xfrm>
              <a:off x="1990725" y="1466850"/>
              <a:ext cx="6229350" cy="552450"/>
            </a:xfrm>
            <a:custGeom>
              <a:avLst/>
              <a:gdLst>
                <a:gd name="connsiteX0" fmla="*/ 6229350 w 6229350"/>
                <a:gd name="connsiteY0" fmla="*/ 209550 h 552450"/>
                <a:gd name="connsiteX1" fmla="*/ 6229350 w 6229350"/>
                <a:gd name="connsiteY1" fmla="*/ 552450 h 552450"/>
                <a:gd name="connsiteX2" fmla="*/ 4324350 w 6229350"/>
                <a:gd name="connsiteY2" fmla="*/ 552450 h 552450"/>
                <a:gd name="connsiteX3" fmla="*/ 4324350 w 6229350"/>
                <a:gd name="connsiteY3" fmla="*/ 495300 h 552450"/>
                <a:gd name="connsiteX4" fmla="*/ 4224338 w 6229350"/>
                <a:gd name="connsiteY4" fmla="*/ 495300 h 552450"/>
                <a:gd name="connsiteX5" fmla="*/ 4224338 w 6229350"/>
                <a:gd name="connsiteY5" fmla="*/ 495300 h 552450"/>
                <a:gd name="connsiteX6" fmla="*/ 4224338 w 6229350"/>
                <a:gd name="connsiteY6" fmla="*/ 461963 h 552450"/>
                <a:gd name="connsiteX7" fmla="*/ 3810000 w 6229350"/>
                <a:gd name="connsiteY7" fmla="*/ 461963 h 552450"/>
                <a:gd name="connsiteX8" fmla="*/ 3810000 w 6229350"/>
                <a:gd name="connsiteY8" fmla="*/ 419100 h 552450"/>
                <a:gd name="connsiteX9" fmla="*/ 3333750 w 6229350"/>
                <a:gd name="connsiteY9" fmla="*/ 419100 h 552450"/>
                <a:gd name="connsiteX10" fmla="*/ 3333750 w 6229350"/>
                <a:gd name="connsiteY10" fmla="*/ 400050 h 552450"/>
                <a:gd name="connsiteX11" fmla="*/ 2214563 w 6229350"/>
                <a:gd name="connsiteY11" fmla="*/ 400050 h 552450"/>
                <a:gd name="connsiteX12" fmla="*/ 2214563 w 6229350"/>
                <a:gd name="connsiteY12" fmla="*/ 400050 h 552450"/>
                <a:gd name="connsiteX13" fmla="*/ 2214563 w 6229350"/>
                <a:gd name="connsiteY13" fmla="*/ 371475 h 552450"/>
                <a:gd name="connsiteX14" fmla="*/ 1890713 w 6229350"/>
                <a:gd name="connsiteY14" fmla="*/ 371475 h 552450"/>
                <a:gd name="connsiteX15" fmla="*/ 1890713 w 6229350"/>
                <a:gd name="connsiteY15" fmla="*/ 347663 h 552450"/>
                <a:gd name="connsiteX16" fmla="*/ 1871663 w 6229350"/>
                <a:gd name="connsiteY16" fmla="*/ 347663 h 552450"/>
                <a:gd name="connsiteX17" fmla="*/ 1871663 w 6229350"/>
                <a:gd name="connsiteY17" fmla="*/ 347663 h 552450"/>
                <a:gd name="connsiteX18" fmla="*/ 1871663 w 6229350"/>
                <a:gd name="connsiteY18" fmla="*/ 319088 h 552450"/>
                <a:gd name="connsiteX19" fmla="*/ 1828800 w 6229350"/>
                <a:gd name="connsiteY19" fmla="*/ 319088 h 552450"/>
                <a:gd name="connsiteX20" fmla="*/ 1828800 w 6229350"/>
                <a:gd name="connsiteY20" fmla="*/ 295275 h 552450"/>
                <a:gd name="connsiteX21" fmla="*/ 1433513 w 6229350"/>
                <a:gd name="connsiteY21" fmla="*/ 295275 h 552450"/>
                <a:gd name="connsiteX22" fmla="*/ 1433513 w 6229350"/>
                <a:gd name="connsiteY22" fmla="*/ 276225 h 552450"/>
                <a:gd name="connsiteX23" fmla="*/ 900113 w 6229350"/>
                <a:gd name="connsiteY23" fmla="*/ 276225 h 552450"/>
                <a:gd name="connsiteX24" fmla="*/ 900113 w 6229350"/>
                <a:gd name="connsiteY24" fmla="*/ 242888 h 552450"/>
                <a:gd name="connsiteX25" fmla="*/ 414338 w 6229350"/>
                <a:gd name="connsiteY25" fmla="*/ 242888 h 552450"/>
                <a:gd name="connsiteX26" fmla="*/ 414338 w 6229350"/>
                <a:gd name="connsiteY26" fmla="*/ 223838 h 552450"/>
                <a:gd name="connsiteX27" fmla="*/ 409575 w 6229350"/>
                <a:gd name="connsiteY27" fmla="*/ 223838 h 552450"/>
                <a:gd name="connsiteX28" fmla="*/ 409575 w 6229350"/>
                <a:gd name="connsiteY28" fmla="*/ 180975 h 552450"/>
                <a:gd name="connsiteX29" fmla="*/ 338138 w 6229350"/>
                <a:gd name="connsiteY29" fmla="*/ 180975 h 552450"/>
                <a:gd name="connsiteX30" fmla="*/ 338138 w 6229350"/>
                <a:gd name="connsiteY30" fmla="*/ 152400 h 552450"/>
                <a:gd name="connsiteX31" fmla="*/ 309563 w 6229350"/>
                <a:gd name="connsiteY31" fmla="*/ 152400 h 552450"/>
                <a:gd name="connsiteX32" fmla="*/ 309563 w 6229350"/>
                <a:gd name="connsiteY32" fmla="*/ 138113 h 552450"/>
                <a:gd name="connsiteX33" fmla="*/ 0 w 6229350"/>
                <a:gd name="connsiteY33" fmla="*/ 138113 h 552450"/>
                <a:gd name="connsiteX34" fmla="*/ 0 w 6229350"/>
                <a:gd name="connsiteY34" fmla="*/ 0 h 552450"/>
                <a:gd name="connsiteX35" fmla="*/ 342900 w 6229350"/>
                <a:gd name="connsiteY35" fmla="*/ 0 h 552450"/>
                <a:gd name="connsiteX36" fmla="*/ 342900 w 6229350"/>
                <a:gd name="connsiteY36" fmla="*/ 14288 h 552450"/>
                <a:gd name="connsiteX37" fmla="*/ 419100 w 6229350"/>
                <a:gd name="connsiteY37" fmla="*/ 14288 h 552450"/>
                <a:gd name="connsiteX38" fmla="*/ 419100 w 6229350"/>
                <a:gd name="connsiteY38" fmla="*/ 38100 h 552450"/>
                <a:gd name="connsiteX39" fmla="*/ 914400 w 6229350"/>
                <a:gd name="connsiteY39" fmla="*/ 38100 h 552450"/>
                <a:gd name="connsiteX40" fmla="*/ 914400 w 6229350"/>
                <a:gd name="connsiteY40" fmla="*/ 38100 h 552450"/>
                <a:gd name="connsiteX41" fmla="*/ 914400 w 6229350"/>
                <a:gd name="connsiteY41" fmla="*/ 52388 h 552450"/>
                <a:gd name="connsiteX42" fmla="*/ 1443038 w 6229350"/>
                <a:gd name="connsiteY42" fmla="*/ 52388 h 552450"/>
                <a:gd name="connsiteX43" fmla="*/ 1443038 w 6229350"/>
                <a:gd name="connsiteY43" fmla="*/ 71438 h 552450"/>
                <a:gd name="connsiteX44" fmla="*/ 1824038 w 6229350"/>
                <a:gd name="connsiteY44" fmla="*/ 71438 h 552450"/>
                <a:gd name="connsiteX45" fmla="*/ 1824038 w 6229350"/>
                <a:gd name="connsiteY45" fmla="*/ 80963 h 552450"/>
                <a:gd name="connsiteX46" fmla="*/ 1862138 w 6229350"/>
                <a:gd name="connsiteY46" fmla="*/ 80963 h 552450"/>
                <a:gd name="connsiteX47" fmla="*/ 1862138 w 6229350"/>
                <a:gd name="connsiteY47" fmla="*/ 95250 h 552450"/>
                <a:gd name="connsiteX48" fmla="*/ 1871663 w 6229350"/>
                <a:gd name="connsiteY48" fmla="*/ 95250 h 552450"/>
                <a:gd name="connsiteX49" fmla="*/ 1871663 w 6229350"/>
                <a:gd name="connsiteY49" fmla="*/ 114300 h 552450"/>
                <a:gd name="connsiteX50" fmla="*/ 2224088 w 6229350"/>
                <a:gd name="connsiteY50" fmla="*/ 114300 h 552450"/>
                <a:gd name="connsiteX51" fmla="*/ 2224088 w 6229350"/>
                <a:gd name="connsiteY51" fmla="*/ 133350 h 552450"/>
                <a:gd name="connsiteX52" fmla="*/ 3333750 w 6229350"/>
                <a:gd name="connsiteY52" fmla="*/ 133350 h 552450"/>
                <a:gd name="connsiteX53" fmla="*/ 3333750 w 6229350"/>
                <a:gd name="connsiteY53" fmla="*/ 152400 h 552450"/>
                <a:gd name="connsiteX54" fmla="*/ 3843338 w 6229350"/>
                <a:gd name="connsiteY54" fmla="*/ 152400 h 552450"/>
                <a:gd name="connsiteX55" fmla="*/ 3843338 w 6229350"/>
                <a:gd name="connsiteY55" fmla="*/ 161925 h 552450"/>
                <a:gd name="connsiteX56" fmla="*/ 4210050 w 6229350"/>
                <a:gd name="connsiteY56" fmla="*/ 161925 h 552450"/>
                <a:gd name="connsiteX57" fmla="*/ 4210050 w 6229350"/>
                <a:gd name="connsiteY57" fmla="*/ 176213 h 552450"/>
                <a:gd name="connsiteX58" fmla="*/ 4333875 w 6229350"/>
                <a:gd name="connsiteY58" fmla="*/ 176213 h 552450"/>
                <a:gd name="connsiteX59" fmla="*/ 4333875 w 6229350"/>
                <a:gd name="connsiteY59" fmla="*/ 176213 h 552450"/>
                <a:gd name="connsiteX60" fmla="*/ 4333875 w 6229350"/>
                <a:gd name="connsiteY60" fmla="*/ 219075 h 552450"/>
                <a:gd name="connsiteX61" fmla="*/ 6229350 w 6229350"/>
                <a:gd name="connsiteY61" fmla="*/ 20955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9350" h="552450">
                  <a:moveTo>
                    <a:pt x="6229350" y="209550"/>
                  </a:moveTo>
                  <a:lnTo>
                    <a:pt x="6229350" y="552450"/>
                  </a:lnTo>
                  <a:lnTo>
                    <a:pt x="4324350" y="552450"/>
                  </a:lnTo>
                  <a:lnTo>
                    <a:pt x="4324350" y="495300"/>
                  </a:lnTo>
                  <a:lnTo>
                    <a:pt x="4224338" y="495300"/>
                  </a:lnTo>
                  <a:lnTo>
                    <a:pt x="4224338" y="495300"/>
                  </a:lnTo>
                  <a:lnTo>
                    <a:pt x="4224338" y="461963"/>
                  </a:lnTo>
                  <a:lnTo>
                    <a:pt x="3810000" y="461963"/>
                  </a:lnTo>
                  <a:lnTo>
                    <a:pt x="3810000" y="419100"/>
                  </a:lnTo>
                  <a:lnTo>
                    <a:pt x="3333750" y="419100"/>
                  </a:lnTo>
                  <a:lnTo>
                    <a:pt x="3333750" y="400050"/>
                  </a:lnTo>
                  <a:lnTo>
                    <a:pt x="2214563" y="400050"/>
                  </a:lnTo>
                  <a:lnTo>
                    <a:pt x="2214563" y="400050"/>
                  </a:lnTo>
                  <a:lnTo>
                    <a:pt x="2214563" y="371475"/>
                  </a:lnTo>
                  <a:lnTo>
                    <a:pt x="1890713" y="371475"/>
                  </a:lnTo>
                  <a:lnTo>
                    <a:pt x="1890713" y="347663"/>
                  </a:lnTo>
                  <a:lnTo>
                    <a:pt x="1871663" y="347663"/>
                  </a:lnTo>
                  <a:lnTo>
                    <a:pt x="1871663" y="347663"/>
                  </a:lnTo>
                  <a:lnTo>
                    <a:pt x="1871663" y="319088"/>
                  </a:lnTo>
                  <a:lnTo>
                    <a:pt x="1828800" y="319088"/>
                  </a:lnTo>
                  <a:lnTo>
                    <a:pt x="1828800" y="295275"/>
                  </a:lnTo>
                  <a:lnTo>
                    <a:pt x="1433513" y="295275"/>
                  </a:lnTo>
                  <a:lnTo>
                    <a:pt x="1433513" y="276225"/>
                  </a:lnTo>
                  <a:lnTo>
                    <a:pt x="900113" y="276225"/>
                  </a:lnTo>
                  <a:lnTo>
                    <a:pt x="900113" y="242888"/>
                  </a:lnTo>
                  <a:lnTo>
                    <a:pt x="414338" y="242888"/>
                  </a:lnTo>
                  <a:lnTo>
                    <a:pt x="414338" y="223838"/>
                  </a:lnTo>
                  <a:lnTo>
                    <a:pt x="409575" y="223838"/>
                  </a:lnTo>
                  <a:lnTo>
                    <a:pt x="409575" y="180975"/>
                  </a:lnTo>
                  <a:lnTo>
                    <a:pt x="338138" y="180975"/>
                  </a:lnTo>
                  <a:lnTo>
                    <a:pt x="338138" y="152400"/>
                  </a:lnTo>
                  <a:lnTo>
                    <a:pt x="309563" y="152400"/>
                  </a:lnTo>
                  <a:lnTo>
                    <a:pt x="309563" y="138113"/>
                  </a:lnTo>
                  <a:lnTo>
                    <a:pt x="0" y="138113"/>
                  </a:lnTo>
                  <a:lnTo>
                    <a:pt x="0" y="0"/>
                  </a:lnTo>
                  <a:lnTo>
                    <a:pt x="342900" y="0"/>
                  </a:lnTo>
                  <a:lnTo>
                    <a:pt x="342900" y="14288"/>
                  </a:lnTo>
                  <a:lnTo>
                    <a:pt x="419100" y="14288"/>
                  </a:lnTo>
                  <a:lnTo>
                    <a:pt x="419100" y="38100"/>
                  </a:lnTo>
                  <a:lnTo>
                    <a:pt x="914400" y="38100"/>
                  </a:lnTo>
                  <a:lnTo>
                    <a:pt x="914400" y="38100"/>
                  </a:lnTo>
                  <a:lnTo>
                    <a:pt x="914400" y="52388"/>
                  </a:lnTo>
                  <a:lnTo>
                    <a:pt x="1443038" y="52388"/>
                  </a:lnTo>
                  <a:lnTo>
                    <a:pt x="1443038" y="71438"/>
                  </a:lnTo>
                  <a:lnTo>
                    <a:pt x="1824038" y="71438"/>
                  </a:lnTo>
                  <a:lnTo>
                    <a:pt x="1824038" y="80963"/>
                  </a:lnTo>
                  <a:lnTo>
                    <a:pt x="1862138" y="80963"/>
                  </a:lnTo>
                  <a:lnTo>
                    <a:pt x="1862138" y="95250"/>
                  </a:lnTo>
                  <a:lnTo>
                    <a:pt x="1871663" y="95250"/>
                  </a:lnTo>
                  <a:lnTo>
                    <a:pt x="1871663" y="114300"/>
                  </a:lnTo>
                  <a:lnTo>
                    <a:pt x="2224088" y="114300"/>
                  </a:lnTo>
                  <a:lnTo>
                    <a:pt x="2224088" y="133350"/>
                  </a:lnTo>
                  <a:lnTo>
                    <a:pt x="3333750" y="133350"/>
                  </a:lnTo>
                  <a:lnTo>
                    <a:pt x="3333750" y="152400"/>
                  </a:lnTo>
                  <a:lnTo>
                    <a:pt x="3843338" y="152400"/>
                  </a:lnTo>
                  <a:lnTo>
                    <a:pt x="3843338" y="161925"/>
                  </a:lnTo>
                  <a:lnTo>
                    <a:pt x="4210050" y="161925"/>
                  </a:lnTo>
                  <a:lnTo>
                    <a:pt x="4210050" y="176213"/>
                  </a:lnTo>
                  <a:lnTo>
                    <a:pt x="4333875" y="176213"/>
                  </a:lnTo>
                  <a:lnTo>
                    <a:pt x="4333875" y="176213"/>
                  </a:lnTo>
                  <a:lnTo>
                    <a:pt x="4333875" y="219075"/>
                  </a:lnTo>
                  <a:lnTo>
                    <a:pt x="6229350" y="209550"/>
                  </a:lnTo>
                  <a:close/>
                </a:path>
              </a:pathLst>
            </a:custGeom>
            <a:solidFill>
              <a:schemeClr val="bg1">
                <a:lumMod val="5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 name="TextBox 9">
              <a:extLst>
                <a:ext uri="{FF2B5EF4-FFF2-40B4-BE49-F238E27FC236}">
                  <a16:creationId xmlns:a16="http://schemas.microsoft.com/office/drawing/2014/main" id="{A980FEBC-E06A-007F-1241-A214C09D24A4}"/>
                </a:ext>
              </a:extLst>
            </p:cNvPr>
            <p:cNvSpPr txBox="1"/>
            <p:nvPr/>
          </p:nvSpPr>
          <p:spPr>
            <a:xfrm>
              <a:off x="1564640" y="1011413"/>
              <a:ext cx="6563322" cy="338554"/>
            </a:xfrm>
            <a:prstGeom prst="rect">
              <a:avLst/>
            </a:prstGeom>
            <a:noFill/>
          </p:spPr>
          <p:txBody>
            <a:bodyPr wrap="square" rtlCol="0">
              <a:spAutoFit/>
            </a:bodyPr>
            <a:lstStyle/>
            <a:p>
              <a:r>
                <a:rPr lang="en-US" sz="1600" b="1" dirty="0"/>
                <a:t>Cohort 2: PFS Per IRC Assessment in Patients With del(17p)</a:t>
              </a:r>
            </a:p>
          </p:txBody>
        </p:sp>
        <p:sp>
          <p:nvSpPr>
            <p:cNvPr id="11" name="Freeform 10">
              <a:extLst>
                <a:ext uri="{FF2B5EF4-FFF2-40B4-BE49-F238E27FC236}">
                  <a16:creationId xmlns:a16="http://schemas.microsoft.com/office/drawing/2014/main" id="{7818461C-B746-8273-A4BF-8D104787F6F9}"/>
                </a:ext>
              </a:extLst>
            </p:cNvPr>
            <p:cNvSpPr/>
            <p:nvPr/>
          </p:nvSpPr>
          <p:spPr>
            <a:xfrm>
              <a:off x="1433513" y="1462088"/>
              <a:ext cx="6829425" cy="347662"/>
            </a:xfrm>
            <a:custGeom>
              <a:avLst/>
              <a:gdLst>
                <a:gd name="connsiteX0" fmla="*/ 6829425 w 6829425"/>
                <a:gd name="connsiteY0" fmla="*/ 347662 h 347662"/>
                <a:gd name="connsiteX1" fmla="*/ 4872037 w 6829425"/>
                <a:gd name="connsiteY1" fmla="*/ 347662 h 347662"/>
                <a:gd name="connsiteX2" fmla="*/ 4872037 w 6829425"/>
                <a:gd name="connsiteY2" fmla="*/ 300037 h 347662"/>
                <a:gd name="connsiteX3" fmla="*/ 4767262 w 6829425"/>
                <a:gd name="connsiteY3" fmla="*/ 300037 h 347662"/>
                <a:gd name="connsiteX4" fmla="*/ 4767262 w 6829425"/>
                <a:gd name="connsiteY4" fmla="*/ 271462 h 347662"/>
                <a:gd name="connsiteX5" fmla="*/ 4371975 w 6829425"/>
                <a:gd name="connsiteY5" fmla="*/ 271462 h 347662"/>
                <a:gd name="connsiteX6" fmla="*/ 4371975 w 6829425"/>
                <a:gd name="connsiteY6" fmla="*/ 252412 h 347662"/>
                <a:gd name="connsiteX7" fmla="*/ 3910012 w 6829425"/>
                <a:gd name="connsiteY7" fmla="*/ 252412 h 347662"/>
                <a:gd name="connsiteX8" fmla="*/ 3910012 w 6829425"/>
                <a:gd name="connsiteY8" fmla="*/ 233362 h 347662"/>
                <a:gd name="connsiteX9" fmla="*/ 2771775 w 6829425"/>
                <a:gd name="connsiteY9" fmla="*/ 233362 h 347662"/>
                <a:gd name="connsiteX10" fmla="*/ 2771775 w 6829425"/>
                <a:gd name="connsiteY10" fmla="*/ 219075 h 347662"/>
                <a:gd name="connsiteX11" fmla="*/ 2433637 w 6829425"/>
                <a:gd name="connsiteY11" fmla="*/ 219075 h 347662"/>
                <a:gd name="connsiteX12" fmla="*/ 2433637 w 6829425"/>
                <a:gd name="connsiteY12" fmla="*/ 166687 h 347662"/>
                <a:gd name="connsiteX13" fmla="*/ 2376487 w 6829425"/>
                <a:gd name="connsiteY13" fmla="*/ 166687 h 347662"/>
                <a:gd name="connsiteX14" fmla="*/ 2376487 w 6829425"/>
                <a:gd name="connsiteY14" fmla="*/ 166687 h 347662"/>
                <a:gd name="connsiteX15" fmla="*/ 2376487 w 6829425"/>
                <a:gd name="connsiteY15" fmla="*/ 142875 h 347662"/>
                <a:gd name="connsiteX16" fmla="*/ 2000250 w 6829425"/>
                <a:gd name="connsiteY16" fmla="*/ 142875 h 347662"/>
                <a:gd name="connsiteX17" fmla="*/ 2000250 w 6829425"/>
                <a:gd name="connsiteY17" fmla="*/ 133350 h 347662"/>
                <a:gd name="connsiteX18" fmla="*/ 1452562 w 6829425"/>
                <a:gd name="connsiteY18" fmla="*/ 133350 h 347662"/>
                <a:gd name="connsiteX19" fmla="*/ 1452562 w 6829425"/>
                <a:gd name="connsiteY19" fmla="*/ 133350 h 347662"/>
                <a:gd name="connsiteX20" fmla="*/ 1452562 w 6829425"/>
                <a:gd name="connsiteY20" fmla="*/ 104775 h 347662"/>
                <a:gd name="connsiteX21" fmla="*/ 976312 w 6829425"/>
                <a:gd name="connsiteY21" fmla="*/ 104775 h 347662"/>
                <a:gd name="connsiteX22" fmla="*/ 976312 w 6829425"/>
                <a:gd name="connsiteY22" fmla="*/ 85725 h 347662"/>
                <a:gd name="connsiteX23" fmla="*/ 966787 w 6829425"/>
                <a:gd name="connsiteY23" fmla="*/ 85725 h 347662"/>
                <a:gd name="connsiteX24" fmla="*/ 966787 w 6829425"/>
                <a:gd name="connsiteY24" fmla="*/ 66675 h 347662"/>
                <a:gd name="connsiteX25" fmla="*/ 895350 w 6829425"/>
                <a:gd name="connsiteY25" fmla="*/ 66675 h 347662"/>
                <a:gd name="connsiteX26" fmla="*/ 895350 w 6829425"/>
                <a:gd name="connsiteY26" fmla="*/ 42862 h 347662"/>
                <a:gd name="connsiteX27" fmla="*/ 876300 w 6829425"/>
                <a:gd name="connsiteY27" fmla="*/ 42862 h 347662"/>
                <a:gd name="connsiteX28" fmla="*/ 876300 w 6829425"/>
                <a:gd name="connsiteY28" fmla="*/ 14287 h 347662"/>
                <a:gd name="connsiteX29" fmla="*/ 561975 w 6829425"/>
                <a:gd name="connsiteY29" fmla="*/ 14287 h 347662"/>
                <a:gd name="connsiteX30" fmla="*/ 561975 w 6829425"/>
                <a:gd name="connsiteY30" fmla="*/ 0 h 347662"/>
                <a:gd name="connsiteX31" fmla="*/ 0 w 6829425"/>
                <a:gd name="connsiteY31" fmla="*/ 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29425" h="347662">
                  <a:moveTo>
                    <a:pt x="6829425" y="347662"/>
                  </a:moveTo>
                  <a:lnTo>
                    <a:pt x="4872037" y="347662"/>
                  </a:lnTo>
                  <a:lnTo>
                    <a:pt x="4872037" y="300037"/>
                  </a:lnTo>
                  <a:lnTo>
                    <a:pt x="4767262" y="300037"/>
                  </a:lnTo>
                  <a:lnTo>
                    <a:pt x="4767262" y="271462"/>
                  </a:lnTo>
                  <a:lnTo>
                    <a:pt x="4371975" y="271462"/>
                  </a:lnTo>
                  <a:lnTo>
                    <a:pt x="4371975" y="252412"/>
                  </a:lnTo>
                  <a:lnTo>
                    <a:pt x="3910012" y="252412"/>
                  </a:lnTo>
                  <a:lnTo>
                    <a:pt x="3910012" y="233362"/>
                  </a:lnTo>
                  <a:lnTo>
                    <a:pt x="2771775" y="233362"/>
                  </a:lnTo>
                  <a:lnTo>
                    <a:pt x="2771775" y="219075"/>
                  </a:lnTo>
                  <a:lnTo>
                    <a:pt x="2433637" y="219075"/>
                  </a:lnTo>
                  <a:lnTo>
                    <a:pt x="2433637" y="166687"/>
                  </a:lnTo>
                  <a:lnTo>
                    <a:pt x="2376487" y="166687"/>
                  </a:lnTo>
                  <a:lnTo>
                    <a:pt x="2376487" y="166687"/>
                  </a:lnTo>
                  <a:lnTo>
                    <a:pt x="2376487" y="142875"/>
                  </a:lnTo>
                  <a:lnTo>
                    <a:pt x="2000250" y="142875"/>
                  </a:lnTo>
                  <a:lnTo>
                    <a:pt x="2000250" y="133350"/>
                  </a:lnTo>
                  <a:lnTo>
                    <a:pt x="1452562" y="133350"/>
                  </a:lnTo>
                  <a:lnTo>
                    <a:pt x="1452562" y="133350"/>
                  </a:lnTo>
                  <a:lnTo>
                    <a:pt x="1452562" y="104775"/>
                  </a:lnTo>
                  <a:lnTo>
                    <a:pt x="976312" y="104775"/>
                  </a:lnTo>
                  <a:lnTo>
                    <a:pt x="976312" y="85725"/>
                  </a:lnTo>
                  <a:lnTo>
                    <a:pt x="966787" y="85725"/>
                  </a:lnTo>
                  <a:lnTo>
                    <a:pt x="966787" y="66675"/>
                  </a:lnTo>
                  <a:lnTo>
                    <a:pt x="895350" y="66675"/>
                  </a:lnTo>
                  <a:lnTo>
                    <a:pt x="895350" y="42862"/>
                  </a:lnTo>
                  <a:lnTo>
                    <a:pt x="876300" y="42862"/>
                  </a:lnTo>
                  <a:lnTo>
                    <a:pt x="876300" y="14287"/>
                  </a:lnTo>
                  <a:lnTo>
                    <a:pt x="561975" y="14287"/>
                  </a:lnTo>
                  <a:lnTo>
                    <a:pt x="561975" y="0"/>
                  </a:lnTo>
                  <a:lnTo>
                    <a:pt x="0"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2" name="TextBox 11">
              <a:extLst>
                <a:ext uri="{FF2B5EF4-FFF2-40B4-BE49-F238E27FC236}">
                  <a16:creationId xmlns:a16="http://schemas.microsoft.com/office/drawing/2014/main" id="{29FA0425-614E-392B-19C9-C232F3077202}"/>
                </a:ext>
              </a:extLst>
            </p:cNvPr>
            <p:cNvSpPr txBox="1"/>
            <p:nvPr/>
          </p:nvSpPr>
          <p:spPr>
            <a:xfrm>
              <a:off x="1468174" y="1323588"/>
              <a:ext cx="274434" cy="276999"/>
            </a:xfrm>
            <a:prstGeom prst="rect">
              <a:avLst/>
            </a:prstGeom>
            <a:noFill/>
          </p:spPr>
          <p:txBody>
            <a:bodyPr wrap="none" rtlCol="0">
              <a:spAutoFit/>
            </a:bodyPr>
            <a:lstStyle/>
            <a:p>
              <a:r>
                <a:rPr lang="en-MX" sz="1200">
                  <a:solidFill>
                    <a:schemeClr val="tx2"/>
                  </a:solidFill>
                </a:rPr>
                <a:t>+</a:t>
              </a:r>
            </a:p>
          </p:txBody>
        </p:sp>
        <p:sp>
          <p:nvSpPr>
            <p:cNvPr id="13" name="TextBox 12">
              <a:extLst>
                <a:ext uri="{FF2B5EF4-FFF2-40B4-BE49-F238E27FC236}">
                  <a16:creationId xmlns:a16="http://schemas.microsoft.com/office/drawing/2014/main" id="{75C222CD-92F7-C43F-A215-BA74854083AD}"/>
                </a:ext>
              </a:extLst>
            </p:cNvPr>
            <p:cNvSpPr txBox="1"/>
            <p:nvPr/>
          </p:nvSpPr>
          <p:spPr>
            <a:xfrm>
              <a:off x="3725599" y="1513590"/>
              <a:ext cx="274434" cy="276999"/>
            </a:xfrm>
            <a:prstGeom prst="rect">
              <a:avLst/>
            </a:prstGeom>
            <a:noFill/>
          </p:spPr>
          <p:txBody>
            <a:bodyPr wrap="none" rtlCol="0">
              <a:spAutoFit/>
            </a:bodyPr>
            <a:lstStyle/>
            <a:p>
              <a:r>
                <a:rPr lang="en-MX" sz="1200">
                  <a:solidFill>
                    <a:schemeClr val="tx2"/>
                  </a:solidFill>
                </a:rPr>
                <a:t>+</a:t>
              </a:r>
            </a:p>
          </p:txBody>
        </p:sp>
        <p:sp>
          <p:nvSpPr>
            <p:cNvPr id="14" name="TextBox 13">
              <a:extLst>
                <a:ext uri="{FF2B5EF4-FFF2-40B4-BE49-F238E27FC236}">
                  <a16:creationId xmlns:a16="http://schemas.microsoft.com/office/drawing/2014/main" id="{B616B26C-7535-E20C-06FA-EEF9C99516E2}"/>
                </a:ext>
              </a:extLst>
            </p:cNvPr>
            <p:cNvSpPr txBox="1"/>
            <p:nvPr/>
          </p:nvSpPr>
          <p:spPr>
            <a:xfrm>
              <a:off x="4199241" y="1556600"/>
              <a:ext cx="274434" cy="276999"/>
            </a:xfrm>
            <a:prstGeom prst="rect">
              <a:avLst/>
            </a:prstGeom>
            <a:noFill/>
          </p:spPr>
          <p:txBody>
            <a:bodyPr wrap="none" rtlCol="0">
              <a:spAutoFit/>
            </a:bodyPr>
            <a:lstStyle/>
            <a:p>
              <a:r>
                <a:rPr lang="en-MX" sz="1200">
                  <a:solidFill>
                    <a:schemeClr val="tx2"/>
                  </a:solidFill>
                </a:rPr>
                <a:t>+</a:t>
              </a:r>
            </a:p>
          </p:txBody>
        </p:sp>
        <p:sp>
          <p:nvSpPr>
            <p:cNvPr id="15" name="TextBox 14">
              <a:extLst>
                <a:ext uri="{FF2B5EF4-FFF2-40B4-BE49-F238E27FC236}">
                  <a16:creationId xmlns:a16="http://schemas.microsoft.com/office/drawing/2014/main" id="{FB4106ED-3737-868D-AA0B-04F23C2B3897}"/>
                </a:ext>
              </a:extLst>
            </p:cNvPr>
            <p:cNvSpPr txBox="1"/>
            <p:nvPr/>
          </p:nvSpPr>
          <p:spPr>
            <a:xfrm>
              <a:off x="5107418" y="1561363"/>
              <a:ext cx="274434" cy="276999"/>
            </a:xfrm>
            <a:prstGeom prst="rect">
              <a:avLst/>
            </a:prstGeom>
            <a:noFill/>
          </p:spPr>
          <p:txBody>
            <a:bodyPr wrap="none" rtlCol="0">
              <a:spAutoFit/>
            </a:bodyPr>
            <a:lstStyle/>
            <a:p>
              <a:r>
                <a:rPr lang="en-MX" sz="1200">
                  <a:solidFill>
                    <a:schemeClr val="tx2"/>
                  </a:solidFill>
                </a:rPr>
                <a:t>+</a:t>
              </a:r>
            </a:p>
          </p:txBody>
        </p:sp>
        <p:sp>
          <p:nvSpPr>
            <p:cNvPr id="16" name="TextBox 15">
              <a:extLst>
                <a:ext uri="{FF2B5EF4-FFF2-40B4-BE49-F238E27FC236}">
                  <a16:creationId xmlns:a16="http://schemas.microsoft.com/office/drawing/2014/main" id="{5059CACF-06F5-C868-AC83-B6057262BE07}"/>
                </a:ext>
              </a:extLst>
            </p:cNvPr>
            <p:cNvSpPr txBox="1"/>
            <p:nvPr/>
          </p:nvSpPr>
          <p:spPr>
            <a:xfrm>
              <a:off x="5165177" y="1559740"/>
              <a:ext cx="274434" cy="276999"/>
            </a:xfrm>
            <a:prstGeom prst="rect">
              <a:avLst/>
            </a:prstGeom>
            <a:noFill/>
          </p:spPr>
          <p:txBody>
            <a:bodyPr wrap="none" rtlCol="0">
              <a:spAutoFit/>
            </a:bodyPr>
            <a:lstStyle/>
            <a:p>
              <a:r>
                <a:rPr lang="en-MX" sz="1200">
                  <a:solidFill>
                    <a:schemeClr val="tx2"/>
                  </a:solidFill>
                </a:rPr>
                <a:t>+</a:t>
              </a:r>
            </a:p>
          </p:txBody>
        </p:sp>
        <p:sp>
          <p:nvSpPr>
            <p:cNvPr id="17" name="TextBox 16">
              <a:extLst>
                <a:ext uri="{FF2B5EF4-FFF2-40B4-BE49-F238E27FC236}">
                  <a16:creationId xmlns:a16="http://schemas.microsoft.com/office/drawing/2014/main" id="{507F2C31-15BD-D6FF-D064-61D3A8EC37A2}"/>
                </a:ext>
              </a:extLst>
            </p:cNvPr>
            <p:cNvSpPr txBox="1"/>
            <p:nvPr/>
          </p:nvSpPr>
          <p:spPr>
            <a:xfrm>
              <a:off x="5185495" y="1574028"/>
              <a:ext cx="274434" cy="276999"/>
            </a:xfrm>
            <a:prstGeom prst="rect">
              <a:avLst/>
            </a:prstGeom>
            <a:noFill/>
          </p:spPr>
          <p:txBody>
            <a:bodyPr wrap="none" rtlCol="0">
              <a:spAutoFit/>
            </a:bodyPr>
            <a:lstStyle/>
            <a:p>
              <a:r>
                <a:rPr lang="en-MX" sz="1200">
                  <a:solidFill>
                    <a:schemeClr val="tx2"/>
                  </a:solidFill>
                </a:rPr>
                <a:t>+</a:t>
              </a:r>
            </a:p>
          </p:txBody>
        </p:sp>
        <p:sp>
          <p:nvSpPr>
            <p:cNvPr id="18" name="TextBox 17">
              <a:extLst>
                <a:ext uri="{FF2B5EF4-FFF2-40B4-BE49-F238E27FC236}">
                  <a16:creationId xmlns:a16="http://schemas.microsoft.com/office/drawing/2014/main" id="{227A4AEC-4FEF-7D6B-0ACF-E37EAFEF5723}"/>
                </a:ext>
              </a:extLst>
            </p:cNvPr>
            <p:cNvSpPr txBox="1"/>
            <p:nvPr/>
          </p:nvSpPr>
          <p:spPr>
            <a:xfrm>
              <a:off x="5210576" y="1575484"/>
              <a:ext cx="274434" cy="276999"/>
            </a:xfrm>
            <a:prstGeom prst="rect">
              <a:avLst/>
            </a:prstGeom>
            <a:noFill/>
          </p:spPr>
          <p:txBody>
            <a:bodyPr wrap="none" rtlCol="0">
              <a:spAutoFit/>
            </a:bodyPr>
            <a:lstStyle/>
            <a:p>
              <a:r>
                <a:rPr lang="en-MX" sz="1200">
                  <a:solidFill>
                    <a:schemeClr val="tx2"/>
                  </a:solidFill>
                </a:rPr>
                <a:t>+</a:t>
              </a:r>
            </a:p>
          </p:txBody>
        </p:sp>
        <p:sp>
          <p:nvSpPr>
            <p:cNvPr id="19" name="TextBox 18">
              <a:extLst>
                <a:ext uri="{FF2B5EF4-FFF2-40B4-BE49-F238E27FC236}">
                  <a16:creationId xmlns:a16="http://schemas.microsoft.com/office/drawing/2014/main" id="{C608A5C0-7D02-84B5-218D-7DFEEEC0DA2F}"/>
                </a:ext>
              </a:extLst>
            </p:cNvPr>
            <p:cNvSpPr txBox="1"/>
            <p:nvPr/>
          </p:nvSpPr>
          <p:spPr>
            <a:xfrm>
              <a:off x="5275932" y="1578790"/>
              <a:ext cx="274434" cy="276999"/>
            </a:xfrm>
            <a:prstGeom prst="rect">
              <a:avLst/>
            </a:prstGeom>
            <a:noFill/>
          </p:spPr>
          <p:txBody>
            <a:bodyPr wrap="none" rtlCol="0">
              <a:spAutoFit/>
            </a:bodyPr>
            <a:lstStyle/>
            <a:p>
              <a:r>
                <a:rPr lang="en-MX" sz="1200">
                  <a:solidFill>
                    <a:schemeClr val="tx2"/>
                  </a:solidFill>
                </a:rPr>
                <a:t>+</a:t>
              </a:r>
            </a:p>
          </p:txBody>
        </p:sp>
        <p:sp>
          <p:nvSpPr>
            <p:cNvPr id="20" name="TextBox 19">
              <a:extLst>
                <a:ext uri="{FF2B5EF4-FFF2-40B4-BE49-F238E27FC236}">
                  <a16:creationId xmlns:a16="http://schemas.microsoft.com/office/drawing/2014/main" id="{ED0D46B8-E3D3-73D5-D2B5-E2D211D04E5D}"/>
                </a:ext>
              </a:extLst>
            </p:cNvPr>
            <p:cNvSpPr txBox="1"/>
            <p:nvPr/>
          </p:nvSpPr>
          <p:spPr>
            <a:xfrm>
              <a:off x="5426845" y="1578790"/>
              <a:ext cx="274434" cy="276999"/>
            </a:xfrm>
            <a:prstGeom prst="rect">
              <a:avLst/>
            </a:prstGeom>
            <a:noFill/>
          </p:spPr>
          <p:txBody>
            <a:bodyPr wrap="none" rtlCol="0">
              <a:spAutoFit/>
            </a:bodyPr>
            <a:lstStyle/>
            <a:p>
              <a:r>
                <a:rPr lang="en-MX" sz="1200">
                  <a:solidFill>
                    <a:schemeClr val="tx2"/>
                  </a:solidFill>
                </a:rPr>
                <a:t>+</a:t>
              </a:r>
            </a:p>
          </p:txBody>
        </p:sp>
        <p:sp>
          <p:nvSpPr>
            <p:cNvPr id="21" name="TextBox 20">
              <a:extLst>
                <a:ext uri="{FF2B5EF4-FFF2-40B4-BE49-F238E27FC236}">
                  <a16:creationId xmlns:a16="http://schemas.microsoft.com/office/drawing/2014/main" id="{25F895C3-EDFF-1A6F-9DBF-C39CD57CD033}"/>
                </a:ext>
              </a:extLst>
            </p:cNvPr>
            <p:cNvSpPr txBox="1"/>
            <p:nvPr/>
          </p:nvSpPr>
          <p:spPr>
            <a:xfrm>
              <a:off x="5635848" y="1574027"/>
              <a:ext cx="274434" cy="276999"/>
            </a:xfrm>
            <a:prstGeom prst="rect">
              <a:avLst/>
            </a:prstGeom>
            <a:noFill/>
          </p:spPr>
          <p:txBody>
            <a:bodyPr wrap="none" rtlCol="0">
              <a:spAutoFit/>
            </a:bodyPr>
            <a:lstStyle/>
            <a:p>
              <a:r>
                <a:rPr lang="en-MX" sz="1200">
                  <a:solidFill>
                    <a:schemeClr val="tx2"/>
                  </a:solidFill>
                </a:rPr>
                <a:t>+</a:t>
              </a:r>
            </a:p>
          </p:txBody>
        </p:sp>
        <p:sp>
          <p:nvSpPr>
            <p:cNvPr id="22" name="TextBox 21">
              <a:extLst>
                <a:ext uri="{FF2B5EF4-FFF2-40B4-BE49-F238E27FC236}">
                  <a16:creationId xmlns:a16="http://schemas.microsoft.com/office/drawing/2014/main" id="{7BEDAFD2-0863-16F5-C202-9CC2754F5980}"/>
                </a:ext>
              </a:extLst>
            </p:cNvPr>
            <p:cNvSpPr txBox="1"/>
            <p:nvPr/>
          </p:nvSpPr>
          <p:spPr>
            <a:xfrm>
              <a:off x="5659070" y="1574027"/>
              <a:ext cx="274434" cy="276999"/>
            </a:xfrm>
            <a:prstGeom prst="rect">
              <a:avLst/>
            </a:prstGeom>
            <a:noFill/>
          </p:spPr>
          <p:txBody>
            <a:bodyPr wrap="none" rtlCol="0">
              <a:spAutoFit/>
            </a:bodyPr>
            <a:lstStyle/>
            <a:p>
              <a:r>
                <a:rPr lang="en-MX" sz="1200">
                  <a:solidFill>
                    <a:schemeClr val="tx2"/>
                  </a:solidFill>
                </a:rPr>
                <a:t>+</a:t>
              </a:r>
            </a:p>
          </p:txBody>
        </p:sp>
        <p:sp>
          <p:nvSpPr>
            <p:cNvPr id="23" name="TextBox 22">
              <a:extLst>
                <a:ext uri="{FF2B5EF4-FFF2-40B4-BE49-F238E27FC236}">
                  <a16:creationId xmlns:a16="http://schemas.microsoft.com/office/drawing/2014/main" id="{A1A9CA48-F7FD-DD05-B27F-5FB7DF205936}"/>
                </a:ext>
              </a:extLst>
            </p:cNvPr>
            <p:cNvSpPr txBox="1"/>
            <p:nvPr/>
          </p:nvSpPr>
          <p:spPr>
            <a:xfrm>
              <a:off x="5679580" y="1597341"/>
              <a:ext cx="274434" cy="276999"/>
            </a:xfrm>
            <a:prstGeom prst="rect">
              <a:avLst/>
            </a:prstGeom>
            <a:noFill/>
          </p:spPr>
          <p:txBody>
            <a:bodyPr wrap="none" rtlCol="0">
              <a:spAutoFit/>
            </a:bodyPr>
            <a:lstStyle/>
            <a:p>
              <a:r>
                <a:rPr lang="en-MX" sz="1200">
                  <a:solidFill>
                    <a:schemeClr val="tx2"/>
                  </a:solidFill>
                </a:rPr>
                <a:t>+</a:t>
              </a:r>
            </a:p>
          </p:txBody>
        </p:sp>
        <p:sp>
          <p:nvSpPr>
            <p:cNvPr id="24" name="TextBox 23">
              <a:extLst>
                <a:ext uri="{FF2B5EF4-FFF2-40B4-BE49-F238E27FC236}">
                  <a16:creationId xmlns:a16="http://schemas.microsoft.com/office/drawing/2014/main" id="{9888ABAE-023C-834D-D44E-7713FDB16F90}"/>
                </a:ext>
              </a:extLst>
            </p:cNvPr>
            <p:cNvSpPr txBox="1"/>
            <p:nvPr/>
          </p:nvSpPr>
          <p:spPr>
            <a:xfrm>
              <a:off x="5689235" y="1597341"/>
              <a:ext cx="274434" cy="276999"/>
            </a:xfrm>
            <a:prstGeom prst="rect">
              <a:avLst/>
            </a:prstGeom>
            <a:noFill/>
          </p:spPr>
          <p:txBody>
            <a:bodyPr wrap="none" rtlCol="0">
              <a:spAutoFit/>
            </a:bodyPr>
            <a:lstStyle/>
            <a:p>
              <a:r>
                <a:rPr lang="en-MX" sz="1200">
                  <a:solidFill>
                    <a:schemeClr val="tx2"/>
                  </a:solidFill>
                </a:rPr>
                <a:t>+</a:t>
              </a:r>
            </a:p>
          </p:txBody>
        </p:sp>
        <p:sp>
          <p:nvSpPr>
            <p:cNvPr id="25" name="TextBox 24">
              <a:extLst>
                <a:ext uri="{FF2B5EF4-FFF2-40B4-BE49-F238E27FC236}">
                  <a16:creationId xmlns:a16="http://schemas.microsoft.com/office/drawing/2014/main" id="{A3CE695A-6D10-14E4-28AA-884F101145A7}"/>
                </a:ext>
              </a:extLst>
            </p:cNvPr>
            <p:cNvSpPr txBox="1"/>
            <p:nvPr/>
          </p:nvSpPr>
          <p:spPr>
            <a:xfrm>
              <a:off x="5736671" y="1602104"/>
              <a:ext cx="274434" cy="276999"/>
            </a:xfrm>
            <a:prstGeom prst="rect">
              <a:avLst/>
            </a:prstGeom>
            <a:noFill/>
          </p:spPr>
          <p:txBody>
            <a:bodyPr wrap="none" rtlCol="0">
              <a:spAutoFit/>
            </a:bodyPr>
            <a:lstStyle/>
            <a:p>
              <a:r>
                <a:rPr lang="en-MX" sz="1200">
                  <a:solidFill>
                    <a:schemeClr val="tx2"/>
                  </a:solidFill>
                </a:rPr>
                <a:t>+</a:t>
              </a:r>
            </a:p>
          </p:txBody>
        </p:sp>
        <p:sp>
          <p:nvSpPr>
            <p:cNvPr id="26" name="TextBox 25">
              <a:extLst>
                <a:ext uri="{FF2B5EF4-FFF2-40B4-BE49-F238E27FC236}">
                  <a16:creationId xmlns:a16="http://schemas.microsoft.com/office/drawing/2014/main" id="{E71F6444-AED2-5B9A-9161-A95C212BFF6A}"/>
                </a:ext>
              </a:extLst>
            </p:cNvPr>
            <p:cNvSpPr txBox="1"/>
            <p:nvPr/>
          </p:nvSpPr>
          <p:spPr>
            <a:xfrm>
              <a:off x="5765721" y="1602103"/>
              <a:ext cx="274434" cy="276999"/>
            </a:xfrm>
            <a:prstGeom prst="rect">
              <a:avLst/>
            </a:prstGeom>
            <a:noFill/>
          </p:spPr>
          <p:txBody>
            <a:bodyPr wrap="none" rtlCol="0">
              <a:spAutoFit/>
            </a:bodyPr>
            <a:lstStyle/>
            <a:p>
              <a:r>
                <a:rPr lang="en-MX" sz="1200">
                  <a:solidFill>
                    <a:schemeClr val="tx2"/>
                  </a:solidFill>
                </a:rPr>
                <a:t>+</a:t>
              </a:r>
            </a:p>
          </p:txBody>
        </p:sp>
        <p:sp>
          <p:nvSpPr>
            <p:cNvPr id="27" name="TextBox 26">
              <a:extLst>
                <a:ext uri="{FF2B5EF4-FFF2-40B4-BE49-F238E27FC236}">
                  <a16:creationId xmlns:a16="http://schemas.microsoft.com/office/drawing/2014/main" id="{99684A2D-ABED-50E4-A21E-DDBE97A98295}"/>
                </a:ext>
              </a:extLst>
            </p:cNvPr>
            <p:cNvSpPr txBox="1"/>
            <p:nvPr/>
          </p:nvSpPr>
          <p:spPr>
            <a:xfrm>
              <a:off x="6063304" y="1603652"/>
              <a:ext cx="274434" cy="276999"/>
            </a:xfrm>
            <a:prstGeom prst="rect">
              <a:avLst/>
            </a:prstGeom>
            <a:noFill/>
          </p:spPr>
          <p:txBody>
            <a:bodyPr wrap="none" rtlCol="0">
              <a:spAutoFit/>
            </a:bodyPr>
            <a:lstStyle/>
            <a:p>
              <a:r>
                <a:rPr lang="en-MX" sz="1200">
                  <a:solidFill>
                    <a:schemeClr val="tx2"/>
                  </a:solidFill>
                </a:rPr>
                <a:t>+</a:t>
              </a:r>
            </a:p>
          </p:txBody>
        </p:sp>
        <p:sp>
          <p:nvSpPr>
            <p:cNvPr id="28" name="TextBox 27">
              <a:extLst>
                <a:ext uri="{FF2B5EF4-FFF2-40B4-BE49-F238E27FC236}">
                  <a16:creationId xmlns:a16="http://schemas.microsoft.com/office/drawing/2014/main" id="{DAA915A9-4E72-FA96-993A-08B4F86FA6AF}"/>
                </a:ext>
              </a:extLst>
            </p:cNvPr>
            <p:cNvSpPr txBox="1"/>
            <p:nvPr/>
          </p:nvSpPr>
          <p:spPr>
            <a:xfrm>
              <a:off x="6065255" y="1630180"/>
              <a:ext cx="274434" cy="276999"/>
            </a:xfrm>
            <a:prstGeom prst="rect">
              <a:avLst/>
            </a:prstGeom>
            <a:noFill/>
          </p:spPr>
          <p:txBody>
            <a:bodyPr wrap="none" rtlCol="0">
              <a:spAutoFit/>
            </a:bodyPr>
            <a:lstStyle/>
            <a:p>
              <a:r>
                <a:rPr lang="en-MX" sz="1200">
                  <a:solidFill>
                    <a:schemeClr val="tx2"/>
                  </a:solidFill>
                </a:rPr>
                <a:t>+</a:t>
              </a:r>
            </a:p>
          </p:txBody>
        </p:sp>
        <p:sp>
          <p:nvSpPr>
            <p:cNvPr id="29" name="TextBox 28">
              <a:extLst>
                <a:ext uri="{FF2B5EF4-FFF2-40B4-BE49-F238E27FC236}">
                  <a16:creationId xmlns:a16="http://schemas.microsoft.com/office/drawing/2014/main" id="{3509E129-F945-4946-31D3-57026791B4EE}"/>
                </a:ext>
              </a:extLst>
            </p:cNvPr>
            <p:cNvSpPr txBox="1"/>
            <p:nvPr/>
          </p:nvSpPr>
          <p:spPr>
            <a:xfrm>
              <a:off x="6415808" y="1673115"/>
              <a:ext cx="274434" cy="276999"/>
            </a:xfrm>
            <a:prstGeom prst="rect">
              <a:avLst/>
            </a:prstGeom>
            <a:noFill/>
          </p:spPr>
          <p:txBody>
            <a:bodyPr wrap="none" rtlCol="0">
              <a:spAutoFit/>
            </a:bodyPr>
            <a:lstStyle/>
            <a:p>
              <a:r>
                <a:rPr lang="en-MX" sz="1200">
                  <a:solidFill>
                    <a:schemeClr val="tx2"/>
                  </a:solidFill>
                </a:rPr>
                <a:t>+</a:t>
              </a:r>
            </a:p>
          </p:txBody>
        </p:sp>
        <p:sp>
          <p:nvSpPr>
            <p:cNvPr id="30" name="TextBox 29">
              <a:extLst>
                <a:ext uri="{FF2B5EF4-FFF2-40B4-BE49-F238E27FC236}">
                  <a16:creationId xmlns:a16="http://schemas.microsoft.com/office/drawing/2014/main" id="{194973A0-A909-E430-5085-51A3DE09854D}"/>
                </a:ext>
              </a:extLst>
            </p:cNvPr>
            <p:cNvSpPr txBox="1"/>
            <p:nvPr/>
          </p:nvSpPr>
          <p:spPr>
            <a:xfrm>
              <a:off x="6576479" y="1671598"/>
              <a:ext cx="274434" cy="276999"/>
            </a:xfrm>
            <a:prstGeom prst="rect">
              <a:avLst/>
            </a:prstGeom>
            <a:noFill/>
          </p:spPr>
          <p:txBody>
            <a:bodyPr wrap="none" rtlCol="0">
              <a:spAutoFit/>
            </a:bodyPr>
            <a:lstStyle/>
            <a:p>
              <a:r>
                <a:rPr lang="en-MX" sz="1200">
                  <a:solidFill>
                    <a:schemeClr val="tx2"/>
                  </a:solidFill>
                </a:rPr>
                <a:t>+</a:t>
              </a:r>
            </a:p>
          </p:txBody>
        </p:sp>
        <p:sp>
          <p:nvSpPr>
            <p:cNvPr id="31" name="TextBox 30">
              <a:extLst>
                <a:ext uri="{FF2B5EF4-FFF2-40B4-BE49-F238E27FC236}">
                  <a16:creationId xmlns:a16="http://schemas.microsoft.com/office/drawing/2014/main" id="{5AE10C74-C4DF-7CE1-DE06-777EFAE2E151}"/>
                </a:ext>
              </a:extLst>
            </p:cNvPr>
            <p:cNvSpPr txBox="1"/>
            <p:nvPr/>
          </p:nvSpPr>
          <p:spPr>
            <a:xfrm>
              <a:off x="6727345" y="1669673"/>
              <a:ext cx="274434" cy="276999"/>
            </a:xfrm>
            <a:prstGeom prst="rect">
              <a:avLst/>
            </a:prstGeom>
            <a:noFill/>
          </p:spPr>
          <p:txBody>
            <a:bodyPr wrap="none" rtlCol="0">
              <a:spAutoFit/>
            </a:bodyPr>
            <a:lstStyle/>
            <a:p>
              <a:r>
                <a:rPr lang="en-MX" sz="1200">
                  <a:solidFill>
                    <a:schemeClr val="tx2"/>
                  </a:solidFill>
                </a:rPr>
                <a:t>+</a:t>
              </a:r>
            </a:p>
          </p:txBody>
        </p:sp>
        <p:sp>
          <p:nvSpPr>
            <p:cNvPr id="32" name="TextBox 31">
              <a:extLst>
                <a:ext uri="{FF2B5EF4-FFF2-40B4-BE49-F238E27FC236}">
                  <a16:creationId xmlns:a16="http://schemas.microsoft.com/office/drawing/2014/main" id="{B7C2E0D7-0851-6787-AA6E-EB626A9F0F85}"/>
                </a:ext>
              </a:extLst>
            </p:cNvPr>
            <p:cNvSpPr txBox="1"/>
            <p:nvPr/>
          </p:nvSpPr>
          <p:spPr>
            <a:xfrm>
              <a:off x="6911191" y="1672945"/>
              <a:ext cx="274434" cy="276999"/>
            </a:xfrm>
            <a:prstGeom prst="rect">
              <a:avLst/>
            </a:prstGeom>
            <a:noFill/>
          </p:spPr>
          <p:txBody>
            <a:bodyPr wrap="none" rtlCol="0">
              <a:spAutoFit/>
            </a:bodyPr>
            <a:lstStyle/>
            <a:p>
              <a:r>
                <a:rPr lang="en-MX" sz="1200">
                  <a:solidFill>
                    <a:schemeClr val="tx2"/>
                  </a:solidFill>
                </a:rPr>
                <a:t>+</a:t>
              </a:r>
            </a:p>
          </p:txBody>
        </p:sp>
        <p:sp>
          <p:nvSpPr>
            <p:cNvPr id="33" name="TextBox 32">
              <a:extLst>
                <a:ext uri="{FF2B5EF4-FFF2-40B4-BE49-F238E27FC236}">
                  <a16:creationId xmlns:a16="http://schemas.microsoft.com/office/drawing/2014/main" id="{2E91BEBF-056E-04EC-2F08-107C8D6A0A81}"/>
                </a:ext>
              </a:extLst>
            </p:cNvPr>
            <p:cNvSpPr txBox="1"/>
            <p:nvPr/>
          </p:nvSpPr>
          <p:spPr>
            <a:xfrm>
              <a:off x="7057230" y="1671454"/>
              <a:ext cx="274434" cy="276999"/>
            </a:xfrm>
            <a:prstGeom prst="rect">
              <a:avLst/>
            </a:prstGeom>
            <a:noFill/>
          </p:spPr>
          <p:txBody>
            <a:bodyPr wrap="none" rtlCol="0">
              <a:spAutoFit/>
            </a:bodyPr>
            <a:lstStyle/>
            <a:p>
              <a:r>
                <a:rPr lang="en-MX" sz="1200">
                  <a:solidFill>
                    <a:schemeClr val="tx2"/>
                  </a:solidFill>
                </a:rPr>
                <a:t>+</a:t>
              </a:r>
            </a:p>
          </p:txBody>
        </p:sp>
        <p:sp>
          <p:nvSpPr>
            <p:cNvPr id="34" name="TextBox 33">
              <a:extLst>
                <a:ext uri="{FF2B5EF4-FFF2-40B4-BE49-F238E27FC236}">
                  <a16:creationId xmlns:a16="http://schemas.microsoft.com/office/drawing/2014/main" id="{76F557D3-8F3F-EBFC-2733-CAB167D166A0}"/>
                </a:ext>
              </a:extLst>
            </p:cNvPr>
            <p:cNvSpPr txBox="1"/>
            <p:nvPr/>
          </p:nvSpPr>
          <p:spPr>
            <a:xfrm>
              <a:off x="7083040" y="1671752"/>
              <a:ext cx="274434" cy="276999"/>
            </a:xfrm>
            <a:prstGeom prst="rect">
              <a:avLst/>
            </a:prstGeom>
            <a:noFill/>
          </p:spPr>
          <p:txBody>
            <a:bodyPr wrap="none" rtlCol="0">
              <a:spAutoFit/>
            </a:bodyPr>
            <a:lstStyle/>
            <a:p>
              <a:r>
                <a:rPr lang="en-MX" sz="1200">
                  <a:solidFill>
                    <a:schemeClr val="tx2"/>
                  </a:solidFill>
                </a:rPr>
                <a:t>+</a:t>
              </a:r>
            </a:p>
          </p:txBody>
        </p:sp>
        <p:sp>
          <p:nvSpPr>
            <p:cNvPr id="35" name="TextBox 34">
              <a:extLst>
                <a:ext uri="{FF2B5EF4-FFF2-40B4-BE49-F238E27FC236}">
                  <a16:creationId xmlns:a16="http://schemas.microsoft.com/office/drawing/2014/main" id="{36F2AEF2-9249-9398-5525-E10A432BA66C}"/>
                </a:ext>
              </a:extLst>
            </p:cNvPr>
            <p:cNvSpPr txBox="1"/>
            <p:nvPr/>
          </p:nvSpPr>
          <p:spPr>
            <a:xfrm>
              <a:off x="7193982" y="1669672"/>
              <a:ext cx="274434" cy="276999"/>
            </a:xfrm>
            <a:prstGeom prst="rect">
              <a:avLst/>
            </a:prstGeom>
            <a:noFill/>
          </p:spPr>
          <p:txBody>
            <a:bodyPr wrap="none" rtlCol="0">
              <a:spAutoFit/>
            </a:bodyPr>
            <a:lstStyle/>
            <a:p>
              <a:r>
                <a:rPr lang="en-MX" sz="1200">
                  <a:solidFill>
                    <a:schemeClr val="tx2"/>
                  </a:solidFill>
                </a:rPr>
                <a:t>+</a:t>
              </a:r>
            </a:p>
          </p:txBody>
        </p:sp>
        <p:sp>
          <p:nvSpPr>
            <p:cNvPr id="36" name="TextBox 35">
              <a:extLst>
                <a:ext uri="{FF2B5EF4-FFF2-40B4-BE49-F238E27FC236}">
                  <a16:creationId xmlns:a16="http://schemas.microsoft.com/office/drawing/2014/main" id="{880EB42C-EE70-9A0F-D4C1-ADC903B5D88B}"/>
                </a:ext>
              </a:extLst>
            </p:cNvPr>
            <p:cNvSpPr txBox="1"/>
            <p:nvPr/>
          </p:nvSpPr>
          <p:spPr>
            <a:xfrm>
              <a:off x="7596279" y="1669671"/>
              <a:ext cx="274434" cy="276999"/>
            </a:xfrm>
            <a:prstGeom prst="rect">
              <a:avLst/>
            </a:prstGeom>
            <a:noFill/>
          </p:spPr>
          <p:txBody>
            <a:bodyPr wrap="none" rtlCol="0">
              <a:spAutoFit/>
            </a:bodyPr>
            <a:lstStyle/>
            <a:p>
              <a:r>
                <a:rPr lang="en-MX" sz="1200">
                  <a:solidFill>
                    <a:schemeClr val="tx2"/>
                  </a:solidFill>
                </a:rPr>
                <a:t>+</a:t>
              </a:r>
            </a:p>
          </p:txBody>
        </p:sp>
        <p:sp>
          <p:nvSpPr>
            <p:cNvPr id="37" name="TextBox 36">
              <a:extLst>
                <a:ext uri="{FF2B5EF4-FFF2-40B4-BE49-F238E27FC236}">
                  <a16:creationId xmlns:a16="http://schemas.microsoft.com/office/drawing/2014/main" id="{99C8AB1E-5BE8-5D5C-1DC5-CC655BFC6EEF}"/>
                </a:ext>
              </a:extLst>
            </p:cNvPr>
            <p:cNvSpPr txBox="1"/>
            <p:nvPr/>
          </p:nvSpPr>
          <p:spPr>
            <a:xfrm>
              <a:off x="7709652" y="1669671"/>
              <a:ext cx="274434" cy="276999"/>
            </a:xfrm>
            <a:prstGeom prst="rect">
              <a:avLst/>
            </a:prstGeom>
            <a:noFill/>
          </p:spPr>
          <p:txBody>
            <a:bodyPr wrap="none" rtlCol="0">
              <a:spAutoFit/>
            </a:bodyPr>
            <a:lstStyle/>
            <a:p>
              <a:r>
                <a:rPr lang="en-MX" sz="1200">
                  <a:solidFill>
                    <a:schemeClr val="tx2"/>
                  </a:solidFill>
                </a:rPr>
                <a:t>+</a:t>
              </a:r>
            </a:p>
          </p:txBody>
        </p:sp>
        <p:sp>
          <p:nvSpPr>
            <p:cNvPr id="38" name="TextBox 37">
              <a:extLst>
                <a:ext uri="{FF2B5EF4-FFF2-40B4-BE49-F238E27FC236}">
                  <a16:creationId xmlns:a16="http://schemas.microsoft.com/office/drawing/2014/main" id="{E9473A84-0205-6DCB-293C-76656A0FEED1}"/>
                </a:ext>
              </a:extLst>
            </p:cNvPr>
            <p:cNvSpPr txBox="1"/>
            <p:nvPr/>
          </p:nvSpPr>
          <p:spPr>
            <a:xfrm>
              <a:off x="8091662" y="1669671"/>
              <a:ext cx="274434" cy="276999"/>
            </a:xfrm>
            <a:prstGeom prst="rect">
              <a:avLst/>
            </a:prstGeom>
            <a:noFill/>
          </p:spPr>
          <p:txBody>
            <a:bodyPr wrap="none" rtlCol="0">
              <a:spAutoFit/>
            </a:bodyPr>
            <a:lstStyle/>
            <a:p>
              <a:r>
                <a:rPr lang="en-MX" sz="1200">
                  <a:solidFill>
                    <a:schemeClr val="tx2"/>
                  </a:solidFill>
                </a:rPr>
                <a:t>+</a:t>
              </a:r>
            </a:p>
          </p:txBody>
        </p:sp>
        <p:sp>
          <p:nvSpPr>
            <p:cNvPr id="39" name="TextBox 38">
              <a:extLst>
                <a:ext uri="{FF2B5EF4-FFF2-40B4-BE49-F238E27FC236}">
                  <a16:creationId xmlns:a16="http://schemas.microsoft.com/office/drawing/2014/main" id="{F211C17F-96B0-706B-9860-C08B150460B7}"/>
                </a:ext>
              </a:extLst>
            </p:cNvPr>
            <p:cNvSpPr txBox="1"/>
            <p:nvPr/>
          </p:nvSpPr>
          <p:spPr>
            <a:xfrm>
              <a:off x="6172458" y="1629243"/>
              <a:ext cx="274434" cy="276999"/>
            </a:xfrm>
            <a:prstGeom prst="rect">
              <a:avLst/>
            </a:prstGeom>
            <a:noFill/>
          </p:spPr>
          <p:txBody>
            <a:bodyPr wrap="none" rtlCol="0">
              <a:spAutoFit/>
            </a:bodyPr>
            <a:lstStyle/>
            <a:p>
              <a:r>
                <a:rPr lang="en-MX" sz="1200">
                  <a:solidFill>
                    <a:schemeClr val="tx2"/>
                  </a:solidFill>
                </a:rPr>
                <a:t>+</a:t>
              </a:r>
            </a:p>
          </p:txBody>
        </p:sp>
        <p:sp>
          <p:nvSpPr>
            <p:cNvPr id="40" name="TextBox 39">
              <a:extLst>
                <a:ext uri="{FF2B5EF4-FFF2-40B4-BE49-F238E27FC236}">
                  <a16:creationId xmlns:a16="http://schemas.microsoft.com/office/drawing/2014/main" id="{03DB36D6-8BCE-FEB0-77E6-6C36CBFC1F82}"/>
                </a:ext>
              </a:extLst>
            </p:cNvPr>
            <p:cNvSpPr txBox="1"/>
            <p:nvPr/>
          </p:nvSpPr>
          <p:spPr>
            <a:xfrm>
              <a:off x="6161355" y="1629243"/>
              <a:ext cx="274434" cy="276999"/>
            </a:xfrm>
            <a:prstGeom prst="rect">
              <a:avLst/>
            </a:prstGeom>
            <a:noFill/>
          </p:spPr>
          <p:txBody>
            <a:bodyPr wrap="none" rtlCol="0">
              <a:spAutoFit/>
            </a:bodyPr>
            <a:lstStyle/>
            <a:p>
              <a:r>
                <a:rPr lang="en-MX" sz="1200">
                  <a:solidFill>
                    <a:schemeClr val="tx2"/>
                  </a:solidFill>
                </a:rPr>
                <a:t>+</a:t>
              </a:r>
            </a:p>
          </p:txBody>
        </p:sp>
        <p:sp>
          <p:nvSpPr>
            <p:cNvPr id="41" name="TextBox 40">
              <a:extLst>
                <a:ext uri="{FF2B5EF4-FFF2-40B4-BE49-F238E27FC236}">
                  <a16:creationId xmlns:a16="http://schemas.microsoft.com/office/drawing/2014/main" id="{C039D0A6-615C-2578-E8BB-EE053C4D2E0B}"/>
                </a:ext>
              </a:extLst>
            </p:cNvPr>
            <p:cNvSpPr txBox="1"/>
            <p:nvPr/>
          </p:nvSpPr>
          <p:spPr>
            <a:xfrm>
              <a:off x="6151495" y="1629243"/>
              <a:ext cx="274434" cy="276999"/>
            </a:xfrm>
            <a:prstGeom prst="rect">
              <a:avLst/>
            </a:prstGeom>
            <a:noFill/>
          </p:spPr>
          <p:txBody>
            <a:bodyPr wrap="none" rtlCol="0">
              <a:spAutoFit/>
            </a:bodyPr>
            <a:lstStyle/>
            <a:p>
              <a:r>
                <a:rPr lang="en-MX" sz="1200">
                  <a:solidFill>
                    <a:schemeClr val="tx2"/>
                  </a:solidFill>
                </a:rPr>
                <a:t>+</a:t>
              </a:r>
            </a:p>
          </p:txBody>
        </p:sp>
        <p:grpSp>
          <p:nvGrpSpPr>
            <p:cNvPr id="42" name="Group 41">
              <a:extLst>
                <a:ext uri="{FF2B5EF4-FFF2-40B4-BE49-F238E27FC236}">
                  <a16:creationId xmlns:a16="http://schemas.microsoft.com/office/drawing/2014/main" id="{DE00BFED-B0DB-CC36-40F2-C6FCFED30CD7}"/>
                </a:ext>
              </a:extLst>
            </p:cNvPr>
            <p:cNvGrpSpPr/>
            <p:nvPr/>
          </p:nvGrpSpPr>
          <p:grpSpPr>
            <a:xfrm>
              <a:off x="6123060" y="1631156"/>
              <a:ext cx="295397" cy="276999"/>
              <a:chOff x="6303895" y="1781643"/>
              <a:chExt cx="295397" cy="276999"/>
            </a:xfrm>
          </p:grpSpPr>
          <p:sp>
            <p:nvSpPr>
              <p:cNvPr id="80" name="TextBox 79">
                <a:extLst>
                  <a:ext uri="{FF2B5EF4-FFF2-40B4-BE49-F238E27FC236}">
                    <a16:creationId xmlns:a16="http://schemas.microsoft.com/office/drawing/2014/main" id="{2716A85F-2924-074A-6A67-D0E2408AA0B8}"/>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81" name="TextBox 80">
                <a:extLst>
                  <a:ext uri="{FF2B5EF4-FFF2-40B4-BE49-F238E27FC236}">
                    <a16:creationId xmlns:a16="http://schemas.microsoft.com/office/drawing/2014/main" id="{91913D85-7B9E-DAB0-DDB5-C391DBC734AF}"/>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82" name="TextBox 81">
                <a:extLst>
                  <a:ext uri="{FF2B5EF4-FFF2-40B4-BE49-F238E27FC236}">
                    <a16:creationId xmlns:a16="http://schemas.microsoft.com/office/drawing/2014/main" id="{9689C5C1-6DBE-B55E-4D7A-2048656FBC4D}"/>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3" name="Group 42">
              <a:extLst>
                <a:ext uri="{FF2B5EF4-FFF2-40B4-BE49-F238E27FC236}">
                  <a16:creationId xmlns:a16="http://schemas.microsoft.com/office/drawing/2014/main" id="{FFEC03BD-F5F3-29D8-1E7F-249EAC29A5C1}"/>
                </a:ext>
              </a:extLst>
            </p:cNvPr>
            <p:cNvGrpSpPr/>
            <p:nvPr/>
          </p:nvGrpSpPr>
          <p:grpSpPr>
            <a:xfrm>
              <a:off x="6098995" y="1631156"/>
              <a:ext cx="295397" cy="276999"/>
              <a:chOff x="6303895" y="1781643"/>
              <a:chExt cx="295397" cy="276999"/>
            </a:xfrm>
          </p:grpSpPr>
          <p:sp>
            <p:nvSpPr>
              <p:cNvPr id="77" name="TextBox 76">
                <a:extLst>
                  <a:ext uri="{FF2B5EF4-FFF2-40B4-BE49-F238E27FC236}">
                    <a16:creationId xmlns:a16="http://schemas.microsoft.com/office/drawing/2014/main" id="{FB596B93-D7BB-A8E6-4B2F-D029B4DC0145}"/>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78" name="TextBox 77">
                <a:extLst>
                  <a:ext uri="{FF2B5EF4-FFF2-40B4-BE49-F238E27FC236}">
                    <a16:creationId xmlns:a16="http://schemas.microsoft.com/office/drawing/2014/main" id="{C8528293-DBDF-05FC-ADEE-BA04A38E0E72}"/>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79" name="TextBox 78">
                <a:extLst>
                  <a:ext uri="{FF2B5EF4-FFF2-40B4-BE49-F238E27FC236}">
                    <a16:creationId xmlns:a16="http://schemas.microsoft.com/office/drawing/2014/main" id="{4DBB74BA-1043-A8CD-2E7E-C2201CE27C2E}"/>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4" name="Group 43">
              <a:extLst>
                <a:ext uri="{FF2B5EF4-FFF2-40B4-BE49-F238E27FC236}">
                  <a16:creationId xmlns:a16="http://schemas.microsoft.com/office/drawing/2014/main" id="{8BB316F7-D3D4-3E57-6029-B239ADDE4811}"/>
                </a:ext>
              </a:extLst>
            </p:cNvPr>
            <p:cNvGrpSpPr/>
            <p:nvPr/>
          </p:nvGrpSpPr>
          <p:grpSpPr>
            <a:xfrm>
              <a:off x="6170797" y="1659597"/>
              <a:ext cx="295397" cy="276999"/>
              <a:chOff x="6303895" y="1781643"/>
              <a:chExt cx="295397" cy="276999"/>
            </a:xfrm>
          </p:grpSpPr>
          <p:sp>
            <p:nvSpPr>
              <p:cNvPr id="74" name="TextBox 73">
                <a:extLst>
                  <a:ext uri="{FF2B5EF4-FFF2-40B4-BE49-F238E27FC236}">
                    <a16:creationId xmlns:a16="http://schemas.microsoft.com/office/drawing/2014/main" id="{58D900E3-8EDF-DE59-7BE8-0FB8FC12BF0D}"/>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75" name="TextBox 74">
                <a:extLst>
                  <a:ext uri="{FF2B5EF4-FFF2-40B4-BE49-F238E27FC236}">
                    <a16:creationId xmlns:a16="http://schemas.microsoft.com/office/drawing/2014/main" id="{BFDC09D3-68A7-95C4-E4E3-8B023F18B1E2}"/>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76" name="TextBox 75">
                <a:extLst>
                  <a:ext uri="{FF2B5EF4-FFF2-40B4-BE49-F238E27FC236}">
                    <a16:creationId xmlns:a16="http://schemas.microsoft.com/office/drawing/2014/main" id="{2AEC0685-DB73-30DA-04FC-9648C716B671}"/>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5" name="Group 44">
              <a:extLst>
                <a:ext uri="{FF2B5EF4-FFF2-40B4-BE49-F238E27FC236}">
                  <a16:creationId xmlns:a16="http://schemas.microsoft.com/office/drawing/2014/main" id="{3705112A-C462-0DD9-6F5D-D792B81FC671}"/>
                </a:ext>
              </a:extLst>
            </p:cNvPr>
            <p:cNvGrpSpPr/>
            <p:nvPr/>
          </p:nvGrpSpPr>
          <p:grpSpPr>
            <a:xfrm>
              <a:off x="6204952" y="1659597"/>
              <a:ext cx="295397" cy="276999"/>
              <a:chOff x="6303895" y="1781643"/>
              <a:chExt cx="295397" cy="276999"/>
            </a:xfrm>
          </p:grpSpPr>
          <p:sp>
            <p:nvSpPr>
              <p:cNvPr id="71" name="TextBox 70">
                <a:extLst>
                  <a:ext uri="{FF2B5EF4-FFF2-40B4-BE49-F238E27FC236}">
                    <a16:creationId xmlns:a16="http://schemas.microsoft.com/office/drawing/2014/main" id="{6730E56C-E0D1-2E88-3638-7D8000F0FA74}"/>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72" name="TextBox 71">
                <a:extLst>
                  <a:ext uri="{FF2B5EF4-FFF2-40B4-BE49-F238E27FC236}">
                    <a16:creationId xmlns:a16="http://schemas.microsoft.com/office/drawing/2014/main" id="{4A6798B2-84BD-5769-37BC-97C6F7010495}"/>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73" name="TextBox 72">
                <a:extLst>
                  <a:ext uri="{FF2B5EF4-FFF2-40B4-BE49-F238E27FC236}">
                    <a16:creationId xmlns:a16="http://schemas.microsoft.com/office/drawing/2014/main" id="{9B7B3420-53FD-0B88-B5AD-0CE4837B8B9A}"/>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6" name="Group 45">
              <a:extLst>
                <a:ext uri="{FF2B5EF4-FFF2-40B4-BE49-F238E27FC236}">
                  <a16:creationId xmlns:a16="http://schemas.microsoft.com/office/drawing/2014/main" id="{A1D34B25-FFA4-01D2-6852-D0060D0523A4}"/>
                </a:ext>
              </a:extLst>
            </p:cNvPr>
            <p:cNvGrpSpPr/>
            <p:nvPr/>
          </p:nvGrpSpPr>
          <p:grpSpPr>
            <a:xfrm>
              <a:off x="6600425" y="1669670"/>
              <a:ext cx="295397" cy="276999"/>
              <a:chOff x="6303895" y="1781643"/>
              <a:chExt cx="295397" cy="276999"/>
            </a:xfrm>
          </p:grpSpPr>
          <p:sp>
            <p:nvSpPr>
              <p:cNvPr id="68" name="TextBox 67">
                <a:extLst>
                  <a:ext uri="{FF2B5EF4-FFF2-40B4-BE49-F238E27FC236}">
                    <a16:creationId xmlns:a16="http://schemas.microsoft.com/office/drawing/2014/main" id="{F0FC032E-7B25-C51F-461C-BBFAC01EF9E9}"/>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69" name="TextBox 68">
                <a:extLst>
                  <a:ext uri="{FF2B5EF4-FFF2-40B4-BE49-F238E27FC236}">
                    <a16:creationId xmlns:a16="http://schemas.microsoft.com/office/drawing/2014/main" id="{4CB8B27D-FCF3-B18B-F663-FF27FAEC961D}"/>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70" name="TextBox 69">
                <a:extLst>
                  <a:ext uri="{FF2B5EF4-FFF2-40B4-BE49-F238E27FC236}">
                    <a16:creationId xmlns:a16="http://schemas.microsoft.com/office/drawing/2014/main" id="{D426DF7E-2557-7B80-9E9E-5185863DF5EF}"/>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7" name="Group 46">
              <a:extLst>
                <a:ext uri="{FF2B5EF4-FFF2-40B4-BE49-F238E27FC236}">
                  <a16:creationId xmlns:a16="http://schemas.microsoft.com/office/drawing/2014/main" id="{9226FA07-8CC9-EA1C-33B8-E7AFC9327811}"/>
                </a:ext>
              </a:extLst>
            </p:cNvPr>
            <p:cNvGrpSpPr/>
            <p:nvPr/>
          </p:nvGrpSpPr>
          <p:grpSpPr>
            <a:xfrm>
              <a:off x="6628271" y="1669669"/>
              <a:ext cx="295397" cy="276999"/>
              <a:chOff x="6303895" y="1781643"/>
              <a:chExt cx="295397" cy="276999"/>
            </a:xfrm>
          </p:grpSpPr>
          <p:sp>
            <p:nvSpPr>
              <p:cNvPr id="65" name="TextBox 64">
                <a:extLst>
                  <a:ext uri="{FF2B5EF4-FFF2-40B4-BE49-F238E27FC236}">
                    <a16:creationId xmlns:a16="http://schemas.microsoft.com/office/drawing/2014/main" id="{7FDE2228-E6FD-5BE8-9CC4-6758BD8AE149}"/>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66" name="TextBox 65">
                <a:extLst>
                  <a:ext uri="{FF2B5EF4-FFF2-40B4-BE49-F238E27FC236}">
                    <a16:creationId xmlns:a16="http://schemas.microsoft.com/office/drawing/2014/main" id="{D6112916-920C-DC9B-6C63-A00DFB4F18AE}"/>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67" name="TextBox 66">
                <a:extLst>
                  <a:ext uri="{FF2B5EF4-FFF2-40B4-BE49-F238E27FC236}">
                    <a16:creationId xmlns:a16="http://schemas.microsoft.com/office/drawing/2014/main" id="{C0931C5E-D183-1096-39E1-48B945FE3776}"/>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8" name="Group 47">
              <a:extLst>
                <a:ext uri="{FF2B5EF4-FFF2-40B4-BE49-F238E27FC236}">
                  <a16:creationId xmlns:a16="http://schemas.microsoft.com/office/drawing/2014/main" id="{47141E0E-74F7-731D-B192-3B5BF06ED270}"/>
                </a:ext>
              </a:extLst>
            </p:cNvPr>
            <p:cNvGrpSpPr/>
            <p:nvPr/>
          </p:nvGrpSpPr>
          <p:grpSpPr>
            <a:xfrm>
              <a:off x="6663750" y="1669668"/>
              <a:ext cx="295397" cy="276999"/>
              <a:chOff x="6303895" y="1781643"/>
              <a:chExt cx="295397" cy="276999"/>
            </a:xfrm>
          </p:grpSpPr>
          <p:sp>
            <p:nvSpPr>
              <p:cNvPr id="62" name="TextBox 61">
                <a:extLst>
                  <a:ext uri="{FF2B5EF4-FFF2-40B4-BE49-F238E27FC236}">
                    <a16:creationId xmlns:a16="http://schemas.microsoft.com/office/drawing/2014/main" id="{E12EAA5D-373C-DFC5-ED87-5604234F32C2}"/>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63" name="TextBox 62">
                <a:extLst>
                  <a:ext uri="{FF2B5EF4-FFF2-40B4-BE49-F238E27FC236}">
                    <a16:creationId xmlns:a16="http://schemas.microsoft.com/office/drawing/2014/main" id="{E1D4C99F-72AC-CAC9-BD15-38F42489AD8E}"/>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64" name="TextBox 63">
                <a:extLst>
                  <a:ext uri="{FF2B5EF4-FFF2-40B4-BE49-F238E27FC236}">
                    <a16:creationId xmlns:a16="http://schemas.microsoft.com/office/drawing/2014/main" id="{822DF4CB-40E3-8BBD-FF6E-4D4760B9CEF9}"/>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49" name="Group 48">
              <a:extLst>
                <a:ext uri="{FF2B5EF4-FFF2-40B4-BE49-F238E27FC236}">
                  <a16:creationId xmlns:a16="http://schemas.microsoft.com/office/drawing/2014/main" id="{571A53AA-7389-F7FF-17D3-AAFFBAFF904C}"/>
                </a:ext>
              </a:extLst>
            </p:cNvPr>
            <p:cNvGrpSpPr/>
            <p:nvPr/>
          </p:nvGrpSpPr>
          <p:grpSpPr>
            <a:xfrm>
              <a:off x="7105499" y="1674680"/>
              <a:ext cx="295397" cy="276999"/>
              <a:chOff x="6303895" y="1781643"/>
              <a:chExt cx="295397" cy="276999"/>
            </a:xfrm>
          </p:grpSpPr>
          <p:sp>
            <p:nvSpPr>
              <p:cNvPr id="59" name="TextBox 58">
                <a:extLst>
                  <a:ext uri="{FF2B5EF4-FFF2-40B4-BE49-F238E27FC236}">
                    <a16:creationId xmlns:a16="http://schemas.microsoft.com/office/drawing/2014/main" id="{9B8EF875-3DC2-C13A-3C1F-02E3057720A1}"/>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60" name="TextBox 59">
                <a:extLst>
                  <a:ext uri="{FF2B5EF4-FFF2-40B4-BE49-F238E27FC236}">
                    <a16:creationId xmlns:a16="http://schemas.microsoft.com/office/drawing/2014/main" id="{F1FB82E7-F02C-3ABC-E4D5-7C1026E3FDF4}"/>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61" name="TextBox 60">
                <a:extLst>
                  <a:ext uri="{FF2B5EF4-FFF2-40B4-BE49-F238E27FC236}">
                    <a16:creationId xmlns:a16="http://schemas.microsoft.com/office/drawing/2014/main" id="{4ED008B9-1DFC-6E73-81B4-5CC21D445F93}"/>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grpSp>
          <p:nvGrpSpPr>
            <p:cNvPr id="50" name="Group 49">
              <a:extLst>
                <a:ext uri="{FF2B5EF4-FFF2-40B4-BE49-F238E27FC236}">
                  <a16:creationId xmlns:a16="http://schemas.microsoft.com/office/drawing/2014/main" id="{462C3B18-8A02-48F1-C90A-E25DC25DD511}"/>
                </a:ext>
              </a:extLst>
            </p:cNvPr>
            <p:cNvGrpSpPr/>
            <p:nvPr/>
          </p:nvGrpSpPr>
          <p:grpSpPr>
            <a:xfrm>
              <a:off x="7139028" y="1674680"/>
              <a:ext cx="295397" cy="276999"/>
              <a:chOff x="6303895" y="1781643"/>
              <a:chExt cx="295397" cy="276999"/>
            </a:xfrm>
          </p:grpSpPr>
          <p:sp>
            <p:nvSpPr>
              <p:cNvPr id="56" name="TextBox 55">
                <a:extLst>
                  <a:ext uri="{FF2B5EF4-FFF2-40B4-BE49-F238E27FC236}">
                    <a16:creationId xmlns:a16="http://schemas.microsoft.com/office/drawing/2014/main" id="{63866CDD-594D-B697-F7BA-EFB33D612D55}"/>
                  </a:ext>
                </a:extLst>
              </p:cNvPr>
              <p:cNvSpPr txBox="1"/>
              <p:nvPr/>
            </p:nvSpPr>
            <p:spPr>
              <a:xfrm>
                <a:off x="6324858" y="1781643"/>
                <a:ext cx="274434" cy="276999"/>
              </a:xfrm>
              <a:prstGeom prst="rect">
                <a:avLst/>
              </a:prstGeom>
              <a:noFill/>
            </p:spPr>
            <p:txBody>
              <a:bodyPr wrap="none" rtlCol="0">
                <a:spAutoFit/>
              </a:bodyPr>
              <a:lstStyle/>
              <a:p>
                <a:r>
                  <a:rPr lang="en-MX" sz="1200">
                    <a:solidFill>
                      <a:schemeClr val="tx2"/>
                    </a:solidFill>
                  </a:rPr>
                  <a:t>+</a:t>
                </a:r>
              </a:p>
            </p:txBody>
          </p:sp>
          <p:sp>
            <p:nvSpPr>
              <p:cNvPr id="57" name="TextBox 56">
                <a:extLst>
                  <a:ext uri="{FF2B5EF4-FFF2-40B4-BE49-F238E27FC236}">
                    <a16:creationId xmlns:a16="http://schemas.microsoft.com/office/drawing/2014/main" id="{3EA9041D-E740-970B-76EB-AEAE9FBBA3D7}"/>
                  </a:ext>
                </a:extLst>
              </p:cNvPr>
              <p:cNvSpPr txBox="1"/>
              <p:nvPr/>
            </p:nvSpPr>
            <p:spPr>
              <a:xfrm>
                <a:off x="6313755" y="1781643"/>
                <a:ext cx="274434" cy="276999"/>
              </a:xfrm>
              <a:prstGeom prst="rect">
                <a:avLst/>
              </a:prstGeom>
              <a:noFill/>
            </p:spPr>
            <p:txBody>
              <a:bodyPr wrap="none" rtlCol="0">
                <a:spAutoFit/>
              </a:bodyPr>
              <a:lstStyle/>
              <a:p>
                <a:r>
                  <a:rPr lang="en-MX" sz="1200">
                    <a:solidFill>
                      <a:schemeClr val="tx2"/>
                    </a:solidFill>
                  </a:rPr>
                  <a:t>+</a:t>
                </a:r>
              </a:p>
            </p:txBody>
          </p:sp>
          <p:sp>
            <p:nvSpPr>
              <p:cNvPr id="58" name="TextBox 57">
                <a:extLst>
                  <a:ext uri="{FF2B5EF4-FFF2-40B4-BE49-F238E27FC236}">
                    <a16:creationId xmlns:a16="http://schemas.microsoft.com/office/drawing/2014/main" id="{530A97B9-53BE-A749-1200-AA78737F47BF}"/>
                  </a:ext>
                </a:extLst>
              </p:cNvPr>
              <p:cNvSpPr txBox="1"/>
              <p:nvPr/>
            </p:nvSpPr>
            <p:spPr>
              <a:xfrm>
                <a:off x="6303895" y="1781643"/>
                <a:ext cx="274434" cy="276999"/>
              </a:xfrm>
              <a:prstGeom prst="rect">
                <a:avLst/>
              </a:prstGeom>
              <a:noFill/>
            </p:spPr>
            <p:txBody>
              <a:bodyPr wrap="none" rtlCol="0">
                <a:spAutoFit/>
              </a:bodyPr>
              <a:lstStyle/>
              <a:p>
                <a:r>
                  <a:rPr lang="en-MX" sz="1200">
                    <a:solidFill>
                      <a:schemeClr val="tx2"/>
                    </a:solidFill>
                  </a:rPr>
                  <a:t>+</a:t>
                </a:r>
              </a:p>
            </p:txBody>
          </p:sp>
        </p:grpSp>
        <p:sp>
          <p:nvSpPr>
            <p:cNvPr id="51" name="TextBox 50">
              <a:extLst>
                <a:ext uri="{FF2B5EF4-FFF2-40B4-BE49-F238E27FC236}">
                  <a16:creationId xmlns:a16="http://schemas.microsoft.com/office/drawing/2014/main" id="{9128631E-DE0A-3DE4-E130-E81F179222C5}"/>
                </a:ext>
              </a:extLst>
            </p:cNvPr>
            <p:cNvSpPr txBox="1"/>
            <p:nvPr/>
          </p:nvSpPr>
          <p:spPr>
            <a:xfrm>
              <a:off x="1534294" y="3261575"/>
              <a:ext cx="274434" cy="276999"/>
            </a:xfrm>
            <a:prstGeom prst="rect">
              <a:avLst/>
            </a:prstGeom>
            <a:noFill/>
          </p:spPr>
          <p:txBody>
            <a:bodyPr wrap="none" rtlCol="0">
              <a:spAutoFit/>
            </a:bodyPr>
            <a:lstStyle/>
            <a:p>
              <a:r>
                <a:rPr lang="en-MX" sz="1200">
                  <a:solidFill>
                    <a:schemeClr val="tx2"/>
                  </a:solidFill>
                </a:rPr>
                <a:t>+</a:t>
              </a:r>
            </a:p>
          </p:txBody>
        </p:sp>
        <p:sp>
          <p:nvSpPr>
            <p:cNvPr id="52" name="Rectangle 51">
              <a:extLst>
                <a:ext uri="{FF2B5EF4-FFF2-40B4-BE49-F238E27FC236}">
                  <a16:creationId xmlns:a16="http://schemas.microsoft.com/office/drawing/2014/main" id="{1C6CECCE-F427-FD4C-3D8C-DF3EDB1E5673}"/>
                </a:ext>
              </a:extLst>
            </p:cNvPr>
            <p:cNvSpPr/>
            <p:nvPr/>
          </p:nvSpPr>
          <p:spPr>
            <a:xfrm>
              <a:off x="1564640" y="3538574"/>
              <a:ext cx="177968" cy="71401"/>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 name="TextBox 52">
              <a:extLst>
                <a:ext uri="{FF2B5EF4-FFF2-40B4-BE49-F238E27FC236}">
                  <a16:creationId xmlns:a16="http://schemas.microsoft.com/office/drawing/2014/main" id="{DE7C6580-AC12-E812-57F6-C904E6D25982}"/>
                </a:ext>
              </a:extLst>
            </p:cNvPr>
            <p:cNvSpPr txBox="1"/>
            <p:nvPr/>
          </p:nvSpPr>
          <p:spPr>
            <a:xfrm>
              <a:off x="1742608" y="3253602"/>
              <a:ext cx="964126" cy="461665"/>
            </a:xfrm>
            <a:prstGeom prst="rect">
              <a:avLst/>
            </a:prstGeom>
            <a:noFill/>
          </p:spPr>
          <p:txBody>
            <a:bodyPr wrap="square" rtlCol="0">
              <a:spAutoFit/>
            </a:bodyPr>
            <a:lstStyle/>
            <a:p>
              <a:r>
                <a:rPr lang="en-US" sz="1200" dirty="0"/>
                <a:t>Censored </a:t>
              </a:r>
            </a:p>
            <a:p>
              <a:r>
                <a:rPr lang="en-US" sz="1200" dirty="0"/>
                <a:t>95% CI</a:t>
              </a:r>
            </a:p>
          </p:txBody>
        </p:sp>
        <p:sp>
          <p:nvSpPr>
            <p:cNvPr id="54" name="TextBox 53">
              <a:extLst>
                <a:ext uri="{FF2B5EF4-FFF2-40B4-BE49-F238E27FC236}">
                  <a16:creationId xmlns:a16="http://schemas.microsoft.com/office/drawing/2014/main" id="{EEAE2EE8-BB8B-C8D6-9405-FC51FD176F52}"/>
                </a:ext>
              </a:extLst>
            </p:cNvPr>
            <p:cNvSpPr txBox="1"/>
            <p:nvPr/>
          </p:nvSpPr>
          <p:spPr>
            <a:xfrm>
              <a:off x="1433513" y="3941326"/>
              <a:ext cx="6829425" cy="307777"/>
            </a:xfrm>
            <a:prstGeom prst="rect">
              <a:avLst/>
            </a:prstGeom>
            <a:noFill/>
          </p:spPr>
          <p:txBody>
            <a:bodyPr wrap="square" rtlCol="0">
              <a:spAutoFit/>
            </a:bodyPr>
            <a:lstStyle/>
            <a:p>
              <a:pPr algn="ctr"/>
              <a:r>
                <a:rPr lang="en-US" b="1" dirty="0"/>
                <a:t>Time, mo</a:t>
              </a:r>
            </a:p>
          </p:txBody>
        </p:sp>
        <p:sp>
          <p:nvSpPr>
            <p:cNvPr id="55" name="TextBox 54">
              <a:extLst>
                <a:ext uri="{FF2B5EF4-FFF2-40B4-BE49-F238E27FC236}">
                  <a16:creationId xmlns:a16="http://schemas.microsoft.com/office/drawing/2014/main" id="{131F3CA2-F292-981B-1B43-3097461E5506}"/>
                </a:ext>
              </a:extLst>
            </p:cNvPr>
            <p:cNvSpPr txBox="1"/>
            <p:nvPr/>
          </p:nvSpPr>
          <p:spPr>
            <a:xfrm>
              <a:off x="1468174" y="2875239"/>
              <a:ext cx="2911143" cy="461665"/>
            </a:xfrm>
            <a:prstGeom prst="rect">
              <a:avLst/>
            </a:prstGeom>
            <a:noFill/>
          </p:spPr>
          <p:txBody>
            <a:bodyPr wrap="square" rtlCol="0">
              <a:spAutoFit/>
            </a:bodyPr>
            <a:lstStyle/>
            <a:p>
              <a:r>
                <a:rPr lang="en-US" sz="1200" dirty="0"/>
                <a:t>Median follow-up: 30.5 mo</a:t>
              </a:r>
            </a:p>
            <a:p>
              <a:r>
                <a:rPr lang="en-US" sz="1200" dirty="0"/>
                <a:t>24-mo PFS: 88.9% (95% CI, 81.3-93.6)</a:t>
              </a:r>
            </a:p>
          </p:txBody>
        </p:sp>
      </p:grpSp>
    </p:spTree>
    <p:extLst>
      <p:ext uri="{BB962C8B-B14F-4D97-AF65-F5344CB8AC3E}">
        <p14:creationId xmlns:p14="http://schemas.microsoft.com/office/powerpoint/2010/main" val="2175384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231-D243-859E-769C-80D0C31AB0C6}"/>
              </a:ext>
            </a:extLst>
          </p:cNvPr>
          <p:cNvSpPr>
            <a:spLocks noGrp="1"/>
          </p:cNvSpPr>
          <p:nvPr>
            <p:ph type="title"/>
          </p:nvPr>
        </p:nvSpPr>
        <p:spPr>
          <a:xfrm>
            <a:off x="628650" y="91317"/>
            <a:ext cx="7886700" cy="1070791"/>
          </a:xfrm>
        </p:spPr>
        <p:txBody>
          <a:bodyPr>
            <a:normAutofit/>
          </a:bodyPr>
          <a:lstStyle/>
          <a:p>
            <a:r>
              <a:rPr lang="en-US" sz="2800" dirty="0"/>
              <a:t>Retrospective Real-world Data on del(17p) CLL in First-line Ibrutinib Patients </a:t>
            </a:r>
          </a:p>
        </p:txBody>
      </p:sp>
      <p:sp>
        <p:nvSpPr>
          <p:cNvPr id="3" name="Content Placeholder 2">
            <a:extLst>
              <a:ext uri="{FF2B5EF4-FFF2-40B4-BE49-F238E27FC236}">
                <a16:creationId xmlns:a16="http://schemas.microsoft.com/office/drawing/2014/main" id="{FF7B807B-A374-88AF-BB31-EA61E174CF1B}"/>
              </a:ext>
            </a:extLst>
          </p:cNvPr>
          <p:cNvSpPr>
            <a:spLocks noGrp="1"/>
          </p:cNvSpPr>
          <p:nvPr>
            <p:ph idx="1"/>
          </p:nvPr>
        </p:nvSpPr>
        <p:spPr>
          <a:xfrm>
            <a:off x="116305" y="1437449"/>
            <a:ext cx="8911389" cy="335756"/>
          </a:xfrm>
        </p:spPr>
        <p:txBody>
          <a:bodyPr>
            <a:normAutofit/>
          </a:bodyPr>
          <a:lstStyle/>
          <a:p>
            <a:pPr marL="0" indent="0" algn="ctr">
              <a:buNone/>
            </a:pPr>
            <a:r>
              <a:rPr lang="en-US" sz="1600" dirty="0"/>
              <a:t>Median overall survival, time to next treatment, and time to treatment discontinuation</a:t>
            </a:r>
          </a:p>
        </p:txBody>
      </p:sp>
      <p:sp>
        <p:nvSpPr>
          <p:cNvPr id="4" name="Text Placeholder 3">
            <a:extLst>
              <a:ext uri="{FF2B5EF4-FFF2-40B4-BE49-F238E27FC236}">
                <a16:creationId xmlns:a16="http://schemas.microsoft.com/office/drawing/2014/main" id="{3F75B693-B291-DFE4-5D66-7A83890E97AF}"/>
              </a:ext>
            </a:extLst>
          </p:cNvPr>
          <p:cNvSpPr>
            <a:spLocks noGrp="1"/>
          </p:cNvSpPr>
          <p:nvPr>
            <p:ph type="body" sz="quarter" idx="12"/>
          </p:nvPr>
        </p:nvSpPr>
        <p:spPr>
          <a:xfrm>
            <a:off x="1143000" y="4798779"/>
            <a:ext cx="7929282" cy="335756"/>
          </a:xfrm>
        </p:spPr>
        <p:txBody>
          <a:bodyPr/>
          <a:lstStyle/>
          <a:p>
            <a:pPr>
              <a:spcBef>
                <a:spcPts val="0"/>
              </a:spcBef>
            </a:pPr>
            <a:r>
              <a:rPr lang="en-US" dirty="0"/>
              <a:t>*Time to treatment discontinuation was estimated using non-parametric maximum likelihood estimator. </a:t>
            </a:r>
            <a:r>
              <a:rPr lang="en-US" baseline="30000" dirty="0"/>
              <a:t>†</a:t>
            </a:r>
            <a:r>
              <a:rPr lang="en-US" dirty="0"/>
              <a:t>Calculated with the Sun log-rank test for interval censoring. </a:t>
            </a:r>
          </a:p>
          <a:p>
            <a:pPr>
              <a:spcBef>
                <a:spcPts val="0"/>
              </a:spcBef>
            </a:pPr>
            <a:r>
              <a:rPr lang="en-US" dirty="0"/>
              <a:t>CI, confidence interval; Del(17p), 17p deletion; NR, not reached; OS, overall survival; TTNT, time to next treatment; TTD, time to treatment discontinuation.</a:t>
            </a:r>
            <a:br>
              <a:rPr lang="en-US" dirty="0"/>
            </a:br>
            <a:r>
              <a:rPr lang="en-US" dirty="0"/>
              <a:t>Mato et al. </a:t>
            </a:r>
            <a:r>
              <a:rPr lang="en-US" i="1" dirty="0" err="1"/>
              <a:t>Haematologica</a:t>
            </a:r>
            <a:r>
              <a:rPr lang="en-US" dirty="0"/>
              <a:t>. 2022;107(11):2630–2640.</a:t>
            </a:r>
          </a:p>
        </p:txBody>
      </p:sp>
      <p:graphicFrame>
        <p:nvGraphicFramePr>
          <p:cNvPr id="5" name="Table 6">
            <a:extLst>
              <a:ext uri="{FF2B5EF4-FFF2-40B4-BE49-F238E27FC236}">
                <a16:creationId xmlns:a16="http://schemas.microsoft.com/office/drawing/2014/main" id="{845FDA2C-7175-768F-E81B-20B645D2B5DD}"/>
              </a:ext>
            </a:extLst>
          </p:cNvPr>
          <p:cNvGraphicFramePr>
            <a:graphicFrameLocks noGrp="1"/>
          </p:cNvGraphicFramePr>
          <p:nvPr>
            <p:extLst>
              <p:ext uri="{D42A27DB-BD31-4B8C-83A1-F6EECF244321}">
                <p14:modId xmlns:p14="http://schemas.microsoft.com/office/powerpoint/2010/main" val="2473874072"/>
              </p:ext>
            </p:extLst>
          </p:nvPr>
        </p:nvGraphicFramePr>
        <p:xfrm>
          <a:off x="703169" y="1917454"/>
          <a:ext cx="7737660" cy="2125980"/>
        </p:xfrm>
        <a:graphic>
          <a:graphicData uri="http://schemas.openxmlformats.org/drawingml/2006/table">
            <a:tbl>
              <a:tblPr firstRow="1" firstCol="1" bandRow="1">
                <a:tableStyleId>{5C22544A-7EE6-4342-B048-85BDC9FD1C3A}</a:tableStyleId>
              </a:tblPr>
              <a:tblGrid>
                <a:gridCol w="809063">
                  <a:extLst>
                    <a:ext uri="{9D8B030D-6E8A-4147-A177-3AD203B41FA5}">
                      <a16:colId xmlns:a16="http://schemas.microsoft.com/office/drawing/2014/main" val="3249704159"/>
                    </a:ext>
                  </a:extLst>
                </a:gridCol>
                <a:gridCol w="1401697">
                  <a:extLst>
                    <a:ext uri="{9D8B030D-6E8A-4147-A177-3AD203B41FA5}">
                      <a16:colId xmlns:a16="http://schemas.microsoft.com/office/drawing/2014/main" val="1551690233"/>
                    </a:ext>
                  </a:extLst>
                </a:gridCol>
                <a:gridCol w="1105380">
                  <a:extLst>
                    <a:ext uri="{9D8B030D-6E8A-4147-A177-3AD203B41FA5}">
                      <a16:colId xmlns:a16="http://schemas.microsoft.com/office/drawing/2014/main" val="2226780088"/>
                    </a:ext>
                  </a:extLst>
                </a:gridCol>
                <a:gridCol w="1105380">
                  <a:extLst>
                    <a:ext uri="{9D8B030D-6E8A-4147-A177-3AD203B41FA5}">
                      <a16:colId xmlns:a16="http://schemas.microsoft.com/office/drawing/2014/main" val="3455542894"/>
                    </a:ext>
                  </a:extLst>
                </a:gridCol>
                <a:gridCol w="1105380">
                  <a:extLst>
                    <a:ext uri="{9D8B030D-6E8A-4147-A177-3AD203B41FA5}">
                      <a16:colId xmlns:a16="http://schemas.microsoft.com/office/drawing/2014/main" val="974474888"/>
                    </a:ext>
                  </a:extLst>
                </a:gridCol>
                <a:gridCol w="1105380">
                  <a:extLst>
                    <a:ext uri="{9D8B030D-6E8A-4147-A177-3AD203B41FA5}">
                      <a16:colId xmlns:a16="http://schemas.microsoft.com/office/drawing/2014/main" val="4199038616"/>
                    </a:ext>
                  </a:extLst>
                </a:gridCol>
                <a:gridCol w="1105380">
                  <a:extLst>
                    <a:ext uri="{9D8B030D-6E8A-4147-A177-3AD203B41FA5}">
                      <a16:colId xmlns:a16="http://schemas.microsoft.com/office/drawing/2014/main" val="2548742175"/>
                    </a:ext>
                  </a:extLst>
                </a:gridCol>
              </a:tblGrid>
              <a:tr h="370840">
                <a:tc>
                  <a:txBody>
                    <a:bodyPr/>
                    <a:lstStyle/>
                    <a:p>
                      <a:r>
                        <a:rPr lang="en-US" sz="1050" dirty="0">
                          <a:latin typeface="Arial" panose="020B0604020202020204" pitchFamily="34" charset="0"/>
                          <a:cs typeface="Arial" panose="020B0604020202020204" pitchFamily="34" charset="0"/>
                        </a:rPr>
                        <a:t>Outcome</a:t>
                      </a:r>
                    </a:p>
                  </a:txBody>
                  <a:tcPr/>
                </a:tc>
                <a:tc>
                  <a:txBody>
                    <a:bodyPr/>
                    <a:lstStyle/>
                    <a:p>
                      <a:pPr algn="ctr"/>
                      <a:r>
                        <a:rPr lang="en-US" sz="1050" dirty="0">
                          <a:latin typeface="Arial" panose="020B0604020202020204" pitchFamily="34" charset="0"/>
                          <a:cs typeface="Arial" panose="020B0604020202020204" pitchFamily="34" charset="0"/>
                        </a:rPr>
                        <a:t>Group</a:t>
                      </a:r>
                    </a:p>
                  </a:txBody>
                  <a:tcPr/>
                </a:tc>
                <a:tc>
                  <a:txBody>
                    <a:bodyPr/>
                    <a:lstStyle/>
                    <a:p>
                      <a:pPr algn="ctr"/>
                      <a:r>
                        <a:rPr lang="en-US" sz="1050" dirty="0">
                          <a:latin typeface="Arial" panose="020B0604020202020204" pitchFamily="34" charset="0"/>
                          <a:cs typeface="Arial" panose="020B0604020202020204" pitchFamily="34" charset="0"/>
                        </a:rPr>
                        <a:t>Number of patients</a:t>
                      </a:r>
                    </a:p>
                  </a:txBody>
                  <a:tcPr/>
                </a:tc>
                <a:tc>
                  <a:txBody>
                    <a:bodyPr/>
                    <a:lstStyle/>
                    <a:p>
                      <a:pPr algn="ctr"/>
                      <a:r>
                        <a:rPr lang="en-US" sz="1050" dirty="0">
                          <a:latin typeface="Arial" panose="020B0604020202020204" pitchFamily="34" charset="0"/>
                          <a:cs typeface="Arial" panose="020B0604020202020204" pitchFamily="34" charset="0"/>
                        </a:rPr>
                        <a:t>Number of events</a:t>
                      </a:r>
                    </a:p>
                  </a:txBody>
                  <a:tcPr/>
                </a:tc>
                <a:tc>
                  <a:txBody>
                    <a:bodyPr/>
                    <a:lstStyle/>
                    <a:p>
                      <a:pPr algn="ctr"/>
                      <a:r>
                        <a:rPr lang="en-US" sz="1050" dirty="0">
                          <a:latin typeface="Arial" panose="020B0604020202020204" pitchFamily="34" charset="0"/>
                          <a:cs typeface="Arial" panose="020B0604020202020204" pitchFamily="34" charset="0"/>
                        </a:rPr>
                        <a:t>Median months</a:t>
                      </a:r>
                    </a:p>
                  </a:txBody>
                  <a:tcPr/>
                </a:tc>
                <a:tc>
                  <a:txBody>
                    <a:bodyPr/>
                    <a:lstStyle/>
                    <a:p>
                      <a:pPr algn="ctr"/>
                      <a:r>
                        <a:rPr lang="en-US" sz="1050" dirty="0">
                          <a:latin typeface="Arial" panose="020B0604020202020204" pitchFamily="34" charset="0"/>
                          <a:cs typeface="Arial" panose="020B0604020202020204" pitchFamily="34" charset="0"/>
                        </a:rPr>
                        <a:t>95% CI months</a:t>
                      </a:r>
                    </a:p>
                  </a:txBody>
                  <a:tcPr/>
                </a:tc>
                <a:tc>
                  <a:txBody>
                    <a:bodyPr/>
                    <a:lstStyle/>
                    <a:p>
                      <a:pPr algn="ctr"/>
                      <a:r>
                        <a:rPr lang="en-US" sz="1050" dirty="0">
                          <a:latin typeface="Arial" panose="020B0604020202020204" pitchFamily="34" charset="0"/>
                          <a:cs typeface="Arial" panose="020B0604020202020204" pitchFamily="34" charset="0"/>
                        </a:rPr>
                        <a:t>Log-rank</a:t>
                      </a:r>
                      <a:br>
                        <a:rPr lang="en-US" sz="1050" dirty="0">
                          <a:latin typeface="Arial" panose="020B0604020202020204" pitchFamily="34" charset="0"/>
                          <a:cs typeface="Arial" panose="020B0604020202020204" pitchFamily="34" charset="0"/>
                        </a:rPr>
                      </a:br>
                      <a:r>
                        <a:rPr lang="en-US" sz="1050" i="1" dirty="0">
                          <a:latin typeface="Arial" panose="020B0604020202020204" pitchFamily="34" charset="0"/>
                          <a:cs typeface="Arial" panose="020B0604020202020204" pitchFamily="34" charset="0"/>
                        </a:rPr>
                        <a:t>P</a:t>
                      </a:r>
                      <a:r>
                        <a:rPr lang="en-US" sz="1050" dirty="0">
                          <a:latin typeface="Arial" panose="020B0604020202020204" pitchFamily="34" charset="0"/>
                          <a:cs typeface="Arial" panose="020B0604020202020204" pitchFamily="34" charset="0"/>
                        </a:rPr>
                        <a:t> value</a:t>
                      </a:r>
                    </a:p>
                  </a:txBody>
                  <a:tcPr/>
                </a:tc>
                <a:extLst>
                  <a:ext uri="{0D108BD9-81ED-4DB2-BD59-A6C34878D82A}">
                    <a16:rowId xmlns:a16="http://schemas.microsoft.com/office/drawing/2014/main" val="316039250"/>
                  </a:ext>
                </a:extLst>
              </a:tr>
              <a:tr h="370840">
                <a:tc>
                  <a:txBody>
                    <a:bodyPr/>
                    <a:lstStyle/>
                    <a:p>
                      <a:r>
                        <a:rPr lang="en-US" sz="1050" dirty="0">
                          <a:latin typeface="Arial" panose="020B0604020202020204" pitchFamily="34" charset="0"/>
                          <a:cs typeface="Arial" panose="020B0604020202020204" pitchFamily="34" charset="0"/>
                        </a:rPr>
                        <a:t>OS</a:t>
                      </a:r>
                    </a:p>
                  </a:txBody>
                  <a:tcPr/>
                </a:tc>
                <a:tc>
                  <a:txBody>
                    <a:bodyPr/>
                    <a:lstStyle/>
                    <a:p>
                      <a:pPr algn="ctr"/>
                      <a:r>
                        <a:rPr lang="en-US" sz="1050" dirty="0">
                          <a:latin typeface="Arial" panose="020B0604020202020204" pitchFamily="34" charset="0"/>
                          <a:cs typeface="Arial" panose="020B0604020202020204" pitchFamily="34" charset="0"/>
                        </a:rPr>
                        <a:t>All</a:t>
                      </a:r>
                    </a:p>
                    <a:p>
                      <a:pPr algn="ctr"/>
                      <a:r>
                        <a:rPr lang="en-US" sz="1050" dirty="0">
                          <a:latin typeface="Arial" panose="020B0604020202020204" pitchFamily="34" charset="0"/>
                          <a:cs typeface="Arial" panose="020B0604020202020204" pitchFamily="34" charset="0"/>
                        </a:rPr>
                        <a:t>Del(17p) present</a:t>
                      </a:r>
                    </a:p>
                    <a:p>
                      <a:pPr algn="ctr"/>
                      <a:r>
                        <a:rPr lang="en-US" sz="1050" dirty="0">
                          <a:latin typeface="Arial" panose="020B0604020202020204" pitchFamily="34" charset="0"/>
                          <a:cs typeface="Arial" panose="020B0604020202020204" pitchFamily="34" charset="0"/>
                        </a:rPr>
                        <a:t>Del(17p) absent</a:t>
                      </a:r>
                    </a:p>
                  </a:txBody>
                  <a:tcPr/>
                </a:tc>
                <a:tc>
                  <a:txBody>
                    <a:bodyPr/>
                    <a:lstStyle/>
                    <a:p>
                      <a:pPr algn="ctr"/>
                      <a:r>
                        <a:rPr lang="en-US" sz="1050" dirty="0">
                          <a:latin typeface="Arial" panose="020B0604020202020204" pitchFamily="34" charset="0"/>
                          <a:cs typeface="Arial" panose="020B0604020202020204" pitchFamily="34" charset="0"/>
                        </a:rPr>
                        <a:t>1,069</a:t>
                      </a:r>
                    </a:p>
                    <a:p>
                      <a:pPr algn="ctr"/>
                      <a:r>
                        <a:rPr lang="en-US" sz="1050" dirty="0">
                          <a:latin typeface="Arial" panose="020B0604020202020204" pitchFamily="34" charset="0"/>
                          <a:cs typeface="Arial" panose="020B0604020202020204" pitchFamily="34" charset="0"/>
                        </a:rPr>
                        <a:t>254</a:t>
                      </a:r>
                    </a:p>
                    <a:p>
                      <a:pPr algn="ctr"/>
                      <a:r>
                        <a:rPr lang="en-US" sz="1050" dirty="0">
                          <a:latin typeface="Arial" panose="020B0604020202020204" pitchFamily="34" charset="0"/>
                          <a:cs typeface="Arial" panose="020B0604020202020204" pitchFamily="34" charset="0"/>
                        </a:rPr>
                        <a:t>815</a:t>
                      </a:r>
                    </a:p>
                  </a:txBody>
                  <a:tcPr/>
                </a:tc>
                <a:tc>
                  <a:txBody>
                    <a:bodyPr/>
                    <a:lstStyle/>
                    <a:p>
                      <a:pPr algn="ctr"/>
                      <a:r>
                        <a:rPr lang="en-US" sz="1050" dirty="0">
                          <a:latin typeface="Arial" panose="020B0604020202020204" pitchFamily="34" charset="0"/>
                          <a:cs typeface="Arial" panose="020B0604020202020204" pitchFamily="34" charset="0"/>
                        </a:rPr>
                        <a:t>160</a:t>
                      </a:r>
                    </a:p>
                    <a:p>
                      <a:pPr algn="ctr"/>
                      <a:r>
                        <a:rPr lang="en-US" sz="1050" dirty="0">
                          <a:latin typeface="Arial" panose="020B0604020202020204" pitchFamily="34" charset="0"/>
                          <a:cs typeface="Arial" panose="020B0604020202020204" pitchFamily="34" charset="0"/>
                        </a:rPr>
                        <a:t>64</a:t>
                      </a:r>
                    </a:p>
                    <a:p>
                      <a:pPr algn="ctr"/>
                      <a:r>
                        <a:rPr lang="en-US" sz="1050" dirty="0">
                          <a:latin typeface="Arial" panose="020B0604020202020204" pitchFamily="34" charset="0"/>
                          <a:cs typeface="Arial" panose="020B0604020202020204" pitchFamily="34" charset="0"/>
                        </a:rPr>
                        <a:t>96</a:t>
                      </a:r>
                    </a:p>
                  </a:txBody>
                  <a:tcPr/>
                </a:tc>
                <a:tc>
                  <a:txBody>
                    <a:bodyPr/>
                    <a:lstStyle/>
                    <a:p>
                      <a:pPr algn="ctr"/>
                      <a:r>
                        <a:rPr lang="en-US" sz="1050" dirty="0">
                          <a:latin typeface="Arial" panose="020B0604020202020204" pitchFamily="34" charset="0"/>
                          <a:cs typeface="Arial" panose="020B0604020202020204" pitchFamily="34" charset="0"/>
                        </a:rPr>
                        <a:t>NR</a:t>
                      </a:r>
                    </a:p>
                    <a:p>
                      <a:pPr algn="ctr"/>
                      <a:r>
                        <a:rPr lang="en-US" sz="1050" dirty="0">
                          <a:latin typeface="Arial" panose="020B0604020202020204" pitchFamily="34" charset="0"/>
                          <a:cs typeface="Arial" panose="020B0604020202020204" pitchFamily="34" charset="0"/>
                        </a:rPr>
                        <a:t>57.7</a:t>
                      </a:r>
                    </a:p>
                    <a:p>
                      <a:pPr algn="ctr"/>
                      <a:r>
                        <a:rPr lang="en-US" sz="1050" dirty="0">
                          <a:latin typeface="Arial" panose="020B0604020202020204" pitchFamily="34" charset="0"/>
                          <a:cs typeface="Arial" panose="020B0604020202020204" pitchFamily="34" charset="0"/>
                        </a:rPr>
                        <a:t>NR</a:t>
                      </a:r>
                    </a:p>
                  </a:txBody>
                  <a:tcPr/>
                </a:tc>
                <a:tc>
                  <a:txBody>
                    <a:bodyPr/>
                    <a:lstStyle/>
                    <a:p>
                      <a:pPr algn="ctr"/>
                      <a:r>
                        <a:rPr lang="en-US" sz="1050" dirty="0">
                          <a:latin typeface="Arial" panose="020B0604020202020204" pitchFamily="34" charset="0"/>
                          <a:cs typeface="Arial" panose="020B0604020202020204" pitchFamily="34" charset="0"/>
                        </a:rPr>
                        <a:t>63.2-NR</a:t>
                      </a:r>
                    </a:p>
                    <a:p>
                      <a:pPr algn="ctr"/>
                      <a:r>
                        <a:rPr lang="en-US" sz="1050" dirty="0">
                          <a:latin typeface="Arial" panose="020B0604020202020204" pitchFamily="34" charset="0"/>
                          <a:cs typeface="Arial" panose="020B0604020202020204" pitchFamily="34" charset="0"/>
                        </a:rPr>
                        <a:t>51.8-NR</a:t>
                      </a:r>
                    </a:p>
                    <a:p>
                      <a:pPr algn="ctr"/>
                      <a:r>
                        <a:rPr lang="en-US" sz="1050" dirty="0">
                          <a:latin typeface="Arial" panose="020B0604020202020204" pitchFamily="34" charset="0"/>
                          <a:cs typeface="Arial" panose="020B0604020202020204" pitchFamily="34" charset="0"/>
                        </a:rPr>
                        <a:t>NR-NR</a:t>
                      </a:r>
                    </a:p>
                  </a:txBody>
                  <a:tcPr/>
                </a:tc>
                <a:tc>
                  <a:txBody>
                    <a:bodyPr/>
                    <a:lstStyle/>
                    <a:p>
                      <a:pPr algn="ctr"/>
                      <a:r>
                        <a:rPr lang="en-US" sz="1050" dirty="0">
                          <a:latin typeface="Arial" panose="020B0604020202020204" pitchFamily="34" charset="0"/>
                          <a:cs typeface="Arial" panose="020B0604020202020204" pitchFamily="34" charset="0"/>
                        </a:rPr>
                        <a:t>-</a:t>
                      </a:r>
                    </a:p>
                    <a:p>
                      <a:pPr algn="ctr"/>
                      <a:r>
                        <a:rPr lang="en-US" sz="1050" dirty="0">
                          <a:latin typeface="Arial" panose="020B0604020202020204" pitchFamily="34" charset="0"/>
                          <a:cs typeface="Arial" panose="020B0604020202020204" pitchFamily="34" charset="0"/>
                        </a:rPr>
                        <a:t>0.0006</a:t>
                      </a:r>
                    </a:p>
                    <a:p>
                      <a:pPr algn="ctr"/>
                      <a:r>
                        <a:rPr lang="en-US" sz="105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51097587"/>
                  </a:ext>
                </a:extLst>
              </a:tr>
              <a:tr h="370840">
                <a:tc>
                  <a:txBody>
                    <a:bodyPr/>
                    <a:lstStyle/>
                    <a:p>
                      <a:r>
                        <a:rPr lang="en-US" sz="1050" dirty="0">
                          <a:latin typeface="Arial" panose="020B0604020202020204" pitchFamily="34" charset="0"/>
                          <a:cs typeface="Arial" panose="020B0604020202020204" pitchFamily="34" charset="0"/>
                        </a:rPr>
                        <a:t>TTNT</a:t>
                      </a:r>
                    </a:p>
                  </a:txBody>
                  <a:tcPr/>
                </a:tc>
                <a:tc>
                  <a:txBody>
                    <a:bodyPr/>
                    <a:lstStyle/>
                    <a:p>
                      <a:pPr algn="ctr"/>
                      <a:r>
                        <a:rPr lang="en-US" sz="1050" dirty="0">
                          <a:latin typeface="Arial" panose="020B0604020202020204" pitchFamily="34" charset="0"/>
                          <a:cs typeface="Arial" panose="020B0604020202020204" pitchFamily="34" charset="0"/>
                        </a:rPr>
                        <a:t>All</a:t>
                      </a:r>
                    </a:p>
                    <a:p>
                      <a:pPr algn="ctr"/>
                      <a:r>
                        <a:rPr lang="en-US" sz="1050" dirty="0">
                          <a:latin typeface="Arial" panose="020B0604020202020204" pitchFamily="34" charset="0"/>
                          <a:cs typeface="Arial" panose="020B0604020202020204" pitchFamily="34" charset="0"/>
                        </a:rPr>
                        <a:t>Del(17p) present</a:t>
                      </a:r>
                    </a:p>
                    <a:p>
                      <a:pPr algn="ctr"/>
                      <a:r>
                        <a:rPr lang="en-US" sz="1050" dirty="0">
                          <a:latin typeface="Arial" panose="020B0604020202020204" pitchFamily="34" charset="0"/>
                          <a:cs typeface="Arial" panose="020B0604020202020204" pitchFamily="34" charset="0"/>
                        </a:rPr>
                        <a:t>Del(17p) absent</a:t>
                      </a:r>
                    </a:p>
                  </a:txBody>
                  <a:tcPr/>
                </a:tc>
                <a:tc>
                  <a:txBody>
                    <a:bodyPr/>
                    <a:lstStyle/>
                    <a:p>
                      <a:pPr algn="ctr"/>
                      <a:r>
                        <a:rPr lang="en-US" sz="1050" dirty="0">
                          <a:latin typeface="Arial" panose="020B0604020202020204" pitchFamily="34" charset="0"/>
                          <a:cs typeface="Arial" panose="020B0604020202020204" pitchFamily="34" charset="0"/>
                        </a:rPr>
                        <a:t>1,069</a:t>
                      </a:r>
                    </a:p>
                    <a:p>
                      <a:pPr algn="ctr"/>
                      <a:r>
                        <a:rPr lang="en-US" sz="1050" dirty="0">
                          <a:latin typeface="Arial" panose="020B0604020202020204" pitchFamily="34" charset="0"/>
                          <a:cs typeface="Arial" panose="020B0604020202020204" pitchFamily="34" charset="0"/>
                        </a:rPr>
                        <a:t>254</a:t>
                      </a:r>
                    </a:p>
                    <a:p>
                      <a:pPr algn="ctr"/>
                      <a:r>
                        <a:rPr lang="en-US" sz="1050" dirty="0">
                          <a:latin typeface="Arial" panose="020B0604020202020204" pitchFamily="34" charset="0"/>
                          <a:cs typeface="Arial" panose="020B0604020202020204" pitchFamily="34" charset="0"/>
                        </a:rPr>
                        <a:t>815</a:t>
                      </a:r>
                    </a:p>
                  </a:txBody>
                  <a:tcPr/>
                </a:tc>
                <a:tc>
                  <a:txBody>
                    <a:bodyPr/>
                    <a:lstStyle/>
                    <a:p>
                      <a:pPr algn="ctr"/>
                      <a:r>
                        <a:rPr lang="en-US" sz="1050" dirty="0">
                          <a:latin typeface="Arial" panose="020B0604020202020204" pitchFamily="34" charset="0"/>
                          <a:cs typeface="Arial" panose="020B0604020202020204" pitchFamily="34" charset="0"/>
                        </a:rPr>
                        <a:t>259</a:t>
                      </a:r>
                    </a:p>
                    <a:p>
                      <a:pPr algn="ctr"/>
                      <a:r>
                        <a:rPr lang="en-US" sz="1050" dirty="0">
                          <a:latin typeface="Arial" panose="020B0604020202020204" pitchFamily="34" charset="0"/>
                          <a:cs typeface="Arial" panose="020B0604020202020204" pitchFamily="34" charset="0"/>
                        </a:rPr>
                        <a:t>86</a:t>
                      </a:r>
                    </a:p>
                    <a:p>
                      <a:pPr algn="ctr"/>
                      <a:r>
                        <a:rPr lang="en-US" sz="1050" dirty="0">
                          <a:latin typeface="Arial" panose="020B0604020202020204" pitchFamily="34" charset="0"/>
                          <a:cs typeface="Arial" panose="020B0604020202020204" pitchFamily="34" charset="0"/>
                        </a:rPr>
                        <a:t>173</a:t>
                      </a:r>
                    </a:p>
                  </a:txBody>
                  <a:tcPr/>
                </a:tc>
                <a:tc>
                  <a:txBody>
                    <a:bodyPr/>
                    <a:lstStyle/>
                    <a:p>
                      <a:pPr algn="ctr"/>
                      <a:r>
                        <a:rPr lang="en-US" sz="1050" dirty="0">
                          <a:latin typeface="Arial" panose="020B0604020202020204" pitchFamily="34" charset="0"/>
                          <a:cs typeface="Arial" panose="020B0604020202020204" pitchFamily="34" charset="0"/>
                        </a:rPr>
                        <a:t>NR</a:t>
                      </a:r>
                    </a:p>
                    <a:p>
                      <a:pPr algn="ctr"/>
                      <a:r>
                        <a:rPr lang="en-US" sz="1050" dirty="0">
                          <a:latin typeface="Arial" panose="020B0604020202020204" pitchFamily="34" charset="0"/>
                          <a:cs typeface="Arial" panose="020B0604020202020204" pitchFamily="34" charset="0"/>
                        </a:rPr>
                        <a:t>49.4</a:t>
                      </a:r>
                    </a:p>
                    <a:p>
                      <a:pPr algn="ctr"/>
                      <a:r>
                        <a:rPr lang="en-US" sz="1050" dirty="0">
                          <a:latin typeface="Arial" panose="020B0604020202020204" pitchFamily="34" charset="0"/>
                          <a:cs typeface="Arial" panose="020B0604020202020204" pitchFamily="34" charset="0"/>
                        </a:rPr>
                        <a:t>NR</a:t>
                      </a:r>
                    </a:p>
                  </a:txBody>
                  <a:tcPr/>
                </a:tc>
                <a:tc>
                  <a:txBody>
                    <a:bodyPr/>
                    <a:lstStyle/>
                    <a:p>
                      <a:pPr algn="ctr"/>
                      <a:r>
                        <a:rPr lang="en-US" sz="1050" dirty="0">
                          <a:latin typeface="Arial" panose="020B0604020202020204" pitchFamily="34" charset="0"/>
                          <a:cs typeface="Arial" panose="020B0604020202020204" pitchFamily="34" charset="0"/>
                        </a:rPr>
                        <a:t>49.4-NR</a:t>
                      </a:r>
                    </a:p>
                    <a:p>
                      <a:pPr algn="ctr"/>
                      <a:r>
                        <a:rPr lang="en-US" sz="1050" dirty="0">
                          <a:latin typeface="Arial" panose="020B0604020202020204" pitchFamily="34" charset="0"/>
                          <a:cs typeface="Arial" panose="020B0604020202020204" pitchFamily="34" charset="0"/>
                        </a:rPr>
                        <a:t>38.0-NR</a:t>
                      </a:r>
                    </a:p>
                    <a:p>
                      <a:pPr algn="ctr"/>
                      <a:r>
                        <a:rPr lang="en-US" sz="1050" dirty="0">
                          <a:latin typeface="Arial" panose="020B0604020202020204" pitchFamily="34" charset="0"/>
                          <a:cs typeface="Arial" panose="020B0604020202020204" pitchFamily="34" charset="0"/>
                        </a:rPr>
                        <a:t>NR-NR</a:t>
                      </a:r>
                    </a:p>
                  </a:txBody>
                  <a:tcPr/>
                </a:tc>
                <a:tc>
                  <a:txBody>
                    <a:bodyPr/>
                    <a:lstStyle/>
                    <a:p>
                      <a:pPr algn="ctr"/>
                      <a:r>
                        <a:rPr lang="en-US" sz="1050" dirty="0">
                          <a:latin typeface="Arial" panose="020B0604020202020204" pitchFamily="34" charset="0"/>
                          <a:cs typeface="Arial" panose="020B0604020202020204" pitchFamily="34" charset="0"/>
                        </a:rPr>
                        <a:t>-</a:t>
                      </a:r>
                    </a:p>
                    <a:p>
                      <a:pPr algn="ctr"/>
                      <a:r>
                        <a:rPr lang="en-US" sz="1050" dirty="0">
                          <a:latin typeface="Arial" panose="020B0604020202020204" pitchFamily="34" charset="0"/>
                          <a:cs typeface="Arial" panose="020B0604020202020204" pitchFamily="34" charset="0"/>
                        </a:rPr>
                        <a:t>0.0330</a:t>
                      </a:r>
                    </a:p>
                    <a:p>
                      <a:pPr algn="ctr"/>
                      <a:r>
                        <a:rPr lang="en-US" sz="105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18471124"/>
                  </a:ext>
                </a:extLst>
              </a:tr>
              <a:tr h="236689">
                <a:tc>
                  <a:txBody>
                    <a:bodyPr/>
                    <a:lstStyle/>
                    <a:p>
                      <a:r>
                        <a:rPr lang="en-US" sz="1050" dirty="0">
                          <a:latin typeface="Arial" panose="020B0604020202020204" pitchFamily="34" charset="0"/>
                          <a:cs typeface="Arial" panose="020B0604020202020204" pitchFamily="34" charset="0"/>
                        </a:rPr>
                        <a:t>TTD*</a:t>
                      </a:r>
                    </a:p>
                  </a:txBody>
                  <a:tcPr/>
                </a:tc>
                <a:tc>
                  <a:txBody>
                    <a:bodyPr/>
                    <a:lstStyle/>
                    <a:p>
                      <a:pPr algn="ctr"/>
                      <a:r>
                        <a:rPr lang="en-US" sz="1050" dirty="0">
                          <a:latin typeface="Arial" panose="020B0604020202020204" pitchFamily="34" charset="0"/>
                          <a:cs typeface="Arial" panose="020B0604020202020204" pitchFamily="34" charset="0"/>
                        </a:rPr>
                        <a:t>All</a:t>
                      </a:r>
                    </a:p>
                    <a:p>
                      <a:pPr algn="ctr"/>
                      <a:r>
                        <a:rPr lang="en-US" sz="1050" dirty="0">
                          <a:latin typeface="Arial" panose="020B0604020202020204" pitchFamily="34" charset="0"/>
                          <a:cs typeface="Arial" panose="020B0604020202020204" pitchFamily="34" charset="0"/>
                        </a:rPr>
                        <a:t>Del(17p) present</a:t>
                      </a:r>
                    </a:p>
                    <a:p>
                      <a:pPr algn="ctr"/>
                      <a:r>
                        <a:rPr lang="en-US" sz="1050" dirty="0">
                          <a:latin typeface="Arial" panose="020B0604020202020204" pitchFamily="34" charset="0"/>
                          <a:cs typeface="Arial" panose="020B0604020202020204" pitchFamily="34" charset="0"/>
                        </a:rPr>
                        <a:t>Del(17p) absent</a:t>
                      </a:r>
                    </a:p>
                  </a:txBody>
                  <a:tcPr/>
                </a:tc>
                <a:tc>
                  <a:txBody>
                    <a:bodyPr/>
                    <a:lstStyle/>
                    <a:p>
                      <a:pPr algn="ctr"/>
                      <a:r>
                        <a:rPr lang="en-US" sz="1050" dirty="0">
                          <a:latin typeface="Arial" panose="020B0604020202020204" pitchFamily="34" charset="0"/>
                          <a:cs typeface="Arial" panose="020B0604020202020204" pitchFamily="34" charset="0"/>
                        </a:rPr>
                        <a:t>1,069</a:t>
                      </a:r>
                    </a:p>
                    <a:p>
                      <a:pPr algn="ctr"/>
                      <a:r>
                        <a:rPr lang="en-US" sz="1050" dirty="0">
                          <a:latin typeface="Arial" panose="020B0604020202020204" pitchFamily="34" charset="0"/>
                          <a:cs typeface="Arial" panose="020B0604020202020204" pitchFamily="34" charset="0"/>
                        </a:rPr>
                        <a:t>254</a:t>
                      </a:r>
                    </a:p>
                    <a:p>
                      <a:pPr algn="ctr"/>
                      <a:r>
                        <a:rPr lang="en-US" sz="1050" dirty="0">
                          <a:latin typeface="Arial" panose="020B0604020202020204" pitchFamily="34" charset="0"/>
                          <a:cs typeface="Arial" panose="020B0604020202020204" pitchFamily="34" charset="0"/>
                        </a:rPr>
                        <a:t>815</a:t>
                      </a:r>
                    </a:p>
                  </a:txBody>
                  <a:tcPr/>
                </a:tc>
                <a:tc>
                  <a:txBody>
                    <a:bodyPr/>
                    <a:lstStyle/>
                    <a:p>
                      <a:pPr algn="ctr"/>
                      <a:r>
                        <a:rPr lang="en-US" sz="1050" dirty="0">
                          <a:latin typeface="Arial" panose="020B0604020202020204" pitchFamily="34" charset="0"/>
                          <a:cs typeface="Arial" panose="020B0604020202020204" pitchFamily="34" charset="0"/>
                        </a:rPr>
                        <a:t>343</a:t>
                      </a:r>
                    </a:p>
                    <a:p>
                      <a:pPr algn="ctr"/>
                      <a:r>
                        <a:rPr lang="en-US" sz="1050" dirty="0">
                          <a:latin typeface="Arial" panose="020B0604020202020204" pitchFamily="34" charset="0"/>
                          <a:cs typeface="Arial" panose="020B0604020202020204" pitchFamily="34" charset="0"/>
                        </a:rPr>
                        <a:t>95</a:t>
                      </a:r>
                    </a:p>
                    <a:p>
                      <a:pPr algn="ctr"/>
                      <a:r>
                        <a:rPr lang="en-US" sz="1050" dirty="0">
                          <a:latin typeface="Arial" panose="020B0604020202020204" pitchFamily="34" charset="0"/>
                          <a:cs typeface="Arial" panose="020B0604020202020204" pitchFamily="34" charset="0"/>
                        </a:rPr>
                        <a:t>248</a:t>
                      </a:r>
                    </a:p>
                  </a:txBody>
                  <a:tcPr/>
                </a:tc>
                <a:tc>
                  <a:txBody>
                    <a:bodyPr/>
                    <a:lstStyle/>
                    <a:p>
                      <a:pPr algn="ctr"/>
                      <a:r>
                        <a:rPr lang="en-US" sz="1050" dirty="0">
                          <a:latin typeface="Arial" panose="020B0604020202020204" pitchFamily="34" charset="0"/>
                          <a:cs typeface="Arial" panose="020B0604020202020204" pitchFamily="34" charset="0"/>
                        </a:rPr>
                        <a:t>38.6</a:t>
                      </a:r>
                    </a:p>
                    <a:p>
                      <a:pPr algn="ctr"/>
                      <a:r>
                        <a:rPr lang="en-US" sz="1050" dirty="0">
                          <a:latin typeface="Arial" panose="020B0604020202020204" pitchFamily="34" charset="0"/>
                          <a:cs typeface="Arial" panose="020B0604020202020204" pitchFamily="34" charset="0"/>
                        </a:rPr>
                        <a:t>32.5</a:t>
                      </a:r>
                    </a:p>
                    <a:p>
                      <a:pPr algn="ctr"/>
                      <a:r>
                        <a:rPr lang="en-US" sz="1050" dirty="0">
                          <a:latin typeface="Arial" panose="020B0604020202020204" pitchFamily="34" charset="0"/>
                          <a:cs typeface="Arial" panose="020B0604020202020204" pitchFamily="34" charset="0"/>
                        </a:rPr>
                        <a:t>42.9</a:t>
                      </a:r>
                    </a:p>
                  </a:txBody>
                  <a:tcPr/>
                </a:tc>
                <a:tc>
                  <a:txBody>
                    <a:bodyPr/>
                    <a:lstStyle/>
                    <a:p>
                      <a:pPr algn="ctr"/>
                      <a:r>
                        <a:rPr lang="en-US" sz="1050" dirty="0">
                          <a:latin typeface="Arial" panose="020B0604020202020204" pitchFamily="34" charset="0"/>
                          <a:cs typeface="Arial" panose="020B0604020202020204" pitchFamily="34" charset="0"/>
                        </a:rPr>
                        <a:t>33.4-42.9</a:t>
                      </a:r>
                    </a:p>
                    <a:p>
                      <a:pPr algn="ctr"/>
                      <a:r>
                        <a:rPr lang="en-US" sz="1050" dirty="0">
                          <a:latin typeface="Arial" panose="020B0604020202020204" pitchFamily="34" charset="0"/>
                          <a:cs typeface="Arial" panose="020B0604020202020204" pitchFamily="34" charset="0"/>
                        </a:rPr>
                        <a:t>24.0-39.4</a:t>
                      </a:r>
                    </a:p>
                    <a:p>
                      <a:pPr algn="ctr"/>
                      <a:r>
                        <a:rPr lang="en-US" sz="1050" dirty="0">
                          <a:latin typeface="Arial" panose="020B0604020202020204" pitchFamily="34" charset="0"/>
                          <a:cs typeface="Arial" panose="020B0604020202020204" pitchFamily="34" charset="0"/>
                        </a:rPr>
                        <a:t>38.1-48.4</a:t>
                      </a:r>
                    </a:p>
                  </a:txBody>
                  <a:tcPr/>
                </a:tc>
                <a:tc>
                  <a:txBody>
                    <a:bodyPr/>
                    <a:lstStyle/>
                    <a:p>
                      <a:pPr algn="ctr"/>
                      <a:r>
                        <a:rPr lang="en-US" sz="1050" dirty="0">
                          <a:latin typeface="Arial" panose="020B0604020202020204" pitchFamily="34" charset="0"/>
                          <a:cs typeface="Arial" panose="020B0604020202020204" pitchFamily="34" charset="0"/>
                        </a:rPr>
                        <a:t>-</a:t>
                      </a:r>
                    </a:p>
                    <a:p>
                      <a:pPr algn="ctr"/>
                      <a:r>
                        <a:rPr lang="en-US" sz="1050" dirty="0">
                          <a:latin typeface="Arial" panose="020B0604020202020204" pitchFamily="34" charset="0"/>
                          <a:cs typeface="Arial" panose="020B0604020202020204" pitchFamily="34" charset="0"/>
                        </a:rPr>
                        <a:t>0.3370</a:t>
                      </a:r>
                      <a:r>
                        <a:rPr lang="en-US" sz="1050" baseline="30000" dirty="0">
                          <a:latin typeface="Arial" panose="020B0604020202020204" pitchFamily="34" charset="0"/>
                          <a:cs typeface="Arial" panose="020B0604020202020204" pitchFamily="34" charset="0"/>
                        </a:rPr>
                        <a:t>†</a:t>
                      </a:r>
                    </a:p>
                    <a:p>
                      <a:pPr algn="ctr"/>
                      <a:r>
                        <a:rPr lang="en-US" sz="105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4170187507"/>
                  </a:ext>
                </a:extLst>
              </a:tr>
            </a:tbl>
          </a:graphicData>
        </a:graphic>
      </p:graphicFrame>
    </p:spTree>
    <p:extLst>
      <p:ext uri="{BB962C8B-B14F-4D97-AF65-F5344CB8AC3E}">
        <p14:creationId xmlns:p14="http://schemas.microsoft.com/office/powerpoint/2010/main" val="2602379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p:txBody>
          <a:bodyPr/>
          <a:lstStyle/>
          <a:p>
            <a:r>
              <a:rPr lang="en-US" dirty="0"/>
              <a:t>Adverse Events With </a:t>
            </a:r>
            <a:br>
              <a:rPr lang="en-US" dirty="0"/>
            </a:br>
            <a:r>
              <a:rPr lang="en-US" dirty="0"/>
              <a:t>BTK Inhibitors</a:t>
            </a:r>
          </a:p>
        </p:txBody>
      </p:sp>
    </p:spTree>
    <p:extLst>
      <p:ext uri="{BB962C8B-B14F-4D97-AF65-F5344CB8AC3E}">
        <p14:creationId xmlns:p14="http://schemas.microsoft.com/office/powerpoint/2010/main" val="4062699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4D6A-0398-C5B0-D799-98024C98C63D}"/>
              </a:ext>
            </a:extLst>
          </p:cNvPr>
          <p:cNvSpPr>
            <a:spLocks noGrp="1"/>
          </p:cNvSpPr>
          <p:nvPr>
            <p:ph type="title"/>
          </p:nvPr>
        </p:nvSpPr>
        <p:spPr>
          <a:xfrm>
            <a:off x="412937" y="220068"/>
            <a:ext cx="8318126" cy="563961"/>
          </a:xfrm>
        </p:spPr>
        <p:txBody>
          <a:bodyPr>
            <a:normAutofit/>
          </a:bodyPr>
          <a:lstStyle/>
          <a:p>
            <a:r>
              <a:rPr lang="en-US" sz="2800" dirty="0"/>
              <a:t>Selectivity of BTK Inhibitors (Average IC</a:t>
            </a:r>
            <a:r>
              <a:rPr lang="en-US" sz="2800" baseline="-25000" dirty="0"/>
              <a:t>50</a:t>
            </a:r>
            <a:r>
              <a:rPr lang="en-US" sz="2800" dirty="0"/>
              <a:t> nmol/L)</a:t>
            </a:r>
            <a:r>
              <a:rPr lang="en-US" sz="2800" baseline="30000" dirty="0"/>
              <a:t>1</a:t>
            </a:r>
            <a:endParaRPr lang="en-US" sz="2800" dirty="0"/>
          </a:p>
        </p:txBody>
      </p:sp>
      <p:sp>
        <p:nvSpPr>
          <p:cNvPr id="4" name="Text Placeholder 3">
            <a:extLst>
              <a:ext uri="{FF2B5EF4-FFF2-40B4-BE49-F238E27FC236}">
                <a16:creationId xmlns:a16="http://schemas.microsoft.com/office/drawing/2014/main" id="{D21655AD-761D-C2C4-7E3F-F9C6B46B601C}"/>
              </a:ext>
            </a:extLst>
          </p:cNvPr>
          <p:cNvSpPr>
            <a:spLocks noGrp="1"/>
          </p:cNvSpPr>
          <p:nvPr>
            <p:ph type="body" sz="quarter" idx="12"/>
          </p:nvPr>
        </p:nvSpPr>
        <p:spPr>
          <a:xfrm>
            <a:off x="1143000" y="4763482"/>
            <a:ext cx="7803776" cy="335756"/>
          </a:xfrm>
        </p:spPr>
        <p:txBody>
          <a:bodyPr/>
          <a:lstStyle/>
          <a:p>
            <a:r>
              <a:rPr lang="en-US" sz="600" dirty="0">
                <a:effectLst/>
                <a:ea typeface="Calibri" panose="020F0502020204030204" pitchFamily="34" charset="0"/>
              </a:rPr>
              <a:t>BLK, B lymphocyte kinase; BMX, bone marrow tyrosine kinase gene in chromosome X, BTK, Bruton tyrosine kinase; EGFR, epidermal growth factor receptor; ERBB2/HER2,</a:t>
            </a:r>
            <a:r>
              <a:rPr kumimoji="0" lang="en-US" sz="600" b="0" i="0" u="none" strike="noStrike" kern="1200" cap="none" spc="0" normalizeH="0" baseline="0" noProof="0" dirty="0">
                <a:ln>
                  <a:noFill/>
                </a:ln>
                <a:effectLst/>
                <a:uLnTx/>
                <a:uFillTx/>
                <a:ea typeface="ＭＳ Ｐゴシック" charset="-128"/>
              </a:rPr>
              <a:t> erb-b2 receptor tyrosine kinase</a:t>
            </a:r>
            <a:r>
              <a:rPr kumimoji="0" lang="en-US" sz="600" b="0" i="0" u="none" strike="noStrike" kern="1200" cap="none" spc="0" normalizeH="0" baseline="0" noProof="0" dirty="0">
                <a:ln>
                  <a:noFill/>
                </a:ln>
                <a:uLnTx/>
                <a:uFillTx/>
                <a:ea typeface="ＭＳ Ｐゴシック" charset="-128"/>
              </a:rPr>
              <a:t>/</a:t>
            </a:r>
            <a:r>
              <a:rPr lang="en-US" sz="600" dirty="0">
                <a:effectLst/>
                <a:ea typeface="Calibri" panose="020F0502020204030204" pitchFamily="34" charset="0"/>
              </a:rPr>
              <a:t>human epidermal growth factor receptor 2; IC, inhibitory concentration; ITK, </a:t>
            </a:r>
            <a:r>
              <a:rPr lang="en-US" sz="600" dirty="0" err="1">
                <a:effectLst/>
                <a:ea typeface="Calibri" panose="020F0502020204030204" pitchFamily="34" charset="0"/>
              </a:rPr>
              <a:t>i</a:t>
            </a:r>
            <a:r>
              <a:rPr kumimoji="0" lang="en-US" sz="600" b="0" i="0" u="none" strike="noStrike" kern="1200" cap="none" spc="0" normalizeH="0" baseline="0" noProof="0" dirty="0">
                <a:ln>
                  <a:noFill/>
                </a:ln>
                <a:effectLst/>
                <a:uLnTx/>
                <a:uFillTx/>
                <a:ea typeface="ＭＳ Ｐゴシック" charset="-128"/>
              </a:rPr>
              <a:t>nterleukin-2-inducible T-cell kinase</a:t>
            </a:r>
            <a:r>
              <a:rPr lang="en-US" sz="600" dirty="0">
                <a:effectLst/>
                <a:ea typeface="Calibri" panose="020F0502020204030204" pitchFamily="34" charset="0"/>
              </a:rPr>
              <a:t>; JAK3, Janus kinase 3; TEC, tyrosine kinase expressed in hepatocellular carcinoma; TXK, </a:t>
            </a:r>
            <a:r>
              <a:rPr kumimoji="0" lang="en-US" sz="600" b="0" i="0" u="none" strike="noStrike" kern="1200" cap="none" spc="0" normalizeH="0" baseline="0" noProof="0" dirty="0">
                <a:ln>
                  <a:noFill/>
                </a:ln>
                <a:effectLst/>
                <a:uLnTx/>
                <a:uFillTx/>
                <a:ea typeface="ＭＳ Ｐゴシック" charset="-128"/>
              </a:rPr>
              <a:t>T and X cell expressed kinase</a:t>
            </a:r>
            <a:r>
              <a:rPr lang="en-US" sz="600" dirty="0">
                <a:effectLst/>
                <a:ea typeface="Calibri" panose="020F0502020204030204" pitchFamily="34" charset="0"/>
              </a:rPr>
              <a:t>.</a:t>
            </a:r>
            <a:br>
              <a:rPr lang="en-US" sz="600" dirty="0">
                <a:effectLst/>
                <a:ea typeface="Calibri" panose="020F0502020204030204" pitchFamily="34" charset="0"/>
              </a:rPr>
            </a:br>
            <a:r>
              <a:rPr kumimoji="0" lang="nb-NO" sz="600" b="0" i="0" u="none" strike="noStrike" kern="1200" cap="none" spc="0" normalizeH="0" baseline="0" noProof="0" dirty="0">
                <a:ln>
                  <a:noFill/>
                </a:ln>
                <a:effectLst/>
                <a:uLnTx/>
                <a:uFillTx/>
              </a:rPr>
              <a:t>1. Kaptein A et al. </a:t>
            </a:r>
            <a:r>
              <a:rPr kumimoji="0" lang="nb-NO" sz="600" b="0" i="1" u="none" strike="noStrike" kern="1200" cap="none" spc="0" normalizeH="0" baseline="0" noProof="0" dirty="0">
                <a:ln>
                  <a:noFill/>
                </a:ln>
                <a:effectLst/>
                <a:uLnTx/>
                <a:uFillTx/>
              </a:rPr>
              <a:t>Blood.</a:t>
            </a:r>
            <a:r>
              <a:rPr kumimoji="0" lang="nb-NO" sz="600" b="0" i="0" u="none" strike="noStrike" kern="1200" cap="none" spc="0" normalizeH="0" baseline="0" noProof="0" dirty="0">
                <a:ln>
                  <a:noFill/>
                </a:ln>
                <a:effectLst/>
                <a:uLnTx/>
                <a:uFillTx/>
              </a:rPr>
              <a:t> 2018;132(</a:t>
            </a:r>
            <a:r>
              <a:rPr lang="nb-NO" sz="600" dirty="0"/>
              <a:t>s</a:t>
            </a:r>
            <a:r>
              <a:rPr kumimoji="0" lang="en-US" sz="600" b="0" i="0" u="none" strike="noStrike" kern="1200" cap="none" spc="0" normalizeH="0" baseline="0" dirty="0" err="1">
                <a:ln>
                  <a:noFill/>
                </a:ln>
                <a:effectLst/>
                <a:uLnTx/>
                <a:uFillTx/>
              </a:rPr>
              <a:t>uppl</a:t>
            </a:r>
            <a:r>
              <a:rPr kumimoji="0" lang="nb-NO" sz="600" b="0" i="0" u="none" strike="noStrike" kern="1200" cap="none" spc="0" normalizeH="0" baseline="0" noProof="0" dirty="0">
                <a:ln>
                  <a:noFill/>
                </a:ln>
                <a:effectLst/>
                <a:uLnTx/>
                <a:uFillTx/>
              </a:rPr>
              <a:t> 1):1871</a:t>
            </a:r>
            <a:r>
              <a:rPr kumimoji="0" lang="da-DK" sz="600" b="0" i="0" u="none" strike="noStrike" kern="1200" cap="none" spc="0" normalizeH="0" baseline="0" noProof="0" dirty="0">
                <a:ln>
                  <a:noFill/>
                </a:ln>
                <a:effectLst/>
                <a:uLnTx/>
                <a:uFillTx/>
              </a:rPr>
              <a:t>. </a:t>
            </a:r>
            <a:r>
              <a:rPr lang="en-US" sz="600" b="0" i="1" dirty="0">
                <a:effectLst/>
                <a:latin typeface="Arial" panose="020B0604020202020204" pitchFamily="34" charset="0"/>
              </a:rPr>
              <a:t>Reproduced with permission of </a:t>
            </a:r>
            <a:r>
              <a:rPr lang="en-US" sz="600" b="0" dirty="0" err="1">
                <a:effectLst/>
                <a:latin typeface="Arial" panose="020B0604020202020204" pitchFamily="34" charset="0"/>
              </a:rPr>
              <a:t>K</a:t>
            </a:r>
            <a:r>
              <a:rPr lang="en-US" sz="600" dirty="0" err="1"/>
              <a:t>aptein</a:t>
            </a:r>
            <a:r>
              <a:rPr lang="en-US" sz="600" dirty="0"/>
              <a:t> A et al</a:t>
            </a:r>
            <a:r>
              <a:rPr lang="en-US" sz="600" i="1" dirty="0"/>
              <a:t> </a:t>
            </a:r>
            <a:r>
              <a:rPr lang="en-US" sz="600" b="0" i="1" dirty="0">
                <a:effectLst/>
                <a:latin typeface="Arial" panose="020B0604020202020204" pitchFamily="34" charset="0"/>
              </a:rPr>
              <a:t> in the format of electronic publication via Copyright Clearance Center.</a:t>
            </a:r>
            <a:endParaRPr kumimoji="0" lang="da-DK" sz="600" b="0" i="0" u="none" strike="noStrike" kern="1200" cap="none" spc="0" normalizeH="0" baseline="0" noProof="0" dirty="0">
              <a:ln>
                <a:noFill/>
              </a:ln>
              <a:effectLst/>
              <a:uLnTx/>
              <a:uFillTx/>
            </a:endParaRPr>
          </a:p>
        </p:txBody>
      </p:sp>
      <p:grpSp>
        <p:nvGrpSpPr>
          <p:cNvPr id="5" name="Group 4">
            <a:extLst>
              <a:ext uri="{FF2B5EF4-FFF2-40B4-BE49-F238E27FC236}">
                <a16:creationId xmlns:a16="http://schemas.microsoft.com/office/drawing/2014/main" id="{3FE4CD0F-70E8-75DE-8652-8E8BED490E1B}"/>
              </a:ext>
            </a:extLst>
          </p:cNvPr>
          <p:cNvGrpSpPr/>
          <p:nvPr/>
        </p:nvGrpSpPr>
        <p:grpSpPr>
          <a:xfrm>
            <a:off x="1466612" y="895313"/>
            <a:ext cx="5757023" cy="1180267"/>
            <a:chOff x="765276" y="960650"/>
            <a:chExt cx="7442202" cy="1525751"/>
          </a:xfrm>
        </p:grpSpPr>
        <p:pic>
          <p:nvPicPr>
            <p:cNvPr id="6" name="Obraz 9">
              <a:extLst>
                <a:ext uri="{FF2B5EF4-FFF2-40B4-BE49-F238E27FC236}">
                  <a16:creationId xmlns:a16="http://schemas.microsoft.com/office/drawing/2014/main" id="{7C0B872C-4121-DCB9-2812-5600CCDE8B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5276" y="1045951"/>
              <a:ext cx="1834610" cy="1355148"/>
            </a:xfrm>
            <a:prstGeom prst="rect">
              <a:avLst/>
            </a:prstGeom>
          </p:spPr>
        </p:pic>
        <p:pic>
          <p:nvPicPr>
            <p:cNvPr id="7" name="Obraz 2">
              <a:extLst>
                <a:ext uri="{FF2B5EF4-FFF2-40B4-BE49-F238E27FC236}">
                  <a16:creationId xmlns:a16="http://schemas.microsoft.com/office/drawing/2014/main" id="{E7F8D654-20D7-46C6-D5D4-8B402733D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532" y="977520"/>
              <a:ext cx="1305509" cy="1492010"/>
            </a:xfrm>
            <a:prstGeom prst="rect">
              <a:avLst/>
            </a:prstGeom>
          </p:spPr>
        </p:pic>
        <p:pic>
          <p:nvPicPr>
            <p:cNvPr id="8" name="Obraz 5">
              <a:extLst>
                <a:ext uri="{FF2B5EF4-FFF2-40B4-BE49-F238E27FC236}">
                  <a16:creationId xmlns:a16="http://schemas.microsoft.com/office/drawing/2014/main" id="{C7DB1D7F-D1B9-14E1-C9A6-7892E7C761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6687" y="977520"/>
              <a:ext cx="1348045" cy="1492010"/>
            </a:xfrm>
            <a:prstGeom prst="rect">
              <a:avLst/>
            </a:prstGeom>
          </p:spPr>
        </p:pic>
        <p:pic>
          <p:nvPicPr>
            <p:cNvPr id="9" name="Obraz 7">
              <a:extLst>
                <a:ext uri="{FF2B5EF4-FFF2-40B4-BE49-F238E27FC236}">
                  <a16:creationId xmlns:a16="http://schemas.microsoft.com/office/drawing/2014/main" id="{93F6D4D9-56B5-5468-E2CE-9E0FF69DF6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0377" y="960650"/>
              <a:ext cx="1317101" cy="1525751"/>
            </a:xfrm>
            <a:prstGeom prst="rect">
              <a:avLst/>
            </a:prstGeom>
          </p:spPr>
        </p:pic>
      </p:grpSp>
      <p:graphicFrame>
        <p:nvGraphicFramePr>
          <p:cNvPr id="10" name="Table 3">
            <a:extLst>
              <a:ext uri="{FF2B5EF4-FFF2-40B4-BE49-F238E27FC236}">
                <a16:creationId xmlns:a16="http://schemas.microsoft.com/office/drawing/2014/main" id="{600C11C2-E08C-09DA-7A3B-F48ADFE7C3DA}"/>
              </a:ext>
            </a:extLst>
          </p:cNvPr>
          <p:cNvGraphicFramePr>
            <a:graphicFrameLocks noGrp="1"/>
          </p:cNvGraphicFramePr>
          <p:nvPr>
            <p:extLst>
              <p:ext uri="{D42A27DB-BD31-4B8C-83A1-F6EECF244321}">
                <p14:modId xmlns:p14="http://schemas.microsoft.com/office/powerpoint/2010/main" val="2611882973"/>
              </p:ext>
            </p:extLst>
          </p:nvPr>
        </p:nvGraphicFramePr>
        <p:xfrm>
          <a:off x="2005397" y="2252850"/>
          <a:ext cx="5468968" cy="2286000"/>
        </p:xfrm>
        <a:graphic>
          <a:graphicData uri="http://schemas.openxmlformats.org/drawingml/2006/table">
            <a:tbl>
              <a:tblPr firstRow="1" firstCol="1" bandRow="1">
                <a:tableStyleId>{5C22544A-7EE6-4342-B048-85BDC9FD1C3A}</a:tableStyleId>
              </a:tblPr>
              <a:tblGrid>
                <a:gridCol w="1002665">
                  <a:extLst>
                    <a:ext uri="{9D8B030D-6E8A-4147-A177-3AD203B41FA5}">
                      <a16:colId xmlns:a16="http://schemas.microsoft.com/office/drawing/2014/main" val="659982079"/>
                    </a:ext>
                  </a:extLst>
                </a:gridCol>
                <a:gridCol w="1405172">
                  <a:extLst>
                    <a:ext uri="{9D8B030D-6E8A-4147-A177-3AD203B41FA5}">
                      <a16:colId xmlns:a16="http://schemas.microsoft.com/office/drawing/2014/main" val="3175872373"/>
                    </a:ext>
                  </a:extLst>
                </a:gridCol>
                <a:gridCol w="1585079">
                  <a:extLst>
                    <a:ext uri="{9D8B030D-6E8A-4147-A177-3AD203B41FA5}">
                      <a16:colId xmlns:a16="http://schemas.microsoft.com/office/drawing/2014/main" val="217598579"/>
                    </a:ext>
                  </a:extLst>
                </a:gridCol>
                <a:gridCol w="1476052">
                  <a:extLst>
                    <a:ext uri="{9D8B030D-6E8A-4147-A177-3AD203B41FA5}">
                      <a16:colId xmlns:a16="http://schemas.microsoft.com/office/drawing/2014/main" val="3118263293"/>
                    </a:ext>
                  </a:extLst>
                </a:gridCol>
              </a:tblGrid>
              <a:tr h="214891">
                <a:tc>
                  <a:txBody>
                    <a:bodyPr/>
                    <a:lstStyle/>
                    <a:p>
                      <a:pPr algn="l" fontAlgn="b"/>
                      <a:r>
                        <a:rPr lang="en-US" sz="900" u="none" strike="noStrike" dirty="0">
                          <a:effectLst/>
                          <a:latin typeface="Arial" panose="020B0604020202020204" pitchFamily="34" charset="0"/>
                          <a:cs typeface="Arial" panose="020B0604020202020204" pitchFamily="34" charset="0"/>
                        </a:rPr>
                        <a:t>TEC Kinases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u="none" strike="noStrike" dirty="0">
                          <a:effectLst/>
                          <a:latin typeface="Arial" panose="020B0604020202020204" pitchFamily="34" charset="0"/>
                          <a:cs typeface="Arial" panose="020B0604020202020204" pitchFamily="34" charset="0"/>
                        </a:rPr>
                        <a:t>Ibrutinib</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u="none" strike="noStrike" dirty="0">
                          <a:effectLst/>
                          <a:latin typeface="Arial" panose="020B0604020202020204" pitchFamily="34" charset="0"/>
                          <a:cs typeface="Arial" panose="020B0604020202020204" pitchFamily="34" charset="0"/>
                        </a:rPr>
                        <a:t>Acalabrutinib</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u="none" strike="noStrike" dirty="0">
                          <a:effectLst/>
                          <a:latin typeface="Arial" panose="020B0604020202020204" pitchFamily="34" charset="0"/>
                          <a:cs typeface="Arial" panose="020B0604020202020204" pitchFamily="34" charset="0"/>
                        </a:rPr>
                        <a:t>Zanubrutinib</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4142618584"/>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BTK</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1.5</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5.1</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GB" sz="900" b="0" u="none" strike="noStrike" dirty="0">
                          <a:solidFill>
                            <a:schemeClr val="tx1"/>
                          </a:solidFill>
                          <a:effectLst/>
                          <a:latin typeface="Arial" panose="020B0604020202020204" pitchFamily="34" charset="0"/>
                          <a:cs typeface="Arial" panose="020B0604020202020204" pitchFamily="34" charset="0"/>
                        </a:rPr>
                        <a:t>0</a:t>
                      </a:r>
                      <a:r>
                        <a:rPr lang="en-US" sz="900" b="0" u="none" strike="noStrike" dirty="0">
                          <a:solidFill>
                            <a:schemeClr val="tx1"/>
                          </a:solidFill>
                          <a:effectLst/>
                          <a:latin typeface="Arial" panose="020B0604020202020204" pitchFamily="34" charset="0"/>
                          <a:cs typeface="Arial" panose="020B0604020202020204" pitchFamily="34" charset="0"/>
                        </a:rPr>
                        <a:t>.5</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1529873841"/>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TEC</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GB" sz="900" b="0" u="none" strike="noStrike" dirty="0">
                          <a:solidFill>
                            <a:schemeClr val="tx1"/>
                          </a:solidFill>
                          <a:effectLst/>
                          <a:latin typeface="Arial" panose="020B0604020202020204" pitchFamily="34" charset="0"/>
                          <a:cs typeface="Arial" panose="020B0604020202020204" pitchFamily="34" charset="0"/>
                        </a:rPr>
                        <a:t>1</a:t>
                      </a:r>
                      <a:r>
                        <a:rPr lang="en-US" sz="900" b="0" u="none" strike="noStrike" dirty="0">
                          <a:solidFill>
                            <a:schemeClr val="tx1"/>
                          </a:solidFill>
                          <a:effectLst/>
                          <a:latin typeface="Arial" panose="020B0604020202020204" pitchFamily="34" charset="0"/>
                          <a:cs typeface="Arial" panose="020B0604020202020204" pitchFamily="34" charset="0"/>
                        </a:rPr>
                        <a:t>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126</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44</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566862933"/>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BMX</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0.8</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46</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1.4</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043714195"/>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TXK</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2.0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368</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2.2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407105296"/>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ERBB2/HER2</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6.4</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~1000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88</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998186110"/>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EGFR</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5.3</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&gt;1000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21</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77147997"/>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ITK</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4.9</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&gt;1000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813896844"/>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JAK3</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32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&gt;1000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1377</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1647362152"/>
                  </a:ext>
                </a:extLst>
              </a:tr>
              <a:tr h="214891">
                <a:tc>
                  <a:txBody>
                    <a:bodyPr/>
                    <a:lstStyle/>
                    <a:p>
                      <a:pPr algn="l" fontAlgn="b"/>
                      <a:r>
                        <a:rPr lang="en-US" sz="900" b="0" u="none" strike="noStrike" dirty="0">
                          <a:solidFill>
                            <a:schemeClr val="bg1"/>
                          </a:solidFill>
                          <a:effectLst/>
                          <a:latin typeface="Arial" panose="020B0604020202020204" pitchFamily="34" charset="0"/>
                          <a:cs typeface="Arial" panose="020B0604020202020204" pitchFamily="34" charset="0"/>
                        </a:rPr>
                        <a:t>BLK</a:t>
                      </a:r>
                      <a:endParaRPr lang="en-US" sz="9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0.1</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&gt;1000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aseline="0" dirty="0">
                          <a:latin typeface="Arial" panose="020B0604020202020204" pitchFamily="34" charset="0"/>
                          <a:cs typeface="Arial" panose="020B0604020202020204" pitchFamily="34" charset="0"/>
                        </a:rPr>
                        <a:t>2.5</a:t>
                      </a:r>
                    </a:p>
                  </a:txBody>
                  <a:tcPr marL="45720" marR="45720" anchor="ctr"/>
                </a:tc>
                <a:extLst>
                  <a:ext uri="{0D108BD9-81ED-4DB2-BD59-A6C34878D82A}">
                    <a16:rowId xmlns:a16="http://schemas.microsoft.com/office/drawing/2014/main" val="75104601"/>
                  </a:ext>
                </a:extLst>
              </a:tr>
            </a:tbl>
          </a:graphicData>
        </a:graphic>
      </p:graphicFrame>
    </p:spTree>
    <p:extLst>
      <p:ext uri="{BB962C8B-B14F-4D97-AF65-F5344CB8AC3E}">
        <p14:creationId xmlns:p14="http://schemas.microsoft.com/office/powerpoint/2010/main" val="3023828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8494-6FE8-0A8D-F165-6E6E1F397C9D}"/>
              </a:ext>
            </a:extLst>
          </p:cNvPr>
          <p:cNvSpPr>
            <a:spLocks noGrp="1"/>
          </p:cNvSpPr>
          <p:nvPr>
            <p:ph type="title"/>
          </p:nvPr>
        </p:nvSpPr>
        <p:spPr/>
        <p:txBody>
          <a:bodyPr>
            <a:normAutofit/>
          </a:bodyPr>
          <a:lstStyle/>
          <a:p>
            <a:r>
              <a:rPr lang="en-US" sz="2800" dirty="0"/>
              <a:t>AE Profiles of Different BTK Inhibitors</a:t>
            </a:r>
          </a:p>
        </p:txBody>
      </p:sp>
      <p:sp>
        <p:nvSpPr>
          <p:cNvPr id="4" name="Text Placeholder 3">
            <a:extLst>
              <a:ext uri="{FF2B5EF4-FFF2-40B4-BE49-F238E27FC236}">
                <a16:creationId xmlns:a16="http://schemas.microsoft.com/office/drawing/2014/main" id="{18076E08-4AA0-F915-46EE-B77E73323DB7}"/>
              </a:ext>
            </a:extLst>
          </p:cNvPr>
          <p:cNvSpPr>
            <a:spLocks noGrp="1"/>
          </p:cNvSpPr>
          <p:nvPr>
            <p:ph type="body" sz="quarter" idx="12"/>
          </p:nvPr>
        </p:nvSpPr>
        <p:spPr>
          <a:xfrm>
            <a:off x="1143000" y="4714613"/>
            <a:ext cx="6229350" cy="462443"/>
          </a:xfrm>
        </p:spPr>
        <p:txBody>
          <a:bodyPr/>
          <a:lstStyle/>
          <a:p>
            <a:r>
              <a:rPr lang="en-US" sz="700" dirty="0">
                <a:effectLst/>
                <a:ea typeface="Arial" panose="020B0604020202020204" pitchFamily="34" charset="0"/>
              </a:rPr>
              <a:t>AE, adverse events; AF, atrial fibrillation; CTC, Common Terminology Criteria; I, ibrutinib.</a:t>
            </a:r>
            <a:br>
              <a:rPr lang="en-US" sz="700" dirty="0">
                <a:ea typeface="Arial" panose="020B0604020202020204" pitchFamily="34" charset="0"/>
              </a:rPr>
            </a:br>
            <a:r>
              <a:rPr lang="en-US" sz="700" baseline="30000" dirty="0"/>
              <a:t>a</a:t>
            </a:r>
            <a:r>
              <a:rPr lang="en-US" sz="700" dirty="0"/>
              <a:t> Pneumonia only.</a:t>
            </a:r>
            <a:br>
              <a:rPr lang="en-US" sz="700" dirty="0"/>
            </a:br>
            <a:r>
              <a:rPr lang="en-US" sz="700" dirty="0"/>
              <a:t>1. </a:t>
            </a:r>
            <a:r>
              <a:rPr lang="en-US" sz="700" dirty="0" err="1"/>
              <a:t>Shanafelt</a:t>
            </a:r>
            <a:r>
              <a:rPr lang="en-US" sz="700" dirty="0"/>
              <a:t> TD et al. </a:t>
            </a:r>
            <a:r>
              <a:rPr lang="en-US" sz="700" i="1" dirty="0"/>
              <a:t>Blood.</a:t>
            </a:r>
            <a:r>
              <a:rPr lang="en-US" sz="700" dirty="0"/>
              <a:t> 2022;140:112-120. 2. Barr PM et al. </a:t>
            </a:r>
            <a:r>
              <a:rPr lang="en-US" sz="700" i="1" dirty="0"/>
              <a:t>Blood Adv</a:t>
            </a:r>
            <a:r>
              <a:rPr lang="en-US" sz="700" dirty="0"/>
              <a:t>. 2022;6:3440-3450. 3. </a:t>
            </a:r>
            <a:r>
              <a:rPr kumimoji="0" lang="en-US" sz="700" b="0" i="0" u="none" strike="noStrike" kern="0" cap="none" spc="0" normalizeH="0" baseline="0" noProof="0" dirty="0" err="1">
                <a:ln>
                  <a:noFill/>
                </a:ln>
                <a:effectLst/>
                <a:uLnTx/>
                <a:uFillTx/>
                <a:sym typeface="Arial"/>
              </a:rPr>
              <a:t>Woyach</a:t>
            </a:r>
            <a:r>
              <a:rPr kumimoji="0" lang="en-US" sz="700" b="0" i="0" u="none" strike="noStrike" kern="0" cap="none" spc="0" normalizeH="0" baseline="0" noProof="0" dirty="0">
                <a:ln>
                  <a:noFill/>
                </a:ln>
                <a:effectLst/>
                <a:uLnTx/>
                <a:uFillTx/>
                <a:sym typeface="Arial"/>
              </a:rPr>
              <a:t> JA et al. </a:t>
            </a:r>
            <a:r>
              <a:rPr kumimoji="0" lang="en-US" sz="700" b="0" i="1" u="none" strike="noStrike" kern="0" cap="none" spc="0" normalizeH="0" baseline="0" noProof="0" dirty="0">
                <a:ln>
                  <a:noFill/>
                </a:ln>
                <a:effectLst/>
                <a:uLnTx/>
                <a:uFillTx/>
                <a:sym typeface="Arial"/>
              </a:rPr>
              <a:t>N </a:t>
            </a:r>
            <a:r>
              <a:rPr kumimoji="0" lang="en-US" sz="700" b="0" i="1" u="none" strike="noStrike" kern="0" cap="none" spc="0" normalizeH="0" baseline="0" noProof="0" dirty="0" err="1">
                <a:ln>
                  <a:noFill/>
                </a:ln>
                <a:effectLst/>
                <a:uLnTx/>
                <a:uFillTx/>
                <a:sym typeface="Arial"/>
              </a:rPr>
              <a:t>Engl</a:t>
            </a:r>
            <a:r>
              <a:rPr kumimoji="0" lang="en-US" sz="700" b="0" i="1" u="none" strike="noStrike" kern="0" cap="none" spc="0" normalizeH="0" baseline="0" noProof="0" dirty="0">
                <a:ln>
                  <a:noFill/>
                </a:ln>
                <a:effectLst/>
                <a:uLnTx/>
                <a:uFillTx/>
                <a:sym typeface="Arial"/>
              </a:rPr>
              <a:t> J Med</a:t>
            </a:r>
            <a:r>
              <a:rPr kumimoji="0" lang="en-US" sz="700" b="0" i="0" u="none" strike="noStrike" kern="0" cap="none" spc="0" normalizeH="0" baseline="0" noProof="0" dirty="0">
                <a:ln>
                  <a:noFill/>
                </a:ln>
                <a:effectLst/>
                <a:uLnTx/>
                <a:uFillTx/>
                <a:sym typeface="Arial"/>
              </a:rPr>
              <a:t>. 2018;379:2517-2528. 4. Sharman JP et al. </a:t>
            </a:r>
            <a:r>
              <a:rPr kumimoji="0" lang="fr-FR" sz="700" b="0" i="1" u="none" strike="noStrike" kern="0" cap="none" spc="0" normalizeH="0" baseline="0" noProof="0" dirty="0">
                <a:ln>
                  <a:noFill/>
                </a:ln>
                <a:effectLst/>
                <a:uLnTx/>
                <a:uFillTx/>
                <a:sym typeface="Arial"/>
              </a:rPr>
              <a:t>Lancet</a:t>
            </a:r>
            <a:r>
              <a:rPr kumimoji="0" lang="fr-FR" sz="700" b="0" i="0" u="none" strike="noStrike" kern="0" cap="none" spc="0" normalizeH="0" baseline="0" noProof="0" dirty="0">
                <a:ln>
                  <a:noFill/>
                </a:ln>
                <a:effectLst/>
                <a:uLnTx/>
                <a:uFillTx/>
                <a:sym typeface="Arial"/>
              </a:rPr>
              <a:t>. 2020;395:1278-1291.</a:t>
            </a:r>
            <a:r>
              <a:rPr kumimoji="0" lang="en-US" sz="700" b="0" i="0" u="none" strike="noStrike" kern="0" cap="none" spc="0" normalizeH="0" baseline="0" noProof="0" dirty="0">
                <a:ln>
                  <a:noFill/>
                </a:ln>
                <a:effectLst/>
                <a:uLnTx/>
                <a:uFillTx/>
                <a:sym typeface="Arial"/>
              </a:rPr>
              <a:t> 5. </a:t>
            </a:r>
            <a:r>
              <a:rPr kumimoji="0" lang="fr-FR" sz="700" b="0" i="0" u="none" strike="noStrike" kern="0" cap="none" spc="0" normalizeH="0" baseline="0" noProof="0" dirty="0">
                <a:ln>
                  <a:noFill/>
                </a:ln>
                <a:effectLst/>
                <a:uLnTx/>
                <a:uFillTx/>
                <a:sym typeface="Arial"/>
              </a:rPr>
              <a:t>Tam C et al. ASH 2021. Abstract 396.</a:t>
            </a:r>
            <a:endParaRPr lang="en-US" sz="700" dirty="0"/>
          </a:p>
        </p:txBody>
      </p:sp>
      <p:graphicFrame>
        <p:nvGraphicFramePr>
          <p:cNvPr id="5" name="Tabelle 1">
            <a:extLst>
              <a:ext uri="{FF2B5EF4-FFF2-40B4-BE49-F238E27FC236}">
                <a16:creationId xmlns:a16="http://schemas.microsoft.com/office/drawing/2014/main" id="{153DED83-5068-7BFD-FAE6-49AC1E5B833E}"/>
              </a:ext>
            </a:extLst>
          </p:cNvPr>
          <p:cNvGraphicFramePr>
            <a:graphicFrameLocks noGrp="1"/>
          </p:cNvGraphicFramePr>
          <p:nvPr>
            <p:extLst>
              <p:ext uri="{D42A27DB-BD31-4B8C-83A1-F6EECF244321}">
                <p14:modId xmlns:p14="http://schemas.microsoft.com/office/powerpoint/2010/main" val="3050099136"/>
              </p:ext>
            </p:extLst>
          </p:nvPr>
        </p:nvGraphicFramePr>
        <p:xfrm>
          <a:off x="628650" y="1171982"/>
          <a:ext cx="8078749" cy="3196189"/>
        </p:xfrm>
        <a:graphic>
          <a:graphicData uri="http://schemas.openxmlformats.org/drawingml/2006/table">
            <a:tbl>
              <a:tblPr firstRow="1" firstCol="1" bandRow="1">
                <a:tableStyleId>{5C22544A-7EE6-4342-B048-85BDC9FD1C3A}</a:tableStyleId>
              </a:tblPr>
              <a:tblGrid>
                <a:gridCol w="1535710">
                  <a:extLst>
                    <a:ext uri="{9D8B030D-6E8A-4147-A177-3AD203B41FA5}">
                      <a16:colId xmlns:a16="http://schemas.microsoft.com/office/drawing/2014/main" val="2566247390"/>
                    </a:ext>
                  </a:extLst>
                </a:gridCol>
                <a:gridCol w="1344779">
                  <a:extLst>
                    <a:ext uri="{9D8B030D-6E8A-4147-A177-3AD203B41FA5}">
                      <a16:colId xmlns:a16="http://schemas.microsoft.com/office/drawing/2014/main" val="285188912"/>
                    </a:ext>
                  </a:extLst>
                </a:gridCol>
                <a:gridCol w="1299565">
                  <a:extLst>
                    <a:ext uri="{9D8B030D-6E8A-4147-A177-3AD203B41FA5}">
                      <a16:colId xmlns:a16="http://schemas.microsoft.com/office/drawing/2014/main" val="3357756653"/>
                    </a:ext>
                  </a:extLst>
                </a:gridCol>
                <a:gridCol w="1299565">
                  <a:extLst>
                    <a:ext uri="{9D8B030D-6E8A-4147-A177-3AD203B41FA5}">
                      <a16:colId xmlns:a16="http://schemas.microsoft.com/office/drawing/2014/main" val="391535606"/>
                    </a:ext>
                  </a:extLst>
                </a:gridCol>
                <a:gridCol w="1299565">
                  <a:extLst>
                    <a:ext uri="{9D8B030D-6E8A-4147-A177-3AD203B41FA5}">
                      <a16:colId xmlns:a16="http://schemas.microsoft.com/office/drawing/2014/main" val="3338510759"/>
                    </a:ext>
                  </a:extLst>
                </a:gridCol>
                <a:gridCol w="1299565">
                  <a:extLst>
                    <a:ext uri="{9D8B030D-6E8A-4147-A177-3AD203B41FA5}">
                      <a16:colId xmlns:a16="http://schemas.microsoft.com/office/drawing/2014/main" val="3034535768"/>
                    </a:ext>
                  </a:extLst>
                </a:gridCol>
              </a:tblGrid>
              <a:tr h="447927">
                <a:tc rowSpan="2">
                  <a:txBody>
                    <a:bodyPr/>
                    <a:lstStyle/>
                    <a:p>
                      <a:pPr marL="0" marR="0" lvl="0" indent="0" algn="l" defTabSz="685761" rtl="0" eaLnBrk="1" fontAlgn="auto" latinLnBrk="0" hangingPunct="1">
                        <a:lnSpc>
                          <a:spcPct val="100000"/>
                        </a:lnSpc>
                        <a:spcBef>
                          <a:spcPts val="0"/>
                        </a:spcBef>
                        <a:spcAft>
                          <a:spcPts val="0"/>
                        </a:spcAft>
                        <a:buClrTx/>
                        <a:buSzTx/>
                        <a:buFontTx/>
                        <a:buNone/>
                        <a:tabLst/>
                        <a:defRPr/>
                      </a:pPr>
                      <a:r>
                        <a:rPr lang="en-US" sz="1200" cap="none" noProof="0" dirty="0">
                          <a:latin typeface="Arial" panose="020B0604020202020204" pitchFamily="34" charset="0"/>
                          <a:cs typeface="Arial" panose="020B0604020202020204" pitchFamily="34" charset="0"/>
                        </a:rPr>
                        <a:t>AE ≥ CTC Grade 3 </a:t>
                      </a:r>
                      <a:endParaRPr lang="en-US" sz="1200" noProof="0" dirty="0">
                        <a:latin typeface="Arial" panose="020B0604020202020204" pitchFamily="34" charset="0"/>
                        <a:cs typeface="Arial" panose="020B0604020202020204" pitchFamily="34" charset="0"/>
                      </a:endParaRPr>
                    </a:p>
                  </a:txBody>
                  <a:tcPr marL="83207" marR="83207" marT="41603" marB="41603" anchor="ctr"/>
                </a:tc>
                <a:tc gridSpan="3">
                  <a:txBody>
                    <a:bodyPr/>
                    <a:lstStyle/>
                    <a:p>
                      <a:pPr algn="ctr"/>
                      <a:r>
                        <a:rPr lang="en-US" sz="1200" noProof="0" dirty="0">
                          <a:latin typeface="Arial" panose="020B0604020202020204" pitchFamily="34" charset="0"/>
                          <a:cs typeface="Arial" panose="020B0604020202020204" pitchFamily="34" charset="0"/>
                        </a:rPr>
                        <a:t>Ibrutinib</a:t>
                      </a:r>
                    </a:p>
                  </a:txBody>
                  <a:tcPr marL="83207" marR="83207" marT="41603" marB="41603" anchor="ctr">
                    <a:lnB w="9525" cap="flat" cmpd="sng" algn="ctr">
                      <a:solidFill>
                        <a:schemeClr val="bg1"/>
                      </a:solidFill>
                      <a:prstDash val="solid"/>
                      <a:round/>
                      <a:headEnd type="none" w="med" len="med"/>
                      <a:tailEnd type="none" w="med" len="med"/>
                    </a:lnB>
                  </a:tcPr>
                </a:tc>
                <a:tc hMerge="1">
                  <a:txBody>
                    <a:bodyPr/>
                    <a:lstStyle/>
                    <a:p>
                      <a:endParaRPr lang="de-DE"/>
                    </a:p>
                  </a:txBody>
                  <a:tcPr/>
                </a:tc>
                <a:tc hMerge="1">
                  <a:txBody>
                    <a:bodyPr/>
                    <a:lstStyle/>
                    <a:p>
                      <a:endParaRPr lang="de-DE" dirty="0"/>
                    </a:p>
                  </a:txBody>
                  <a:tcPr/>
                </a:tc>
                <a:tc>
                  <a:txBody>
                    <a:bodyPr/>
                    <a:lstStyle/>
                    <a:p>
                      <a:pPr algn="ctr"/>
                      <a:r>
                        <a:rPr lang="en-US" sz="1200" noProof="0" dirty="0">
                          <a:latin typeface="Arial" panose="020B0604020202020204" pitchFamily="34" charset="0"/>
                          <a:cs typeface="Arial" panose="020B0604020202020204" pitchFamily="34" charset="0"/>
                        </a:rPr>
                        <a:t>Acalabrutinib</a:t>
                      </a:r>
                    </a:p>
                  </a:txBody>
                  <a:tcPr marL="83207" marR="83207" marT="41603" marB="41603" anchor="ctr">
                    <a:lnB w="9525" cap="flat" cmpd="sng" algn="ctr">
                      <a:solidFill>
                        <a:schemeClr val="bg1"/>
                      </a:solidFill>
                      <a:prstDash val="solid"/>
                      <a:round/>
                      <a:headEnd type="none" w="med" len="med"/>
                      <a:tailEnd type="none" w="med" len="med"/>
                    </a:lnB>
                  </a:tcPr>
                </a:tc>
                <a:tc>
                  <a:txBody>
                    <a:bodyPr/>
                    <a:lstStyle/>
                    <a:p>
                      <a:pPr algn="ctr"/>
                      <a:r>
                        <a:rPr lang="en-US" sz="1200" noProof="0" dirty="0">
                          <a:latin typeface="Arial" panose="020B0604020202020204" pitchFamily="34" charset="0"/>
                          <a:cs typeface="Arial" panose="020B0604020202020204" pitchFamily="34" charset="0"/>
                        </a:rPr>
                        <a:t>Zanubrutinib</a:t>
                      </a:r>
                    </a:p>
                  </a:txBody>
                  <a:tcPr marL="83207" marR="83207" marT="41603" marB="41603" anchor="ct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1614456"/>
                  </a:ext>
                </a:extLst>
              </a:tr>
              <a:tr h="388297">
                <a:tc vMerge="1">
                  <a:txBody>
                    <a:bodyPr/>
                    <a:lstStyle/>
                    <a:p>
                      <a:endParaRPr lang="en-US" sz="1400" b="1" noProof="0" dirty="0">
                        <a:latin typeface="Arial" panose="020B0604020202020204" pitchFamily="34" charset="0"/>
                        <a:cs typeface="Arial" panose="020B0604020202020204" pitchFamily="34" charset="0"/>
                      </a:endParaRPr>
                    </a:p>
                  </a:txBody>
                  <a:tcPr anchor="ctr"/>
                </a:tc>
                <a:tc>
                  <a:txBody>
                    <a:bodyPr/>
                    <a:lstStyle/>
                    <a:p>
                      <a:pPr algn="ctr"/>
                      <a:r>
                        <a:rPr lang="en-US" sz="1200" b="1" cap="none" noProof="0" dirty="0">
                          <a:solidFill>
                            <a:schemeClr val="bg1"/>
                          </a:solidFill>
                          <a:latin typeface="Arial" panose="020B0604020202020204" pitchFamily="34" charset="0"/>
                          <a:cs typeface="Arial" panose="020B0604020202020204" pitchFamily="34" charset="0"/>
                        </a:rPr>
                        <a:t>E1912</a:t>
                      </a:r>
                    </a:p>
                    <a:p>
                      <a:pPr algn="ctr"/>
                      <a:r>
                        <a:rPr lang="en-US" sz="1200" b="1" cap="none" noProof="0" dirty="0">
                          <a:solidFill>
                            <a:schemeClr val="bg1"/>
                          </a:solidFill>
                          <a:latin typeface="Arial" panose="020B0604020202020204" pitchFamily="34" charset="0"/>
                          <a:cs typeface="Arial" panose="020B0604020202020204" pitchFamily="34" charset="0"/>
                        </a:rPr>
                        <a:t>(I + Rituximab)</a:t>
                      </a:r>
                      <a:r>
                        <a:rPr lang="en-US" sz="1200" b="1" cap="none" baseline="30000" noProof="0" dirty="0">
                          <a:solidFill>
                            <a:schemeClr val="bg1"/>
                          </a:solidFill>
                          <a:latin typeface="Arial" panose="020B0604020202020204" pitchFamily="34" charset="0"/>
                          <a:cs typeface="Arial" panose="020B0604020202020204" pitchFamily="34" charset="0"/>
                        </a:rPr>
                        <a:t>1</a:t>
                      </a:r>
                      <a:endParaRPr lang="en-US" sz="1200" b="1" baseline="30000" noProof="0" dirty="0">
                        <a:solidFill>
                          <a:schemeClr val="bg1"/>
                        </a:solidFill>
                        <a:latin typeface="Arial" panose="020B0604020202020204" pitchFamily="34" charset="0"/>
                        <a:cs typeface="Arial" panose="020B0604020202020204" pitchFamily="34" charset="0"/>
                      </a:endParaRPr>
                    </a:p>
                  </a:txBody>
                  <a:tcPr marL="83207" marR="83207" marT="41603" marB="41603"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685761" rtl="0" eaLnBrk="1" fontAlgn="auto" latinLnBrk="0" hangingPunct="1">
                        <a:lnSpc>
                          <a:spcPct val="100000"/>
                        </a:lnSpc>
                        <a:spcBef>
                          <a:spcPts val="0"/>
                        </a:spcBef>
                        <a:spcAft>
                          <a:spcPts val="0"/>
                        </a:spcAft>
                        <a:buClrTx/>
                        <a:buSzTx/>
                        <a:buFontTx/>
                        <a:buNone/>
                        <a:tabLst/>
                        <a:defRPr/>
                      </a:pPr>
                      <a:r>
                        <a:rPr lang="en-US" sz="1200" b="1" noProof="0" dirty="0">
                          <a:solidFill>
                            <a:schemeClr val="bg1"/>
                          </a:solidFill>
                          <a:latin typeface="Arial" panose="020B0604020202020204" pitchFamily="34" charset="0"/>
                          <a:cs typeface="Arial" panose="020B0604020202020204" pitchFamily="34" charset="0"/>
                        </a:rPr>
                        <a:t>RESONATE-2</a:t>
                      </a:r>
                      <a:r>
                        <a:rPr lang="en-US" sz="1200" b="1" baseline="30000" noProof="0" dirty="0">
                          <a:solidFill>
                            <a:schemeClr val="bg1"/>
                          </a:solidFill>
                          <a:latin typeface="Arial" panose="020B0604020202020204" pitchFamily="34" charset="0"/>
                          <a:cs typeface="Arial" panose="020B0604020202020204" pitchFamily="34" charset="0"/>
                        </a:rPr>
                        <a:t>2</a:t>
                      </a:r>
                    </a:p>
                  </a:txBody>
                  <a:tcPr marL="83207" marR="83207" marT="41603" marB="41603"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noProof="0" dirty="0">
                          <a:solidFill>
                            <a:schemeClr val="bg1"/>
                          </a:solidFill>
                          <a:latin typeface="Arial" panose="020B0604020202020204" pitchFamily="34" charset="0"/>
                          <a:cs typeface="Arial" panose="020B0604020202020204" pitchFamily="34" charset="0"/>
                        </a:rPr>
                        <a:t>ALLIANCE</a:t>
                      </a:r>
                      <a:r>
                        <a:rPr lang="en-US" sz="1200" b="1" baseline="30000" noProof="0" dirty="0">
                          <a:solidFill>
                            <a:schemeClr val="bg1"/>
                          </a:solidFill>
                          <a:latin typeface="Arial" panose="020B0604020202020204" pitchFamily="34" charset="0"/>
                          <a:cs typeface="Arial" panose="020B0604020202020204" pitchFamily="34" charset="0"/>
                        </a:rPr>
                        <a:t>3</a:t>
                      </a:r>
                    </a:p>
                  </a:txBody>
                  <a:tcPr marL="83207" marR="83207" marT="41603" marB="41603"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noProof="0" dirty="0">
                          <a:solidFill>
                            <a:schemeClr val="bg1"/>
                          </a:solidFill>
                          <a:latin typeface="Arial" panose="020B0604020202020204" pitchFamily="34" charset="0"/>
                          <a:cs typeface="Arial" panose="020B0604020202020204" pitchFamily="34" charset="0"/>
                        </a:rPr>
                        <a:t>ELEVATE-TN</a:t>
                      </a:r>
                      <a:r>
                        <a:rPr lang="en-US" sz="1200" b="1" baseline="30000" noProof="0" dirty="0">
                          <a:solidFill>
                            <a:schemeClr val="bg1"/>
                          </a:solidFill>
                          <a:latin typeface="Arial" panose="020B0604020202020204" pitchFamily="34" charset="0"/>
                          <a:cs typeface="Arial" panose="020B0604020202020204" pitchFamily="34" charset="0"/>
                        </a:rPr>
                        <a:t>4</a:t>
                      </a:r>
                    </a:p>
                  </a:txBody>
                  <a:tcPr marL="83207" marR="83207" marT="41603" marB="41603"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noProof="0" dirty="0">
                          <a:solidFill>
                            <a:schemeClr val="bg1"/>
                          </a:solidFill>
                          <a:latin typeface="Arial" panose="020B0604020202020204" pitchFamily="34" charset="0"/>
                          <a:cs typeface="Arial" panose="020B0604020202020204" pitchFamily="34" charset="0"/>
                        </a:rPr>
                        <a:t>SEQUOIA</a:t>
                      </a:r>
                      <a:r>
                        <a:rPr lang="en-US" sz="1200" b="1" baseline="30000" noProof="0" dirty="0">
                          <a:solidFill>
                            <a:schemeClr val="bg1"/>
                          </a:solidFill>
                          <a:latin typeface="Arial" panose="020B0604020202020204" pitchFamily="34" charset="0"/>
                          <a:cs typeface="Arial" panose="020B0604020202020204" pitchFamily="34" charset="0"/>
                        </a:rPr>
                        <a:t>5</a:t>
                      </a:r>
                    </a:p>
                  </a:txBody>
                  <a:tcPr marL="83207" marR="83207" marT="41603" marB="41603"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36601809"/>
                  </a:ext>
                </a:extLst>
              </a:tr>
              <a:tr h="630775">
                <a:tc>
                  <a:txBody>
                    <a:bodyPr/>
                    <a:lstStyle/>
                    <a:p>
                      <a:r>
                        <a:rPr lang="en-US" sz="1200" b="1" noProof="0" dirty="0">
                          <a:latin typeface="Arial" panose="020B0604020202020204" pitchFamily="34" charset="0"/>
                          <a:cs typeface="Arial" panose="020B0604020202020204" pitchFamily="34" charset="0"/>
                        </a:rPr>
                        <a:t>Median observation time, months</a:t>
                      </a:r>
                    </a:p>
                  </a:txBody>
                  <a:tcPr marL="83207" marR="83207" marT="41603" marB="41603" anchor="ctr"/>
                </a:tc>
                <a:tc>
                  <a:txBody>
                    <a:bodyPr/>
                    <a:lstStyle/>
                    <a:p>
                      <a:pPr algn="ctr"/>
                      <a:r>
                        <a:rPr lang="en-US" sz="1200" b="1" noProof="0" dirty="0">
                          <a:latin typeface="Arial" panose="020B0604020202020204" pitchFamily="34" charset="0"/>
                          <a:cs typeface="Arial" panose="020B0604020202020204" pitchFamily="34" charset="0"/>
                        </a:rPr>
                        <a:t>70</a:t>
                      </a:r>
                    </a:p>
                  </a:txBody>
                  <a:tcPr marL="83207" marR="83207" marT="41603" marB="41603" anchor="ctr">
                    <a:lnT w="38100" cap="flat" cmpd="sng" algn="ctr">
                      <a:solidFill>
                        <a:schemeClr val="bg1"/>
                      </a:solidFill>
                      <a:prstDash val="solid"/>
                      <a:round/>
                      <a:headEnd type="none" w="med" len="med"/>
                      <a:tailEnd type="none" w="med" len="med"/>
                    </a:lnT>
                  </a:tcPr>
                </a:tc>
                <a:tc>
                  <a:txBody>
                    <a:bodyPr/>
                    <a:lstStyle/>
                    <a:p>
                      <a:pPr algn="ctr"/>
                      <a:r>
                        <a:rPr lang="en-US" sz="1200" b="1" noProof="0" dirty="0">
                          <a:latin typeface="Arial" panose="020B0604020202020204" pitchFamily="34" charset="0"/>
                          <a:cs typeface="Arial" panose="020B0604020202020204" pitchFamily="34" charset="0"/>
                        </a:rPr>
                        <a:t>60</a:t>
                      </a:r>
                    </a:p>
                  </a:txBody>
                  <a:tcPr marL="83207" marR="83207" marT="41603" marB="41603" anchor="ctr">
                    <a:lnT w="38100" cap="flat" cmpd="sng" algn="ctr">
                      <a:solidFill>
                        <a:schemeClr val="bg1"/>
                      </a:solidFill>
                      <a:prstDash val="solid"/>
                      <a:round/>
                      <a:headEnd type="none" w="med" len="med"/>
                      <a:tailEnd type="none" w="med" len="med"/>
                    </a:lnT>
                  </a:tcPr>
                </a:tc>
                <a:tc>
                  <a:txBody>
                    <a:bodyPr/>
                    <a:lstStyle/>
                    <a:p>
                      <a:pPr algn="ctr"/>
                      <a:r>
                        <a:rPr lang="en-US" sz="1200" b="1" noProof="0" dirty="0">
                          <a:latin typeface="Arial" panose="020B0604020202020204" pitchFamily="34" charset="0"/>
                          <a:cs typeface="Arial" panose="020B0604020202020204" pitchFamily="34" charset="0"/>
                        </a:rPr>
                        <a:t>38</a:t>
                      </a:r>
                    </a:p>
                  </a:txBody>
                  <a:tcPr marL="83207" marR="83207" marT="41603" marB="41603" anchor="ctr">
                    <a:lnT w="38100" cap="flat" cmpd="sng" algn="ctr">
                      <a:solidFill>
                        <a:schemeClr val="bg1"/>
                      </a:solidFill>
                      <a:prstDash val="solid"/>
                      <a:round/>
                      <a:headEnd type="none" w="med" len="med"/>
                      <a:tailEnd type="none" w="med" len="med"/>
                    </a:lnT>
                  </a:tcPr>
                </a:tc>
                <a:tc>
                  <a:txBody>
                    <a:bodyPr/>
                    <a:lstStyle/>
                    <a:p>
                      <a:pPr algn="ctr"/>
                      <a:r>
                        <a:rPr lang="en-US" sz="1200" b="1" noProof="0" dirty="0">
                          <a:latin typeface="Arial" panose="020B0604020202020204" pitchFamily="34" charset="0"/>
                          <a:cs typeface="Arial" panose="020B0604020202020204" pitchFamily="34" charset="0"/>
                        </a:rPr>
                        <a:t>47</a:t>
                      </a:r>
                    </a:p>
                  </a:txBody>
                  <a:tcPr marL="83207" marR="83207" marT="41603" marB="41603" anchor="ctr">
                    <a:lnT w="38100" cap="flat" cmpd="sng" algn="ctr">
                      <a:solidFill>
                        <a:schemeClr val="bg1"/>
                      </a:solidFill>
                      <a:prstDash val="solid"/>
                      <a:round/>
                      <a:headEnd type="none" w="med" len="med"/>
                      <a:tailEnd type="none" w="med" len="med"/>
                    </a:lnT>
                  </a:tcPr>
                </a:tc>
                <a:tc>
                  <a:txBody>
                    <a:bodyPr/>
                    <a:lstStyle/>
                    <a:p>
                      <a:pPr algn="ctr"/>
                      <a:r>
                        <a:rPr lang="en-US" sz="1200" b="1" noProof="0" dirty="0">
                          <a:latin typeface="Arial" panose="020B0604020202020204" pitchFamily="34" charset="0"/>
                          <a:cs typeface="Arial" panose="020B0604020202020204" pitchFamily="34" charset="0"/>
                        </a:rPr>
                        <a:t>24</a:t>
                      </a:r>
                    </a:p>
                  </a:txBody>
                  <a:tcPr marL="83207" marR="83207" marT="41603" marB="4160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53233801"/>
                  </a:ext>
                </a:extLst>
              </a:tr>
              <a:tr h="333490">
                <a:tc>
                  <a:txBody>
                    <a:bodyPr/>
                    <a:lstStyle/>
                    <a:p>
                      <a:r>
                        <a:rPr lang="en-US" sz="1200" noProof="0" dirty="0">
                          <a:latin typeface="Arial" panose="020B0604020202020204" pitchFamily="34" charset="0"/>
                          <a:cs typeface="Arial" panose="020B0604020202020204" pitchFamily="34" charset="0"/>
                        </a:rPr>
                        <a:t>Hypertension, %</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11.4</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8</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29</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2.8</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6.3</a:t>
                      </a:r>
                    </a:p>
                  </a:txBody>
                  <a:tcPr marL="83207" marR="83207" marT="41603" marB="41603" anchor="ctr"/>
                </a:tc>
                <a:extLst>
                  <a:ext uri="{0D108BD9-81ED-4DB2-BD59-A6C34878D82A}">
                    <a16:rowId xmlns:a16="http://schemas.microsoft.com/office/drawing/2014/main" val="2155582129"/>
                  </a:ext>
                </a:extLst>
              </a:tr>
              <a:tr h="333490">
                <a:tc>
                  <a:txBody>
                    <a:bodyPr/>
                    <a:lstStyle/>
                    <a:p>
                      <a:r>
                        <a:rPr lang="en-US" sz="1200" noProof="0" dirty="0">
                          <a:latin typeface="Arial" panose="020B0604020202020204" pitchFamily="34" charset="0"/>
                          <a:cs typeface="Arial" panose="020B0604020202020204" pitchFamily="34" charset="0"/>
                        </a:rPr>
                        <a:t>Cardiac, %</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7.7</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N/A</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N/A</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8.4</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N/A</a:t>
                      </a:r>
                    </a:p>
                  </a:txBody>
                  <a:tcPr marL="83207" marR="83207" marT="41603" marB="41603" anchor="ctr"/>
                </a:tc>
                <a:extLst>
                  <a:ext uri="{0D108BD9-81ED-4DB2-BD59-A6C34878D82A}">
                    <a16:rowId xmlns:a16="http://schemas.microsoft.com/office/drawing/2014/main" val="1966628417"/>
                  </a:ext>
                </a:extLst>
              </a:tr>
              <a:tr h="333490">
                <a:tc>
                  <a:txBody>
                    <a:bodyPr/>
                    <a:lstStyle/>
                    <a:p>
                      <a:r>
                        <a:rPr lang="en-US" sz="1200" noProof="0" dirty="0">
                          <a:latin typeface="Arial" panose="020B0604020202020204" pitchFamily="34" charset="0"/>
                          <a:cs typeface="Arial" panose="020B0604020202020204" pitchFamily="34" charset="0"/>
                        </a:rPr>
                        <a:t>AF, %</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4.5</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5</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9</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1.1</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0.4</a:t>
                      </a:r>
                    </a:p>
                  </a:txBody>
                  <a:tcPr marL="83207" marR="83207" marT="41603" marB="41603" anchor="ctr"/>
                </a:tc>
                <a:extLst>
                  <a:ext uri="{0D108BD9-81ED-4DB2-BD59-A6C34878D82A}">
                    <a16:rowId xmlns:a16="http://schemas.microsoft.com/office/drawing/2014/main" val="4234078469"/>
                  </a:ext>
                </a:extLst>
              </a:tr>
              <a:tr h="333490">
                <a:tc>
                  <a:txBody>
                    <a:bodyPr/>
                    <a:lstStyle/>
                    <a:p>
                      <a:r>
                        <a:rPr lang="en-US" sz="1200" noProof="0" dirty="0">
                          <a:latin typeface="Arial" panose="020B0604020202020204" pitchFamily="34" charset="0"/>
                          <a:cs typeface="Arial" panose="020B0604020202020204" pitchFamily="34" charset="0"/>
                        </a:rPr>
                        <a:t>Neutropenia, %</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28.4</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13</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15</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11.2</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11.3</a:t>
                      </a:r>
                    </a:p>
                  </a:txBody>
                  <a:tcPr marL="83207" marR="83207" marT="41603" marB="41603" anchor="ctr"/>
                </a:tc>
                <a:extLst>
                  <a:ext uri="{0D108BD9-81ED-4DB2-BD59-A6C34878D82A}">
                    <a16:rowId xmlns:a16="http://schemas.microsoft.com/office/drawing/2014/main" val="531258424"/>
                  </a:ext>
                </a:extLst>
              </a:tr>
              <a:tr h="333490">
                <a:tc>
                  <a:txBody>
                    <a:bodyPr/>
                    <a:lstStyle/>
                    <a:p>
                      <a:pPr marL="0" marR="0" lvl="0" indent="0" algn="l" defTabSz="685761" rtl="0" eaLnBrk="1" fontAlgn="auto" latinLnBrk="0" hangingPunct="1">
                        <a:lnSpc>
                          <a:spcPct val="100000"/>
                        </a:lnSpc>
                        <a:spcBef>
                          <a:spcPts val="0"/>
                        </a:spcBef>
                        <a:spcAft>
                          <a:spcPts val="0"/>
                        </a:spcAft>
                        <a:buClrTx/>
                        <a:buSzTx/>
                        <a:buFontTx/>
                        <a:buNone/>
                        <a:tabLst/>
                        <a:defRPr/>
                      </a:pPr>
                      <a:r>
                        <a:rPr lang="en-US" sz="1200" noProof="0" dirty="0">
                          <a:latin typeface="Arial" panose="020B0604020202020204" pitchFamily="34" charset="0"/>
                          <a:cs typeface="Arial" panose="020B0604020202020204" pitchFamily="34" charset="0"/>
                        </a:rPr>
                        <a:t>Infection, %</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11.4</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12</a:t>
                      </a:r>
                      <a:r>
                        <a:rPr lang="en-US" sz="1200" baseline="30000" noProof="0" dirty="0">
                          <a:latin typeface="Arial" panose="020B0604020202020204" pitchFamily="34" charset="0"/>
                          <a:cs typeface="Arial" panose="020B0604020202020204" pitchFamily="34" charset="0"/>
                        </a:rPr>
                        <a:t>a</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19</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16.2</a:t>
                      </a:r>
                    </a:p>
                  </a:txBody>
                  <a:tcPr marL="83207" marR="83207" marT="41603" marB="41603" anchor="ctr"/>
                </a:tc>
                <a:tc>
                  <a:txBody>
                    <a:bodyPr/>
                    <a:lstStyle/>
                    <a:p>
                      <a:pPr algn="ctr"/>
                      <a:r>
                        <a:rPr lang="en-US" sz="1200" noProof="0" dirty="0">
                          <a:latin typeface="Arial" panose="020B0604020202020204" pitchFamily="34" charset="0"/>
                          <a:cs typeface="Arial" panose="020B0604020202020204" pitchFamily="34" charset="0"/>
                        </a:rPr>
                        <a:t>16.3</a:t>
                      </a:r>
                    </a:p>
                  </a:txBody>
                  <a:tcPr marL="83207" marR="83207" marT="41603" marB="41603" anchor="ctr"/>
                </a:tc>
                <a:extLst>
                  <a:ext uri="{0D108BD9-81ED-4DB2-BD59-A6C34878D82A}">
                    <a16:rowId xmlns:a16="http://schemas.microsoft.com/office/drawing/2014/main" val="3475844682"/>
                  </a:ext>
                </a:extLst>
              </a:tr>
            </a:tbl>
          </a:graphicData>
        </a:graphic>
      </p:graphicFrame>
    </p:spTree>
    <p:extLst>
      <p:ext uri="{BB962C8B-B14F-4D97-AF65-F5344CB8AC3E}">
        <p14:creationId xmlns:p14="http://schemas.microsoft.com/office/powerpoint/2010/main" val="37358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F854-641B-B8CC-1398-D17153895A1E}"/>
              </a:ext>
            </a:extLst>
          </p:cNvPr>
          <p:cNvSpPr>
            <a:spLocks noGrp="1"/>
          </p:cNvSpPr>
          <p:nvPr>
            <p:ph type="title"/>
          </p:nvPr>
        </p:nvSpPr>
        <p:spPr>
          <a:xfrm>
            <a:off x="460377" y="49415"/>
            <a:ext cx="8515350" cy="775176"/>
          </a:xfrm>
        </p:spPr>
        <p:txBody>
          <a:bodyPr>
            <a:normAutofit/>
          </a:bodyPr>
          <a:lstStyle/>
          <a:p>
            <a:r>
              <a:rPr lang="en-US" sz="2400" dirty="0"/>
              <a:t>Retrospective Analysis on Time to Treatment Discontinuation of Ibrutinib or Acalabrutinib</a:t>
            </a:r>
            <a:r>
              <a:rPr lang="en-US" sz="2400" baseline="30000" dirty="0"/>
              <a:t>1</a:t>
            </a:r>
            <a:endParaRPr lang="en-US" sz="2400" dirty="0"/>
          </a:p>
        </p:txBody>
      </p:sp>
      <p:sp>
        <p:nvSpPr>
          <p:cNvPr id="4" name="Text Placeholder 3">
            <a:extLst>
              <a:ext uri="{FF2B5EF4-FFF2-40B4-BE49-F238E27FC236}">
                <a16:creationId xmlns:a16="http://schemas.microsoft.com/office/drawing/2014/main" id="{92CA8F85-7D01-DAEE-7CA0-461BC3B9FDE4}"/>
              </a:ext>
            </a:extLst>
          </p:cNvPr>
          <p:cNvSpPr>
            <a:spLocks noGrp="1"/>
          </p:cNvSpPr>
          <p:nvPr>
            <p:ph type="body" sz="quarter" idx="12"/>
          </p:nvPr>
        </p:nvSpPr>
        <p:spPr>
          <a:xfrm>
            <a:off x="1143000" y="4740075"/>
            <a:ext cx="6728618" cy="431261"/>
          </a:xfrm>
        </p:spPr>
        <p:txBody>
          <a:bodyPr/>
          <a:lstStyle/>
          <a:p>
            <a:pPr>
              <a:spcBef>
                <a:spcPts val="0"/>
              </a:spcBef>
            </a:pPr>
            <a:r>
              <a:rPr lang="en-US" sz="800" dirty="0">
                <a:effectLst/>
                <a:latin typeface="Arial" panose="020B0604020202020204" pitchFamily="34" charset="0"/>
                <a:ea typeface="Calibri" panose="020F0502020204030204" pitchFamily="34" charset="0"/>
                <a:cs typeface="Times New Roman" panose="02020603050405020304" pitchFamily="18" charset="0"/>
              </a:rPr>
              <a:t>ATT, average treatment effect among the treated; CLL, chronic lymphocytic leukemia</a:t>
            </a:r>
            <a:r>
              <a:rPr lang="en-US" sz="800" dirty="0">
                <a:effectLst/>
                <a:latin typeface="Arial" panose="020B0604020202020204" pitchFamily="34" charset="0"/>
                <a:ea typeface="Arial" panose="020B0604020202020204" pitchFamily="34" charset="0"/>
                <a:cs typeface="Times New Roman" panose="02020603050405020304" pitchFamily="18" charset="0"/>
              </a:rPr>
              <a:t>; TTD, time to treatment discontinuation; NR, not reached; </a:t>
            </a:r>
            <a:r>
              <a:rPr lang="en-US" sz="800" dirty="0">
                <a:effectLst/>
                <a:latin typeface="Arial" panose="020B0604020202020204" pitchFamily="34" charset="0"/>
                <a:ea typeface="Calibri" panose="020F0502020204030204" pitchFamily="34" charset="0"/>
                <a:cs typeface="Times New Roman" panose="02020603050405020304" pitchFamily="18" charset="0"/>
              </a:rPr>
              <a:t>SLL, small lymphocytic lymphoma. </a:t>
            </a:r>
          </a:p>
          <a:p>
            <a:pPr>
              <a:spcBef>
                <a:spcPts val="0"/>
              </a:spcBef>
            </a:pPr>
            <a:r>
              <a:rPr lang="en-US" sz="800" dirty="0"/>
              <a:t>1. </a:t>
            </a:r>
            <a:r>
              <a:rPr lang="en-US" sz="800" dirty="0" err="1"/>
              <a:t>Roecker</a:t>
            </a:r>
            <a:r>
              <a:rPr lang="en-US" sz="800" dirty="0"/>
              <a:t> L et al. ASH 2022. Abstract 1808.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2DE40890-CA7C-DD6F-D828-D9526301D7F6}"/>
              </a:ext>
            </a:extLst>
          </p:cNvPr>
          <p:cNvSpPr txBox="1">
            <a:spLocks/>
          </p:cNvSpPr>
          <p:nvPr/>
        </p:nvSpPr>
        <p:spPr>
          <a:xfrm>
            <a:off x="303213" y="858426"/>
            <a:ext cx="8515351" cy="32361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400" dirty="0"/>
              <a:t>Retrospective database analysis in 2509 patients with CLL with a median observation time of 15.9 months</a:t>
            </a:r>
          </a:p>
        </p:txBody>
      </p:sp>
      <p:sp>
        <p:nvSpPr>
          <p:cNvPr id="6" name="TextBox 5">
            <a:extLst>
              <a:ext uri="{FF2B5EF4-FFF2-40B4-BE49-F238E27FC236}">
                <a16:creationId xmlns:a16="http://schemas.microsoft.com/office/drawing/2014/main" id="{011ED5B7-01C9-36E6-FCD1-FBF89DF86B7B}"/>
              </a:ext>
            </a:extLst>
          </p:cNvPr>
          <p:cNvSpPr txBox="1"/>
          <p:nvPr/>
        </p:nvSpPr>
        <p:spPr>
          <a:xfrm>
            <a:off x="116541" y="1433159"/>
            <a:ext cx="8928843" cy="261610"/>
          </a:xfrm>
          <a:prstGeom prst="rect">
            <a:avLst/>
          </a:prstGeom>
          <a:noFill/>
        </p:spPr>
        <p:txBody>
          <a:bodyPr wrap="square" rtlCol="0">
            <a:spAutoFit/>
          </a:bodyPr>
          <a:lstStyle/>
          <a:p>
            <a:pPr algn="ctr"/>
            <a:r>
              <a:rPr lang="en-US" sz="1100" b="1" dirty="0">
                <a:solidFill>
                  <a:schemeClr val="tx1"/>
                </a:solidFill>
              </a:rPr>
              <a:t>Time to Treatment Discontinuation for Patients With CLL/SLL Treated With Acalabrutinib or Ibrutinib After ATT Weighting</a:t>
            </a:r>
          </a:p>
        </p:txBody>
      </p:sp>
      <p:grpSp>
        <p:nvGrpSpPr>
          <p:cNvPr id="7" name="Group 6">
            <a:extLst>
              <a:ext uri="{FF2B5EF4-FFF2-40B4-BE49-F238E27FC236}">
                <a16:creationId xmlns:a16="http://schemas.microsoft.com/office/drawing/2014/main" id="{0252F25F-9CAC-FCA8-E3E5-D9634C46ABAA}"/>
              </a:ext>
            </a:extLst>
          </p:cNvPr>
          <p:cNvGrpSpPr/>
          <p:nvPr/>
        </p:nvGrpSpPr>
        <p:grpSpPr>
          <a:xfrm>
            <a:off x="1064141" y="1659251"/>
            <a:ext cx="7569952" cy="2681752"/>
            <a:chOff x="1064141" y="1739936"/>
            <a:chExt cx="7569952" cy="2681752"/>
          </a:xfrm>
        </p:grpSpPr>
        <p:sp>
          <p:nvSpPr>
            <p:cNvPr id="8" name="TextBox 7">
              <a:extLst>
                <a:ext uri="{FF2B5EF4-FFF2-40B4-BE49-F238E27FC236}">
                  <a16:creationId xmlns:a16="http://schemas.microsoft.com/office/drawing/2014/main" id="{BE863F29-2D4A-F0EE-908E-8923BED50939}"/>
                </a:ext>
              </a:extLst>
            </p:cNvPr>
            <p:cNvSpPr txBox="1"/>
            <p:nvPr/>
          </p:nvSpPr>
          <p:spPr>
            <a:xfrm>
              <a:off x="1957867" y="2994206"/>
              <a:ext cx="2678745" cy="553998"/>
            </a:xfrm>
            <a:prstGeom prst="rect">
              <a:avLst/>
            </a:prstGeom>
            <a:noFill/>
          </p:spPr>
          <p:txBody>
            <a:bodyPr wrap="square" rtlCol="0">
              <a:spAutoFit/>
            </a:bodyPr>
            <a:lstStyle/>
            <a:p>
              <a:r>
                <a:rPr lang="en-US" sz="1000" b="1" dirty="0"/>
                <a:t>Median TTD, mo (95% CI)</a:t>
              </a:r>
            </a:p>
            <a:p>
              <a:r>
                <a:rPr lang="en-US" sz="1000" dirty="0"/>
                <a:t>Acalabrutinib (n = 353): NR (25.1-NR)</a:t>
              </a:r>
            </a:p>
            <a:p>
              <a:r>
                <a:rPr lang="en-US" sz="1000" dirty="0"/>
                <a:t>Ibrutinib (n = 364): 23.4 (18.1-28.7)</a:t>
              </a:r>
            </a:p>
          </p:txBody>
        </p:sp>
        <p:sp>
          <p:nvSpPr>
            <p:cNvPr id="9" name="TextBox 8">
              <a:extLst>
                <a:ext uri="{FF2B5EF4-FFF2-40B4-BE49-F238E27FC236}">
                  <a16:creationId xmlns:a16="http://schemas.microsoft.com/office/drawing/2014/main" id="{EDF9791C-8D83-08DF-36B4-ED640BA8D1A8}"/>
                </a:ext>
              </a:extLst>
            </p:cNvPr>
            <p:cNvSpPr txBox="1"/>
            <p:nvPr/>
          </p:nvSpPr>
          <p:spPr>
            <a:xfrm>
              <a:off x="1957868" y="3504475"/>
              <a:ext cx="2678745" cy="553998"/>
            </a:xfrm>
            <a:prstGeom prst="rect">
              <a:avLst/>
            </a:prstGeom>
            <a:noFill/>
          </p:spPr>
          <p:txBody>
            <a:bodyPr wrap="square" rtlCol="0">
              <a:spAutoFit/>
            </a:bodyPr>
            <a:lstStyle/>
            <a:p>
              <a:r>
                <a:rPr lang="en-US" sz="1000" b="1" dirty="0"/>
                <a:t>Median TTD, mo (95% CI)</a:t>
              </a:r>
            </a:p>
            <a:p>
              <a:r>
                <a:rPr lang="en-US" sz="1000" dirty="0"/>
                <a:t>Acalabrutinib (n = 353): 23.6 (21.3-26.0)</a:t>
              </a:r>
            </a:p>
            <a:p>
              <a:r>
                <a:rPr lang="en-US" sz="1000" dirty="0"/>
                <a:t>Ibrutinib (n = 364): 21.4 (19.8-23.1)</a:t>
              </a:r>
            </a:p>
          </p:txBody>
        </p:sp>
        <p:pic>
          <p:nvPicPr>
            <p:cNvPr id="10" name="Picture 9">
              <a:extLst>
                <a:ext uri="{FF2B5EF4-FFF2-40B4-BE49-F238E27FC236}">
                  <a16:creationId xmlns:a16="http://schemas.microsoft.com/office/drawing/2014/main" id="{26E60CDA-5D61-34C3-97EC-89126EBD90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8855" y="1871890"/>
              <a:ext cx="6554039" cy="1471958"/>
            </a:xfrm>
            <a:prstGeom prst="rect">
              <a:avLst/>
            </a:prstGeom>
          </p:spPr>
        </p:pic>
        <p:sp>
          <p:nvSpPr>
            <p:cNvPr id="11" name="TextBox 10">
              <a:extLst>
                <a:ext uri="{FF2B5EF4-FFF2-40B4-BE49-F238E27FC236}">
                  <a16:creationId xmlns:a16="http://schemas.microsoft.com/office/drawing/2014/main" id="{773BB978-7D8B-838F-7688-A1B0703C500D}"/>
                </a:ext>
              </a:extLst>
            </p:cNvPr>
            <p:cNvSpPr txBox="1"/>
            <p:nvPr/>
          </p:nvSpPr>
          <p:spPr>
            <a:xfrm>
              <a:off x="5610351" y="3540482"/>
              <a:ext cx="2678745" cy="553998"/>
            </a:xfrm>
            <a:prstGeom prst="rect">
              <a:avLst/>
            </a:prstGeom>
            <a:noFill/>
          </p:spPr>
          <p:txBody>
            <a:bodyPr wrap="square" rtlCol="0">
              <a:spAutoFit/>
            </a:bodyPr>
            <a:lstStyle/>
            <a:p>
              <a:r>
                <a:rPr lang="en-US" sz="1000" b="1" dirty="0"/>
                <a:t>Hazard Ratios (95% CI)</a:t>
              </a:r>
            </a:p>
            <a:p>
              <a:r>
                <a:rPr lang="en-US" sz="1000" dirty="0"/>
                <a:t>Weighted: 0.70 (0.53-0.92)</a:t>
              </a:r>
            </a:p>
            <a:p>
              <a:r>
                <a:rPr lang="en-US" sz="1000" dirty="0"/>
                <a:t>Weighted with adjustment: 0.59 (0.43-0.81)</a:t>
              </a:r>
            </a:p>
          </p:txBody>
        </p:sp>
        <p:grpSp>
          <p:nvGrpSpPr>
            <p:cNvPr id="12" name="Group 11">
              <a:extLst>
                <a:ext uri="{FF2B5EF4-FFF2-40B4-BE49-F238E27FC236}">
                  <a16:creationId xmlns:a16="http://schemas.microsoft.com/office/drawing/2014/main" id="{F45E2CF4-E0AB-0EFA-BAA4-B644E0A22F5A}"/>
                </a:ext>
              </a:extLst>
            </p:cNvPr>
            <p:cNvGrpSpPr/>
            <p:nvPr/>
          </p:nvGrpSpPr>
          <p:grpSpPr>
            <a:xfrm>
              <a:off x="1887540" y="1866210"/>
              <a:ext cx="6587328" cy="1395397"/>
              <a:chOff x="1887540" y="1866210"/>
              <a:chExt cx="6587328" cy="1395397"/>
            </a:xfrm>
          </p:grpSpPr>
          <p:grpSp>
            <p:nvGrpSpPr>
              <p:cNvPr id="27" name="Group 26">
                <a:extLst>
                  <a:ext uri="{FF2B5EF4-FFF2-40B4-BE49-F238E27FC236}">
                    <a16:creationId xmlns:a16="http://schemas.microsoft.com/office/drawing/2014/main" id="{5F34109C-0D0D-A1F3-B7C0-3DF685546122}"/>
                  </a:ext>
                </a:extLst>
              </p:cNvPr>
              <p:cNvGrpSpPr/>
              <p:nvPr/>
            </p:nvGrpSpPr>
            <p:grpSpPr>
              <a:xfrm>
                <a:off x="1978819" y="1899647"/>
                <a:ext cx="5940424" cy="970553"/>
                <a:chOff x="1978819" y="1899647"/>
                <a:chExt cx="5940424" cy="970553"/>
              </a:xfrm>
            </p:grpSpPr>
            <p:grpSp>
              <p:nvGrpSpPr>
                <p:cNvPr id="1157" name="Group 1156">
                  <a:extLst>
                    <a:ext uri="{FF2B5EF4-FFF2-40B4-BE49-F238E27FC236}">
                      <a16:creationId xmlns:a16="http://schemas.microsoft.com/office/drawing/2014/main" id="{9944AFA6-FD93-FCE5-70DC-2B901F779762}"/>
                    </a:ext>
                  </a:extLst>
                </p:cNvPr>
                <p:cNvGrpSpPr/>
                <p:nvPr/>
              </p:nvGrpSpPr>
              <p:grpSpPr>
                <a:xfrm>
                  <a:off x="1978819" y="1899647"/>
                  <a:ext cx="5940424" cy="970553"/>
                  <a:chOff x="1978819" y="1899647"/>
                  <a:chExt cx="5940424" cy="970553"/>
                </a:xfrm>
              </p:grpSpPr>
              <p:grpSp>
                <p:nvGrpSpPr>
                  <p:cNvPr id="1162" name="Group 1161">
                    <a:extLst>
                      <a:ext uri="{FF2B5EF4-FFF2-40B4-BE49-F238E27FC236}">
                        <a16:creationId xmlns:a16="http://schemas.microsoft.com/office/drawing/2014/main" id="{BF916FEC-DA3F-8F1D-F5B9-AC35442B412F}"/>
                      </a:ext>
                    </a:extLst>
                  </p:cNvPr>
                  <p:cNvGrpSpPr/>
                  <p:nvPr/>
                </p:nvGrpSpPr>
                <p:grpSpPr>
                  <a:xfrm>
                    <a:off x="7846218" y="2797175"/>
                    <a:ext cx="73025" cy="73025"/>
                    <a:chOff x="7928768" y="2797175"/>
                    <a:chExt cx="73025" cy="73025"/>
                  </a:xfrm>
                </p:grpSpPr>
                <p:sp>
                  <p:nvSpPr>
                    <p:cNvPr id="1601" name="Freeform 1600">
                      <a:extLst>
                        <a:ext uri="{FF2B5EF4-FFF2-40B4-BE49-F238E27FC236}">
                          <a16:creationId xmlns:a16="http://schemas.microsoft.com/office/drawing/2014/main" id="{DA14F0CD-AB7D-D0C2-BF0B-1FB3F805253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02" name="Freeform 1601">
                      <a:extLst>
                        <a:ext uri="{FF2B5EF4-FFF2-40B4-BE49-F238E27FC236}">
                          <a16:creationId xmlns:a16="http://schemas.microsoft.com/office/drawing/2014/main" id="{DD058F2F-88CA-8FAE-B43A-D5BE3B56644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3" name="Group 1162">
                    <a:extLst>
                      <a:ext uri="{FF2B5EF4-FFF2-40B4-BE49-F238E27FC236}">
                        <a16:creationId xmlns:a16="http://schemas.microsoft.com/office/drawing/2014/main" id="{7FFB828B-5750-BA85-A45E-E31C518FC578}"/>
                      </a:ext>
                    </a:extLst>
                  </p:cNvPr>
                  <p:cNvGrpSpPr/>
                  <p:nvPr/>
                </p:nvGrpSpPr>
                <p:grpSpPr>
                  <a:xfrm>
                    <a:off x="7427118" y="2797175"/>
                    <a:ext cx="73025" cy="73025"/>
                    <a:chOff x="7928768" y="2797175"/>
                    <a:chExt cx="73025" cy="73025"/>
                  </a:xfrm>
                </p:grpSpPr>
                <p:sp>
                  <p:nvSpPr>
                    <p:cNvPr id="1599" name="Freeform 1598">
                      <a:extLst>
                        <a:ext uri="{FF2B5EF4-FFF2-40B4-BE49-F238E27FC236}">
                          <a16:creationId xmlns:a16="http://schemas.microsoft.com/office/drawing/2014/main" id="{B03645FB-377A-FDD8-61D1-18A30F361AE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00" name="Freeform 1599">
                      <a:extLst>
                        <a:ext uri="{FF2B5EF4-FFF2-40B4-BE49-F238E27FC236}">
                          <a16:creationId xmlns:a16="http://schemas.microsoft.com/office/drawing/2014/main" id="{4B6698E2-A81D-C42D-5A92-B080A878D75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4" name="Group 1163">
                    <a:extLst>
                      <a:ext uri="{FF2B5EF4-FFF2-40B4-BE49-F238E27FC236}">
                        <a16:creationId xmlns:a16="http://schemas.microsoft.com/office/drawing/2014/main" id="{C3764B8D-1739-E5C8-CC7F-08E9510FB1BD}"/>
                      </a:ext>
                    </a:extLst>
                  </p:cNvPr>
                  <p:cNvGrpSpPr/>
                  <p:nvPr/>
                </p:nvGrpSpPr>
                <p:grpSpPr>
                  <a:xfrm>
                    <a:off x="7322343" y="2797175"/>
                    <a:ext cx="73025" cy="73025"/>
                    <a:chOff x="7928768" y="2797175"/>
                    <a:chExt cx="73025" cy="73025"/>
                  </a:xfrm>
                </p:grpSpPr>
                <p:sp>
                  <p:nvSpPr>
                    <p:cNvPr id="1597" name="Freeform 1596">
                      <a:extLst>
                        <a:ext uri="{FF2B5EF4-FFF2-40B4-BE49-F238E27FC236}">
                          <a16:creationId xmlns:a16="http://schemas.microsoft.com/office/drawing/2014/main" id="{C0899188-760B-1D16-D847-B73573DFF27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8" name="Freeform 1597">
                      <a:extLst>
                        <a:ext uri="{FF2B5EF4-FFF2-40B4-BE49-F238E27FC236}">
                          <a16:creationId xmlns:a16="http://schemas.microsoft.com/office/drawing/2014/main" id="{D29AF9E5-F78D-A0B2-C6B9-4BF2AB4BA67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5" name="Group 1164">
                    <a:extLst>
                      <a:ext uri="{FF2B5EF4-FFF2-40B4-BE49-F238E27FC236}">
                        <a16:creationId xmlns:a16="http://schemas.microsoft.com/office/drawing/2014/main" id="{78169EDD-8C8C-EAF8-76EA-C81DBAED19A2}"/>
                      </a:ext>
                    </a:extLst>
                  </p:cNvPr>
                  <p:cNvGrpSpPr/>
                  <p:nvPr/>
                </p:nvGrpSpPr>
                <p:grpSpPr>
                  <a:xfrm>
                    <a:off x="7166768" y="2797175"/>
                    <a:ext cx="73025" cy="73025"/>
                    <a:chOff x="7928768" y="2797175"/>
                    <a:chExt cx="73025" cy="73025"/>
                  </a:xfrm>
                </p:grpSpPr>
                <p:sp>
                  <p:nvSpPr>
                    <p:cNvPr id="1595" name="Freeform 1594">
                      <a:extLst>
                        <a:ext uri="{FF2B5EF4-FFF2-40B4-BE49-F238E27FC236}">
                          <a16:creationId xmlns:a16="http://schemas.microsoft.com/office/drawing/2014/main" id="{8A5AE055-0397-6BCC-B026-AD5AC30EEB0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6" name="Freeform 1595">
                      <a:extLst>
                        <a:ext uri="{FF2B5EF4-FFF2-40B4-BE49-F238E27FC236}">
                          <a16:creationId xmlns:a16="http://schemas.microsoft.com/office/drawing/2014/main" id="{DA493806-8016-118A-F4C0-0D2272C8756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6" name="Group 1165">
                    <a:extLst>
                      <a:ext uri="{FF2B5EF4-FFF2-40B4-BE49-F238E27FC236}">
                        <a16:creationId xmlns:a16="http://schemas.microsoft.com/office/drawing/2014/main" id="{221453AD-49C9-4EDB-BCBB-B25EFAAB7A56}"/>
                      </a:ext>
                    </a:extLst>
                  </p:cNvPr>
                  <p:cNvGrpSpPr/>
                  <p:nvPr/>
                </p:nvGrpSpPr>
                <p:grpSpPr>
                  <a:xfrm>
                    <a:off x="7106443" y="2797175"/>
                    <a:ext cx="73025" cy="73025"/>
                    <a:chOff x="7928768" y="2797175"/>
                    <a:chExt cx="73025" cy="73025"/>
                  </a:xfrm>
                </p:grpSpPr>
                <p:sp>
                  <p:nvSpPr>
                    <p:cNvPr id="1593" name="Freeform 1592">
                      <a:extLst>
                        <a:ext uri="{FF2B5EF4-FFF2-40B4-BE49-F238E27FC236}">
                          <a16:creationId xmlns:a16="http://schemas.microsoft.com/office/drawing/2014/main" id="{862E80C0-F5D8-168C-B173-DD1E99F8202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4" name="Freeform 1593">
                      <a:extLst>
                        <a:ext uri="{FF2B5EF4-FFF2-40B4-BE49-F238E27FC236}">
                          <a16:creationId xmlns:a16="http://schemas.microsoft.com/office/drawing/2014/main" id="{18D43751-D6CE-DCC6-898E-10883866A03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7" name="Group 1166">
                    <a:extLst>
                      <a:ext uri="{FF2B5EF4-FFF2-40B4-BE49-F238E27FC236}">
                        <a16:creationId xmlns:a16="http://schemas.microsoft.com/office/drawing/2014/main" id="{D7350591-1E18-1604-29E5-65D44DB675C6}"/>
                      </a:ext>
                    </a:extLst>
                  </p:cNvPr>
                  <p:cNvGrpSpPr/>
                  <p:nvPr/>
                </p:nvGrpSpPr>
                <p:grpSpPr>
                  <a:xfrm>
                    <a:off x="6906418" y="2797175"/>
                    <a:ext cx="73025" cy="73025"/>
                    <a:chOff x="7928768" y="2797175"/>
                    <a:chExt cx="73025" cy="73025"/>
                  </a:xfrm>
                </p:grpSpPr>
                <p:sp>
                  <p:nvSpPr>
                    <p:cNvPr id="1591" name="Freeform 1590">
                      <a:extLst>
                        <a:ext uri="{FF2B5EF4-FFF2-40B4-BE49-F238E27FC236}">
                          <a16:creationId xmlns:a16="http://schemas.microsoft.com/office/drawing/2014/main" id="{25961A8C-2AFB-DDB5-EBE0-5626DD0AC9E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2" name="Freeform 1591">
                      <a:extLst>
                        <a:ext uri="{FF2B5EF4-FFF2-40B4-BE49-F238E27FC236}">
                          <a16:creationId xmlns:a16="http://schemas.microsoft.com/office/drawing/2014/main" id="{13D81493-3CEC-41B1-C4B2-B2CB7D14E83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8" name="Group 1167">
                    <a:extLst>
                      <a:ext uri="{FF2B5EF4-FFF2-40B4-BE49-F238E27FC236}">
                        <a16:creationId xmlns:a16="http://schemas.microsoft.com/office/drawing/2014/main" id="{D59E82A3-5E55-4035-37D8-1A8C835BC39A}"/>
                      </a:ext>
                    </a:extLst>
                  </p:cNvPr>
                  <p:cNvGrpSpPr/>
                  <p:nvPr/>
                </p:nvGrpSpPr>
                <p:grpSpPr>
                  <a:xfrm>
                    <a:off x="6776243" y="2797175"/>
                    <a:ext cx="73025" cy="73025"/>
                    <a:chOff x="7928768" y="2797175"/>
                    <a:chExt cx="73025" cy="73025"/>
                  </a:xfrm>
                </p:grpSpPr>
                <p:sp>
                  <p:nvSpPr>
                    <p:cNvPr id="1589" name="Freeform 1588">
                      <a:extLst>
                        <a:ext uri="{FF2B5EF4-FFF2-40B4-BE49-F238E27FC236}">
                          <a16:creationId xmlns:a16="http://schemas.microsoft.com/office/drawing/2014/main" id="{C8945244-08DC-980C-3ACE-A5976033CA7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90" name="Freeform 1589">
                      <a:extLst>
                        <a:ext uri="{FF2B5EF4-FFF2-40B4-BE49-F238E27FC236}">
                          <a16:creationId xmlns:a16="http://schemas.microsoft.com/office/drawing/2014/main" id="{4995C593-F68C-9AF2-87C9-1F078ED2EE5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9" name="Group 1168">
                    <a:extLst>
                      <a:ext uri="{FF2B5EF4-FFF2-40B4-BE49-F238E27FC236}">
                        <a16:creationId xmlns:a16="http://schemas.microsoft.com/office/drawing/2014/main" id="{B29E53B1-16FB-13A9-6BEA-6E3A63ED3E23}"/>
                      </a:ext>
                    </a:extLst>
                  </p:cNvPr>
                  <p:cNvGrpSpPr/>
                  <p:nvPr/>
                </p:nvGrpSpPr>
                <p:grpSpPr>
                  <a:xfrm>
                    <a:off x="6741318" y="2797175"/>
                    <a:ext cx="73025" cy="73025"/>
                    <a:chOff x="7928768" y="2797175"/>
                    <a:chExt cx="73025" cy="73025"/>
                  </a:xfrm>
                </p:grpSpPr>
                <p:sp>
                  <p:nvSpPr>
                    <p:cNvPr id="1587" name="Freeform 1586">
                      <a:extLst>
                        <a:ext uri="{FF2B5EF4-FFF2-40B4-BE49-F238E27FC236}">
                          <a16:creationId xmlns:a16="http://schemas.microsoft.com/office/drawing/2014/main" id="{909C772C-B98E-7B81-3959-15E256A5344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8" name="Freeform 1587">
                      <a:extLst>
                        <a:ext uri="{FF2B5EF4-FFF2-40B4-BE49-F238E27FC236}">
                          <a16:creationId xmlns:a16="http://schemas.microsoft.com/office/drawing/2014/main" id="{08DFBDB9-9D03-1834-AE53-A4370CEF9DC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0" name="Group 1169">
                    <a:extLst>
                      <a:ext uri="{FF2B5EF4-FFF2-40B4-BE49-F238E27FC236}">
                        <a16:creationId xmlns:a16="http://schemas.microsoft.com/office/drawing/2014/main" id="{1BB485AA-984B-5A28-EAA4-EF000037DBBE}"/>
                      </a:ext>
                    </a:extLst>
                  </p:cNvPr>
                  <p:cNvGrpSpPr/>
                  <p:nvPr/>
                </p:nvGrpSpPr>
                <p:grpSpPr>
                  <a:xfrm>
                    <a:off x="6363493" y="2797175"/>
                    <a:ext cx="73025" cy="73025"/>
                    <a:chOff x="7928768" y="2797175"/>
                    <a:chExt cx="73025" cy="73025"/>
                  </a:xfrm>
                </p:grpSpPr>
                <p:sp>
                  <p:nvSpPr>
                    <p:cNvPr id="1585" name="Freeform 1584">
                      <a:extLst>
                        <a:ext uri="{FF2B5EF4-FFF2-40B4-BE49-F238E27FC236}">
                          <a16:creationId xmlns:a16="http://schemas.microsoft.com/office/drawing/2014/main" id="{E03087AF-D200-2C4B-3466-F1F9436E64D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6" name="Freeform 1585">
                      <a:extLst>
                        <a:ext uri="{FF2B5EF4-FFF2-40B4-BE49-F238E27FC236}">
                          <a16:creationId xmlns:a16="http://schemas.microsoft.com/office/drawing/2014/main" id="{BBDB3608-8E30-A223-FC3D-1D09D3CCE0A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1" name="Group 1170">
                    <a:extLst>
                      <a:ext uri="{FF2B5EF4-FFF2-40B4-BE49-F238E27FC236}">
                        <a16:creationId xmlns:a16="http://schemas.microsoft.com/office/drawing/2014/main" id="{A96E9F48-E25B-518C-7E24-CF559E021821}"/>
                      </a:ext>
                    </a:extLst>
                  </p:cNvPr>
                  <p:cNvGrpSpPr/>
                  <p:nvPr/>
                </p:nvGrpSpPr>
                <p:grpSpPr>
                  <a:xfrm>
                    <a:off x="6207918" y="2797175"/>
                    <a:ext cx="73025" cy="73025"/>
                    <a:chOff x="7928768" y="2797175"/>
                    <a:chExt cx="73025" cy="73025"/>
                  </a:xfrm>
                </p:grpSpPr>
                <p:sp>
                  <p:nvSpPr>
                    <p:cNvPr id="1583" name="Freeform 1582">
                      <a:extLst>
                        <a:ext uri="{FF2B5EF4-FFF2-40B4-BE49-F238E27FC236}">
                          <a16:creationId xmlns:a16="http://schemas.microsoft.com/office/drawing/2014/main" id="{E7353DAE-8C15-29E7-379B-F7472D62540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4" name="Freeform 1583">
                      <a:extLst>
                        <a:ext uri="{FF2B5EF4-FFF2-40B4-BE49-F238E27FC236}">
                          <a16:creationId xmlns:a16="http://schemas.microsoft.com/office/drawing/2014/main" id="{E2607255-2754-03FF-1386-A884F82D302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2" name="Group 1171">
                    <a:extLst>
                      <a:ext uri="{FF2B5EF4-FFF2-40B4-BE49-F238E27FC236}">
                        <a16:creationId xmlns:a16="http://schemas.microsoft.com/office/drawing/2014/main" id="{C73266D5-8BD3-5D73-2252-0109D99E7484}"/>
                      </a:ext>
                    </a:extLst>
                  </p:cNvPr>
                  <p:cNvGrpSpPr/>
                  <p:nvPr/>
                </p:nvGrpSpPr>
                <p:grpSpPr>
                  <a:xfrm>
                    <a:off x="6150768" y="2673350"/>
                    <a:ext cx="73025" cy="73025"/>
                    <a:chOff x="7928768" y="2797175"/>
                    <a:chExt cx="73025" cy="73025"/>
                  </a:xfrm>
                </p:grpSpPr>
                <p:sp>
                  <p:nvSpPr>
                    <p:cNvPr id="1581" name="Freeform 1580">
                      <a:extLst>
                        <a:ext uri="{FF2B5EF4-FFF2-40B4-BE49-F238E27FC236}">
                          <a16:creationId xmlns:a16="http://schemas.microsoft.com/office/drawing/2014/main" id="{69C21720-4499-553B-686F-6F40FF95B68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2" name="Freeform 1581">
                      <a:extLst>
                        <a:ext uri="{FF2B5EF4-FFF2-40B4-BE49-F238E27FC236}">
                          <a16:creationId xmlns:a16="http://schemas.microsoft.com/office/drawing/2014/main" id="{EDAFC638-5FE5-5083-B999-38563967F13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3" name="Group 1172">
                    <a:extLst>
                      <a:ext uri="{FF2B5EF4-FFF2-40B4-BE49-F238E27FC236}">
                        <a16:creationId xmlns:a16="http://schemas.microsoft.com/office/drawing/2014/main" id="{372E38F3-718A-4BC6-A828-79A46F67523F}"/>
                      </a:ext>
                    </a:extLst>
                  </p:cNvPr>
                  <p:cNvGrpSpPr/>
                  <p:nvPr/>
                </p:nvGrpSpPr>
                <p:grpSpPr>
                  <a:xfrm>
                    <a:off x="6122193" y="2673350"/>
                    <a:ext cx="73025" cy="73025"/>
                    <a:chOff x="7928768" y="2797175"/>
                    <a:chExt cx="73025" cy="73025"/>
                  </a:xfrm>
                </p:grpSpPr>
                <p:sp>
                  <p:nvSpPr>
                    <p:cNvPr id="1579" name="Freeform 1578">
                      <a:extLst>
                        <a:ext uri="{FF2B5EF4-FFF2-40B4-BE49-F238E27FC236}">
                          <a16:creationId xmlns:a16="http://schemas.microsoft.com/office/drawing/2014/main" id="{8B7CF7AE-0C12-0B58-20DC-C7471637652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80" name="Freeform 1579">
                      <a:extLst>
                        <a:ext uri="{FF2B5EF4-FFF2-40B4-BE49-F238E27FC236}">
                          <a16:creationId xmlns:a16="http://schemas.microsoft.com/office/drawing/2014/main" id="{43CC346F-DD1B-C0B1-2844-0E132A97D24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4" name="Group 1173">
                    <a:extLst>
                      <a:ext uri="{FF2B5EF4-FFF2-40B4-BE49-F238E27FC236}">
                        <a16:creationId xmlns:a16="http://schemas.microsoft.com/office/drawing/2014/main" id="{0A5A2A24-8260-12C2-BD78-2AFB7B6984EF}"/>
                      </a:ext>
                    </a:extLst>
                  </p:cNvPr>
                  <p:cNvGrpSpPr/>
                  <p:nvPr/>
                </p:nvGrpSpPr>
                <p:grpSpPr>
                  <a:xfrm>
                    <a:off x="5811043" y="2673350"/>
                    <a:ext cx="73025" cy="73025"/>
                    <a:chOff x="7928768" y="2797175"/>
                    <a:chExt cx="73025" cy="73025"/>
                  </a:xfrm>
                </p:grpSpPr>
                <p:sp>
                  <p:nvSpPr>
                    <p:cNvPr id="1577" name="Freeform 1576">
                      <a:extLst>
                        <a:ext uri="{FF2B5EF4-FFF2-40B4-BE49-F238E27FC236}">
                          <a16:creationId xmlns:a16="http://schemas.microsoft.com/office/drawing/2014/main" id="{3847EFBE-3E25-13C5-368D-BA885BDA345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8" name="Freeform 1577">
                      <a:extLst>
                        <a:ext uri="{FF2B5EF4-FFF2-40B4-BE49-F238E27FC236}">
                          <a16:creationId xmlns:a16="http://schemas.microsoft.com/office/drawing/2014/main" id="{9B323930-03B4-D55E-050A-4287AB308DD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5" name="Group 1174">
                    <a:extLst>
                      <a:ext uri="{FF2B5EF4-FFF2-40B4-BE49-F238E27FC236}">
                        <a16:creationId xmlns:a16="http://schemas.microsoft.com/office/drawing/2014/main" id="{8DBE7EE6-D9F1-DC3F-BD7C-A039A5FA636A}"/>
                      </a:ext>
                    </a:extLst>
                  </p:cNvPr>
                  <p:cNvGrpSpPr/>
                  <p:nvPr/>
                </p:nvGrpSpPr>
                <p:grpSpPr>
                  <a:xfrm>
                    <a:off x="5769768" y="2673350"/>
                    <a:ext cx="73025" cy="73025"/>
                    <a:chOff x="7928768" y="2797175"/>
                    <a:chExt cx="73025" cy="73025"/>
                  </a:xfrm>
                </p:grpSpPr>
                <p:sp>
                  <p:nvSpPr>
                    <p:cNvPr id="1575" name="Freeform 1574">
                      <a:extLst>
                        <a:ext uri="{FF2B5EF4-FFF2-40B4-BE49-F238E27FC236}">
                          <a16:creationId xmlns:a16="http://schemas.microsoft.com/office/drawing/2014/main" id="{95902BDA-7CC8-9E4E-F724-6E93F990229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6" name="Freeform 1575">
                      <a:extLst>
                        <a:ext uri="{FF2B5EF4-FFF2-40B4-BE49-F238E27FC236}">
                          <a16:creationId xmlns:a16="http://schemas.microsoft.com/office/drawing/2014/main" id="{B2891B61-ED33-DF68-472C-24714A28472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6" name="Group 1175">
                    <a:extLst>
                      <a:ext uri="{FF2B5EF4-FFF2-40B4-BE49-F238E27FC236}">
                        <a16:creationId xmlns:a16="http://schemas.microsoft.com/office/drawing/2014/main" id="{54E859C0-D14D-8AE0-1ECD-D99C20479A46}"/>
                      </a:ext>
                    </a:extLst>
                  </p:cNvPr>
                  <p:cNvGrpSpPr/>
                  <p:nvPr/>
                </p:nvGrpSpPr>
                <p:grpSpPr>
                  <a:xfrm>
                    <a:off x="5611018" y="2673350"/>
                    <a:ext cx="73025" cy="73025"/>
                    <a:chOff x="7928768" y="2797175"/>
                    <a:chExt cx="73025" cy="73025"/>
                  </a:xfrm>
                </p:grpSpPr>
                <p:sp>
                  <p:nvSpPr>
                    <p:cNvPr id="1573" name="Freeform 1572">
                      <a:extLst>
                        <a:ext uri="{FF2B5EF4-FFF2-40B4-BE49-F238E27FC236}">
                          <a16:creationId xmlns:a16="http://schemas.microsoft.com/office/drawing/2014/main" id="{1913BDDF-06F3-5A64-277E-DD851E3B8E6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4" name="Freeform 1573">
                      <a:extLst>
                        <a:ext uri="{FF2B5EF4-FFF2-40B4-BE49-F238E27FC236}">
                          <a16:creationId xmlns:a16="http://schemas.microsoft.com/office/drawing/2014/main" id="{9F0D6142-9A2C-2ED9-8EC5-5B00AF920D52}"/>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7" name="Group 1176">
                    <a:extLst>
                      <a:ext uri="{FF2B5EF4-FFF2-40B4-BE49-F238E27FC236}">
                        <a16:creationId xmlns:a16="http://schemas.microsoft.com/office/drawing/2014/main" id="{9BD91CF4-3390-0DBB-73B8-57FE23F090D0}"/>
                      </a:ext>
                    </a:extLst>
                  </p:cNvPr>
                  <p:cNvGrpSpPr/>
                  <p:nvPr/>
                </p:nvGrpSpPr>
                <p:grpSpPr>
                  <a:xfrm>
                    <a:off x="5579268" y="2673350"/>
                    <a:ext cx="73025" cy="73025"/>
                    <a:chOff x="7928768" y="2797175"/>
                    <a:chExt cx="73025" cy="73025"/>
                  </a:xfrm>
                </p:grpSpPr>
                <p:sp>
                  <p:nvSpPr>
                    <p:cNvPr id="1571" name="Freeform 1570">
                      <a:extLst>
                        <a:ext uri="{FF2B5EF4-FFF2-40B4-BE49-F238E27FC236}">
                          <a16:creationId xmlns:a16="http://schemas.microsoft.com/office/drawing/2014/main" id="{810C1CBB-C298-0E67-2C8A-353AEE237D5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2" name="Freeform 1571">
                      <a:extLst>
                        <a:ext uri="{FF2B5EF4-FFF2-40B4-BE49-F238E27FC236}">
                          <a16:creationId xmlns:a16="http://schemas.microsoft.com/office/drawing/2014/main" id="{9F6AF08D-46E1-E835-F3B8-FEB66C9338F1}"/>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8" name="Group 1177">
                    <a:extLst>
                      <a:ext uri="{FF2B5EF4-FFF2-40B4-BE49-F238E27FC236}">
                        <a16:creationId xmlns:a16="http://schemas.microsoft.com/office/drawing/2014/main" id="{8045BA06-5CAD-19CA-A02E-15C72E9E7B9C}"/>
                      </a:ext>
                    </a:extLst>
                  </p:cNvPr>
                  <p:cNvGrpSpPr/>
                  <p:nvPr/>
                </p:nvGrpSpPr>
                <p:grpSpPr>
                  <a:xfrm>
                    <a:off x="5528468" y="2673350"/>
                    <a:ext cx="73025" cy="73025"/>
                    <a:chOff x="7928768" y="2797175"/>
                    <a:chExt cx="73025" cy="73025"/>
                  </a:xfrm>
                </p:grpSpPr>
                <p:sp>
                  <p:nvSpPr>
                    <p:cNvPr id="1569" name="Freeform 1568">
                      <a:extLst>
                        <a:ext uri="{FF2B5EF4-FFF2-40B4-BE49-F238E27FC236}">
                          <a16:creationId xmlns:a16="http://schemas.microsoft.com/office/drawing/2014/main" id="{5484E155-6FF0-BAE5-CCAC-F43F8B0A3A9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70" name="Freeform 1569">
                      <a:extLst>
                        <a:ext uri="{FF2B5EF4-FFF2-40B4-BE49-F238E27FC236}">
                          <a16:creationId xmlns:a16="http://schemas.microsoft.com/office/drawing/2014/main" id="{6BDC1396-C2E5-2FBC-321A-448F0C47E3A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9" name="Group 1178">
                    <a:extLst>
                      <a:ext uri="{FF2B5EF4-FFF2-40B4-BE49-F238E27FC236}">
                        <a16:creationId xmlns:a16="http://schemas.microsoft.com/office/drawing/2014/main" id="{51E4375D-43A6-647A-8F02-B55C9C34185B}"/>
                      </a:ext>
                    </a:extLst>
                  </p:cNvPr>
                  <p:cNvGrpSpPr/>
                  <p:nvPr/>
                </p:nvGrpSpPr>
                <p:grpSpPr>
                  <a:xfrm>
                    <a:off x="5458618" y="2673350"/>
                    <a:ext cx="73025" cy="73025"/>
                    <a:chOff x="7928768" y="2797175"/>
                    <a:chExt cx="73025" cy="73025"/>
                  </a:xfrm>
                </p:grpSpPr>
                <p:sp>
                  <p:nvSpPr>
                    <p:cNvPr id="1567" name="Freeform 1566">
                      <a:extLst>
                        <a:ext uri="{FF2B5EF4-FFF2-40B4-BE49-F238E27FC236}">
                          <a16:creationId xmlns:a16="http://schemas.microsoft.com/office/drawing/2014/main" id="{DEACE492-84DB-7FB0-E127-BE899402A6B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8" name="Freeform 1567">
                      <a:extLst>
                        <a:ext uri="{FF2B5EF4-FFF2-40B4-BE49-F238E27FC236}">
                          <a16:creationId xmlns:a16="http://schemas.microsoft.com/office/drawing/2014/main" id="{EECF8BB0-3999-32B6-86DD-4243112AD6A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0" name="Group 1179">
                    <a:extLst>
                      <a:ext uri="{FF2B5EF4-FFF2-40B4-BE49-F238E27FC236}">
                        <a16:creationId xmlns:a16="http://schemas.microsoft.com/office/drawing/2014/main" id="{C87D17DA-E658-71D7-8E6E-A326258C95F9}"/>
                      </a:ext>
                    </a:extLst>
                  </p:cNvPr>
                  <p:cNvGrpSpPr/>
                  <p:nvPr/>
                </p:nvGrpSpPr>
                <p:grpSpPr>
                  <a:xfrm>
                    <a:off x="5064918" y="2673350"/>
                    <a:ext cx="73025" cy="73025"/>
                    <a:chOff x="7928768" y="2797175"/>
                    <a:chExt cx="73025" cy="73025"/>
                  </a:xfrm>
                </p:grpSpPr>
                <p:sp>
                  <p:nvSpPr>
                    <p:cNvPr id="1565" name="Freeform 1564">
                      <a:extLst>
                        <a:ext uri="{FF2B5EF4-FFF2-40B4-BE49-F238E27FC236}">
                          <a16:creationId xmlns:a16="http://schemas.microsoft.com/office/drawing/2014/main" id="{92022DFF-BC7D-5FD9-4CCE-F29D21C21B0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6" name="Freeform 1565">
                      <a:extLst>
                        <a:ext uri="{FF2B5EF4-FFF2-40B4-BE49-F238E27FC236}">
                          <a16:creationId xmlns:a16="http://schemas.microsoft.com/office/drawing/2014/main" id="{5A6580B0-53A1-653A-769B-9C3C02B750B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1" name="Group 1180">
                    <a:extLst>
                      <a:ext uri="{FF2B5EF4-FFF2-40B4-BE49-F238E27FC236}">
                        <a16:creationId xmlns:a16="http://schemas.microsoft.com/office/drawing/2014/main" id="{50B18F3B-D881-BC81-6526-119E4AF7380C}"/>
                      </a:ext>
                    </a:extLst>
                  </p:cNvPr>
                  <p:cNvGrpSpPr/>
                  <p:nvPr/>
                </p:nvGrpSpPr>
                <p:grpSpPr>
                  <a:xfrm>
                    <a:off x="5055393" y="2673350"/>
                    <a:ext cx="73025" cy="73025"/>
                    <a:chOff x="7928768" y="2797175"/>
                    <a:chExt cx="73025" cy="73025"/>
                  </a:xfrm>
                </p:grpSpPr>
                <p:sp>
                  <p:nvSpPr>
                    <p:cNvPr id="1563" name="Freeform 1562">
                      <a:extLst>
                        <a:ext uri="{FF2B5EF4-FFF2-40B4-BE49-F238E27FC236}">
                          <a16:creationId xmlns:a16="http://schemas.microsoft.com/office/drawing/2014/main" id="{387499D9-2B64-3CED-B7D8-8D2C19BABBE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4" name="Freeform 1563">
                      <a:extLst>
                        <a:ext uri="{FF2B5EF4-FFF2-40B4-BE49-F238E27FC236}">
                          <a16:creationId xmlns:a16="http://schemas.microsoft.com/office/drawing/2014/main" id="{768A8C93-F6E6-FE5F-C61C-D3473A04D2B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2" name="Group 1181">
                    <a:extLst>
                      <a:ext uri="{FF2B5EF4-FFF2-40B4-BE49-F238E27FC236}">
                        <a16:creationId xmlns:a16="http://schemas.microsoft.com/office/drawing/2014/main" id="{466C2FC6-0BBA-9DA6-A4A6-9125A2262E3C}"/>
                      </a:ext>
                    </a:extLst>
                  </p:cNvPr>
                  <p:cNvGrpSpPr/>
                  <p:nvPr/>
                </p:nvGrpSpPr>
                <p:grpSpPr>
                  <a:xfrm>
                    <a:off x="4893468" y="2609850"/>
                    <a:ext cx="73025" cy="73025"/>
                    <a:chOff x="7928768" y="2797175"/>
                    <a:chExt cx="73025" cy="73025"/>
                  </a:xfrm>
                </p:grpSpPr>
                <p:sp>
                  <p:nvSpPr>
                    <p:cNvPr id="1561" name="Freeform 1560">
                      <a:extLst>
                        <a:ext uri="{FF2B5EF4-FFF2-40B4-BE49-F238E27FC236}">
                          <a16:creationId xmlns:a16="http://schemas.microsoft.com/office/drawing/2014/main" id="{1FBCEB73-D983-D560-0F41-9ED811E680F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2" name="Freeform 1561">
                      <a:extLst>
                        <a:ext uri="{FF2B5EF4-FFF2-40B4-BE49-F238E27FC236}">
                          <a16:creationId xmlns:a16="http://schemas.microsoft.com/office/drawing/2014/main" id="{13A1A180-A8DC-911D-3053-2519E3622C4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3" name="Group 1182">
                    <a:extLst>
                      <a:ext uri="{FF2B5EF4-FFF2-40B4-BE49-F238E27FC236}">
                        <a16:creationId xmlns:a16="http://schemas.microsoft.com/office/drawing/2014/main" id="{7C7115D9-DB17-7850-06BF-9974F7D6085E}"/>
                      </a:ext>
                    </a:extLst>
                  </p:cNvPr>
                  <p:cNvGrpSpPr/>
                  <p:nvPr/>
                </p:nvGrpSpPr>
                <p:grpSpPr>
                  <a:xfrm>
                    <a:off x="4880768" y="2609850"/>
                    <a:ext cx="73025" cy="73025"/>
                    <a:chOff x="7928768" y="2797175"/>
                    <a:chExt cx="73025" cy="73025"/>
                  </a:xfrm>
                </p:grpSpPr>
                <p:sp>
                  <p:nvSpPr>
                    <p:cNvPr id="1559" name="Freeform 1558">
                      <a:extLst>
                        <a:ext uri="{FF2B5EF4-FFF2-40B4-BE49-F238E27FC236}">
                          <a16:creationId xmlns:a16="http://schemas.microsoft.com/office/drawing/2014/main" id="{7507D3E1-8FE6-A332-95DB-E449E13CB2E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60" name="Freeform 1559">
                      <a:extLst>
                        <a:ext uri="{FF2B5EF4-FFF2-40B4-BE49-F238E27FC236}">
                          <a16:creationId xmlns:a16="http://schemas.microsoft.com/office/drawing/2014/main" id="{1E6A4AAD-04CB-10A2-14AB-727CC08F87D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4" name="Group 1183">
                    <a:extLst>
                      <a:ext uri="{FF2B5EF4-FFF2-40B4-BE49-F238E27FC236}">
                        <a16:creationId xmlns:a16="http://schemas.microsoft.com/office/drawing/2014/main" id="{0919CAA7-A28B-5BC1-0C25-C3882C38899A}"/>
                      </a:ext>
                    </a:extLst>
                  </p:cNvPr>
                  <p:cNvGrpSpPr/>
                  <p:nvPr/>
                </p:nvGrpSpPr>
                <p:grpSpPr>
                  <a:xfrm>
                    <a:off x="4839493" y="2609850"/>
                    <a:ext cx="73025" cy="73025"/>
                    <a:chOff x="7928768" y="2797175"/>
                    <a:chExt cx="73025" cy="73025"/>
                  </a:xfrm>
                </p:grpSpPr>
                <p:sp>
                  <p:nvSpPr>
                    <p:cNvPr id="1557" name="Freeform 1556">
                      <a:extLst>
                        <a:ext uri="{FF2B5EF4-FFF2-40B4-BE49-F238E27FC236}">
                          <a16:creationId xmlns:a16="http://schemas.microsoft.com/office/drawing/2014/main" id="{3755D7B2-51E9-4548-A8CD-2A871875897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58" name="Freeform 1557">
                      <a:extLst>
                        <a:ext uri="{FF2B5EF4-FFF2-40B4-BE49-F238E27FC236}">
                          <a16:creationId xmlns:a16="http://schemas.microsoft.com/office/drawing/2014/main" id="{07BA62D3-7BE6-4413-DEF8-DA10D6723AB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5" name="Group 1184">
                    <a:extLst>
                      <a:ext uri="{FF2B5EF4-FFF2-40B4-BE49-F238E27FC236}">
                        <a16:creationId xmlns:a16="http://schemas.microsoft.com/office/drawing/2014/main" id="{8E397015-DD42-D86D-CD32-E80FED241CD4}"/>
                      </a:ext>
                    </a:extLst>
                  </p:cNvPr>
                  <p:cNvGrpSpPr/>
                  <p:nvPr/>
                </p:nvGrpSpPr>
                <p:grpSpPr>
                  <a:xfrm>
                    <a:off x="4798218" y="2609850"/>
                    <a:ext cx="73025" cy="73025"/>
                    <a:chOff x="7928768" y="2797175"/>
                    <a:chExt cx="73025" cy="73025"/>
                  </a:xfrm>
                </p:grpSpPr>
                <p:sp>
                  <p:nvSpPr>
                    <p:cNvPr id="1555" name="Freeform 1554">
                      <a:extLst>
                        <a:ext uri="{FF2B5EF4-FFF2-40B4-BE49-F238E27FC236}">
                          <a16:creationId xmlns:a16="http://schemas.microsoft.com/office/drawing/2014/main" id="{F41CD618-F510-C5E6-21C1-2787A2D2F52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56" name="Freeform 1555">
                      <a:extLst>
                        <a:ext uri="{FF2B5EF4-FFF2-40B4-BE49-F238E27FC236}">
                          <a16:creationId xmlns:a16="http://schemas.microsoft.com/office/drawing/2014/main" id="{6E79D32E-1E24-B52F-AE79-807F01E8527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6" name="Group 1185">
                    <a:extLst>
                      <a:ext uri="{FF2B5EF4-FFF2-40B4-BE49-F238E27FC236}">
                        <a16:creationId xmlns:a16="http://schemas.microsoft.com/office/drawing/2014/main" id="{92481B48-74F0-27B7-5135-17A9A312466D}"/>
                      </a:ext>
                    </a:extLst>
                  </p:cNvPr>
                  <p:cNvGrpSpPr/>
                  <p:nvPr/>
                </p:nvGrpSpPr>
                <p:grpSpPr>
                  <a:xfrm>
                    <a:off x="4702968" y="2609850"/>
                    <a:ext cx="73025" cy="73025"/>
                    <a:chOff x="7928768" y="2797175"/>
                    <a:chExt cx="73025" cy="73025"/>
                  </a:xfrm>
                </p:grpSpPr>
                <p:sp>
                  <p:nvSpPr>
                    <p:cNvPr id="1553" name="Freeform 1552">
                      <a:extLst>
                        <a:ext uri="{FF2B5EF4-FFF2-40B4-BE49-F238E27FC236}">
                          <a16:creationId xmlns:a16="http://schemas.microsoft.com/office/drawing/2014/main" id="{AC424B09-ECD0-0D99-0FBD-2143B999E3A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54" name="Freeform 1553">
                      <a:extLst>
                        <a:ext uri="{FF2B5EF4-FFF2-40B4-BE49-F238E27FC236}">
                          <a16:creationId xmlns:a16="http://schemas.microsoft.com/office/drawing/2014/main" id="{5F4BF552-BF6B-4B20-B52B-BBE15D0D615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7" name="Group 1186">
                    <a:extLst>
                      <a:ext uri="{FF2B5EF4-FFF2-40B4-BE49-F238E27FC236}">
                        <a16:creationId xmlns:a16="http://schemas.microsoft.com/office/drawing/2014/main" id="{1B63283F-31E3-156D-0C84-B40C1DBE38E5}"/>
                      </a:ext>
                    </a:extLst>
                  </p:cNvPr>
                  <p:cNvGrpSpPr/>
                  <p:nvPr/>
                </p:nvGrpSpPr>
                <p:grpSpPr>
                  <a:xfrm>
                    <a:off x="4569618" y="2609850"/>
                    <a:ext cx="73025" cy="73025"/>
                    <a:chOff x="7928768" y="2797175"/>
                    <a:chExt cx="73025" cy="73025"/>
                  </a:xfrm>
                </p:grpSpPr>
                <p:sp>
                  <p:nvSpPr>
                    <p:cNvPr id="1551" name="Freeform 1550">
                      <a:extLst>
                        <a:ext uri="{FF2B5EF4-FFF2-40B4-BE49-F238E27FC236}">
                          <a16:creationId xmlns:a16="http://schemas.microsoft.com/office/drawing/2014/main" id="{22A1A727-121B-176D-2C70-041E679DDDA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52" name="Freeform 1551">
                      <a:extLst>
                        <a:ext uri="{FF2B5EF4-FFF2-40B4-BE49-F238E27FC236}">
                          <a16:creationId xmlns:a16="http://schemas.microsoft.com/office/drawing/2014/main" id="{BABD4695-B3DC-7418-8651-815B488F640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8" name="Group 1187">
                    <a:extLst>
                      <a:ext uri="{FF2B5EF4-FFF2-40B4-BE49-F238E27FC236}">
                        <a16:creationId xmlns:a16="http://schemas.microsoft.com/office/drawing/2014/main" id="{79EF6BE8-892E-BECE-99C2-D8D5966DD5D3}"/>
                      </a:ext>
                    </a:extLst>
                  </p:cNvPr>
                  <p:cNvGrpSpPr/>
                  <p:nvPr/>
                </p:nvGrpSpPr>
                <p:grpSpPr>
                  <a:xfrm>
                    <a:off x="4528343" y="2559050"/>
                    <a:ext cx="73025" cy="73025"/>
                    <a:chOff x="7928768" y="2797175"/>
                    <a:chExt cx="73025" cy="73025"/>
                  </a:xfrm>
                </p:grpSpPr>
                <p:sp>
                  <p:nvSpPr>
                    <p:cNvPr id="1549" name="Freeform 1548">
                      <a:extLst>
                        <a:ext uri="{FF2B5EF4-FFF2-40B4-BE49-F238E27FC236}">
                          <a16:creationId xmlns:a16="http://schemas.microsoft.com/office/drawing/2014/main" id="{99D6A054-54C1-6AC3-CF41-34662B0239F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50" name="Freeform 1549">
                      <a:extLst>
                        <a:ext uri="{FF2B5EF4-FFF2-40B4-BE49-F238E27FC236}">
                          <a16:creationId xmlns:a16="http://schemas.microsoft.com/office/drawing/2014/main" id="{0C395097-416A-C95F-EDF8-519ECC43267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9" name="Group 1188">
                    <a:extLst>
                      <a:ext uri="{FF2B5EF4-FFF2-40B4-BE49-F238E27FC236}">
                        <a16:creationId xmlns:a16="http://schemas.microsoft.com/office/drawing/2014/main" id="{FDD2DA52-C1A7-B449-9707-0B17F63A5128}"/>
                      </a:ext>
                    </a:extLst>
                  </p:cNvPr>
                  <p:cNvGrpSpPr/>
                  <p:nvPr/>
                </p:nvGrpSpPr>
                <p:grpSpPr>
                  <a:xfrm>
                    <a:off x="4493418" y="2559050"/>
                    <a:ext cx="73025" cy="73025"/>
                    <a:chOff x="7928768" y="2797175"/>
                    <a:chExt cx="73025" cy="73025"/>
                  </a:xfrm>
                </p:grpSpPr>
                <p:sp>
                  <p:nvSpPr>
                    <p:cNvPr id="1547" name="Freeform 1546">
                      <a:extLst>
                        <a:ext uri="{FF2B5EF4-FFF2-40B4-BE49-F238E27FC236}">
                          <a16:creationId xmlns:a16="http://schemas.microsoft.com/office/drawing/2014/main" id="{20EEBC84-062F-7B21-E4DA-44417EC7F3F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48" name="Freeform 1547">
                      <a:extLst>
                        <a:ext uri="{FF2B5EF4-FFF2-40B4-BE49-F238E27FC236}">
                          <a16:creationId xmlns:a16="http://schemas.microsoft.com/office/drawing/2014/main" id="{574B767D-3FE5-8C1A-49E6-7191C39A785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0" name="Group 1189">
                    <a:extLst>
                      <a:ext uri="{FF2B5EF4-FFF2-40B4-BE49-F238E27FC236}">
                        <a16:creationId xmlns:a16="http://schemas.microsoft.com/office/drawing/2014/main" id="{F4CFA73A-4BA2-FDCA-36C1-B695C3219B6C}"/>
                      </a:ext>
                    </a:extLst>
                  </p:cNvPr>
                  <p:cNvGrpSpPr/>
                  <p:nvPr/>
                </p:nvGrpSpPr>
                <p:grpSpPr>
                  <a:xfrm>
                    <a:off x="4461668" y="2559050"/>
                    <a:ext cx="73025" cy="73025"/>
                    <a:chOff x="7928768" y="2797175"/>
                    <a:chExt cx="73025" cy="73025"/>
                  </a:xfrm>
                </p:grpSpPr>
                <p:sp>
                  <p:nvSpPr>
                    <p:cNvPr id="1545" name="Freeform 1544">
                      <a:extLst>
                        <a:ext uri="{FF2B5EF4-FFF2-40B4-BE49-F238E27FC236}">
                          <a16:creationId xmlns:a16="http://schemas.microsoft.com/office/drawing/2014/main" id="{5CDEA065-7E57-D496-AA62-1267E83D02B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46" name="Freeform 1545">
                      <a:extLst>
                        <a:ext uri="{FF2B5EF4-FFF2-40B4-BE49-F238E27FC236}">
                          <a16:creationId xmlns:a16="http://schemas.microsoft.com/office/drawing/2014/main" id="{F854366C-223A-8254-C95B-ACAE26D9FE5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1" name="Group 1190">
                    <a:extLst>
                      <a:ext uri="{FF2B5EF4-FFF2-40B4-BE49-F238E27FC236}">
                        <a16:creationId xmlns:a16="http://schemas.microsoft.com/office/drawing/2014/main" id="{D2AEB43D-01A3-56AA-CF38-F29C73428533}"/>
                      </a:ext>
                    </a:extLst>
                  </p:cNvPr>
                  <p:cNvGrpSpPr/>
                  <p:nvPr/>
                </p:nvGrpSpPr>
                <p:grpSpPr>
                  <a:xfrm>
                    <a:off x="4410868" y="2559050"/>
                    <a:ext cx="73025" cy="73025"/>
                    <a:chOff x="7928768" y="2797175"/>
                    <a:chExt cx="73025" cy="73025"/>
                  </a:xfrm>
                </p:grpSpPr>
                <p:sp>
                  <p:nvSpPr>
                    <p:cNvPr id="1543" name="Freeform 1542">
                      <a:extLst>
                        <a:ext uri="{FF2B5EF4-FFF2-40B4-BE49-F238E27FC236}">
                          <a16:creationId xmlns:a16="http://schemas.microsoft.com/office/drawing/2014/main" id="{86300EBD-79B2-175E-563D-6E22E90A051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44" name="Freeform 1543">
                      <a:extLst>
                        <a:ext uri="{FF2B5EF4-FFF2-40B4-BE49-F238E27FC236}">
                          <a16:creationId xmlns:a16="http://schemas.microsoft.com/office/drawing/2014/main" id="{3E6DE036-9E80-A71D-D89D-342960D79F2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2" name="Group 1191">
                    <a:extLst>
                      <a:ext uri="{FF2B5EF4-FFF2-40B4-BE49-F238E27FC236}">
                        <a16:creationId xmlns:a16="http://schemas.microsoft.com/office/drawing/2014/main" id="{F34323B8-734B-C8A8-86B1-46AD47B8F165}"/>
                      </a:ext>
                    </a:extLst>
                  </p:cNvPr>
                  <p:cNvGrpSpPr/>
                  <p:nvPr/>
                </p:nvGrpSpPr>
                <p:grpSpPr>
                  <a:xfrm>
                    <a:off x="4394993" y="2559050"/>
                    <a:ext cx="73025" cy="73025"/>
                    <a:chOff x="7928768" y="2797175"/>
                    <a:chExt cx="73025" cy="73025"/>
                  </a:xfrm>
                </p:grpSpPr>
                <p:sp>
                  <p:nvSpPr>
                    <p:cNvPr id="1541" name="Freeform 1540">
                      <a:extLst>
                        <a:ext uri="{FF2B5EF4-FFF2-40B4-BE49-F238E27FC236}">
                          <a16:creationId xmlns:a16="http://schemas.microsoft.com/office/drawing/2014/main" id="{A0FB3C72-6D44-33BB-8E3D-7D8414CE1E2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42" name="Freeform 1541">
                      <a:extLst>
                        <a:ext uri="{FF2B5EF4-FFF2-40B4-BE49-F238E27FC236}">
                          <a16:creationId xmlns:a16="http://schemas.microsoft.com/office/drawing/2014/main" id="{FDFD83A3-F2C3-E74A-A238-98523A9C1E6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3" name="Group 1192">
                    <a:extLst>
                      <a:ext uri="{FF2B5EF4-FFF2-40B4-BE49-F238E27FC236}">
                        <a16:creationId xmlns:a16="http://schemas.microsoft.com/office/drawing/2014/main" id="{A824EBEB-84E3-DBF9-F659-2E6106CEC57E}"/>
                      </a:ext>
                    </a:extLst>
                  </p:cNvPr>
                  <p:cNvGrpSpPr/>
                  <p:nvPr/>
                </p:nvGrpSpPr>
                <p:grpSpPr>
                  <a:xfrm>
                    <a:off x="4366418" y="2559050"/>
                    <a:ext cx="73025" cy="73025"/>
                    <a:chOff x="7928768" y="2797175"/>
                    <a:chExt cx="73025" cy="73025"/>
                  </a:xfrm>
                </p:grpSpPr>
                <p:sp>
                  <p:nvSpPr>
                    <p:cNvPr id="1539" name="Freeform 1538">
                      <a:extLst>
                        <a:ext uri="{FF2B5EF4-FFF2-40B4-BE49-F238E27FC236}">
                          <a16:creationId xmlns:a16="http://schemas.microsoft.com/office/drawing/2014/main" id="{21274E75-7CDB-92F3-80B8-C3BA5A92E53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40" name="Freeform 1539">
                      <a:extLst>
                        <a:ext uri="{FF2B5EF4-FFF2-40B4-BE49-F238E27FC236}">
                          <a16:creationId xmlns:a16="http://schemas.microsoft.com/office/drawing/2014/main" id="{2C906987-67EB-9951-8F3E-CB71A1E048B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4" name="Group 1193">
                    <a:extLst>
                      <a:ext uri="{FF2B5EF4-FFF2-40B4-BE49-F238E27FC236}">
                        <a16:creationId xmlns:a16="http://schemas.microsoft.com/office/drawing/2014/main" id="{7B324AD3-688F-C47F-F1DD-9688F4AF55FC}"/>
                      </a:ext>
                    </a:extLst>
                  </p:cNvPr>
                  <p:cNvGrpSpPr/>
                  <p:nvPr/>
                </p:nvGrpSpPr>
                <p:grpSpPr>
                  <a:xfrm>
                    <a:off x="4341018" y="2559050"/>
                    <a:ext cx="73025" cy="73025"/>
                    <a:chOff x="7928768" y="2797175"/>
                    <a:chExt cx="73025" cy="73025"/>
                  </a:xfrm>
                </p:grpSpPr>
                <p:sp>
                  <p:nvSpPr>
                    <p:cNvPr id="1537" name="Freeform 1536">
                      <a:extLst>
                        <a:ext uri="{FF2B5EF4-FFF2-40B4-BE49-F238E27FC236}">
                          <a16:creationId xmlns:a16="http://schemas.microsoft.com/office/drawing/2014/main" id="{A0445BC2-3676-694E-EA6C-5011ABD4F39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38" name="Freeform 1537">
                      <a:extLst>
                        <a:ext uri="{FF2B5EF4-FFF2-40B4-BE49-F238E27FC236}">
                          <a16:creationId xmlns:a16="http://schemas.microsoft.com/office/drawing/2014/main" id="{8BE50330-6E82-5DF7-7458-DAD68437C64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5" name="Group 1194">
                    <a:extLst>
                      <a:ext uri="{FF2B5EF4-FFF2-40B4-BE49-F238E27FC236}">
                        <a16:creationId xmlns:a16="http://schemas.microsoft.com/office/drawing/2014/main" id="{7564E482-33D5-67FC-A275-E0457B2AD0FA}"/>
                      </a:ext>
                    </a:extLst>
                  </p:cNvPr>
                  <p:cNvGrpSpPr/>
                  <p:nvPr/>
                </p:nvGrpSpPr>
                <p:grpSpPr>
                  <a:xfrm>
                    <a:off x="4353718" y="2559050"/>
                    <a:ext cx="73025" cy="73025"/>
                    <a:chOff x="7928768" y="2797175"/>
                    <a:chExt cx="73025" cy="73025"/>
                  </a:xfrm>
                </p:grpSpPr>
                <p:sp>
                  <p:nvSpPr>
                    <p:cNvPr id="1535" name="Freeform 1534">
                      <a:extLst>
                        <a:ext uri="{FF2B5EF4-FFF2-40B4-BE49-F238E27FC236}">
                          <a16:creationId xmlns:a16="http://schemas.microsoft.com/office/drawing/2014/main" id="{084CB66F-71A6-0DA0-FFC2-0148CA7ADF1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36" name="Freeform 1535">
                      <a:extLst>
                        <a:ext uri="{FF2B5EF4-FFF2-40B4-BE49-F238E27FC236}">
                          <a16:creationId xmlns:a16="http://schemas.microsoft.com/office/drawing/2014/main" id="{50EE0C4F-AFF0-E535-953D-035987F5B8F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6" name="Group 1195">
                    <a:extLst>
                      <a:ext uri="{FF2B5EF4-FFF2-40B4-BE49-F238E27FC236}">
                        <a16:creationId xmlns:a16="http://schemas.microsoft.com/office/drawing/2014/main" id="{F92BBA84-F856-A929-999C-9AAA61C3E89C}"/>
                      </a:ext>
                    </a:extLst>
                  </p:cNvPr>
                  <p:cNvGrpSpPr/>
                  <p:nvPr/>
                </p:nvGrpSpPr>
                <p:grpSpPr>
                  <a:xfrm>
                    <a:off x="4283868" y="2559050"/>
                    <a:ext cx="73025" cy="73025"/>
                    <a:chOff x="7928768" y="2797175"/>
                    <a:chExt cx="73025" cy="73025"/>
                  </a:xfrm>
                </p:grpSpPr>
                <p:sp>
                  <p:nvSpPr>
                    <p:cNvPr id="1533" name="Freeform 1532">
                      <a:extLst>
                        <a:ext uri="{FF2B5EF4-FFF2-40B4-BE49-F238E27FC236}">
                          <a16:creationId xmlns:a16="http://schemas.microsoft.com/office/drawing/2014/main" id="{E9ABF3A0-A91E-42F9-22B9-46B6A0143DB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34" name="Freeform 1533">
                      <a:extLst>
                        <a:ext uri="{FF2B5EF4-FFF2-40B4-BE49-F238E27FC236}">
                          <a16:creationId xmlns:a16="http://schemas.microsoft.com/office/drawing/2014/main" id="{25C1A043-E404-87D9-7BB2-DDE46A3C3F1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7" name="Group 1196">
                    <a:extLst>
                      <a:ext uri="{FF2B5EF4-FFF2-40B4-BE49-F238E27FC236}">
                        <a16:creationId xmlns:a16="http://schemas.microsoft.com/office/drawing/2014/main" id="{465D835E-62FF-BD7F-C36A-05666E3332D2}"/>
                      </a:ext>
                    </a:extLst>
                  </p:cNvPr>
                  <p:cNvGrpSpPr/>
                  <p:nvPr/>
                </p:nvGrpSpPr>
                <p:grpSpPr>
                  <a:xfrm>
                    <a:off x="4252118" y="2517775"/>
                    <a:ext cx="73025" cy="73025"/>
                    <a:chOff x="7928768" y="2797175"/>
                    <a:chExt cx="73025" cy="73025"/>
                  </a:xfrm>
                </p:grpSpPr>
                <p:sp>
                  <p:nvSpPr>
                    <p:cNvPr id="1531" name="Freeform 1530">
                      <a:extLst>
                        <a:ext uri="{FF2B5EF4-FFF2-40B4-BE49-F238E27FC236}">
                          <a16:creationId xmlns:a16="http://schemas.microsoft.com/office/drawing/2014/main" id="{AC3237E1-E7CE-211A-B762-BD43F96C4D2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32" name="Freeform 1531">
                      <a:extLst>
                        <a:ext uri="{FF2B5EF4-FFF2-40B4-BE49-F238E27FC236}">
                          <a16:creationId xmlns:a16="http://schemas.microsoft.com/office/drawing/2014/main" id="{BD0C967C-7EB6-B935-3594-4C9B6D68DF0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8" name="Group 1197">
                    <a:extLst>
                      <a:ext uri="{FF2B5EF4-FFF2-40B4-BE49-F238E27FC236}">
                        <a16:creationId xmlns:a16="http://schemas.microsoft.com/office/drawing/2014/main" id="{50E65F21-7BF4-57E4-7922-37D7D58618A8}"/>
                      </a:ext>
                    </a:extLst>
                  </p:cNvPr>
                  <p:cNvGrpSpPr/>
                  <p:nvPr/>
                </p:nvGrpSpPr>
                <p:grpSpPr>
                  <a:xfrm>
                    <a:off x="4233068" y="2517775"/>
                    <a:ext cx="73025" cy="73025"/>
                    <a:chOff x="7928768" y="2797175"/>
                    <a:chExt cx="73025" cy="73025"/>
                  </a:xfrm>
                </p:grpSpPr>
                <p:sp>
                  <p:nvSpPr>
                    <p:cNvPr id="1529" name="Freeform 1528">
                      <a:extLst>
                        <a:ext uri="{FF2B5EF4-FFF2-40B4-BE49-F238E27FC236}">
                          <a16:creationId xmlns:a16="http://schemas.microsoft.com/office/drawing/2014/main" id="{7E262D86-AA25-2EA2-3106-7AC3EBBF687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30" name="Freeform 1529">
                      <a:extLst>
                        <a:ext uri="{FF2B5EF4-FFF2-40B4-BE49-F238E27FC236}">
                          <a16:creationId xmlns:a16="http://schemas.microsoft.com/office/drawing/2014/main" id="{7F3E55F0-1E3A-619B-B995-E0916E8A209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9" name="Group 1198">
                    <a:extLst>
                      <a:ext uri="{FF2B5EF4-FFF2-40B4-BE49-F238E27FC236}">
                        <a16:creationId xmlns:a16="http://schemas.microsoft.com/office/drawing/2014/main" id="{20174A2D-349D-ABB9-2BE3-543D14D6DC55}"/>
                      </a:ext>
                    </a:extLst>
                  </p:cNvPr>
                  <p:cNvGrpSpPr/>
                  <p:nvPr/>
                </p:nvGrpSpPr>
                <p:grpSpPr>
                  <a:xfrm>
                    <a:off x="4175918" y="2517775"/>
                    <a:ext cx="73025" cy="73025"/>
                    <a:chOff x="7928768" y="2797175"/>
                    <a:chExt cx="73025" cy="73025"/>
                  </a:xfrm>
                </p:grpSpPr>
                <p:sp>
                  <p:nvSpPr>
                    <p:cNvPr id="1527" name="Freeform 1526">
                      <a:extLst>
                        <a:ext uri="{FF2B5EF4-FFF2-40B4-BE49-F238E27FC236}">
                          <a16:creationId xmlns:a16="http://schemas.microsoft.com/office/drawing/2014/main" id="{6F226E3D-4371-4FCF-CBD7-77DF4C2A9EE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28" name="Freeform 1527">
                      <a:extLst>
                        <a:ext uri="{FF2B5EF4-FFF2-40B4-BE49-F238E27FC236}">
                          <a16:creationId xmlns:a16="http://schemas.microsoft.com/office/drawing/2014/main" id="{78A97FF1-EB8E-0B2C-E8E0-AA53F713C77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0" name="Group 1199">
                    <a:extLst>
                      <a:ext uri="{FF2B5EF4-FFF2-40B4-BE49-F238E27FC236}">
                        <a16:creationId xmlns:a16="http://schemas.microsoft.com/office/drawing/2014/main" id="{81411918-B60D-64EE-DB3C-092511B45664}"/>
                      </a:ext>
                    </a:extLst>
                  </p:cNvPr>
                  <p:cNvGrpSpPr/>
                  <p:nvPr/>
                </p:nvGrpSpPr>
                <p:grpSpPr>
                  <a:xfrm>
                    <a:off x="4112418" y="2517775"/>
                    <a:ext cx="73025" cy="73025"/>
                    <a:chOff x="7928768" y="2797175"/>
                    <a:chExt cx="73025" cy="73025"/>
                  </a:xfrm>
                </p:grpSpPr>
                <p:sp>
                  <p:nvSpPr>
                    <p:cNvPr id="1525" name="Freeform 1524">
                      <a:extLst>
                        <a:ext uri="{FF2B5EF4-FFF2-40B4-BE49-F238E27FC236}">
                          <a16:creationId xmlns:a16="http://schemas.microsoft.com/office/drawing/2014/main" id="{8657032C-5FA6-20D7-F2E2-C14E4B1125D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26" name="Freeform 1525">
                      <a:extLst>
                        <a:ext uri="{FF2B5EF4-FFF2-40B4-BE49-F238E27FC236}">
                          <a16:creationId xmlns:a16="http://schemas.microsoft.com/office/drawing/2014/main" id="{0007898A-96DB-7EC8-E053-488101FB3B27}"/>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1" name="Group 1200">
                    <a:extLst>
                      <a:ext uri="{FF2B5EF4-FFF2-40B4-BE49-F238E27FC236}">
                        <a16:creationId xmlns:a16="http://schemas.microsoft.com/office/drawing/2014/main" id="{886090B9-194F-DB86-FAA2-5A23D2B6E46B}"/>
                      </a:ext>
                    </a:extLst>
                  </p:cNvPr>
                  <p:cNvGrpSpPr/>
                  <p:nvPr/>
                </p:nvGrpSpPr>
                <p:grpSpPr>
                  <a:xfrm>
                    <a:off x="4074318" y="2517775"/>
                    <a:ext cx="73025" cy="73025"/>
                    <a:chOff x="7928768" y="2797175"/>
                    <a:chExt cx="73025" cy="73025"/>
                  </a:xfrm>
                </p:grpSpPr>
                <p:sp>
                  <p:nvSpPr>
                    <p:cNvPr id="1523" name="Freeform 1522">
                      <a:extLst>
                        <a:ext uri="{FF2B5EF4-FFF2-40B4-BE49-F238E27FC236}">
                          <a16:creationId xmlns:a16="http://schemas.microsoft.com/office/drawing/2014/main" id="{2850E769-D0A7-2646-CB9F-10892121975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24" name="Freeform 1523">
                      <a:extLst>
                        <a:ext uri="{FF2B5EF4-FFF2-40B4-BE49-F238E27FC236}">
                          <a16:creationId xmlns:a16="http://schemas.microsoft.com/office/drawing/2014/main" id="{27BFD622-1A6C-7CC3-5B3E-D9C9BF44FBAA}"/>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2" name="Group 1201">
                    <a:extLst>
                      <a:ext uri="{FF2B5EF4-FFF2-40B4-BE49-F238E27FC236}">
                        <a16:creationId xmlns:a16="http://schemas.microsoft.com/office/drawing/2014/main" id="{4CFF43BE-6B8E-25FC-5FD1-64EE0160E300}"/>
                      </a:ext>
                    </a:extLst>
                  </p:cNvPr>
                  <p:cNvGrpSpPr/>
                  <p:nvPr/>
                </p:nvGrpSpPr>
                <p:grpSpPr>
                  <a:xfrm>
                    <a:off x="3979068" y="2517775"/>
                    <a:ext cx="73025" cy="73025"/>
                    <a:chOff x="7928768" y="2797175"/>
                    <a:chExt cx="73025" cy="73025"/>
                  </a:xfrm>
                </p:grpSpPr>
                <p:sp>
                  <p:nvSpPr>
                    <p:cNvPr id="1521" name="Freeform 1520">
                      <a:extLst>
                        <a:ext uri="{FF2B5EF4-FFF2-40B4-BE49-F238E27FC236}">
                          <a16:creationId xmlns:a16="http://schemas.microsoft.com/office/drawing/2014/main" id="{74CF30D1-9845-7576-A1DF-D615FBB61C4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22" name="Freeform 1521">
                      <a:extLst>
                        <a:ext uri="{FF2B5EF4-FFF2-40B4-BE49-F238E27FC236}">
                          <a16:creationId xmlns:a16="http://schemas.microsoft.com/office/drawing/2014/main" id="{087D5D9E-8095-16D4-D47E-F99CF091EAC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3" name="Group 1202">
                    <a:extLst>
                      <a:ext uri="{FF2B5EF4-FFF2-40B4-BE49-F238E27FC236}">
                        <a16:creationId xmlns:a16="http://schemas.microsoft.com/office/drawing/2014/main" id="{45519D45-CEEC-5C94-1A7E-2568088FC39A}"/>
                      </a:ext>
                    </a:extLst>
                  </p:cNvPr>
                  <p:cNvGrpSpPr/>
                  <p:nvPr/>
                </p:nvGrpSpPr>
                <p:grpSpPr>
                  <a:xfrm>
                    <a:off x="3998118" y="2517775"/>
                    <a:ext cx="73025" cy="73025"/>
                    <a:chOff x="7928768" y="2797175"/>
                    <a:chExt cx="73025" cy="73025"/>
                  </a:xfrm>
                </p:grpSpPr>
                <p:sp>
                  <p:nvSpPr>
                    <p:cNvPr id="1519" name="Freeform 1518">
                      <a:extLst>
                        <a:ext uri="{FF2B5EF4-FFF2-40B4-BE49-F238E27FC236}">
                          <a16:creationId xmlns:a16="http://schemas.microsoft.com/office/drawing/2014/main" id="{B98C27D0-98FB-A610-D61D-EB55228D51D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20" name="Freeform 1519">
                      <a:extLst>
                        <a:ext uri="{FF2B5EF4-FFF2-40B4-BE49-F238E27FC236}">
                          <a16:creationId xmlns:a16="http://schemas.microsoft.com/office/drawing/2014/main" id="{DE229AFC-013B-D24C-90FF-E283B05B6C3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4" name="Group 1203">
                    <a:extLst>
                      <a:ext uri="{FF2B5EF4-FFF2-40B4-BE49-F238E27FC236}">
                        <a16:creationId xmlns:a16="http://schemas.microsoft.com/office/drawing/2014/main" id="{8FFD6C9E-0721-2191-6F60-440178E99EAA}"/>
                      </a:ext>
                    </a:extLst>
                  </p:cNvPr>
                  <p:cNvGrpSpPr/>
                  <p:nvPr/>
                </p:nvGrpSpPr>
                <p:grpSpPr>
                  <a:xfrm>
                    <a:off x="4017168" y="2517775"/>
                    <a:ext cx="73025" cy="73025"/>
                    <a:chOff x="7928768" y="2797175"/>
                    <a:chExt cx="73025" cy="73025"/>
                  </a:xfrm>
                </p:grpSpPr>
                <p:sp>
                  <p:nvSpPr>
                    <p:cNvPr id="1517" name="Freeform 1516">
                      <a:extLst>
                        <a:ext uri="{FF2B5EF4-FFF2-40B4-BE49-F238E27FC236}">
                          <a16:creationId xmlns:a16="http://schemas.microsoft.com/office/drawing/2014/main" id="{27AD170A-F303-62FA-155B-5CC7C59C71A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18" name="Freeform 1517">
                      <a:extLst>
                        <a:ext uri="{FF2B5EF4-FFF2-40B4-BE49-F238E27FC236}">
                          <a16:creationId xmlns:a16="http://schemas.microsoft.com/office/drawing/2014/main" id="{63489023-F3FC-6CE5-74C0-CB3C8347E41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5" name="Group 1204">
                    <a:extLst>
                      <a:ext uri="{FF2B5EF4-FFF2-40B4-BE49-F238E27FC236}">
                        <a16:creationId xmlns:a16="http://schemas.microsoft.com/office/drawing/2014/main" id="{A70E5B67-2A97-C9B8-EAFD-59B6DB83E119}"/>
                      </a:ext>
                    </a:extLst>
                  </p:cNvPr>
                  <p:cNvGrpSpPr/>
                  <p:nvPr/>
                </p:nvGrpSpPr>
                <p:grpSpPr>
                  <a:xfrm>
                    <a:off x="4036218" y="2517775"/>
                    <a:ext cx="73025" cy="73025"/>
                    <a:chOff x="7928768" y="2797175"/>
                    <a:chExt cx="73025" cy="73025"/>
                  </a:xfrm>
                </p:grpSpPr>
                <p:sp>
                  <p:nvSpPr>
                    <p:cNvPr id="1515" name="Freeform 1514">
                      <a:extLst>
                        <a:ext uri="{FF2B5EF4-FFF2-40B4-BE49-F238E27FC236}">
                          <a16:creationId xmlns:a16="http://schemas.microsoft.com/office/drawing/2014/main" id="{41778C18-FC93-1651-C244-13E8D144320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16" name="Freeform 1515">
                      <a:extLst>
                        <a:ext uri="{FF2B5EF4-FFF2-40B4-BE49-F238E27FC236}">
                          <a16:creationId xmlns:a16="http://schemas.microsoft.com/office/drawing/2014/main" id="{B8FE7598-095D-2CD5-FE99-2E04775D376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6" name="Group 1205">
                    <a:extLst>
                      <a:ext uri="{FF2B5EF4-FFF2-40B4-BE49-F238E27FC236}">
                        <a16:creationId xmlns:a16="http://schemas.microsoft.com/office/drawing/2014/main" id="{1BEE967A-656A-D2B4-E8D5-1E4F34F8168F}"/>
                      </a:ext>
                    </a:extLst>
                  </p:cNvPr>
                  <p:cNvGrpSpPr/>
                  <p:nvPr/>
                </p:nvGrpSpPr>
                <p:grpSpPr>
                  <a:xfrm>
                    <a:off x="4052093" y="2517775"/>
                    <a:ext cx="73025" cy="73025"/>
                    <a:chOff x="7928768" y="2797175"/>
                    <a:chExt cx="73025" cy="73025"/>
                  </a:xfrm>
                </p:grpSpPr>
                <p:sp>
                  <p:nvSpPr>
                    <p:cNvPr id="1513" name="Freeform 1512">
                      <a:extLst>
                        <a:ext uri="{FF2B5EF4-FFF2-40B4-BE49-F238E27FC236}">
                          <a16:creationId xmlns:a16="http://schemas.microsoft.com/office/drawing/2014/main" id="{60158C41-D018-2B0D-6AD8-A22CBFD5306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14" name="Freeform 1513">
                      <a:extLst>
                        <a:ext uri="{FF2B5EF4-FFF2-40B4-BE49-F238E27FC236}">
                          <a16:creationId xmlns:a16="http://schemas.microsoft.com/office/drawing/2014/main" id="{9AA7AD75-00F0-FFBD-5A30-A526605DE8B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7" name="Group 1206">
                    <a:extLst>
                      <a:ext uri="{FF2B5EF4-FFF2-40B4-BE49-F238E27FC236}">
                        <a16:creationId xmlns:a16="http://schemas.microsoft.com/office/drawing/2014/main" id="{0C623099-97B9-63A6-A48B-59C1CE18FF39}"/>
                      </a:ext>
                    </a:extLst>
                  </p:cNvPr>
                  <p:cNvGrpSpPr/>
                  <p:nvPr/>
                </p:nvGrpSpPr>
                <p:grpSpPr>
                  <a:xfrm>
                    <a:off x="4061618" y="2517775"/>
                    <a:ext cx="73025" cy="73025"/>
                    <a:chOff x="7928768" y="2797175"/>
                    <a:chExt cx="73025" cy="73025"/>
                  </a:xfrm>
                </p:grpSpPr>
                <p:sp>
                  <p:nvSpPr>
                    <p:cNvPr id="1511" name="Freeform 1510">
                      <a:extLst>
                        <a:ext uri="{FF2B5EF4-FFF2-40B4-BE49-F238E27FC236}">
                          <a16:creationId xmlns:a16="http://schemas.microsoft.com/office/drawing/2014/main" id="{C4A318C0-39E1-BF71-D353-A3CCEFC4B25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12" name="Freeform 1511">
                      <a:extLst>
                        <a:ext uri="{FF2B5EF4-FFF2-40B4-BE49-F238E27FC236}">
                          <a16:creationId xmlns:a16="http://schemas.microsoft.com/office/drawing/2014/main" id="{0C73FC82-ECE3-3235-7F4C-667459D4658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8" name="Group 1207">
                    <a:extLst>
                      <a:ext uri="{FF2B5EF4-FFF2-40B4-BE49-F238E27FC236}">
                        <a16:creationId xmlns:a16="http://schemas.microsoft.com/office/drawing/2014/main" id="{B45D5A4B-664A-DAE6-FE5B-53A0BA12635D}"/>
                      </a:ext>
                    </a:extLst>
                  </p:cNvPr>
                  <p:cNvGrpSpPr/>
                  <p:nvPr/>
                </p:nvGrpSpPr>
                <p:grpSpPr>
                  <a:xfrm>
                    <a:off x="3928268" y="2498725"/>
                    <a:ext cx="73025" cy="73025"/>
                    <a:chOff x="7928768" y="2797175"/>
                    <a:chExt cx="73025" cy="73025"/>
                  </a:xfrm>
                </p:grpSpPr>
                <p:sp>
                  <p:nvSpPr>
                    <p:cNvPr id="1509" name="Freeform 1508">
                      <a:extLst>
                        <a:ext uri="{FF2B5EF4-FFF2-40B4-BE49-F238E27FC236}">
                          <a16:creationId xmlns:a16="http://schemas.microsoft.com/office/drawing/2014/main" id="{B257F24D-5B53-2C0C-2154-C3669A723C1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10" name="Freeform 1509">
                      <a:extLst>
                        <a:ext uri="{FF2B5EF4-FFF2-40B4-BE49-F238E27FC236}">
                          <a16:creationId xmlns:a16="http://schemas.microsoft.com/office/drawing/2014/main" id="{D45133F3-364D-8051-065E-441E1A2CF6E7}"/>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9" name="Group 1208">
                    <a:extLst>
                      <a:ext uri="{FF2B5EF4-FFF2-40B4-BE49-F238E27FC236}">
                        <a16:creationId xmlns:a16="http://schemas.microsoft.com/office/drawing/2014/main" id="{5C14A48E-98EB-8945-5D1A-410264059835}"/>
                      </a:ext>
                    </a:extLst>
                  </p:cNvPr>
                  <p:cNvGrpSpPr/>
                  <p:nvPr/>
                </p:nvGrpSpPr>
                <p:grpSpPr>
                  <a:xfrm>
                    <a:off x="3883818" y="2498725"/>
                    <a:ext cx="73025" cy="73025"/>
                    <a:chOff x="7928768" y="2797175"/>
                    <a:chExt cx="73025" cy="73025"/>
                  </a:xfrm>
                </p:grpSpPr>
                <p:sp>
                  <p:nvSpPr>
                    <p:cNvPr id="1507" name="Freeform 1506">
                      <a:extLst>
                        <a:ext uri="{FF2B5EF4-FFF2-40B4-BE49-F238E27FC236}">
                          <a16:creationId xmlns:a16="http://schemas.microsoft.com/office/drawing/2014/main" id="{7B670E0C-2C98-32EE-1570-C8DB7225A54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8" name="Freeform 1507">
                      <a:extLst>
                        <a:ext uri="{FF2B5EF4-FFF2-40B4-BE49-F238E27FC236}">
                          <a16:creationId xmlns:a16="http://schemas.microsoft.com/office/drawing/2014/main" id="{AF1C0745-06DA-24DA-C66C-0788EE58DE9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0" name="Group 1209">
                    <a:extLst>
                      <a:ext uri="{FF2B5EF4-FFF2-40B4-BE49-F238E27FC236}">
                        <a16:creationId xmlns:a16="http://schemas.microsoft.com/office/drawing/2014/main" id="{7D1EEA58-7BF8-B73F-EDE2-139F2A213DE9}"/>
                      </a:ext>
                    </a:extLst>
                  </p:cNvPr>
                  <p:cNvGrpSpPr/>
                  <p:nvPr/>
                </p:nvGrpSpPr>
                <p:grpSpPr>
                  <a:xfrm>
                    <a:off x="3899693" y="2498725"/>
                    <a:ext cx="73025" cy="73025"/>
                    <a:chOff x="7928768" y="2797175"/>
                    <a:chExt cx="73025" cy="73025"/>
                  </a:xfrm>
                </p:grpSpPr>
                <p:sp>
                  <p:nvSpPr>
                    <p:cNvPr id="1505" name="Freeform 1504">
                      <a:extLst>
                        <a:ext uri="{FF2B5EF4-FFF2-40B4-BE49-F238E27FC236}">
                          <a16:creationId xmlns:a16="http://schemas.microsoft.com/office/drawing/2014/main" id="{5FCEA2D5-7B0A-F783-7B34-C1C5324BE43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6" name="Freeform 1505">
                      <a:extLst>
                        <a:ext uri="{FF2B5EF4-FFF2-40B4-BE49-F238E27FC236}">
                          <a16:creationId xmlns:a16="http://schemas.microsoft.com/office/drawing/2014/main" id="{C311B658-B7C5-7F19-D2F4-5617E512D6B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1" name="Group 1210">
                    <a:extLst>
                      <a:ext uri="{FF2B5EF4-FFF2-40B4-BE49-F238E27FC236}">
                        <a16:creationId xmlns:a16="http://schemas.microsoft.com/office/drawing/2014/main" id="{E90EC06E-9932-9E5D-FCFE-5ACAADC31086}"/>
                      </a:ext>
                    </a:extLst>
                  </p:cNvPr>
                  <p:cNvGrpSpPr/>
                  <p:nvPr/>
                </p:nvGrpSpPr>
                <p:grpSpPr>
                  <a:xfrm>
                    <a:off x="3915568" y="2498725"/>
                    <a:ext cx="73025" cy="73025"/>
                    <a:chOff x="7928768" y="2797175"/>
                    <a:chExt cx="73025" cy="73025"/>
                  </a:xfrm>
                </p:grpSpPr>
                <p:sp>
                  <p:nvSpPr>
                    <p:cNvPr id="1503" name="Freeform 1502">
                      <a:extLst>
                        <a:ext uri="{FF2B5EF4-FFF2-40B4-BE49-F238E27FC236}">
                          <a16:creationId xmlns:a16="http://schemas.microsoft.com/office/drawing/2014/main" id="{8FA378E1-425F-6C51-368C-13CB8D612EC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4" name="Freeform 1503">
                      <a:extLst>
                        <a:ext uri="{FF2B5EF4-FFF2-40B4-BE49-F238E27FC236}">
                          <a16:creationId xmlns:a16="http://schemas.microsoft.com/office/drawing/2014/main" id="{1CB41A75-F183-CD15-C5F2-33974751486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2" name="Group 1211">
                    <a:extLst>
                      <a:ext uri="{FF2B5EF4-FFF2-40B4-BE49-F238E27FC236}">
                        <a16:creationId xmlns:a16="http://schemas.microsoft.com/office/drawing/2014/main" id="{2DF77CCE-4BFD-F37F-314C-25E91D79BAE6}"/>
                      </a:ext>
                    </a:extLst>
                  </p:cNvPr>
                  <p:cNvGrpSpPr/>
                  <p:nvPr/>
                </p:nvGrpSpPr>
                <p:grpSpPr>
                  <a:xfrm>
                    <a:off x="3829844" y="2471147"/>
                    <a:ext cx="73025" cy="73025"/>
                    <a:chOff x="7928768" y="2797175"/>
                    <a:chExt cx="73025" cy="73025"/>
                  </a:xfrm>
                </p:grpSpPr>
                <p:sp>
                  <p:nvSpPr>
                    <p:cNvPr id="1501" name="Freeform 1500">
                      <a:extLst>
                        <a:ext uri="{FF2B5EF4-FFF2-40B4-BE49-F238E27FC236}">
                          <a16:creationId xmlns:a16="http://schemas.microsoft.com/office/drawing/2014/main" id="{EFCE96B6-B036-25E6-4E8F-686B0F7BA98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2" name="Freeform 1501">
                      <a:extLst>
                        <a:ext uri="{FF2B5EF4-FFF2-40B4-BE49-F238E27FC236}">
                          <a16:creationId xmlns:a16="http://schemas.microsoft.com/office/drawing/2014/main" id="{66884295-415F-6DB3-4FF1-F2A0BE70E18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3" name="Group 1212">
                    <a:extLst>
                      <a:ext uri="{FF2B5EF4-FFF2-40B4-BE49-F238E27FC236}">
                        <a16:creationId xmlns:a16="http://schemas.microsoft.com/office/drawing/2014/main" id="{6B910C89-F06C-7187-555A-1371CF983199}"/>
                      </a:ext>
                    </a:extLst>
                  </p:cNvPr>
                  <p:cNvGrpSpPr/>
                  <p:nvPr/>
                </p:nvGrpSpPr>
                <p:grpSpPr>
                  <a:xfrm>
                    <a:off x="3848894" y="2477497"/>
                    <a:ext cx="73025" cy="73025"/>
                    <a:chOff x="7928768" y="2797175"/>
                    <a:chExt cx="73025" cy="73025"/>
                  </a:xfrm>
                </p:grpSpPr>
                <p:sp>
                  <p:nvSpPr>
                    <p:cNvPr id="1499" name="Freeform 1498">
                      <a:extLst>
                        <a:ext uri="{FF2B5EF4-FFF2-40B4-BE49-F238E27FC236}">
                          <a16:creationId xmlns:a16="http://schemas.microsoft.com/office/drawing/2014/main" id="{96AF5EF1-0FF1-DB0C-E64E-7412CAFAFB6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00" name="Freeform 1499">
                      <a:extLst>
                        <a:ext uri="{FF2B5EF4-FFF2-40B4-BE49-F238E27FC236}">
                          <a16:creationId xmlns:a16="http://schemas.microsoft.com/office/drawing/2014/main" id="{04A95C08-1580-7561-25AB-5C48E5AF1CB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4" name="Group 1213">
                    <a:extLst>
                      <a:ext uri="{FF2B5EF4-FFF2-40B4-BE49-F238E27FC236}">
                        <a16:creationId xmlns:a16="http://schemas.microsoft.com/office/drawing/2014/main" id="{9863E670-B257-996F-CC42-D11838173B4A}"/>
                      </a:ext>
                    </a:extLst>
                  </p:cNvPr>
                  <p:cNvGrpSpPr/>
                  <p:nvPr/>
                </p:nvGrpSpPr>
                <p:grpSpPr>
                  <a:xfrm>
                    <a:off x="3798094" y="2452097"/>
                    <a:ext cx="73025" cy="73025"/>
                    <a:chOff x="7928768" y="2797175"/>
                    <a:chExt cx="73025" cy="73025"/>
                  </a:xfrm>
                </p:grpSpPr>
                <p:sp>
                  <p:nvSpPr>
                    <p:cNvPr id="1497" name="Freeform 1496">
                      <a:extLst>
                        <a:ext uri="{FF2B5EF4-FFF2-40B4-BE49-F238E27FC236}">
                          <a16:creationId xmlns:a16="http://schemas.microsoft.com/office/drawing/2014/main" id="{CA6B42AD-B75F-8E58-6EB9-A6958FCBC93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98" name="Freeform 1497">
                      <a:extLst>
                        <a:ext uri="{FF2B5EF4-FFF2-40B4-BE49-F238E27FC236}">
                          <a16:creationId xmlns:a16="http://schemas.microsoft.com/office/drawing/2014/main" id="{AA196D03-2402-7269-A5C4-DC81196C008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5" name="Group 1214">
                    <a:extLst>
                      <a:ext uri="{FF2B5EF4-FFF2-40B4-BE49-F238E27FC236}">
                        <a16:creationId xmlns:a16="http://schemas.microsoft.com/office/drawing/2014/main" id="{8C4ED98C-FCBB-DC4E-F87D-97152EAE5614}"/>
                      </a:ext>
                    </a:extLst>
                  </p:cNvPr>
                  <p:cNvGrpSpPr/>
                  <p:nvPr/>
                </p:nvGrpSpPr>
                <p:grpSpPr>
                  <a:xfrm>
                    <a:off x="3747294" y="2452097"/>
                    <a:ext cx="73025" cy="73025"/>
                    <a:chOff x="7928768" y="2797175"/>
                    <a:chExt cx="73025" cy="73025"/>
                  </a:xfrm>
                </p:grpSpPr>
                <p:sp>
                  <p:nvSpPr>
                    <p:cNvPr id="1495" name="Freeform 1494">
                      <a:extLst>
                        <a:ext uri="{FF2B5EF4-FFF2-40B4-BE49-F238E27FC236}">
                          <a16:creationId xmlns:a16="http://schemas.microsoft.com/office/drawing/2014/main" id="{F836E86E-865E-B677-2C0B-C797A3DB3C0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96" name="Freeform 1495">
                      <a:extLst>
                        <a:ext uri="{FF2B5EF4-FFF2-40B4-BE49-F238E27FC236}">
                          <a16:creationId xmlns:a16="http://schemas.microsoft.com/office/drawing/2014/main" id="{2960B685-1DE8-6F89-487E-BE7F6BD0668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6" name="Group 1215">
                    <a:extLst>
                      <a:ext uri="{FF2B5EF4-FFF2-40B4-BE49-F238E27FC236}">
                        <a16:creationId xmlns:a16="http://schemas.microsoft.com/office/drawing/2014/main" id="{9624BC11-30F1-73F3-91F3-4F00DE6328BD}"/>
                      </a:ext>
                    </a:extLst>
                  </p:cNvPr>
                  <p:cNvGrpSpPr/>
                  <p:nvPr/>
                </p:nvGrpSpPr>
                <p:grpSpPr>
                  <a:xfrm>
                    <a:off x="3737769" y="2433047"/>
                    <a:ext cx="73025" cy="73025"/>
                    <a:chOff x="7928768" y="2797175"/>
                    <a:chExt cx="73025" cy="73025"/>
                  </a:xfrm>
                </p:grpSpPr>
                <p:sp>
                  <p:nvSpPr>
                    <p:cNvPr id="1493" name="Freeform 1492">
                      <a:extLst>
                        <a:ext uri="{FF2B5EF4-FFF2-40B4-BE49-F238E27FC236}">
                          <a16:creationId xmlns:a16="http://schemas.microsoft.com/office/drawing/2014/main" id="{C2BB5D29-B78E-6075-E4CB-A312C31AB5D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94" name="Freeform 1493">
                      <a:extLst>
                        <a:ext uri="{FF2B5EF4-FFF2-40B4-BE49-F238E27FC236}">
                          <a16:creationId xmlns:a16="http://schemas.microsoft.com/office/drawing/2014/main" id="{9D732CEE-5010-B134-2DC4-4A7906FFF5C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7" name="Group 1216">
                    <a:extLst>
                      <a:ext uri="{FF2B5EF4-FFF2-40B4-BE49-F238E27FC236}">
                        <a16:creationId xmlns:a16="http://schemas.microsoft.com/office/drawing/2014/main" id="{48234711-183D-FEC2-D5CC-A68A33B01488}"/>
                      </a:ext>
                    </a:extLst>
                  </p:cNvPr>
                  <p:cNvGrpSpPr/>
                  <p:nvPr/>
                </p:nvGrpSpPr>
                <p:grpSpPr>
                  <a:xfrm>
                    <a:off x="3702844" y="2433047"/>
                    <a:ext cx="73025" cy="73025"/>
                    <a:chOff x="7928768" y="2797175"/>
                    <a:chExt cx="73025" cy="73025"/>
                  </a:xfrm>
                </p:grpSpPr>
                <p:sp>
                  <p:nvSpPr>
                    <p:cNvPr id="1491" name="Freeform 1490">
                      <a:extLst>
                        <a:ext uri="{FF2B5EF4-FFF2-40B4-BE49-F238E27FC236}">
                          <a16:creationId xmlns:a16="http://schemas.microsoft.com/office/drawing/2014/main" id="{87640CE4-3F3C-786F-01B2-B248C7F09A2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92" name="Freeform 1491">
                      <a:extLst>
                        <a:ext uri="{FF2B5EF4-FFF2-40B4-BE49-F238E27FC236}">
                          <a16:creationId xmlns:a16="http://schemas.microsoft.com/office/drawing/2014/main" id="{79817730-8F63-A6C9-B70C-3ACCE424134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8" name="Group 1217">
                    <a:extLst>
                      <a:ext uri="{FF2B5EF4-FFF2-40B4-BE49-F238E27FC236}">
                        <a16:creationId xmlns:a16="http://schemas.microsoft.com/office/drawing/2014/main" id="{65FD25DA-7C83-454D-D40E-3F3C91CA779F}"/>
                      </a:ext>
                    </a:extLst>
                  </p:cNvPr>
                  <p:cNvGrpSpPr/>
                  <p:nvPr/>
                </p:nvGrpSpPr>
                <p:grpSpPr>
                  <a:xfrm>
                    <a:off x="3664744" y="2433047"/>
                    <a:ext cx="73025" cy="73025"/>
                    <a:chOff x="7928768" y="2797175"/>
                    <a:chExt cx="73025" cy="73025"/>
                  </a:xfrm>
                </p:grpSpPr>
                <p:sp>
                  <p:nvSpPr>
                    <p:cNvPr id="1489" name="Freeform 1488">
                      <a:extLst>
                        <a:ext uri="{FF2B5EF4-FFF2-40B4-BE49-F238E27FC236}">
                          <a16:creationId xmlns:a16="http://schemas.microsoft.com/office/drawing/2014/main" id="{D9D05BE0-E289-16F8-338B-351D072AF0D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90" name="Freeform 1489">
                      <a:extLst>
                        <a:ext uri="{FF2B5EF4-FFF2-40B4-BE49-F238E27FC236}">
                          <a16:creationId xmlns:a16="http://schemas.microsoft.com/office/drawing/2014/main" id="{25E2AB20-5E06-6794-EA78-77DF701222B2}"/>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9" name="Group 1218">
                    <a:extLst>
                      <a:ext uri="{FF2B5EF4-FFF2-40B4-BE49-F238E27FC236}">
                        <a16:creationId xmlns:a16="http://schemas.microsoft.com/office/drawing/2014/main" id="{002DFE80-362F-AF8F-A974-01027F8C327E}"/>
                      </a:ext>
                    </a:extLst>
                  </p:cNvPr>
                  <p:cNvGrpSpPr/>
                  <p:nvPr/>
                </p:nvGrpSpPr>
                <p:grpSpPr>
                  <a:xfrm>
                    <a:off x="3652044" y="2433047"/>
                    <a:ext cx="73025" cy="73025"/>
                    <a:chOff x="7928768" y="2797175"/>
                    <a:chExt cx="73025" cy="73025"/>
                  </a:xfrm>
                </p:grpSpPr>
                <p:sp>
                  <p:nvSpPr>
                    <p:cNvPr id="1487" name="Freeform 1486">
                      <a:extLst>
                        <a:ext uri="{FF2B5EF4-FFF2-40B4-BE49-F238E27FC236}">
                          <a16:creationId xmlns:a16="http://schemas.microsoft.com/office/drawing/2014/main" id="{1185548E-321C-4A45-EC47-1883697FCD3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88" name="Freeform 1487">
                      <a:extLst>
                        <a:ext uri="{FF2B5EF4-FFF2-40B4-BE49-F238E27FC236}">
                          <a16:creationId xmlns:a16="http://schemas.microsoft.com/office/drawing/2014/main" id="{190586FF-23ED-4501-1FAE-DCCB3C19ADF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0" name="Group 1219">
                    <a:extLst>
                      <a:ext uri="{FF2B5EF4-FFF2-40B4-BE49-F238E27FC236}">
                        <a16:creationId xmlns:a16="http://schemas.microsoft.com/office/drawing/2014/main" id="{845709ED-25A6-9EDD-0A4B-0E28F48FF748}"/>
                      </a:ext>
                    </a:extLst>
                  </p:cNvPr>
                  <p:cNvGrpSpPr/>
                  <p:nvPr/>
                </p:nvGrpSpPr>
                <p:grpSpPr>
                  <a:xfrm>
                    <a:off x="3613944" y="2433047"/>
                    <a:ext cx="73025" cy="73025"/>
                    <a:chOff x="7928768" y="2797175"/>
                    <a:chExt cx="73025" cy="73025"/>
                  </a:xfrm>
                </p:grpSpPr>
                <p:sp>
                  <p:nvSpPr>
                    <p:cNvPr id="1485" name="Freeform 1484">
                      <a:extLst>
                        <a:ext uri="{FF2B5EF4-FFF2-40B4-BE49-F238E27FC236}">
                          <a16:creationId xmlns:a16="http://schemas.microsoft.com/office/drawing/2014/main" id="{C99DDB21-E144-E2D8-9D14-6A89FB9153A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86" name="Freeform 1485">
                      <a:extLst>
                        <a:ext uri="{FF2B5EF4-FFF2-40B4-BE49-F238E27FC236}">
                          <a16:creationId xmlns:a16="http://schemas.microsoft.com/office/drawing/2014/main" id="{9ACB6574-1FAB-4DDC-3293-72FEAF89849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1" name="Group 1220">
                    <a:extLst>
                      <a:ext uri="{FF2B5EF4-FFF2-40B4-BE49-F238E27FC236}">
                        <a16:creationId xmlns:a16="http://schemas.microsoft.com/office/drawing/2014/main" id="{BEFF739C-947F-4605-5882-E548DF644F41}"/>
                      </a:ext>
                    </a:extLst>
                  </p:cNvPr>
                  <p:cNvGrpSpPr/>
                  <p:nvPr/>
                </p:nvGrpSpPr>
                <p:grpSpPr>
                  <a:xfrm>
                    <a:off x="3582194" y="2433047"/>
                    <a:ext cx="73025" cy="73025"/>
                    <a:chOff x="7928768" y="2797175"/>
                    <a:chExt cx="73025" cy="73025"/>
                  </a:xfrm>
                </p:grpSpPr>
                <p:sp>
                  <p:nvSpPr>
                    <p:cNvPr id="1483" name="Freeform 1482">
                      <a:extLst>
                        <a:ext uri="{FF2B5EF4-FFF2-40B4-BE49-F238E27FC236}">
                          <a16:creationId xmlns:a16="http://schemas.microsoft.com/office/drawing/2014/main" id="{1E644F33-76A4-918A-5BD1-E55125856EF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84" name="Freeform 1483">
                      <a:extLst>
                        <a:ext uri="{FF2B5EF4-FFF2-40B4-BE49-F238E27FC236}">
                          <a16:creationId xmlns:a16="http://schemas.microsoft.com/office/drawing/2014/main" id="{49319A60-0295-4494-E0F3-70A735C9EDA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2" name="Group 1221">
                    <a:extLst>
                      <a:ext uri="{FF2B5EF4-FFF2-40B4-BE49-F238E27FC236}">
                        <a16:creationId xmlns:a16="http://schemas.microsoft.com/office/drawing/2014/main" id="{F3DFDE8B-88CE-417A-5364-A06AFE82B91A}"/>
                      </a:ext>
                    </a:extLst>
                  </p:cNvPr>
                  <p:cNvGrpSpPr/>
                  <p:nvPr/>
                </p:nvGrpSpPr>
                <p:grpSpPr>
                  <a:xfrm>
                    <a:off x="3572669" y="2433047"/>
                    <a:ext cx="73025" cy="73025"/>
                    <a:chOff x="7928768" y="2797175"/>
                    <a:chExt cx="73025" cy="73025"/>
                  </a:xfrm>
                </p:grpSpPr>
                <p:sp>
                  <p:nvSpPr>
                    <p:cNvPr id="1481" name="Freeform 1480">
                      <a:extLst>
                        <a:ext uri="{FF2B5EF4-FFF2-40B4-BE49-F238E27FC236}">
                          <a16:creationId xmlns:a16="http://schemas.microsoft.com/office/drawing/2014/main" id="{5B7E3476-AC6E-29C0-852F-BE735B5D7DE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82" name="Freeform 1481">
                      <a:extLst>
                        <a:ext uri="{FF2B5EF4-FFF2-40B4-BE49-F238E27FC236}">
                          <a16:creationId xmlns:a16="http://schemas.microsoft.com/office/drawing/2014/main" id="{80730DEB-99C1-34E3-C279-93BA24E26FD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3" name="Group 1222">
                    <a:extLst>
                      <a:ext uri="{FF2B5EF4-FFF2-40B4-BE49-F238E27FC236}">
                        <a16:creationId xmlns:a16="http://schemas.microsoft.com/office/drawing/2014/main" id="{D3466B4C-FEFA-07E5-DDF1-5BAD641576EA}"/>
                      </a:ext>
                    </a:extLst>
                  </p:cNvPr>
                  <p:cNvGrpSpPr/>
                  <p:nvPr/>
                </p:nvGrpSpPr>
                <p:grpSpPr>
                  <a:xfrm>
                    <a:off x="3528219" y="2433047"/>
                    <a:ext cx="73025" cy="73025"/>
                    <a:chOff x="7928768" y="2797175"/>
                    <a:chExt cx="73025" cy="73025"/>
                  </a:xfrm>
                </p:grpSpPr>
                <p:sp>
                  <p:nvSpPr>
                    <p:cNvPr id="1479" name="Freeform 1478">
                      <a:extLst>
                        <a:ext uri="{FF2B5EF4-FFF2-40B4-BE49-F238E27FC236}">
                          <a16:creationId xmlns:a16="http://schemas.microsoft.com/office/drawing/2014/main" id="{BA242AC7-2F8D-2C69-E030-4A0CF54079A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80" name="Freeform 1479">
                      <a:extLst>
                        <a:ext uri="{FF2B5EF4-FFF2-40B4-BE49-F238E27FC236}">
                          <a16:creationId xmlns:a16="http://schemas.microsoft.com/office/drawing/2014/main" id="{47224533-5F2D-FCFA-A3D1-9F891CCABFB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4" name="Group 1223">
                    <a:extLst>
                      <a:ext uri="{FF2B5EF4-FFF2-40B4-BE49-F238E27FC236}">
                        <a16:creationId xmlns:a16="http://schemas.microsoft.com/office/drawing/2014/main" id="{1E426CBB-66B6-FE3C-7F3D-244FB1743993}"/>
                      </a:ext>
                    </a:extLst>
                  </p:cNvPr>
                  <p:cNvGrpSpPr/>
                  <p:nvPr/>
                </p:nvGrpSpPr>
                <p:grpSpPr>
                  <a:xfrm>
                    <a:off x="3505994" y="2433047"/>
                    <a:ext cx="73025" cy="73025"/>
                    <a:chOff x="7928768" y="2797175"/>
                    <a:chExt cx="73025" cy="73025"/>
                  </a:xfrm>
                </p:grpSpPr>
                <p:sp>
                  <p:nvSpPr>
                    <p:cNvPr id="1477" name="Freeform 1476">
                      <a:extLst>
                        <a:ext uri="{FF2B5EF4-FFF2-40B4-BE49-F238E27FC236}">
                          <a16:creationId xmlns:a16="http://schemas.microsoft.com/office/drawing/2014/main" id="{58C17290-1D2D-D4BA-2756-96DF91A51F5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78" name="Freeform 1477">
                      <a:extLst>
                        <a:ext uri="{FF2B5EF4-FFF2-40B4-BE49-F238E27FC236}">
                          <a16:creationId xmlns:a16="http://schemas.microsoft.com/office/drawing/2014/main" id="{0BF458FD-D2EE-99CC-E6D6-725D72BFC5D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5" name="Group 1224">
                    <a:extLst>
                      <a:ext uri="{FF2B5EF4-FFF2-40B4-BE49-F238E27FC236}">
                        <a16:creationId xmlns:a16="http://schemas.microsoft.com/office/drawing/2014/main" id="{CD8E5ED9-8591-BC1A-4304-DD4EA119DDE6}"/>
                      </a:ext>
                    </a:extLst>
                  </p:cNvPr>
                  <p:cNvGrpSpPr/>
                  <p:nvPr/>
                </p:nvGrpSpPr>
                <p:grpSpPr>
                  <a:xfrm>
                    <a:off x="3518694" y="2433047"/>
                    <a:ext cx="73025" cy="73025"/>
                    <a:chOff x="7928768" y="2797175"/>
                    <a:chExt cx="73025" cy="73025"/>
                  </a:xfrm>
                </p:grpSpPr>
                <p:sp>
                  <p:nvSpPr>
                    <p:cNvPr id="1475" name="Freeform 1474">
                      <a:extLst>
                        <a:ext uri="{FF2B5EF4-FFF2-40B4-BE49-F238E27FC236}">
                          <a16:creationId xmlns:a16="http://schemas.microsoft.com/office/drawing/2014/main" id="{9B4D0A71-A0B4-E8D4-1D24-80D0E64F930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76" name="Freeform 1475">
                      <a:extLst>
                        <a:ext uri="{FF2B5EF4-FFF2-40B4-BE49-F238E27FC236}">
                          <a16:creationId xmlns:a16="http://schemas.microsoft.com/office/drawing/2014/main" id="{CB03CFF9-6B0E-5659-7960-82C43EB62AE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6" name="Group 1225">
                    <a:extLst>
                      <a:ext uri="{FF2B5EF4-FFF2-40B4-BE49-F238E27FC236}">
                        <a16:creationId xmlns:a16="http://schemas.microsoft.com/office/drawing/2014/main" id="{DCB800A3-364F-0416-55F1-8F25D6EBE6A2}"/>
                      </a:ext>
                    </a:extLst>
                  </p:cNvPr>
                  <p:cNvGrpSpPr/>
                  <p:nvPr/>
                </p:nvGrpSpPr>
                <p:grpSpPr>
                  <a:xfrm>
                    <a:off x="3490119" y="2420347"/>
                    <a:ext cx="73025" cy="73025"/>
                    <a:chOff x="7928768" y="2797175"/>
                    <a:chExt cx="73025" cy="73025"/>
                  </a:xfrm>
                </p:grpSpPr>
                <p:sp>
                  <p:nvSpPr>
                    <p:cNvPr id="1473" name="Freeform 1472">
                      <a:extLst>
                        <a:ext uri="{FF2B5EF4-FFF2-40B4-BE49-F238E27FC236}">
                          <a16:creationId xmlns:a16="http://schemas.microsoft.com/office/drawing/2014/main" id="{2BCC845A-5CE9-4319-75D6-8D4D5BB5C30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74" name="Freeform 1473">
                      <a:extLst>
                        <a:ext uri="{FF2B5EF4-FFF2-40B4-BE49-F238E27FC236}">
                          <a16:creationId xmlns:a16="http://schemas.microsoft.com/office/drawing/2014/main" id="{08729FAF-96BA-C5EE-A5AB-9B0946BC69D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7" name="Group 1226">
                    <a:extLst>
                      <a:ext uri="{FF2B5EF4-FFF2-40B4-BE49-F238E27FC236}">
                        <a16:creationId xmlns:a16="http://schemas.microsoft.com/office/drawing/2014/main" id="{DB48B51C-ECFA-3204-0C6B-566EEDFC6C49}"/>
                      </a:ext>
                    </a:extLst>
                  </p:cNvPr>
                  <p:cNvGrpSpPr/>
                  <p:nvPr/>
                </p:nvGrpSpPr>
                <p:grpSpPr>
                  <a:xfrm>
                    <a:off x="3448844" y="2420347"/>
                    <a:ext cx="73025" cy="73025"/>
                    <a:chOff x="7928768" y="2797175"/>
                    <a:chExt cx="73025" cy="73025"/>
                  </a:xfrm>
                </p:grpSpPr>
                <p:sp>
                  <p:nvSpPr>
                    <p:cNvPr id="1471" name="Freeform 1470">
                      <a:extLst>
                        <a:ext uri="{FF2B5EF4-FFF2-40B4-BE49-F238E27FC236}">
                          <a16:creationId xmlns:a16="http://schemas.microsoft.com/office/drawing/2014/main" id="{53159334-04D5-4911-8DC0-F9CA167BFD9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72" name="Freeform 1471">
                      <a:extLst>
                        <a:ext uri="{FF2B5EF4-FFF2-40B4-BE49-F238E27FC236}">
                          <a16:creationId xmlns:a16="http://schemas.microsoft.com/office/drawing/2014/main" id="{B85F21FE-BE4B-6973-1BDD-FA76530FF84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8" name="Group 1227">
                    <a:extLst>
                      <a:ext uri="{FF2B5EF4-FFF2-40B4-BE49-F238E27FC236}">
                        <a16:creationId xmlns:a16="http://schemas.microsoft.com/office/drawing/2014/main" id="{184CE4B7-512E-A8C5-7041-FB3EEB1E6383}"/>
                      </a:ext>
                    </a:extLst>
                  </p:cNvPr>
                  <p:cNvGrpSpPr/>
                  <p:nvPr/>
                </p:nvGrpSpPr>
                <p:grpSpPr>
                  <a:xfrm>
                    <a:off x="3378994" y="2420347"/>
                    <a:ext cx="73025" cy="73025"/>
                    <a:chOff x="7928768" y="2797175"/>
                    <a:chExt cx="73025" cy="73025"/>
                  </a:xfrm>
                </p:grpSpPr>
                <p:sp>
                  <p:nvSpPr>
                    <p:cNvPr id="1469" name="Freeform 1468">
                      <a:extLst>
                        <a:ext uri="{FF2B5EF4-FFF2-40B4-BE49-F238E27FC236}">
                          <a16:creationId xmlns:a16="http://schemas.microsoft.com/office/drawing/2014/main" id="{B8138CA2-C331-36E1-138A-7A027E582F4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70" name="Freeform 1469">
                      <a:extLst>
                        <a:ext uri="{FF2B5EF4-FFF2-40B4-BE49-F238E27FC236}">
                          <a16:creationId xmlns:a16="http://schemas.microsoft.com/office/drawing/2014/main" id="{65CCA67B-68B0-4D84-A498-29C4C1DC45C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9" name="Group 1228">
                    <a:extLst>
                      <a:ext uri="{FF2B5EF4-FFF2-40B4-BE49-F238E27FC236}">
                        <a16:creationId xmlns:a16="http://schemas.microsoft.com/office/drawing/2014/main" id="{55633CD4-F5C8-759D-0E5D-3F7D63D31770}"/>
                      </a:ext>
                    </a:extLst>
                  </p:cNvPr>
                  <p:cNvGrpSpPr/>
                  <p:nvPr/>
                </p:nvGrpSpPr>
                <p:grpSpPr>
                  <a:xfrm>
                    <a:off x="3353594" y="2420347"/>
                    <a:ext cx="73025" cy="73025"/>
                    <a:chOff x="7928768" y="2797175"/>
                    <a:chExt cx="73025" cy="73025"/>
                  </a:xfrm>
                </p:grpSpPr>
                <p:sp>
                  <p:nvSpPr>
                    <p:cNvPr id="1467" name="Freeform 1466">
                      <a:extLst>
                        <a:ext uri="{FF2B5EF4-FFF2-40B4-BE49-F238E27FC236}">
                          <a16:creationId xmlns:a16="http://schemas.microsoft.com/office/drawing/2014/main" id="{FC4EAD3A-92D7-1258-7BC4-0BF90375093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68" name="Freeform 1467">
                      <a:extLst>
                        <a:ext uri="{FF2B5EF4-FFF2-40B4-BE49-F238E27FC236}">
                          <a16:creationId xmlns:a16="http://schemas.microsoft.com/office/drawing/2014/main" id="{69F4F4F3-AF4A-9147-39B1-995522D6F0C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0" name="Group 1229">
                    <a:extLst>
                      <a:ext uri="{FF2B5EF4-FFF2-40B4-BE49-F238E27FC236}">
                        <a16:creationId xmlns:a16="http://schemas.microsoft.com/office/drawing/2014/main" id="{041EC62E-44C2-F021-8ABB-32C68841D472}"/>
                      </a:ext>
                    </a:extLst>
                  </p:cNvPr>
                  <p:cNvGrpSpPr/>
                  <p:nvPr/>
                </p:nvGrpSpPr>
                <p:grpSpPr>
                  <a:xfrm>
                    <a:off x="3363119" y="2420347"/>
                    <a:ext cx="73025" cy="73025"/>
                    <a:chOff x="7928768" y="2797175"/>
                    <a:chExt cx="73025" cy="73025"/>
                  </a:xfrm>
                </p:grpSpPr>
                <p:sp>
                  <p:nvSpPr>
                    <p:cNvPr id="1465" name="Freeform 1464">
                      <a:extLst>
                        <a:ext uri="{FF2B5EF4-FFF2-40B4-BE49-F238E27FC236}">
                          <a16:creationId xmlns:a16="http://schemas.microsoft.com/office/drawing/2014/main" id="{E38F3840-6DF2-4816-F821-D199A310AF0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66" name="Freeform 1465">
                      <a:extLst>
                        <a:ext uri="{FF2B5EF4-FFF2-40B4-BE49-F238E27FC236}">
                          <a16:creationId xmlns:a16="http://schemas.microsoft.com/office/drawing/2014/main" id="{E77C274D-B58E-469D-BC8F-0948B6133C1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1" name="Group 1230">
                    <a:extLst>
                      <a:ext uri="{FF2B5EF4-FFF2-40B4-BE49-F238E27FC236}">
                        <a16:creationId xmlns:a16="http://schemas.microsoft.com/office/drawing/2014/main" id="{F3B9F2BE-6A37-31B8-ABC5-97BCE9F344D7}"/>
                      </a:ext>
                    </a:extLst>
                  </p:cNvPr>
                  <p:cNvGrpSpPr/>
                  <p:nvPr/>
                </p:nvGrpSpPr>
                <p:grpSpPr>
                  <a:xfrm>
                    <a:off x="3309144" y="2420347"/>
                    <a:ext cx="73025" cy="73025"/>
                    <a:chOff x="7928768" y="2797175"/>
                    <a:chExt cx="73025" cy="73025"/>
                  </a:xfrm>
                </p:grpSpPr>
                <p:sp>
                  <p:nvSpPr>
                    <p:cNvPr id="1463" name="Freeform 1462">
                      <a:extLst>
                        <a:ext uri="{FF2B5EF4-FFF2-40B4-BE49-F238E27FC236}">
                          <a16:creationId xmlns:a16="http://schemas.microsoft.com/office/drawing/2014/main" id="{C568F913-6240-712E-803B-B0D8C5EBAAD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64" name="Freeform 1463">
                      <a:extLst>
                        <a:ext uri="{FF2B5EF4-FFF2-40B4-BE49-F238E27FC236}">
                          <a16:creationId xmlns:a16="http://schemas.microsoft.com/office/drawing/2014/main" id="{C3AA446B-8866-D23F-CA10-76FB7FEE592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2" name="Group 1231">
                    <a:extLst>
                      <a:ext uri="{FF2B5EF4-FFF2-40B4-BE49-F238E27FC236}">
                        <a16:creationId xmlns:a16="http://schemas.microsoft.com/office/drawing/2014/main" id="{F4DEAE39-F66F-E0E5-E733-4C99A3E9AE64}"/>
                      </a:ext>
                    </a:extLst>
                  </p:cNvPr>
                  <p:cNvGrpSpPr/>
                  <p:nvPr/>
                </p:nvGrpSpPr>
                <p:grpSpPr>
                  <a:xfrm>
                    <a:off x="3299619" y="2420347"/>
                    <a:ext cx="73025" cy="73025"/>
                    <a:chOff x="7928768" y="2797175"/>
                    <a:chExt cx="73025" cy="73025"/>
                  </a:xfrm>
                </p:grpSpPr>
                <p:sp>
                  <p:nvSpPr>
                    <p:cNvPr id="1461" name="Freeform 1460">
                      <a:extLst>
                        <a:ext uri="{FF2B5EF4-FFF2-40B4-BE49-F238E27FC236}">
                          <a16:creationId xmlns:a16="http://schemas.microsoft.com/office/drawing/2014/main" id="{9646EAD3-94BF-69DD-4CE7-FAA20CF2435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62" name="Freeform 1461">
                      <a:extLst>
                        <a:ext uri="{FF2B5EF4-FFF2-40B4-BE49-F238E27FC236}">
                          <a16:creationId xmlns:a16="http://schemas.microsoft.com/office/drawing/2014/main" id="{737A4F33-DEFB-1619-336C-09CF4BD0E62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3" name="Group 1232">
                    <a:extLst>
                      <a:ext uri="{FF2B5EF4-FFF2-40B4-BE49-F238E27FC236}">
                        <a16:creationId xmlns:a16="http://schemas.microsoft.com/office/drawing/2014/main" id="{DD5CEF8C-3487-E829-0307-C2C33FC01EF8}"/>
                      </a:ext>
                    </a:extLst>
                  </p:cNvPr>
                  <p:cNvGrpSpPr/>
                  <p:nvPr/>
                </p:nvGrpSpPr>
                <p:grpSpPr>
                  <a:xfrm>
                    <a:off x="3271044" y="2420347"/>
                    <a:ext cx="73025" cy="73025"/>
                    <a:chOff x="7928768" y="2797175"/>
                    <a:chExt cx="73025" cy="73025"/>
                  </a:xfrm>
                </p:grpSpPr>
                <p:sp>
                  <p:nvSpPr>
                    <p:cNvPr id="1459" name="Freeform 1458">
                      <a:extLst>
                        <a:ext uri="{FF2B5EF4-FFF2-40B4-BE49-F238E27FC236}">
                          <a16:creationId xmlns:a16="http://schemas.microsoft.com/office/drawing/2014/main" id="{C5640B06-54CF-54CB-F632-089C62B7B4E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60" name="Freeform 1459">
                      <a:extLst>
                        <a:ext uri="{FF2B5EF4-FFF2-40B4-BE49-F238E27FC236}">
                          <a16:creationId xmlns:a16="http://schemas.microsoft.com/office/drawing/2014/main" id="{62E99C56-F27B-A2FA-53CF-D18F41EC75C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4" name="Group 1233">
                    <a:extLst>
                      <a:ext uri="{FF2B5EF4-FFF2-40B4-BE49-F238E27FC236}">
                        <a16:creationId xmlns:a16="http://schemas.microsoft.com/office/drawing/2014/main" id="{C4B9B9DA-B21F-9E85-57A6-EA3E163FB024}"/>
                      </a:ext>
                    </a:extLst>
                  </p:cNvPr>
                  <p:cNvGrpSpPr/>
                  <p:nvPr/>
                </p:nvGrpSpPr>
                <p:grpSpPr>
                  <a:xfrm>
                    <a:off x="3248819" y="2420347"/>
                    <a:ext cx="73025" cy="73025"/>
                    <a:chOff x="7928768" y="2797175"/>
                    <a:chExt cx="73025" cy="73025"/>
                  </a:xfrm>
                </p:grpSpPr>
                <p:sp>
                  <p:nvSpPr>
                    <p:cNvPr id="1457" name="Freeform 1456">
                      <a:extLst>
                        <a:ext uri="{FF2B5EF4-FFF2-40B4-BE49-F238E27FC236}">
                          <a16:creationId xmlns:a16="http://schemas.microsoft.com/office/drawing/2014/main" id="{7083E01D-78E9-5929-51F4-6AFD940A127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58" name="Freeform 1457">
                      <a:extLst>
                        <a:ext uri="{FF2B5EF4-FFF2-40B4-BE49-F238E27FC236}">
                          <a16:creationId xmlns:a16="http://schemas.microsoft.com/office/drawing/2014/main" id="{243FD79D-D788-2878-D1CB-51B182D46F2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5" name="Group 1234">
                    <a:extLst>
                      <a:ext uri="{FF2B5EF4-FFF2-40B4-BE49-F238E27FC236}">
                        <a16:creationId xmlns:a16="http://schemas.microsoft.com/office/drawing/2014/main" id="{DE8C49BF-BE7C-18B5-3C3E-684BC9FE1627}"/>
                      </a:ext>
                    </a:extLst>
                  </p:cNvPr>
                  <p:cNvGrpSpPr/>
                  <p:nvPr/>
                </p:nvGrpSpPr>
                <p:grpSpPr>
                  <a:xfrm>
                    <a:off x="3261519" y="2420347"/>
                    <a:ext cx="73025" cy="73025"/>
                    <a:chOff x="7928768" y="2797175"/>
                    <a:chExt cx="73025" cy="73025"/>
                  </a:xfrm>
                </p:grpSpPr>
                <p:sp>
                  <p:nvSpPr>
                    <p:cNvPr id="1455" name="Freeform 1454">
                      <a:extLst>
                        <a:ext uri="{FF2B5EF4-FFF2-40B4-BE49-F238E27FC236}">
                          <a16:creationId xmlns:a16="http://schemas.microsoft.com/office/drawing/2014/main" id="{79870934-86CB-ECE5-2824-9B48D4A5B9F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56" name="Freeform 1455">
                      <a:extLst>
                        <a:ext uri="{FF2B5EF4-FFF2-40B4-BE49-F238E27FC236}">
                          <a16:creationId xmlns:a16="http://schemas.microsoft.com/office/drawing/2014/main" id="{C874A376-E6C4-BB68-2EBB-3E5F9D5E551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6" name="Group 1235">
                    <a:extLst>
                      <a:ext uri="{FF2B5EF4-FFF2-40B4-BE49-F238E27FC236}">
                        <a16:creationId xmlns:a16="http://schemas.microsoft.com/office/drawing/2014/main" id="{D8CFA094-854B-045B-2254-A61925DE7037}"/>
                      </a:ext>
                    </a:extLst>
                  </p:cNvPr>
                  <p:cNvGrpSpPr/>
                  <p:nvPr/>
                </p:nvGrpSpPr>
                <p:grpSpPr>
                  <a:xfrm>
                    <a:off x="3217069" y="2420347"/>
                    <a:ext cx="73025" cy="73025"/>
                    <a:chOff x="7928768" y="2797175"/>
                    <a:chExt cx="73025" cy="73025"/>
                  </a:xfrm>
                </p:grpSpPr>
                <p:sp>
                  <p:nvSpPr>
                    <p:cNvPr id="1453" name="Freeform 1452">
                      <a:extLst>
                        <a:ext uri="{FF2B5EF4-FFF2-40B4-BE49-F238E27FC236}">
                          <a16:creationId xmlns:a16="http://schemas.microsoft.com/office/drawing/2014/main" id="{07EE3C2D-377D-0E04-1709-5CB41D050EF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54" name="Freeform 1453">
                      <a:extLst>
                        <a:ext uri="{FF2B5EF4-FFF2-40B4-BE49-F238E27FC236}">
                          <a16:creationId xmlns:a16="http://schemas.microsoft.com/office/drawing/2014/main" id="{8C6DA9A9-44CD-844A-8075-B1EDA79B64C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7" name="Group 1236">
                    <a:extLst>
                      <a:ext uri="{FF2B5EF4-FFF2-40B4-BE49-F238E27FC236}">
                        <a16:creationId xmlns:a16="http://schemas.microsoft.com/office/drawing/2014/main" id="{F52ACE3A-FF3C-A73A-07FF-916DC4EAE549}"/>
                      </a:ext>
                    </a:extLst>
                  </p:cNvPr>
                  <p:cNvGrpSpPr/>
                  <p:nvPr/>
                </p:nvGrpSpPr>
                <p:grpSpPr>
                  <a:xfrm>
                    <a:off x="3166269" y="2407647"/>
                    <a:ext cx="73025" cy="73025"/>
                    <a:chOff x="7928768" y="2797175"/>
                    <a:chExt cx="73025" cy="73025"/>
                  </a:xfrm>
                </p:grpSpPr>
                <p:sp>
                  <p:nvSpPr>
                    <p:cNvPr id="1451" name="Freeform 1450">
                      <a:extLst>
                        <a:ext uri="{FF2B5EF4-FFF2-40B4-BE49-F238E27FC236}">
                          <a16:creationId xmlns:a16="http://schemas.microsoft.com/office/drawing/2014/main" id="{821896D5-7F2F-9BE6-A3B7-ACF5BB92E9C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52" name="Freeform 1451">
                      <a:extLst>
                        <a:ext uri="{FF2B5EF4-FFF2-40B4-BE49-F238E27FC236}">
                          <a16:creationId xmlns:a16="http://schemas.microsoft.com/office/drawing/2014/main" id="{7EB6D348-2D40-5216-1A8C-356DCFAEF26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8" name="Group 1237">
                    <a:extLst>
                      <a:ext uri="{FF2B5EF4-FFF2-40B4-BE49-F238E27FC236}">
                        <a16:creationId xmlns:a16="http://schemas.microsoft.com/office/drawing/2014/main" id="{1E6EFAD6-9BC2-9FE7-352E-D5C1A986FA7D}"/>
                      </a:ext>
                    </a:extLst>
                  </p:cNvPr>
                  <p:cNvGrpSpPr/>
                  <p:nvPr/>
                </p:nvGrpSpPr>
                <p:grpSpPr>
                  <a:xfrm>
                    <a:off x="3105944" y="2404472"/>
                    <a:ext cx="73025" cy="73025"/>
                    <a:chOff x="7928768" y="2797175"/>
                    <a:chExt cx="73025" cy="73025"/>
                  </a:xfrm>
                </p:grpSpPr>
                <p:sp>
                  <p:nvSpPr>
                    <p:cNvPr id="1449" name="Freeform 1448">
                      <a:extLst>
                        <a:ext uri="{FF2B5EF4-FFF2-40B4-BE49-F238E27FC236}">
                          <a16:creationId xmlns:a16="http://schemas.microsoft.com/office/drawing/2014/main" id="{A5DDC10A-098E-C176-0E40-4193A48DDC9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50" name="Freeform 1449">
                      <a:extLst>
                        <a:ext uri="{FF2B5EF4-FFF2-40B4-BE49-F238E27FC236}">
                          <a16:creationId xmlns:a16="http://schemas.microsoft.com/office/drawing/2014/main" id="{7ACB21AA-25B3-3DE4-8167-9A560865FE0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9" name="Group 1238">
                    <a:extLst>
                      <a:ext uri="{FF2B5EF4-FFF2-40B4-BE49-F238E27FC236}">
                        <a16:creationId xmlns:a16="http://schemas.microsoft.com/office/drawing/2014/main" id="{376FCE51-A481-EAD5-9D11-742EA7AE08C2}"/>
                      </a:ext>
                    </a:extLst>
                  </p:cNvPr>
                  <p:cNvGrpSpPr/>
                  <p:nvPr/>
                </p:nvGrpSpPr>
                <p:grpSpPr>
                  <a:xfrm>
                    <a:off x="3134519" y="2404472"/>
                    <a:ext cx="73025" cy="73025"/>
                    <a:chOff x="7928768" y="2797175"/>
                    <a:chExt cx="73025" cy="73025"/>
                  </a:xfrm>
                </p:grpSpPr>
                <p:sp>
                  <p:nvSpPr>
                    <p:cNvPr id="1447" name="Freeform 1446">
                      <a:extLst>
                        <a:ext uri="{FF2B5EF4-FFF2-40B4-BE49-F238E27FC236}">
                          <a16:creationId xmlns:a16="http://schemas.microsoft.com/office/drawing/2014/main" id="{E51B3C0D-FA45-5BB8-244B-4D023FDA83F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48" name="Freeform 1447">
                      <a:extLst>
                        <a:ext uri="{FF2B5EF4-FFF2-40B4-BE49-F238E27FC236}">
                          <a16:creationId xmlns:a16="http://schemas.microsoft.com/office/drawing/2014/main" id="{03B0CCA2-8080-D0EA-0C28-0E59C3F05661}"/>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0" name="Group 1239">
                    <a:extLst>
                      <a:ext uri="{FF2B5EF4-FFF2-40B4-BE49-F238E27FC236}">
                        <a16:creationId xmlns:a16="http://schemas.microsoft.com/office/drawing/2014/main" id="{187FAA33-F088-79C4-904B-806B641A570F}"/>
                      </a:ext>
                    </a:extLst>
                  </p:cNvPr>
                  <p:cNvGrpSpPr/>
                  <p:nvPr/>
                </p:nvGrpSpPr>
                <p:grpSpPr>
                  <a:xfrm>
                    <a:off x="3150394" y="2404472"/>
                    <a:ext cx="73025" cy="73025"/>
                    <a:chOff x="7928768" y="2797175"/>
                    <a:chExt cx="73025" cy="73025"/>
                  </a:xfrm>
                </p:grpSpPr>
                <p:sp>
                  <p:nvSpPr>
                    <p:cNvPr id="1445" name="Freeform 1444">
                      <a:extLst>
                        <a:ext uri="{FF2B5EF4-FFF2-40B4-BE49-F238E27FC236}">
                          <a16:creationId xmlns:a16="http://schemas.microsoft.com/office/drawing/2014/main" id="{1D21928F-BB94-380F-8113-8A92EEF3DCC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46" name="Freeform 1445">
                      <a:extLst>
                        <a:ext uri="{FF2B5EF4-FFF2-40B4-BE49-F238E27FC236}">
                          <a16:creationId xmlns:a16="http://schemas.microsoft.com/office/drawing/2014/main" id="{9B0A3B69-A0F4-0048-B7ED-A7DFF8A1D73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1" name="Group 1240">
                    <a:extLst>
                      <a:ext uri="{FF2B5EF4-FFF2-40B4-BE49-F238E27FC236}">
                        <a16:creationId xmlns:a16="http://schemas.microsoft.com/office/drawing/2014/main" id="{0C08785F-4375-E52C-43A5-9AF10100FAC2}"/>
                      </a:ext>
                    </a:extLst>
                  </p:cNvPr>
                  <p:cNvGrpSpPr/>
                  <p:nvPr/>
                </p:nvGrpSpPr>
                <p:grpSpPr>
                  <a:xfrm>
                    <a:off x="3093244" y="2391772"/>
                    <a:ext cx="73025" cy="73025"/>
                    <a:chOff x="7928768" y="2797175"/>
                    <a:chExt cx="73025" cy="73025"/>
                  </a:xfrm>
                </p:grpSpPr>
                <p:sp>
                  <p:nvSpPr>
                    <p:cNvPr id="1443" name="Freeform 1442">
                      <a:extLst>
                        <a:ext uri="{FF2B5EF4-FFF2-40B4-BE49-F238E27FC236}">
                          <a16:creationId xmlns:a16="http://schemas.microsoft.com/office/drawing/2014/main" id="{F81F5F8B-144A-CCBB-8E4D-600F03E50E9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44" name="Freeform 1443">
                      <a:extLst>
                        <a:ext uri="{FF2B5EF4-FFF2-40B4-BE49-F238E27FC236}">
                          <a16:creationId xmlns:a16="http://schemas.microsoft.com/office/drawing/2014/main" id="{362BA648-E6BF-7FBF-0619-6EEA79CCCD9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2" name="Group 1241">
                    <a:extLst>
                      <a:ext uri="{FF2B5EF4-FFF2-40B4-BE49-F238E27FC236}">
                        <a16:creationId xmlns:a16="http://schemas.microsoft.com/office/drawing/2014/main" id="{ED047731-030A-1ADE-2846-1EA614686166}"/>
                      </a:ext>
                    </a:extLst>
                  </p:cNvPr>
                  <p:cNvGrpSpPr/>
                  <p:nvPr/>
                </p:nvGrpSpPr>
                <p:grpSpPr>
                  <a:xfrm>
                    <a:off x="3023394" y="2391772"/>
                    <a:ext cx="73025" cy="73025"/>
                    <a:chOff x="7928768" y="2797175"/>
                    <a:chExt cx="73025" cy="73025"/>
                  </a:xfrm>
                </p:grpSpPr>
                <p:sp>
                  <p:nvSpPr>
                    <p:cNvPr id="1441" name="Freeform 1440">
                      <a:extLst>
                        <a:ext uri="{FF2B5EF4-FFF2-40B4-BE49-F238E27FC236}">
                          <a16:creationId xmlns:a16="http://schemas.microsoft.com/office/drawing/2014/main" id="{16E822A8-CC5D-EC7A-1803-06B89BCBC5F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42" name="Freeform 1441">
                      <a:extLst>
                        <a:ext uri="{FF2B5EF4-FFF2-40B4-BE49-F238E27FC236}">
                          <a16:creationId xmlns:a16="http://schemas.microsoft.com/office/drawing/2014/main" id="{501471DD-0173-BF99-5E96-F91F6295821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3" name="Group 1242">
                    <a:extLst>
                      <a:ext uri="{FF2B5EF4-FFF2-40B4-BE49-F238E27FC236}">
                        <a16:creationId xmlns:a16="http://schemas.microsoft.com/office/drawing/2014/main" id="{EFE000CD-F16D-B70A-57E4-EB4E0C294578}"/>
                      </a:ext>
                    </a:extLst>
                  </p:cNvPr>
                  <p:cNvGrpSpPr/>
                  <p:nvPr/>
                </p:nvGrpSpPr>
                <p:grpSpPr>
                  <a:xfrm>
                    <a:off x="3039269" y="2391772"/>
                    <a:ext cx="73025" cy="73025"/>
                    <a:chOff x="7928768" y="2797175"/>
                    <a:chExt cx="73025" cy="73025"/>
                  </a:xfrm>
                </p:grpSpPr>
                <p:sp>
                  <p:nvSpPr>
                    <p:cNvPr id="1439" name="Freeform 1438">
                      <a:extLst>
                        <a:ext uri="{FF2B5EF4-FFF2-40B4-BE49-F238E27FC236}">
                          <a16:creationId xmlns:a16="http://schemas.microsoft.com/office/drawing/2014/main" id="{A80081E3-9B60-74D0-BE07-7235C573A6C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40" name="Freeform 1439">
                      <a:extLst>
                        <a:ext uri="{FF2B5EF4-FFF2-40B4-BE49-F238E27FC236}">
                          <a16:creationId xmlns:a16="http://schemas.microsoft.com/office/drawing/2014/main" id="{7926DCD2-3E50-1B3B-0291-04D2DF58FB3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4" name="Group 1243">
                    <a:extLst>
                      <a:ext uri="{FF2B5EF4-FFF2-40B4-BE49-F238E27FC236}">
                        <a16:creationId xmlns:a16="http://schemas.microsoft.com/office/drawing/2014/main" id="{E4F9593B-5AF4-6854-A62A-0D52822C4011}"/>
                      </a:ext>
                    </a:extLst>
                  </p:cNvPr>
                  <p:cNvGrpSpPr/>
                  <p:nvPr/>
                </p:nvGrpSpPr>
                <p:grpSpPr>
                  <a:xfrm>
                    <a:off x="3051969" y="2391772"/>
                    <a:ext cx="73025" cy="73025"/>
                    <a:chOff x="7928768" y="2797175"/>
                    <a:chExt cx="73025" cy="73025"/>
                  </a:xfrm>
                </p:grpSpPr>
                <p:sp>
                  <p:nvSpPr>
                    <p:cNvPr id="1437" name="Freeform 1436">
                      <a:extLst>
                        <a:ext uri="{FF2B5EF4-FFF2-40B4-BE49-F238E27FC236}">
                          <a16:creationId xmlns:a16="http://schemas.microsoft.com/office/drawing/2014/main" id="{83434B81-E0E9-EA21-12F3-588FF73EB2F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8" name="Freeform 1437">
                      <a:extLst>
                        <a:ext uri="{FF2B5EF4-FFF2-40B4-BE49-F238E27FC236}">
                          <a16:creationId xmlns:a16="http://schemas.microsoft.com/office/drawing/2014/main" id="{814BAD76-AA3F-EF99-0D6A-5F18F084794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5" name="Group 1244">
                    <a:extLst>
                      <a:ext uri="{FF2B5EF4-FFF2-40B4-BE49-F238E27FC236}">
                        <a16:creationId xmlns:a16="http://schemas.microsoft.com/office/drawing/2014/main" id="{361512AE-9F2A-0B21-D9F8-9678045C56D7}"/>
                      </a:ext>
                    </a:extLst>
                  </p:cNvPr>
                  <p:cNvGrpSpPr/>
                  <p:nvPr/>
                </p:nvGrpSpPr>
                <p:grpSpPr>
                  <a:xfrm>
                    <a:off x="3071019" y="2391772"/>
                    <a:ext cx="73025" cy="73025"/>
                    <a:chOff x="7928768" y="2797175"/>
                    <a:chExt cx="73025" cy="73025"/>
                  </a:xfrm>
                </p:grpSpPr>
                <p:sp>
                  <p:nvSpPr>
                    <p:cNvPr id="1435" name="Freeform 1434">
                      <a:extLst>
                        <a:ext uri="{FF2B5EF4-FFF2-40B4-BE49-F238E27FC236}">
                          <a16:creationId xmlns:a16="http://schemas.microsoft.com/office/drawing/2014/main" id="{F95589AC-E569-2622-8240-14B68748933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6" name="Freeform 1435">
                      <a:extLst>
                        <a:ext uri="{FF2B5EF4-FFF2-40B4-BE49-F238E27FC236}">
                          <a16:creationId xmlns:a16="http://schemas.microsoft.com/office/drawing/2014/main" id="{167E852E-6094-DAA5-6C83-798E6787E9A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6" name="Group 1245">
                    <a:extLst>
                      <a:ext uri="{FF2B5EF4-FFF2-40B4-BE49-F238E27FC236}">
                        <a16:creationId xmlns:a16="http://schemas.microsoft.com/office/drawing/2014/main" id="{9B5DABA0-0841-5805-3077-7F3B581E667E}"/>
                      </a:ext>
                    </a:extLst>
                  </p:cNvPr>
                  <p:cNvGrpSpPr/>
                  <p:nvPr/>
                </p:nvGrpSpPr>
                <p:grpSpPr>
                  <a:xfrm>
                    <a:off x="3083719" y="2391772"/>
                    <a:ext cx="73025" cy="73025"/>
                    <a:chOff x="7928768" y="2797175"/>
                    <a:chExt cx="73025" cy="73025"/>
                  </a:xfrm>
                </p:grpSpPr>
                <p:sp>
                  <p:nvSpPr>
                    <p:cNvPr id="1433" name="Freeform 1432">
                      <a:extLst>
                        <a:ext uri="{FF2B5EF4-FFF2-40B4-BE49-F238E27FC236}">
                          <a16:creationId xmlns:a16="http://schemas.microsoft.com/office/drawing/2014/main" id="{EA0971AF-6FF6-D68F-A8C3-DE8107DAF0E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4" name="Freeform 1433">
                      <a:extLst>
                        <a:ext uri="{FF2B5EF4-FFF2-40B4-BE49-F238E27FC236}">
                          <a16:creationId xmlns:a16="http://schemas.microsoft.com/office/drawing/2014/main" id="{378EB0BB-763A-E97B-AC13-E3D8BD10D82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7" name="Group 1246">
                    <a:extLst>
                      <a:ext uri="{FF2B5EF4-FFF2-40B4-BE49-F238E27FC236}">
                        <a16:creationId xmlns:a16="http://schemas.microsoft.com/office/drawing/2014/main" id="{A4F15F9E-4E1B-F792-9959-021C953723A8}"/>
                      </a:ext>
                    </a:extLst>
                  </p:cNvPr>
                  <p:cNvGrpSpPr/>
                  <p:nvPr/>
                </p:nvGrpSpPr>
                <p:grpSpPr>
                  <a:xfrm>
                    <a:off x="2994819" y="2372722"/>
                    <a:ext cx="73025" cy="73025"/>
                    <a:chOff x="7928768" y="2797175"/>
                    <a:chExt cx="73025" cy="73025"/>
                  </a:xfrm>
                </p:grpSpPr>
                <p:sp>
                  <p:nvSpPr>
                    <p:cNvPr id="1431" name="Freeform 1430">
                      <a:extLst>
                        <a:ext uri="{FF2B5EF4-FFF2-40B4-BE49-F238E27FC236}">
                          <a16:creationId xmlns:a16="http://schemas.microsoft.com/office/drawing/2014/main" id="{AB49C342-6308-4E0A-EEB5-D09B244F8A5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2" name="Freeform 1431">
                      <a:extLst>
                        <a:ext uri="{FF2B5EF4-FFF2-40B4-BE49-F238E27FC236}">
                          <a16:creationId xmlns:a16="http://schemas.microsoft.com/office/drawing/2014/main" id="{5169B2CF-B9C9-0C34-0812-4BD9E02F858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8" name="Group 1247">
                    <a:extLst>
                      <a:ext uri="{FF2B5EF4-FFF2-40B4-BE49-F238E27FC236}">
                        <a16:creationId xmlns:a16="http://schemas.microsoft.com/office/drawing/2014/main" id="{5E1E3AA8-7EA0-9760-6AC2-A37DDB20B2C7}"/>
                      </a:ext>
                    </a:extLst>
                  </p:cNvPr>
                  <p:cNvGrpSpPr/>
                  <p:nvPr/>
                </p:nvGrpSpPr>
                <p:grpSpPr>
                  <a:xfrm>
                    <a:off x="3010694" y="2391772"/>
                    <a:ext cx="73025" cy="73025"/>
                    <a:chOff x="7928768" y="2797175"/>
                    <a:chExt cx="73025" cy="73025"/>
                  </a:xfrm>
                </p:grpSpPr>
                <p:sp>
                  <p:nvSpPr>
                    <p:cNvPr id="1429" name="Freeform 1428">
                      <a:extLst>
                        <a:ext uri="{FF2B5EF4-FFF2-40B4-BE49-F238E27FC236}">
                          <a16:creationId xmlns:a16="http://schemas.microsoft.com/office/drawing/2014/main" id="{AA5E0646-1732-E9D5-97DB-E5CEC8BECD5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0" name="Freeform 1429">
                      <a:extLst>
                        <a:ext uri="{FF2B5EF4-FFF2-40B4-BE49-F238E27FC236}">
                          <a16:creationId xmlns:a16="http://schemas.microsoft.com/office/drawing/2014/main" id="{80540A82-E506-5718-97AE-FB1FF6F278D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9" name="Group 1248">
                    <a:extLst>
                      <a:ext uri="{FF2B5EF4-FFF2-40B4-BE49-F238E27FC236}">
                        <a16:creationId xmlns:a16="http://schemas.microsoft.com/office/drawing/2014/main" id="{34315FB4-1477-D140-CD40-9978296EB93D}"/>
                      </a:ext>
                    </a:extLst>
                  </p:cNvPr>
                  <p:cNvGrpSpPr/>
                  <p:nvPr/>
                </p:nvGrpSpPr>
                <p:grpSpPr>
                  <a:xfrm>
                    <a:off x="2956719" y="2369547"/>
                    <a:ext cx="73025" cy="73025"/>
                    <a:chOff x="7928768" y="2797175"/>
                    <a:chExt cx="73025" cy="73025"/>
                  </a:xfrm>
                </p:grpSpPr>
                <p:sp>
                  <p:nvSpPr>
                    <p:cNvPr id="1427" name="Freeform 1426">
                      <a:extLst>
                        <a:ext uri="{FF2B5EF4-FFF2-40B4-BE49-F238E27FC236}">
                          <a16:creationId xmlns:a16="http://schemas.microsoft.com/office/drawing/2014/main" id="{DF3110FB-8936-7656-A154-1AEE823A5EA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8" name="Freeform 1427">
                      <a:extLst>
                        <a:ext uri="{FF2B5EF4-FFF2-40B4-BE49-F238E27FC236}">
                          <a16:creationId xmlns:a16="http://schemas.microsoft.com/office/drawing/2014/main" id="{DDC098A5-9AA4-54EC-C90E-9528F5E2013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0" name="Group 1249">
                    <a:extLst>
                      <a:ext uri="{FF2B5EF4-FFF2-40B4-BE49-F238E27FC236}">
                        <a16:creationId xmlns:a16="http://schemas.microsoft.com/office/drawing/2014/main" id="{8264B548-202E-74C1-B0A4-2A07EAAD0F91}"/>
                      </a:ext>
                    </a:extLst>
                  </p:cNvPr>
                  <p:cNvGrpSpPr/>
                  <p:nvPr/>
                </p:nvGrpSpPr>
                <p:grpSpPr>
                  <a:xfrm>
                    <a:off x="2921794" y="2369547"/>
                    <a:ext cx="73025" cy="73025"/>
                    <a:chOff x="7928768" y="2797175"/>
                    <a:chExt cx="73025" cy="73025"/>
                  </a:xfrm>
                </p:grpSpPr>
                <p:sp>
                  <p:nvSpPr>
                    <p:cNvPr id="1425" name="Freeform 1424">
                      <a:extLst>
                        <a:ext uri="{FF2B5EF4-FFF2-40B4-BE49-F238E27FC236}">
                          <a16:creationId xmlns:a16="http://schemas.microsoft.com/office/drawing/2014/main" id="{538786E0-A5AA-1444-8667-721F88E7687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6" name="Freeform 1425">
                      <a:extLst>
                        <a:ext uri="{FF2B5EF4-FFF2-40B4-BE49-F238E27FC236}">
                          <a16:creationId xmlns:a16="http://schemas.microsoft.com/office/drawing/2014/main" id="{A020DABB-7AB7-1B1A-2488-B7D5893D1D2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1" name="Group 1250">
                    <a:extLst>
                      <a:ext uri="{FF2B5EF4-FFF2-40B4-BE49-F238E27FC236}">
                        <a16:creationId xmlns:a16="http://schemas.microsoft.com/office/drawing/2014/main" id="{5134C113-BAF6-ED92-0005-70661E2669B8}"/>
                      </a:ext>
                    </a:extLst>
                  </p:cNvPr>
                  <p:cNvGrpSpPr/>
                  <p:nvPr/>
                </p:nvGrpSpPr>
                <p:grpSpPr>
                  <a:xfrm>
                    <a:off x="2909094" y="2369547"/>
                    <a:ext cx="73025" cy="73025"/>
                    <a:chOff x="7928768" y="2797175"/>
                    <a:chExt cx="73025" cy="73025"/>
                  </a:xfrm>
                </p:grpSpPr>
                <p:sp>
                  <p:nvSpPr>
                    <p:cNvPr id="1423" name="Freeform 1422">
                      <a:extLst>
                        <a:ext uri="{FF2B5EF4-FFF2-40B4-BE49-F238E27FC236}">
                          <a16:creationId xmlns:a16="http://schemas.microsoft.com/office/drawing/2014/main" id="{C496385B-851A-1500-9235-26813C7FFAC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4" name="Freeform 1423">
                      <a:extLst>
                        <a:ext uri="{FF2B5EF4-FFF2-40B4-BE49-F238E27FC236}">
                          <a16:creationId xmlns:a16="http://schemas.microsoft.com/office/drawing/2014/main" id="{96C668C9-05E2-06C3-50D6-02BAC3CF6A0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2" name="Group 1251">
                    <a:extLst>
                      <a:ext uri="{FF2B5EF4-FFF2-40B4-BE49-F238E27FC236}">
                        <a16:creationId xmlns:a16="http://schemas.microsoft.com/office/drawing/2014/main" id="{936852B8-97E0-6BCE-0961-D5FA75BBF25F}"/>
                      </a:ext>
                    </a:extLst>
                  </p:cNvPr>
                  <p:cNvGrpSpPr/>
                  <p:nvPr/>
                </p:nvGrpSpPr>
                <p:grpSpPr>
                  <a:xfrm>
                    <a:off x="2874169" y="2372722"/>
                    <a:ext cx="73025" cy="73025"/>
                    <a:chOff x="7928768" y="2797175"/>
                    <a:chExt cx="73025" cy="73025"/>
                  </a:xfrm>
                </p:grpSpPr>
                <p:sp>
                  <p:nvSpPr>
                    <p:cNvPr id="1421" name="Freeform 1420">
                      <a:extLst>
                        <a:ext uri="{FF2B5EF4-FFF2-40B4-BE49-F238E27FC236}">
                          <a16:creationId xmlns:a16="http://schemas.microsoft.com/office/drawing/2014/main" id="{EEAAD15B-E853-0B69-717A-5559F0D2333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2" name="Freeform 1421">
                      <a:extLst>
                        <a:ext uri="{FF2B5EF4-FFF2-40B4-BE49-F238E27FC236}">
                          <a16:creationId xmlns:a16="http://schemas.microsoft.com/office/drawing/2014/main" id="{022B8084-F3F1-0F86-9E73-E219578010A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3" name="Group 1252">
                    <a:extLst>
                      <a:ext uri="{FF2B5EF4-FFF2-40B4-BE49-F238E27FC236}">
                        <a16:creationId xmlns:a16="http://schemas.microsoft.com/office/drawing/2014/main" id="{2C9BE090-D3D0-7025-1E4D-694035BE0307}"/>
                      </a:ext>
                    </a:extLst>
                  </p:cNvPr>
                  <p:cNvGrpSpPr/>
                  <p:nvPr/>
                </p:nvGrpSpPr>
                <p:grpSpPr>
                  <a:xfrm>
                    <a:off x="2861469" y="2372722"/>
                    <a:ext cx="73025" cy="73025"/>
                    <a:chOff x="7928768" y="2797175"/>
                    <a:chExt cx="73025" cy="73025"/>
                  </a:xfrm>
                </p:grpSpPr>
                <p:sp>
                  <p:nvSpPr>
                    <p:cNvPr id="1419" name="Freeform 1418">
                      <a:extLst>
                        <a:ext uri="{FF2B5EF4-FFF2-40B4-BE49-F238E27FC236}">
                          <a16:creationId xmlns:a16="http://schemas.microsoft.com/office/drawing/2014/main" id="{564BCA30-0B09-3A2B-7EEE-72D0A44B4BC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20" name="Freeform 1419">
                      <a:extLst>
                        <a:ext uri="{FF2B5EF4-FFF2-40B4-BE49-F238E27FC236}">
                          <a16:creationId xmlns:a16="http://schemas.microsoft.com/office/drawing/2014/main" id="{DBCAA104-70D5-5492-BA61-D3C6233E3B4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4" name="Group 1253">
                    <a:extLst>
                      <a:ext uri="{FF2B5EF4-FFF2-40B4-BE49-F238E27FC236}">
                        <a16:creationId xmlns:a16="http://schemas.microsoft.com/office/drawing/2014/main" id="{9A208C80-2555-3DEF-0945-9357CA090D03}"/>
                      </a:ext>
                    </a:extLst>
                  </p:cNvPr>
                  <p:cNvGrpSpPr/>
                  <p:nvPr/>
                </p:nvGrpSpPr>
                <p:grpSpPr>
                  <a:xfrm>
                    <a:off x="2845594" y="2366372"/>
                    <a:ext cx="73025" cy="73025"/>
                    <a:chOff x="7928768" y="2797175"/>
                    <a:chExt cx="73025" cy="73025"/>
                  </a:xfrm>
                </p:grpSpPr>
                <p:sp>
                  <p:nvSpPr>
                    <p:cNvPr id="1417" name="Freeform 1416">
                      <a:extLst>
                        <a:ext uri="{FF2B5EF4-FFF2-40B4-BE49-F238E27FC236}">
                          <a16:creationId xmlns:a16="http://schemas.microsoft.com/office/drawing/2014/main" id="{89F87E07-333C-8565-64C4-708B0A63AB8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18" name="Freeform 1417">
                      <a:extLst>
                        <a:ext uri="{FF2B5EF4-FFF2-40B4-BE49-F238E27FC236}">
                          <a16:creationId xmlns:a16="http://schemas.microsoft.com/office/drawing/2014/main" id="{B38F4CD9-3DE6-8DC4-DDB1-BE52BB8D461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5" name="Group 1254">
                    <a:extLst>
                      <a:ext uri="{FF2B5EF4-FFF2-40B4-BE49-F238E27FC236}">
                        <a16:creationId xmlns:a16="http://schemas.microsoft.com/office/drawing/2014/main" id="{8BA65417-D034-9F33-1166-87560797F4C7}"/>
                      </a:ext>
                    </a:extLst>
                  </p:cNvPr>
                  <p:cNvGrpSpPr/>
                  <p:nvPr/>
                </p:nvGrpSpPr>
                <p:grpSpPr>
                  <a:xfrm>
                    <a:off x="2829719" y="2366372"/>
                    <a:ext cx="73025" cy="73025"/>
                    <a:chOff x="7928768" y="2797175"/>
                    <a:chExt cx="73025" cy="73025"/>
                  </a:xfrm>
                </p:grpSpPr>
                <p:sp>
                  <p:nvSpPr>
                    <p:cNvPr id="1415" name="Freeform 1414">
                      <a:extLst>
                        <a:ext uri="{FF2B5EF4-FFF2-40B4-BE49-F238E27FC236}">
                          <a16:creationId xmlns:a16="http://schemas.microsoft.com/office/drawing/2014/main" id="{14F87A6D-BA8A-EEE9-24FC-B450DDBA7CC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16" name="Freeform 1415">
                      <a:extLst>
                        <a:ext uri="{FF2B5EF4-FFF2-40B4-BE49-F238E27FC236}">
                          <a16:creationId xmlns:a16="http://schemas.microsoft.com/office/drawing/2014/main" id="{14F5DC53-1E56-F71B-08CD-064C2B1D5D4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6" name="Group 1255">
                    <a:extLst>
                      <a:ext uri="{FF2B5EF4-FFF2-40B4-BE49-F238E27FC236}">
                        <a16:creationId xmlns:a16="http://schemas.microsoft.com/office/drawing/2014/main" id="{4298A4AB-9BA0-38D7-3601-7F0945B0B9DE}"/>
                      </a:ext>
                    </a:extLst>
                  </p:cNvPr>
                  <p:cNvGrpSpPr/>
                  <p:nvPr/>
                </p:nvGrpSpPr>
                <p:grpSpPr>
                  <a:xfrm>
                    <a:off x="2810669" y="2356847"/>
                    <a:ext cx="73025" cy="73025"/>
                    <a:chOff x="7928768" y="2797175"/>
                    <a:chExt cx="73025" cy="73025"/>
                  </a:xfrm>
                </p:grpSpPr>
                <p:sp>
                  <p:nvSpPr>
                    <p:cNvPr id="1413" name="Freeform 1412">
                      <a:extLst>
                        <a:ext uri="{FF2B5EF4-FFF2-40B4-BE49-F238E27FC236}">
                          <a16:creationId xmlns:a16="http://schemas.microsoft.com/office/drawing/2014/main" id="{FE63842F-1B4C-7E13-E9EA-17F573F214A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14" name="Freeform 1413">
                      <a:extLst>
                        <a:ext uri="{FF2B5EF4-FFF2-40B4-BE49-F238E27FC236}">
                          <a16:creationId xmlns:a16="http://schemas.microsoft.com/office/drawing/2014/main" id="{69C0CB5A-A0C2-64AC-21BA-9B45DBD8D721}"/>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7" name="Group 1256">
                    <a:extLst>
                      <a:ext uri="{FF2B5EF4-FFF2-40B4-BE49-F238E27FC236}">
                        <a16:creationId xmlns:a16="http://schemas.microsoft.com/office/drawing/2014/main" id="{40D80EEF-67E6-773A-EAEB-D63D78FD346C}"/>
                      </a:ext>
                    </a:extLst>
                  </p:cNvPr>
                  <p:cNvGrpSpPr/>
                  <p:nvPr/>
                </p:nvGrpSpPr>
                <p:grpSpPr>
                  <a:xfrm>
                    <a:off x="2794794" y="2356847"/>
                    <a:ext cx="73025" cy="73025"/>
                    <a:chOff x="7928768" y="2797175"/>
                    <a:chExt cx="73025" cy="73025"/>
                  </a:xfrm>
                </p:grpSpPr>
                <p:sp>
                  <p:nvSpPr>
                    <p:cNvPr id="1411" name="Freeform 1410">
                      <a:extLst>
                        <a:ext uri="{FF2B5EF4-FFF2-40B4-BE49-F238E27FC236}">
                          <a16:creationId xmlns:a16="http://schemas.microsoft.com/office/drawing/2014/main" id="{E939CB1C-E887-3477-B8E6-847FCADFA12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12" name="Freeform 1411">
                      <a:extLst>
                        <a:ext uri="{FF2B5EF4-FFF2-40B4-BE49-F238E27FC236}">
                          <a16:creationId xmlns:a16="http://schemas.microsoft.com/office/drawing/2014/main" id="{719ECBA4-5253-4BDE-638E-74BDCF49F4B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8" name="Group 1257">
                    <a:extLst>
                      <a:ext uri="{FF2B5EF4-FFF2-40B4-BE49-F238E27FC236}">
                        <a16:creationId xmlns:a16="http://schemas.microsoft.com/office/drawing/2014/main" id="{B89B9EAF-7AF2-2898-21CA-6B2D56634FDC}"/>
                      </a:ext>
                    </a:extLst>
                  </p:cNvPr>
                  <p:cNvGrpSpPr/>
                  <p:nvPr/>
                </p:nvGrpSpPr>
                <p:grpSpPr>
                  <a:xfrm>
                    <a:off x="2778919" y="2356847"/>
                    <a:ext cx="73025" cy="73025"/>
                    <a:chOff x="7928768" y="2797175"/>
                    <a:chExt cx="73025" cy="73025"/>
                  </a:xfrm>
                </p:grpSpPr>
                <p:sp>
                  <p:nvSpPr>
                    <p:cNvPr id="1409" name="Freeform 1408">
                      <a:extLst>
                        <a:ext uri="{FF2B5EF4-FFF2-40B4-BE49-F238E27FC236}">
                          <a16:creationId xmlns:a16="http://schemas.microsoft.com/office/drawing/2014/main" id="{13FE21C9-CEFE-C030-0BD6-91329010DA1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10" name="Freeform 1409">
                      <a:extLst>
                        <a:ext uri="{FF2B5EF4-FFF2-40B4-BE49-F238E27FC236}">
                          <a16:creationId xmlns:a16="http://schemas.microsoft.com/office/drawing/2014/main" id="{41AD0F1E-610B-4C22-C1D2-E84FF1B3864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9" name="Group 1258">
                    <a:extLst>
                      <a:ext uri="{FF2B5EF4-FFF2-40B4-BE49-F238E27FC236}">
                        <a16:creationId xmlns:a16="http://schemas.microsoft.com/office/drawing/2014/main" id="{9352FE12-0DC4-4799-B813-5AD5D620D6F1}"/>
                      </a:ext>
                    </a:extLst>
                  </p:cNvPr>
                  <p:cNvGrpSpPr/>
                  <p:nvPr/>
                </p:nvGrpSpPr>
                <p:grpSpPr>
                  <a:xfrm>
                    <a:off x="2766219" y="2356847"/>
                    <a:ext cx="73025" cy="73025"/>
                    <a:chOff x="7928768" y="2797175"/>
                    <a:chExt cx="73025" cy="73025"/>
                  </a:xfrm>
                </p:grpSpPr>
                <p:sp>
                  <p:nvSpPr>
                    <p:cNvPr id="1407" name="Freeform 1406">
                      <a:extLst>
                        <a:ext uri="{FF2B5EF4-FFF2-40B4-BE49-F238E27FC236}">
                          <a16:creationId xmlns:a16="http://schemas.microsoft.com/office/drawing/2014/main" id="{CCC85470-1553-749F-3801-97617338F6A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08" name="Freeform 1407">
                      <a:extLst>
                        <a:ext uri="{FF2B5EF4-FFF2-40B4-BE49-F238E27FC236}">
                          <a16:creationId xmlns:a16="http://schemas.microsoft.com/office/drawing/2014/main" id="{12774502-7557-F280-6A73-2411E43855B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0" name="Group 1259">
                    <a:extLst>
                      <a:ext uri="{FF2B5EF4-FFF2-40B4-BE49-F238E27FC236}">
                        <a16:creationId xmlns:a16="http://schemas.microsoft.com/office/drawing/2014/main" id="{396EC5A7-A27D-4591-555C-548BFD8DFF87}"/>
                      </a:ext>
                    </a:extLst>
                  </p:cNvPr>
                  <p:cNvGrpSpPr/>
                  <p:nvPr/>
                </p:nvGrpSpPr>
                <p:grpSpPr>
                  <a:xfrm>
                    <a:off x="2753519" y="2347322"/>
                    <a:ext cx="73025" cy="73025"/>
                    <a:chOff x="7928768" y="2797175"/>
                    <a:chExt cx="73025" cy="73025"/>
                  </a:xfrm>
                </p:grpSpPr>
                <p:sp>
                  <p:nvSpPr>
                    <p:cNvPr id="1405" name="Freeform 1404">
                      <a:extLst>
                        <a:ext uri="{FF2B5EF4-FFF2-40B4-BE49-F238E27FC236}">
                          <a16:creationId xmlns:a16="http://schemas.microsoft.com/office/drawing/2014/main" id="{0019C100-78A4-C0B5-8FA1-DA1690C28D5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06" name="Freeform 1405">
                      <a:extLst>
                        <a:ext uri="{FF2B5EF4-FFF2-40B4-BE49-F238E27FC236}">
                          <a16:creationId xmlns:a16="http://schemas.microsoft.com/office/drawing/2014/main" id="{8C3D6851-A4E5-5326-7AB3-C5A05B7C248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1" name="Group 1260">
                    <a:extLst>
                      <a:ext uri="{FF2B5EF4-FFF2-40B4-BE49-F238E27FC236}">
                        <a16:creationId xmlns:a16="http://schemas.microsoft.com/office/drawing/2014/main" id="{1E9E38AC-EB19-058F-CCBF-DBA9E59D1B0E}"/>
                      </a:ext>
                    </a:extLst>
                  </p:cNvPr>
                  <p:cNvGrpSpPr/>
                  <p:nvPr/>
                </p:nvGrpSpPr>
                <p:grpSpPr>
                  <a:xfrm>
                    <a:off x="2740819" y="2347322"/>
                    <a:ext cx="73025" cy="73025"/>
                    <a:chOff x="7928768" y="2797175"/>
                    <a:chExt cx="73025" cy="73025"/>
                  </a:xfrm>
                </p:grpSpPr>
                <p:sp>
                  <p:nvSpPr>
                    <p:cNvPr id="1403" name="Freeform 1402">
                      <a:extLst>
                        <a:ext uri="{FF2B5EF4-FFF2-40B4-BE49-F238E27FC236}">
                          <a16:creationId xmlns:a16="http://schemas.microsoft.com/office/drawing/2014/main" id="{51157E7C-17E4-9CB5-AE14-3D06A8E11B8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04" name="Freeform 1403">
                      <a:extLst>
                        <a:ext uri="{FF2B5EF4-FFF2-40B4-BE49-F238E27FC236}">
                          <a16:creationId xmlns:a16="http://schemas.microsoft.com/office/drawing/2014/main" id="{819DADB1-18FE-2705-E4E0-A1D2809D083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2" name="Group 1261">
                    <a:extLst>
                      <a:ext uri="{FF2B5EF4-FFF2-40B4-BE49-F238E27FC236}">
                        <a16:creationId xmlns:a16="http://schemas.microsoft.com/office/drawing/2014/main" id="{99FE2BC9-B614-14DC-6B35-D301A9723CB6}"/>
                      </a:ext>
                    </a:extLst>
                  </p:cNvPr>
                  <p:cNvGrpSpPr/>
                  <p:nvPr/>
                </p:nvGrpSpPr>
                <p:grpSpPr>
                  <a:xfrm>
                    <a:off x="2724944" y="2347322"/>
                    <a:ext cx="73025" cy="73025"/>
                    <a:chOff x="7928768" y="2797175"/>
                    <a:chExt cx="73025" cy="73025"/>
                  </a:xfrm>
                </p:grpSpPr>
                <p:sp>
                  <p:nvSpPr>
                    <p:cNvPr id="1401" name="Freeform 1400">
                      <a:extLst>
                        <a:ext uri="{FF2B5EF4-FFF2-40B4-BE49-F238E27FC236}">
                          <a16:creationId xmlns:a16="http://schemas.microsoft.com/office/drawing/2014/main" id="{85DCD105-D020-F678-2201-F5E895B966A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02" name="Freeform 1401">
                      <a:extLst>
                        <a:ext uri="{FF2B5EF4-FFF2-40B4-BE49-F238E27FC236}">
                          <a16:creationId xmlns:a16="http://schemas.microsoft.com/office/drawing/2014/main" id="{01BD59A1-305C-A831-6B51-E51352582A9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3" name="Group 1262">
                    <a:extLst>
                      <a:ext uri="{FF2B5EF4-FFF2-40B4-BE49-F238E27FC236}">
                        <a16:creationId xmlns:a16="http://schemas.microsoft.com/office/drawing/2014/main" id="{A044C1C6-5325-691C-C9E9-0F32CFB40B19}"/>
                      </a:ext>
                    </a:extLst>
                  </p:cNvPr>
                  <p:cNvGrpSpPr/>
                  <p:nvPr/>
                </p:nvGrpSpPr>
                <p:grpSpPr>
                  <a:xfrm>
                    <a:off x="2718594" y="2325097"/>
                    <a:ext cx="73025" cy="73025"/>
                    <a:chOff x="7928768" y="2797175"/>
                    <a:chExt cx="73025" cy="73025"/>
                  </a:xfrm>
                </p:grpSpPr>
                <p:sp>
                  <p:nvSpPr>
                    <p:cNvPr id="1399" name="Freeform 1398">
                      <a:extLst>
                        <a:ext uri="{FF2B5EF4-FFF2-40B4-BE49-F238E27FC236}">
                          <a16:creationId xmlns:a16="http://schemas.microsoft.com/office/drawing/2014/main" id="{061BC93B-3FEB-BDD6-E064-8E2902597F2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00" name="Freeform 1399">
                      <a:extLst>
                        <a:ext uri="{FF2B5EF4-FFF2-40B4-BE49-F238E27FC236}">
                          <a16:creationId xmlns:a16="http://schemas.microsoft.com/office/drawing/2014/main" id="{DF75E4EE-62CE-B330-EC09-4FEC73DDF8E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4" name="Group 1263">
                    <a:extLst>
                      <a:ext uri="{FF2B5EF4-FFF2-40B4-BE49-F238E27FC236}">
                        <a16:creationId xmlns:a16="http://schemas.microsoft.com/office/drawing/2014/main" id="{7BFEF6E3-3AF5-DF6E-4771-D168D642941E}"/>
                      </a:ext>
                    </a:extLst>
                  </p:cNvPr>
                  <p:cNvGrpSpPr/>
                  <p:nvPr/>
                </p:nvGrpSpPr>
                <p:grpSpPr>
                  <a:xfrm>
                    <a:off x="2702719" y="2325097"/>
                    <a:ext cx="73025" cy="73025"/>
                    <a:chOff x="7928768" y="2797175"/>
                    <a:chExt cx="73025" cy="73025"/>
                  </a:xfrm>
                </p:grpSpPr>
                <p:sp>
                  <p:nvSpPr>
                    <p:cNvPr id="1397" name="Freeform 1396">
                      <a:extLst>
                        <a:ext uri="{FF2B5EF4-FFF2-40B4-BE49-F238E27FC236}">
                          <a16:creationId xmlns:a16="http://schemas.microsoft.com/office/drawing/2014/main" id="{93B42710-9498-C673-893E-03D3BDD944D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98" name="Freeform 1397">
                      <a:extLst>
                        <a:ext uri="{FF2B5EF4-FFF2-40B4-BE49-F238E27FC236}">
                          <a16:creationId xmlns:a16="http://schemas.microsoft.com/office/drawing/2014/main" id="{B9DBE614-BA64-9796-2CCC-7B879885A59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5" name="Group 1264">
                    <a:extLst>
                      <a:ext uri="{FF2B5EF4-FFF2-40B4-BE49-F238E27FC236}">
                        <a16:creationId xmlns:a16="http://schemas.microsoft.com/office/drawing/2014/main" id="{1E1504A9-51B0-4854-1E6C-49B3A7DBC117}"/>
                      </a:ext>
                    </a:extLst>
                  </p:cNvPr>
                  <p:cNvGrpSpPr/>
                  <p:nvPr/>
                </p:nvGrpSpPr>
                <p:grpSpPr>
                  <a:xfrm>
                    <a:off x="2690019" y="2325097"/>
                    <a:ext cx="73025" cy="73025"/>
                    <a:chOff x="7928768" y="2797175"/>
                    <a:chExt cx="73025" cy="73025"/>
                  </a:xfrm>
                </p:grpSpPr>
                <p:sp>
                  <p:nvSpPr>
                    <p:cNvPr id="1395" name="Freeform 1394">
                      <a:extLst>
                        <a:ext uri="{FF2B5EF4-FFF2-40B4-BE49-F238E27FC236}">
                          <a16:creationId xmlns:a16="http://schemas.microsoft.com/office/drawing/2014/main" id="{74FDA681-CB13-CAE9-2312-AEF2DFDBD6C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96" name="Freeform 1395">
                      <a:extLst>
                        <a:ext uri="{FF2B5EF4-FFF2-40B4-BE49-F238E27FC236}">
                          <a16:creationId xmlns:a16="http://schemas.microsoft.com/office/drawing/2014/main" id="{E565ECCC-846C-FBA5-3A9C-CB9337D81A8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6" name="Group 1265">
                    <a:extLst>
                      <a:ext uri="{FF2B5EF4-FFF2-40B4-BE49-F238E27FC236}">
                        <a16:creationId xmlns:a16="http://schemas.microsoft.com/office/drawing/2014/main" id="{851C147E-ADF4-CA18-0D4E-1D1AADACBC18}"/>
                      </a:ext>
                    </a:extLst>
                  </p:cNvPr>
                  <p:cNvGrpSpPr/>
                  <p:nvPr/>
                </p:nvGrpSpPr>
                <p:grpSpPr>
                  <a:xfrm>
                    <a:off x="2686844" y="2309222"/>
                    <a:ext cx="73025" cy="73025"/>
                    <a:chOff x="7928768" y="2797175"/>
                    <a:chExt cx="73025" cy="73025"/>
                  </a:xfrm>
                </p:grpSpPr>
                <p:sp>
                  <p:nvSpPr>
                    <p:cNvPr id="1393" name="Freeform 1392">
                      <a:extLst>
                        <a:ext uri="{FF2B5EF4-FFF2-40B4-BE49-F238E27FC236}">
                          <a16:creationId xmlns:a16="http://schemas.microsoft.com/office/drawing/2014/main" id="{C1967CE9-A000-8E39-7CAD-0945E1F60CC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94" name="Freeform 1393">
                      <a:extLst>
                        <a:ext uri="{FF2B5EF4-FFF2-40B4-BE49-F238E27FC236}">
                          <a16:creationId xmlns:a16="http://schemas.microsoft.com/office/drawing/2014/main" id="{619EAEC7-3D47-7B95-51D9-20DE377E392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7" name="Group 1266">
                    <a:extLst>
                      <a:ext uri="{FF2B5EF4-FFF2-40B4-BE49-F238E27FC236}">
                        <a16:creationId xmlns:a16="http://schemas.microsoft.com/office/drawing/2014/main" id="{585FF2CD-5301-E083-3D72-6106FA08B09A}"/>
                      </a:ext>
                    </a:extLst>
                  </p:cNvPr>
                  <p:cNvGrpSpPr/>
                  <p:nvPr/>
                </p:nvGrpSpPr>
                <p:grpSpPr>
                  <a:xfrm>
                    <a:off x="2670969" y="2309222"/>
                    <a:ext cx="73025" cy="73025"/>
                    <a:chOff x="7928768" y="2797175"/>
                    <a:chExt cx="73025" cy="73025"/>
                  </a:xfrm>
                </p:grpSpPr>
                <p:sp>
                  <p:nvSpPr>
                    <p:cNvPr id="1391" name="Freeform 1390">
                      <a:extLst>
                        <a:ext uri="{FF2B5EF4-FFF2-40B4-BE49-F238E27FC236}">
                          <a16:creationId xmlns:a16="http://schemas.microsoft.com/office/drawing/2014/main" id="{0ECC6A69-D6FF-74AC-DBDB-41BE4FD1DE8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92" name="Freeform 1391">
                      <a:extLst>
                        <a:ext uri="{FF2B5EF4-FFF2-40B4-BE49-F238E27FC236}">
                          <a16:creationId xmlns:a16="http://schemas.microsoft.com/office/drawing/2014/main" id="{A7EC8587-921D-31C9-D05A-91F37BF1A821}"/>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8" name="Group 1267">
                    <a:extLst>
                      <a:ext uri="{FF2B5EF4-FFF2-40B4-BE49-F238E27FC236}">
                        <a16:creationId xmlns:a16="http://schemas.microsoft.com/office/drawing/2014/main" id="{872035D1-0DB6-8A13-DBE2-9D127212F525}"/>
                      </a:ext>
                    </a:extLst>
                  </p:cNvPr>
                  <p:cNvGrpSpPr/>
                  <p:nvPr/>
                </p:nvGrpSpPr>
                <p:grpSpPr>
                  <a:xfrm>
                    <a:off x="2658269" y="2296522"/>
                    <a:ext cx="73025" cy="73025"/>
                    <a:chOff x="7928768" y="2797175"/>
                    <a:chExt cx="73025" cy="73025"/>
                  </a:xfrm>
                </p:grpSpPr>
                <p:sp>
                  <p:nvSpPr>
                    <p:cNvPr id="1389" name="Freeform 1388">
                      <a:extLst>
                        <a:ext uri="{FF2B5EF4-FFF2-40B4-BE49-F238E27FC236}">
                          <a16:creationId xmlns:a16="http://schemas.microsoft.com/office/drawing/2014/main" id="{9B78E52F-2C22-2247-4708-7961D751DC7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90" name="Freeform 1389">
                      <a:extLst>
                        <a:ext uri="{FF2B5EF4-FFF2-40B4-BE49-F238E27FC236}">
                          <a16:creationId xmlns:a16="http://schemas.microsoft.com/office/drawing/2014/main" id="{DD8AF365-539B-625D-7B1F-5349EC0D630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9" name="Group 1268">
                    <a:extLst>
                      <a:ext uri="{FF2B5EF4-FFF2-40B4-BE49-F238E27FC236}">
                        <a16:creationId xmlns:a16="http://schemas.microsoft.com/office/drawing/2014/main" id="{FC428010-E321-F26D-A869-C0A501BF7551}"/>
                      </a:ext>
                    </a:extLst>
                  </p:cNvPr>
                  <p:cNvGrpSpPr/>
                  <p:nvPr/>
                </p:nvGrpSpPr>
                <p:grpSpPr>
                  <a:xfrm>
                    <a:off x="2690019" y="2296522"/>
                    <a:ext cx="73025" cy="73025"/>
                    <a:chOff x="7928768" y="2797175"/>
                    <a:chExt cx="73025" cy="73025"/>
                  </a:xfrm>
                </p:grpSpPr>
                <p:sp>
                  <p:nvSpPr>
                    <p:cNvPr id="1387" name="Freeform 1386">
                      <a:extLst>
                        <a:ext uri="{FF2B5EF4-FFF2-40B4-BE49-F238E27FC236}">
                          <a16:creationId xmlns:a16="http://schemas.microsoft.com/office/drawing/2014/main" id="{2C615762-9E39-DC8F-551F-07886283984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88" name="Freeform 1387">
                      <a:extLst>
                        <a:ext uri="{FF2B5EF4-FFF2-40B4-BE49-F238E27FC236}">
                          <a16:creationId xmlns:a16="http://schemas.microsoft.com/office/drawing/2014/main" id="{C41F2632-D5D6-7FCA-F8E8-4B1BF47DF9C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0" name="Group 1269">
                    <a:extLst>
                      <a:ext uri="{FF2B5EF4-FFF2-40B4-BE49-F238E27FC236}">
                        <a16:creationId xmlns:a16="http://schemas.microsoft.com/office/drawing/2014/main" id="{C22B96C3-AB44-490C-925E-7A7B97B1F9B0}"/>
                      </a:ext>
                    </a:extLst>
                  </p:cNvPr>
                  <p:cNvGrpSpPr/>
                  <p:nvPr/>
                </p:nvGrpSpPr>
                <p:grpSpPr>
                  <a:xfrm>
                    <a:off x="2670969" y="2296522"/>
                    <a:ext cx="73025" cy="73025"/>
                    <a:chOff x="7928768" y="2797175"/>
                    <a:chExt cx="73025" cy="73025"/>
                  </a:xfrm>
                </p:grpSpPr>
                <p:sp>
                  <p:nvSpPr>
                    <p:cNvPr id="1385" name="Freeform 1384">
                      <a:extLst>
                        <a:ext uri="{FF2B5EF4-FFF2-40B4-BE49-F238E27FC236}">
                          <a16:creationId xmlns:a16="http://schemas.microsoft.com/office/drawing/2014/main" id="{68B0EDBF-89F2-45CB-6A06-C61382318EB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86" name="Freeform 1385">
                      <a:extLst>
                        <a:ext uri="{FF2B5EF4-FFF2-40B4-BE49-F238E27FC236}">
                          <a16:creationId xmlns:a16="http://schemas.microsoft.com/office/drawing/2014/main" id="{705274DE-4F90-A165-B62C-5F62ADAA219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1" name="Group 1270">
                    <a:extLst>
                      <a:ext uri="{FF2B5EF4-FFF2-40B4-BE49-F238E27FC236}">
                        <a16:creationId xmlns:a16="http://schemas.microsoft.com/office/drawing/2014/main" id="{2CBB0E1C-5DAA-B86F-30C4-2EF17FA93EE2}"/>
                      </a:ext>
                    </a:extLst>
                  </p:cNvPr>
                  <p:cNvGrpSpPr/>
                  <p:nvPr/>
                </p:nvGrpSpPr>
                <p:grpSpPr>
                  <a:xfrm>
                    <a:off x="2610644" y="2296522"/>
                    <a:ext cx="73025" cy="73025"/>
                    <a:chOff x="7928768" y="2797175"/>
                    <a:chExt cx="73025" cy="73025"/>
                  </a:xfrm>
                </p:grpSpPr>
                <p:sp>
                  <p:nvSpPr>
                    <p:cNvPr id="1383" name="Freeform 1382">
                      <a:extLst>
                        <a:ext uri="{FF2B5EF4-FFF2-40B4-BE49-F238E27FC236}">
                          <a16:creationId xmlns:a16="http://schemas.microsoft.com/office/drawing/2014/main" id="{1DFDF26D-5312-256F-619F-259430CB57B2}"/>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84" name="Freeform 1383">
                      <a:extLst>
                        <a:ext uri="{FF2B5EF4-FFF2-40B4-BE49-F238E27FC236}">
                          <a16:creationId xmlns:a16="http://schemas.microsoft.com/office/drawing/2014/main" id="{C28A3028-4678-1E9E-A1E4-D42ACEBD8141}"/>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2" name="Group 1271">
                    <a:extLst>
                      <a:ext uri="{FF2B5EF4-FFF2-40B4-BE49-F238E27FC236}">
                        <a16:creationId xmlns:a16="http://schemas.microsoft.com/office/drawing/2014/main" id="{51FBC061-AF35-735A-A481-BEC8D950F32E}"/>
                      </a:ext>
                    </a:extLst>
                  </p:cNvPr>
                  <p:cNvGrpSpPr/>
                  <p:nvPr/>
                </p:nvGrpSpPr>
                <p:grpSpPr>
                  <a:xfrm>
                    <a:off x="2559844" y="2296522"/>
                    <a:ext cx="73025" cy="73025"/>
                    <a:chOff x="7928768" y="2797175"/>
                    <a:chExt cx="73025" cy="73025"/>
                  </a:xfrm>
                </p:grpSpPr>
                <p:sp>
                  <p:nvSpPr>
                    <p:cNvPr id="1381" name="Freeform 1380">
                      <a:extLst>
                        <a:ext uri="{FF2B5EF4-FFF2-40B4-BE49-F238E27FC236}">
                          <a16:creationId xmlns:a16="http://schemas.microsoft.com/office/drawing/2014/main" id="{0EEF16FE-D1A5-531B-8293-4ADCEB3CC54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82" name="Freeform 1381">
                      <a:extLst>
                        <a:ext uri="{FF2B5EF4-FFF2-40B4-BE49-F238E27FC236}">
                          <a16:creationId xmlns:a16="http://schemas.microsoft.com/office/drawing/2014/main" id="{5CB60F62-35FC-C02C-D919-594D5AA6EC4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3" name="Group 1272">
                    <a:extLst>
                      <a:ext uri="{FF2B5EF4-FFF2-40B4-BE49-F238E27FC236}">
                        <a16:creationId xmlns:a16="http://schemas.microsoft.com/office/drawing/2014/main" id="{5A423AAB-F442-2881-3A7B-83D00A4B2129}"/>
                      </a:ext>
                    </a:extLst>
                  </p:cNvPr>
                  <p:cNvGrpSpPr/>
                  <p:nvPr/>
                </p:nvGrpSpPr>
                <p:grpSpPr>
                  <a:xfrm>
                    <a:off x="2575719" y="2296522"/>
                    <a:ext cx="73025" cy="73025"/>
                    <a:chOff x="7928768" y="2797175"/>
                    <a:chExt cx="73025" cy="73025"/>
                  </a:xfrm>
                </p:grpSpPr>
                <p:sp>
                  <p:nvSpPr>
                    <p:cNvPr id="1379" name="Freeform 1378">
                      <a:extLst>
                        <a:ext uri="{FF2B5EF4-FFF2-40B4-BE49-F238E27FC236}">
                          <a16:creationId xmlns:a16="http://schemas.microsoft.com/office/drawing/2014/main" id="{3EB6BEEF-6629-5BEE-924A-308A071EF26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80" name="Freeform 1379">
                      <a:extLst>
                        <a:ext uri="{FF2B5EF4-FFF2-40B4-BE49-F238E27FC236}">
                          <a16:creationId xmlns:a16="http://schemas.microsoft.com/office/drawing/2014/main" id="{30222431-1F8E-C4BE-A378-7BD95AEA88A7}"/>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4" name="Group 1273">
                    <a:extLst>
                      <a:ext uri="{FF2B5EF4-FFF2-40B4-BE49-F238E27FC236}">
                        <a16:creationId xmlns:a16="http://schemas.microsoft.com/office/drawing/2014/main" id="{1A3613C3-2465-22EA-864D-5B650D74B64C}"/>
                      </a:ext>
                    </a:extLst>
                  </p:cNvPr>
                  <p:cNvGrpSpPr/>
                  <p:nvPr/>
                </p:nvGrpSpPr>
                <p:grpSpPr>
                  <a:xfrm>
                    <a:off x="2591594" y="2296522"/>
                    <a:ext cx="73025" cy="73025"/>
                    <a:chOff x="7928768" y="2797175"/>
                    <a:chExt cx="73025" cy="73025"/>
                  </a:xfrm>
                </p:grpSpPr>
                <p:sp>
                  <p:nvSpPr>
                    <p:cNvPr id="1377" name="Freeform 1376">
                      <a:extLst>
                        <a:ext uri="{FF2B5EF4-FFF2-40B4-BE49-F238E27FC236}">
                          <a16:creationId xmlns:a16="http://schemas.microsoft.com/office/drawing/2014/main" id="{2E7E6F69-DAE8-AC08-CB17-4A306CC3378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78" name="Freeform 1377">
                      <a:extLst>
                        <a:ext uri="{FF2B5EF4-FFF2-40B4-BE49-F238E27FC236}">
                          <a16:creationId xmlns:a16="http://schemas.microsoft.com/office/drawing/2014/main" id="{DBB2D46C-D2D1-E8FC-A918-B783944C642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5" name="Group 1274">
                    <a:extLst>
                      <a:ext uri="{FF2B5EF4-FFF2-40B4-BE49-F238E27FC236}">
                        <a16:creationId xmlns:a16="http://schemas.microsoft.com/office/drawing/2014/main" id="{D1C45AEF-C367-CE4F-95C6-9836EE22C3C6}"/>
                      </a:ext>
                    </a:extLst>
                  </p:cNvPr>
                  <p:cNvGrpSpPr/>
                  <p:nvPr/>
                </p:nvGrpSpPr>
                <p:grpSpPr>
                  <a:xfrm>
                    <a:off x="2543969" y="2286997"/>
                    <a:ext cx="73025" cy="73025"/>
                    <a:chOff x="7928768" y="2797175"/>
                    <a:chExt cx="73025" cy="73025"/>
                  </a:xfrm>
                </p:grpSpPr>
                <p:sp>
                  <p:nvSpPr>
                    <p:cNvPr id="1375" name="Freeform 1374">
                      <a:extLst>
                        <a:ext uri="{FF2B5EF4-FFF2-40B4-BE49-F238E27FC236}">
                          <a16:creationId xmlns:a16="http://schemas.microsoft.com/office/drawing/2014/main" id="{B03D69AE-AC95-F4A3-CF53-506E7183577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76" name="Freeform 1375">
                      <a:extLst>
                        <a:ext uri="{FF2B5EF4-FFF2-40B4-BE49-F238E27FC236}">
                          <a16:creationId xmlns:a16="http://schemas.microsoft.com/office/drawing/2014/main" id="{F2F3665C-5BCE-AB30-E49F-29B30CF1301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6" name="Group 1275">
                    <a:extLst>
                      <a:ext uri="{FF2B5EF4-FFF2-40B4-BE49-F238E27FC236}">
                        <a16:creationId xmlns:a16="http://schemas.microsoft.com/office/drawing/2014/main" id="{FE845F05-6CDC-BEB9-F9ED-6FC618615E7A}"/>
                      </a:ext>
                    </a:extLst>
                  </p:cNvPr>
                  <p:cNvGrpSpPr/>
                  <p:nvPr/>
                </p:nvGrpSpPr>
                <p:grpSpPr>
                  <a:xfrm>
                    <a:off x="2528094" y="2286997"/>
                    <a:ext cx="73025" cy="73025"/>
                    <a:chOff x="7928768" y="2797175"/>
                    <a:chExt cx="73025" cy="73025"/>
                  </a:xfrm>
                </p:grpSpPr>
                <p:sp>
                  <p:nvSpPr>
                    <p:cNvPr id="1373" name="Freeform 1372">
                      <a:extLst>
                        <a:ext uri="{FF2B5EF4-FFF2-40B4-BE49-F238E27FC236}">
                          <a16:creationId xmlns:a16="http://schemas.microsoft.com/office/drawing/2014/main" id="{D5E4342C-40FC-6862-F9D6-08DA2BF3B60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74" name="Freeform 1373">
                      <a:extLst>
                        <a:ext uri="{FF2B5EF4-FFF2-40B4-BE49-F238E27FC236}">
                          <a16:creationId xmlns:a16="http://schemas.microsoft.com/office/drawing/2014/main" id="{C8987CE5-49E2-90A2-11F7-0BB04E64DBE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7" name="Group 1276">
                    <a:extLst>
                      <a:ext uri="{FF2B5EF4-FFF2-40B4-BE49-F238E27FC236}">
                        <a16:creationId xmlns:a16="http://schemas.microsoft.com/office/drawing/2014/main" id="{A47DA872-D584-6FB8-B108-159738E43563}"/>
                      </a:ext>
                    </a:extLst>
                  </p:cNvPr>
                  <p:cNvGrpSpPr/>
                  <p:nvPr/>
                </p:nvGrpSpPr>
                <p:grpSpPr>
                  <a:xfrm>
                    <a:off x="2512219" y="2280647"/>
                    <a:ext cx="73025" cy="73025"/>
                    <a:chOff x="7928768" y="2797175"/>
                    <a:chExt cx="73025" cy="73025"/>
                  </a:xfrm>
                </p:grpSpPr>
                <p:sp>
                  <p:nvSpPr>
                    <p:cNvPr id="1371" name="Freeform 1370">
                      <a:extLst>
                        <a:ext uri="{FF2B5EF4-FFF2-40B4-BE49-F238E27FC236}">
                          <a16:creationId xmlns:a16="http://schemas.microsoft.com/office/drawing/2014/main" id="{217A05DC-F8E3-4C61-8964-B9D502CC6B6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72" name="Freeform 1371">
                      <a:extLst>
                        <a:ext uri="{FF2B5EF4-FFF2-40B4-BE49-F238E27FC236}">
                          <a16:creationId xmlns:a16="http://schemas.microsoft.com/office/drawing/2014/main" id="{D3F53083-83EE-8FA4-46E3-31931D87055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8" name="Group 1277">
                    <a:extLst>
                      <a:ext uri="{FF2B5EF4-FFF2-40B4-BE49-F238E27FC236}">
                        <a16:creationId xmlns:a16="http://schemas.microsoft.com/office/drawing/2014/main" id="{2DBBE58C-DD33-B429-C24E-C575F7ED631A}"/>
                      </a:ext>
                    </a:extLst>
                  </p:cNvPr>
                  <p:cNvGrpSpPr/>
                  <p:nvPr/>
                </p:nvGrpSpPr>
                <p:grpSpPr>
                  <a:xfrm>
                    <a:off x="2493169" y="2280647"/>
                    <a:ext cx="73025" cy="73025"/>
                    <a:chOff x="7928768" y="2797175"/>
                    <a:chExt cx="73025" cy="73025"/>
                  </a:xfrm>
                </p:grpSpPr>
                <p:sp>
                  <p:nvSpPr>
                    <p:cNvPr id="1369" name="Freeform 1368">
                      <a:extLst>
                        <a:ext uri="{FF2B5EF4-FFF2-40B4-BE49-F238E27FC236}">
                          <a16:creationId xmlns:a16="http://schemas.microsoft.com/office/drawing/2014/main" id="{300F9AD9-CD1C-0C62-B344-84A60DA7818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70" name="Freeform 1369">
                      <a:extLst>
                        <a:ext uri="{FF2B5EF4-FFF2-40B4-BE49-F238E27FC236}">
                          <a16:creationId xmlns:a16="http://schemas.microsoft.com/office/drawing/2014/main" id="{9B62BEFE-4BEA-4F61-E36D-0AE6EB56C8AC}"/>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9" name="Group 1278">
                    <a:extLst>
                      <a:ext uri="{FF2B5EF4-FFF2-40B4-BE49-F238E27FC236}">
                        <a16:creationId xmlns:a16="http://schemas.microsoft.com/office/drawing/2014/main" id="{DF2F2950-D110-CA53-555F-E9F1DA1E926A}"/>
                      </a:ext>
                    </a:extLst>
                  </p:cNvPr>
                  <p:cNvGrpSpPr/>
                  <p:nvPr/>
                </p:nvGrpSpPr>
                <p:grpSpPr>
                  <a:xfrm>
                    <a:off x="2486819" y="2271122"/>
                    <a:ext cx="73025" cy="73025"/>
                    <a:chOff x="7928768" y="2797175"/>
                    <a:chExt cx="73025" cy="73025"/>
                  </a:xfrm>
                </p:grpSpPr>
                <p:sp>
                  <p:nvSpPr>
                    <p:cNvPr id="1367" name="Freeform 1366">
                      <a:extLst>
                        <a:ext uri="{FF2B5EF4-FFF2-40B4-BE49-F238E27FC236}">
                          <a16:creationId xmlns:a16="http://schemas.microsoft.com/office/drawing/2014/main" id="{E7B22DE1-1CC2-92EE-BEAA-1757ECFA36E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68" name="Freeform 1367">
                      <a:extLst>
                        <a:ext uri="{FF2B5EF4-FFF2-40B4-BE49-F238E27FC236}">
                          <a16:creationId xmlns:a16="http://schemas.microsoft.com/office/drawing/2014/main" id="{C39CDD25-791A-8F65-DEF6-ADE995C87CB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0" name="Group 1279">
                    <a:extLst>
                      <a:ext uri="{FF2B5EF4-FFF2-40B4-BE49-F238E27FC236}">
                        <a16:creationId xmlns:a16="http://schemas.microsoft.com/office/drawing/2014/main" id="{52C3831D-A9AE-8785-AAF2-627A2CB5B0FF}"/>
                      </a:ext>
                    </a:extLst>
                  </p:cNvPr>
                  <p:cNvGrpSpPr/>
                  <p:nvPr/>
                </p:nvGrpSpPr>
                <p:grpSpPr>
                  <a:xfrm>
                    <a:off x="2470944" y="2271122"/>
                    <a:ext cx="73025" cy="73025"/>
                    <a:chOff x="7928768" y="2797175"/>
                    <a:chExt cx="73025" cy="73025"/>
                  </a:xfrm>
                </p:grpSpPr>
                <p:sp>
                  <p:nvSpPr>
                    <p:cNvPr id="1365" name="Freeform 1364">
                      <a:extLst>
                        <a:ext uri="{FF2B5EF4-FFF2-40B4-BE49-F238E27FC236}">
                          <a16:creationId xmlns:a16="http://schemas.microsoft.com/office/drawing/2014/main" id="{F0342E08-E5A2-BE61-5630-897BC82B5AB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66" name="Freeform 1365">
                      <a:extLst>
                        <a:ext uri="{FF2B5EF4-FFF2-40B4-BE49-F238E27FC236}">
                          <a16:creationId xmlns:a16="http://schemas.microsoft.com/office/drawing/2014/main" id="{8E054783-ACF2-E141-FD08-2A67989D75F0}"/>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1" name="Group 1280">
                    <a:extLst>
                      <a:ext uri="{FF2B5EF4-FFF2-40B4-BE49-F238E27FC236}">
                        <a16:creationId xmlns:a16="http://schemas.microsoft.com/office/drawing/2014/main" id="{93F7A166-8B98-9594-36BF-D6BBEA164238}"/>
                      </a:ext>
                    </a:extLst>
                  </p:cNvPr>
                  <p:cNvGrpSpPr/>
                  <p:nvPr/>
                </p:nvGrpSpPr>
                <p:grpSpPr>
                  <a:xfrm>
                    <a:off x="2455069" y="2258422"/>
                    <a:ext cx="73025" cy="73025"/>
                    <a:chOff x="7928768" y="2797175"/>
                    <a:chExt cx="73025" cy="73025"/>
                  </a:xfrm>
                </p:grpSpPr>
                <p:sp>
                  <p:nvSpPr>
                    <p:cNvPr id="1363" name="Freeform 1362">
                      <a:extLst>
                        <a:ext uri="{FF2B5EF4-FFF2-40B4-BE49-F238E27FC236}">
                          <a16:creationId xmlns:a16="http://schemas.microsoft.com/office/drawing/2014/main" id="{89FA2078-F499-21AE-777F-835BA6541B9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64" name="Freeform 1363">
                      <a:extLst>
                        <a:ext uri="{FF2B5EF4-FFF2-40B4-BE49-F238E27FC236}">
                          <a16:creationId xmlns:a16="http://schemas.microsoft.com/office/drawing/2014/main" id="{9123E093-8F3C-285C-D128-6AFF7DF87BF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2" name="Group 1281">
                    <a:extLst>
                      <a:ext uri="{FF2B5EF4-FFF2-40B4-BE49-F238E27FC236}">
                        <a16:creationId xmlns:a16="http://schemas.microsoft.com/office/drawing/2014/main" id="{1149B785-4580-4131-01AC-4DC6F27B72D8}"/>
                      </a:ext>
                    </a:extLst>
                  </p:cNvPr>
                  <p:cNvGrpSpPr/>
                  <p:nvPr/>
                </p:nvGrpSpPr>
                <p:grpSpPr>
                  <a:xfrm>
                    <a:off x="2439194" y="2258422"/>
                    <a:ext cx="73025" cy="73025"/>
                    <a:chOff x="7928768" y="2797175"/>
                    <a:chExt cx="73025" cy="73025"/>
                  </a:xfrm>
                </p:grpSpPr>
                <p:sp>
                  <p:nvSpPr>
                    <p:cNvPr id="1361" name="Freeform 1360">
                      <a:extLst>
                        <a:ext uri="{FF2B5EF4-FFF2-40B4-BE49-F238E27FC236}">
                          <a16:creationId xmlns:a16="http://schemas.microsoft.com/office/drawing/2014/main" id="{C46DF1FA-1241-40E9-3801-BA6FD2F01DEC}"/>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62" name="Freeform 1361">
                      <a:extLst>
                        <a:ext uri="{FF2B5EF4-FFF2-40B4-BE49-F238E27FC236}">
                          <a16:creationId xmlns:a16="http://schemas.microsoft.com/office/drawing/2014/main" id="{C50E63F5-D333-8AE9-20C3-56583B3BDA1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3" name="Group 1282">
                    <a:extLst>
                      <a:ext uri="{FF2B5EF4-FFF2-40B4-BE49-F238E27FC236}">
                        <a16:creationId xmlns:a16="http://schemas.microsoft.com/office/drawing/2014/main" id="{8C0E0B70-15CA-EEF3-76A8-4DA23162BB94}"/>
                      </a:ext>
                    </a:extLst>
                  </p:cNvPr>
                  <p:cNvGrpSpPr/>
                  <p:nvPr/>
                </p:nvGrpSpPr>
                <p:grpSpPr>
                  <a:xfrm>
                    <a:off x="2426494" y="2258422"/>
                    <a:ext cx="73025" cy="73025"/>
                    <a:chOff x="7928768" y="2797175"/>
                    <a:chExt cx="73025" cy="73025"/>
                  </a:xfrm>
                </p:grpSpPr>
                <p:sp>
                  <p:nvSpPr>
                    <p:cNvPr id="1359" name="Freeform 1358">
                      <a:extLst>
                        <a:ext uri="{FF2B5EF4-FFF2-40B4-BE49-F238E27FC236}">
                          <a16:creationId xmlns:a16="http://schemas.microsoft.com/office/drawing/2014/main" id="{5C3EF487-3C4C-45F1-364C-C100887D393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60" name="Freeform 1359">
                      <a:extLst>
                        <a:ext uri="{FF2B5EF4-FFF2-40B4-BE49-F238E27FC236}">
                          <a16:creationId xmlns:a16="http://schemas.microsoft.com/office/drawing/2014/main" id="{F047E3D6-12F9-6EB9-C583-E95975FA23C7}"/>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4" name="Group 1283">
                    <a:extLst>
                      <a:ext uri="{FF2B5EF4-FFF2-40B4-BE49-F238E27FC236}">
                        <a16:creationId xmlns:a16="http://schemas.microsoft.com/office/drawing/2014/main" id="{C3B077A7-5ABA-2815-B73D-3C5DE25FFE42}"/>
                      </a:ext>
                    </a:extLst>
                  </p:cNvPr>
                  <p:cNvGrpSpPr/>
                  <p:nvPr/>
                </p:nvGrpSpPr>
                <p:grpSpPr>
                  <a:xfrm>
                    <a:off x="2416969" y="2239372"/>
                    <a:ext cx="73025" cy="73025"/>
                    <a:chOff x="7928768" y="2797175"/>
                    <a:chExt cx="73025" cy="73025"/>
                  </a:xfrm>
                </p:grpSpPr>
                <p:sp>
                  <p:nvSpPr>
                    <p:cNvPr id="1357" name="Freeform 1356">
                      <a:extLst>
                        <a:ext uri="{FF2B5EF4-FFF2-40B4-BE49-F238E27FC236}">
                          <a16:creationId xmlns:a16="http://schemas.microsoft.com/office/drawing/2014/main" id="{E5B069A5-3D2C-D08E-5EA0-A96B801BBD3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58" name="Freeform 1357">
                      <a:extLst>
                        <a:ext uri="{FF2B5EF4-FFF2-40B4-BE49-F238E27FC236}">
                          <a16:creationId xmlns:a16="http://schemas.microsoft.com/office/drawing/2014/main" id="{87831436-1124-7F1C-5412-306FD593D01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5" name="Group 1284">
                    <a:extLst>
                      <a:ext uri="{FF2B5EF4-FFF2-40B4-BE49-F238E27FC236}">
                        <a16:creationId xmlns:a16="http://schemas.microsoft.com/office/drawing/2014/main" id="{639520B8-723B-BA3F-C5E4-D6A8E37AF738}"/>
                      </a:ext>
                    </a:extLst>
                  </p:cNvPr>
                  <p:cNvGrpSpPr/>
                  <p:nvPr/>
                </p:nvGrpSpPr>
                <p:grpSpPr>
                  <a:xfrm>
                    <a:off x="2407444" y="2239372"/>
                    <a:ext cx="73025" cy="73025"/>
                    <a:chOff x="7928768" y="2797175"/>
                    <a:chExt cx="73025" cy="73025"/>
                  </a:xfrm>
                </p:grpSpPr>
                <p:sp>
                  <p:nvSpPr>
                    <p:cNvPr id="1355" name="Freeform 1354">
                      <a:extLst>
                        <a:ext uri="{FF2B5EF4-FFF2-40B4-BE49-F238E27FC236}">
                          <a16:creationId xmlns:a16="http://schemas.microsoft.com/office/drawing/2014/main" id="{F8ED6EC2-0740-9259-2F41-A1F847D2AD0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56" name="Freeform 1355">
                      <a:extLst>
                        <a:ext uri="{FF2B5EF4-FFF2-40B4-BE49-F238E27FC236}">
                          <a16:creationId xmlns:a16="http://schemas.microsoft.com/office/drawing/2014/main" id="{90F2910A-FFDA-6144-A684-AEA97F020C3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6" name="Group 1285">
                    <a:extLst>
                      <a:ext uri="{FF2B5EF4-FFF2-40B4-BE49-F238E27FC236}">
                        <a16:creationId xmlns:a16="http://schemas.microsoft.com/office/drawing/2014/main" id="{91967030-8774-43BB-7A9C-2E3A4E57E25D}"/>
                      </a:ext>
                    </a:extLst>
                  </p:cNvPr>
                  <p:cNvGrpSpPr/>
                  <p:nvPr/>
                </p:nvGrpSpPr>
                <p:grpSpPr>
                  <a:xfrm>
                    <a:off x="2391569" y="2239372"/>
                    <a:ext cx="73025" cy="73025"/>
                    <a:chOff x="7928768" y="2797175"/>
                    <a:chExt cx="73025" cy="73025"/>
                  </a:xfrm>
                </p:grpSpPr>
                <p:sp>
                  <p:nvSpPr>
                    <p:cNvPr id="1353" name="Freeform 1352">
                      <a:extLst>
                        <a:ext uri="{FF2B5EF4-FFF2-40B4-BE49-F238E27FC236}">
                          <a16:creationId xmlns:a16="http://schemas.microsoft.com/office/drawing/2014/main" id="{F9F5668C-7F00-02DB-D2D0-CAB2F6A9E39F}"/>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54" name="Freeform 1353">
                      <a:extLst>
                        <a:ext uri="{FF2B5EF4-FFF2-40B4-BE49-F238E27FC236}">
                          <a16:creationId xmlns:a16="http://schemas.microsoft.com/office/drawing/2014/main" id="{F11000E2-69AC-287A-9728-2B74DBB950F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7" name="Group 1286">
                    <a:extLst>
                      <a:ext uri="{FF2B5EF4-FFF2-40B4-BE49-F238E27FC236}">
                        <a16:creationId xmlns:a16="http://schemas.microsoft.com/office/drawing/2014/main" id="{668E852E-3D10-3A41-5D45-3596D68E5DAE}"/>
                      </a:ext>
                    </a:extLst>
                  </p:cNvPr>
                  <p:cNvGrpSpPr/>
                  <p:nvPr/>
                </p:nvGrpSpPr>
                <p:grpSpPr>
                  <a:xfrm>
                    <a:off x="2375694" y="2207622"/>
                    <a:ext cx="73025" cy="73025"/>
                    <a:chOff x="7928768" y="2797175"/>
                    <a:chExt cx="73025" cy="73025"/>
                  </a:xfrm>
                </p:grpSpPr>
                <p:sp>
                  <p:nvSpPr>
                    <p:cNvPr id="1351" name="Freeform 1350">
                      <a:extLst>
                        <a:ext uri="{FF2B5EF4-FFF2-40B4-BE49-F238E27FC236}">
                          <a16:creationId xmlns:a16="http://schemas.microsoft.com/office/drawing/2014/main" id="{5F20753E-3B5C-AF52-CF0C-2177F6BAD38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52" name="Freeform 1351">
                      <a:extLst>
                        <a:ext uri="{FF2B5EF4-FFF2-40B4-BE49-F238E27FC236}">
                          <a16:creationId xmlns:a16="http://schemas.microsoft.com/office/drawing/2014/main" id="{D8CA7647-43FD-69DF-A6F7-3F2D975D17D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8" name="Group 1287">
                    <a:extLst>
                      <a:ext uri="{FF2B5EF4-FFF2-40B4-BE49-F238E27FC236}">
                        <a16:creationId xmlns:a16="http://schemas.microsoft.com/office/drawing/2014/main" id="{E07C097B-772F-1B77-C07E-B348CAC358AD}"/>
                      </a:ext>
                    </a:extLst>
                  </p:cNvPr>
                  <p:cNvGrpSpPr/>
                  <p:nvPr/>
                </p:nvGrpSpPr>
                <p:grpSpPr>
                  <a:xfrm>
                    <a:off x="2356644" y="2207622"/>
                    <a:ext cx="73025" cy="73025"/>
                    <a:chOff x="7928768" y="2797175"/>
                    <a:chExt cx="73025" cy="73025"/>
                  </a:xfrm>
                </p:grpSpPr>
                <p:sp>
                  <p:nvSpPr>
                    <p:cNvPr id="1349" name="Freeform 1348">
                      <a:extLst>
                        <a:ext uri="{FF2B5EF4-FFF2-40B4-BE49-F238E27FC236}">
                          <a16:creationId xmlns:a16="http://schemas.microsoft.com/office/drawing/2014/main" id="{619D53BE-1866-0C31-8FFF-2CE24710146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50" name="Freeform 1349">
                      <a:extLst>
                        <a:ext uri="{FF2B5EF4-FFF2-40B4-BE49-F238E27FC236}">
                          <a16:creationId xmlns:a16="http://schemas.microsoft.com/office/drawing/2014/main" id="{3477D9FD-D118-406A-CCC2-9BB60076516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9" name="Group 1288">
                    <a:extLst>
                      <a:ext uri="{FF2B5EF4-FFF2-40B4-BE49-F238E27FC236}">
                        <a16:creationId xmlns:a16="http://schemas.microsoft.com/office/drawing/2014/main" id="{BA0F58B7-AB26-AFA7-9473-C9583961912B}"/>
                      </a:ext>
                    </a:extLst>
                  </p:cNvPr>
                  <p:cNvGrpSpPr/>
                  <p:nvPr/>
                </p:nvGrpSpPr>
                <p:grpSpPr>
                  <a:xfrm>
                    <a:off x="2362994" y="2191747"/>
                    <a:ext cx="73025" cy="73025"/>
                    <a:chOff x="7928768" y="2797175"/>
                    <a:chExt cx="73025" cy="73025"/>
                  </a:xfrm>
                </p:grpSpPr>
                <p:sp>
                  <p:nvSpPr>
                    <p:cNvPr id="1347" name="Freeform 1346">
                      <a:extLst>
                        <a:ext uri="{FF2B5EF4-FFF2-40B4-BE49-F238E27FC236}">
                          <a16:creationId xmlns:a16="http://schemas.microsoft.com/office/drawing/2014/main" id="{0170885E-BB7C-527B-65B0-663955809D0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48" name="Freeform 1347">
                      <a:extLst>
                        <a:ext uri="{FF2B5EF4-FFF2-40B4-BE49-F238E27FC236}">
                          <a16:creationId xmlns:a16="http://schemas.microsoft.com/office/drawing/2014/main" id="{14EA223D-9FDA-BF8D-7D55-B79433AAE68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0" name="Group 1289">
                    <a:extLst>
                      <a:ext uri="{FF2B5EF4-FFF2-40B4-BE49-F238E27FC236}">
                        <a16:creationId xmlns:a16="http://schemas.microsoft.com/office/drawing/2014/main" id="{306DBDA8-FF64-1F01-57F5-29C5609BE856}"/>
                      </a:ext>
                    </a:extLst>
                  </p:cNvPr>
                  <p:cNvGrpSpPr/>
                  <p:nvPr/>
                </p:nvGrpSpPr>
                <p:grpSpPr>
                  <a:xfrm>
                    <a:off x="2350294" y="2191747"/>
                    <a:ext cx="73025" cy="73025"/>
                    <a:chOff x="7928768" y="2797175"/>
                    <a:chExt cx="73025" cy="73025"/>
                  </a:xfrm>
                </p:grpSpPr>
                <p:sp>
                  <p:nvSpPr>
                    <p:cNvPr id="1345" name="Freeform 1344">
                      <a:extLst>
                        <a:ext uri="{FF2B5EF4-FFF2-40B4-BE49-F238E27FC236}">
                          <a16:creationId xmlns:a16="http://schemas.microsoft.com/office/drawing/2014/main" id="{55AAA744-9051-4A4A-78BB-0BA8B6006D3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46" name="Freeform 1345">
                      <a:extLst>
                        <a:ext uri="{FF2B5EF4-FFF2-40B4-BE49-F238E27FC236}">
                          <a16:creationId xmlns:a16="http://schemas.microsoft.com/office/drawing/2014/main" id="{EE663476-2F78-E4B8-CA1A-30BC836F5C89}"/>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1" name="Group 1290">
                    <a:extLst>
                      <a:ext uri="{FF2B5EF4-FFF2-40B4-BE49-F238E27FC236}">
                        <a16:creationId xmlns:a16="http://schemas.microsoft.com/office/drawing/2014/main" id="{5335AB62-97BC-134B-AADE-6EC811674D3D}"/>
                      </a:ext>
                    </a:extLst>
                  </p:cNvPr>
                  <p:cNvGrpSpPr/>
                  <p:nvPr/>
                </p:nvGrpSpPr>
                <p:grpSpPr>
                  <a:xfrm>
                    <a:off x="2334419" y="2191747"/>
                    <a:ext cx="73025" cy="73025"/>
                    <a:chOff x="7928768" y="2797175"/>
                    <a:chExt cx="73025" cy="73025"/>
                  </a:xfrm>
                </p:grpSpPr>
                <p:sp>
                  <p:nvSpPr>
                    <p:cNvPr id="1343" name="Freeform 1342">
                      <a:extLst>
                        <a:ext uri="{FF2B5EF4-FFF2-40B4-BE49-F238E27FC236}">
                          <a16:creationId xmlns:a16="http://schemas.microsoft.com/office/drawing/2014/main" id="{E4E39E99-3DF3-883E-58F5-F2DACCB7657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44" name="Freeform 1343">
                      <a:extLst>
                        <a:ext uri="{FF2B5EF4-FFF2-40B4-BE49-F238E27FC236}">
                          <a16:creationId xmlns:a16="http://schemas.microsoft.com/office/drawing/2014/main" id="{117B05AE-6311-D515-402E-EE4B5DF84E2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2" name="Group 1291">
                    <a:extLst>
                      <a:ext uri="{FF2B5EF4-FFF2-40B4-BE49-F238E27FC236}">
                        <a16:creationId xmlns:a16="http://schemas.microsoft.com/office/drawing/2014/main" id="{3033177E-2193-1243-D966-88FAA84BD7CD}"/>
                      </a:ext>
                    </a:extLst>
                  </p:cNvPr>
                  <p:cNvGrpSpPr/>
                  <p:nvPr/>
                </p:nvGrpSpPr>
                <p:grpSpPr>
                  <a:xfrm>
                    <a:off x="2321719" y="2182222"/>
                    <a:ext cx="73025" cy="73025"/>
                    <a:chOff x="7928768" y="2797175"/>
                    <a:chExt cx="73025" cy="73025"/>
                  </a:xfrm>
                </p:grpSpPr>
                <p:sp>
                  <p:nvSpPr>
                    <p:cNvPr id="1341" name="Freeform 1340">
                      <a:extLst>
                        <a:ext uri="{FF2B5EF4-FFF2-40B4-BE49-F238E27FC236}">
                          <a16:creationId xmlns:a16="http://schemas.microsoft.com/office/drawing/2014/main" id="{20BE8FF7-9C42-B002-A9F4-6281F1946DF1}"/>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42" name="Freeform 1341">
                      <a:extLst>
                        <a:ext uri="{FF2B5EF4-FFF2-40B4-BE49-F238E27FC236}">
                          <a16:creationId xmlns:a16="http://schemas.microsoft.com/office/drawing/2014/main" id="{77DCE919-E6E0-8A70-80A7-6B1ED806FEE5}"/>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3" name="Group 1292">
                    <a:extLst>
                      <a:ext uri="{FF2B5EF4-FFF2-40B4-BE49-F238E27FC236}">
                        <a16:creationId xmlns:a16="http://schemas.microsoft.com/office/drawing/2014/main" id="{B5448E10-E9E2-468C-5DEB-845455B71C1F}"/>
                      </a:ext>
                    </a:extLst>
                  </p:cNvPr>
                  <p:cNvGrpSpPr/>
                  <p:nvPr/>
                </p:nvGrpSpPr>
                <p:grpSpPr>
                  <a:xfrm>
                    <a:off x="2305844" y="2175872"/>
                    <a:ext cx="73025" cy="73025"/>
                    <a:chOff x="7928768" y="2797175"/>
                    <a:chExt cx="73025" cy="73025"/>
                  </a:xfrm>
                </p:grpSpPr>
                <p:sp>
                  <p:nvSpPr>
                    <p:cNvPr id="1339" name="Freeform 1338">
                      <a:extLst>
                        <a:ext uri="{FF2B5EF4-FFF2-40B4-BE49-F238E27FC236}">
                          <a16:creationId xmlns:a16="http://schemas.microsoft.com/office/drawing/2014/main" id="{CD71532A-E72F-2976-AF9C-19E9930683CA}"/>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40" name="Freeform 1339">
                      <a:extLst>
                        <a:ext uri="{FF2B5EF4-FFF2-40B4-BE49-F238E27FC236}">
                          <a16:creationId xmlns:a16="http://schemas.microsoft.com/office/drawing/2014/main" id="{DE4DBEE7-11F6-C8D7-13DE-64E82C50B12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4" name="Group 1293">
                    <a:extLst>
                      <a:ext uri="{FF2B5EF4-FFF2-40B4-BE49-F238E27FC236}">
                        <a16:creationId xmlns:a16="http://schemas.microsoft.com/office/drawing/2014/main" id="{FD5E97AA-3E52-2CC0-3034-F39B5E6A5163}"/>
                      </a:ext>
                    </a:extLst>
                  </p:cNvPr>
                  <p:cNvGrpSpPr/>
                  <p:nvPr/>
                </p:nvGrpSpPr>
                <p:grpSpPr>
                  <a:xfrm>
                    <a:off x="2293144" y="2166347"/>
                    <a:ext cx="73025" cy="73025"/>
                    <a:chOff x="7928768" y="2797175"/>
                    <a:chExt cx="73025" cy="73025"/>
                  </a:xfrm>
                </p:grpSpPr>
                <p:sp>
                  <p:nvSpPr>
                    <p:cNvPr id="1337" name="Freeform 1336">
                      <a:extLst>
                        <a:ext uri="{FF2B5EF4-FFF2-40B4-BE49-F238E27FC236}">
                          <a16:creationId xmlns:a16="http://schemas.microsoft.com/office/drawing/2014/main" id="{489A17AA-BC49-4339-1554-1A4514606934}"/>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38" name="Freeform 1337">
                      <a:extLst>
                        <a:ext uri="{FF2B5EF4-FFF2-40B4-BE49-F238E27FC236}">
                          <a16:creationId xmlns:a16="http://schemas.microsoft.com/office/drawing/2014/main" id="{EB0E1B5F-461E-BEE1-BEA3-3149E710598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5" name="Group 1294">
                    <a:extLst>
                      <a:ext uri="{FF2B5EF4-FFF2-40B4-BE49-F238E27FC236}">
                        <a16:creationId xmlns:a16="http://schemas.microsoft.com/office/drawing/2014/main" id="{43156AC1-80D3-CBDF-4C2B-25695E43EFC3}"/>
                      </a:ext>
                    </a:extLst>
                  </p:cNvPr>
                  <p:cNvGrpSpPr/>
                  <p:nvPr/>
                </p:nvGrpSpPr>
                <p:grpSpPr>
                  <a:xfrm>
                    <a:off x="2280444" y="2159997"/>
                    <a:ext cx="73025" cy="73025"/>
                    <a:chOff x="7928768" y="2797175"/>
                    <a:chExt cx="73025" cy="73025"/>
                  </a:xfrm>
                </p:grpSpPr>
                <p:sp>
                  <p:nvSpPr>
                    <p:cNvPr id="1335" name="Freeform 1334">
                      <a:extLst>
                        <a:ext uri="{FF2B5EF4-FFF2-40B4-BE49-F238E27FC236}">
                          <a16:creationId xmlns:a16="http://schemas.microsoft.com/office/drawing/2014/main" id="{07C8B32B-24A6-EE7D-6E1F-B1160222EDB5}"/>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36" name="Freeform 1335">
                      <a:extLst>
                        <a:ext uri="{FF2B5EF4-FFF2-40B4-BE49-F238E27FC236}">
                          <a16:creationId xmlns:a16="http://schemas.microsoft.com/office/drawing/2014/main" id="{A53377B8-1AB1-876A-D4E3-840BEC67C10B}"/>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6" name="Group 1295">
                    <a:extLst>
                      <a:ext uri="{FF2B5EF4-FFF2-40B4-BE49-F238E27FC236}">
                        <a16:creationId xmlns:a16="http://schemas.microsoft.com/office/drawing/2014/main" id="{17593EF0-2151-F260-4D19-E208BAFD6A84}"/>
                      </a:ext>
                    </a:extLst>
                  </p:cNvPr>
                  <p:cNvGrpSpPr/>
                  <p:nvPr/>
                </p:nvGrpSpPr>
                <p:grpSpPr>
                  <a:xfrm>
                    <a:off x="2270919" y="2153647"/>
                    <a:ext cx="73025" cy="73025"/>
                    <a:chOff x="7928768" y="2797175"/>
                    <a:chExt cx="73025" cy="73025"/>
                  </a:xfrm>
                </p:grpSpPr>
                <p:sp>
                  <p:nvSpPr>
                    <p:cNvPr id="1333" name="Freeform 1332">
                      <a:extLst>
                        <a:ext uri="{FF2B5EF4-FFF2-40B4-BE49-F238E27FC236}">
                          <a16:creationId xmlns:a16="http://schemas.microsoft.com/office/drawing/2014/main" id="{5140D11A-1702-7452-078E-BFBA5D1D913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34" name="Freeform 1333">
                      <a:extLst>
                        <a:ext uri="{FF2B5EF4-FFF2-40B4-BE49-F238E27FC236}">
                          <a16:creationId xmlns:a16="http://schemas.microsoft.com/office/drawing/2014/main" id="{E15DF66F-2C2C-8CC7-D5E7-37EBC944D05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7" name="Group 1296">
                    <a:extLst>
                      <a:ext uri="{FF2B5EF4-FFF2-40B4-BE49-F238E27FC236}">
                        <a16:creationId xmlns:a16="http://schemas.microsoft.com/office/drawing/2014/main" id="{93C42E80-F022-5883-FA30-6D2CBA41B3A8}"/>
                      </a:ext>
                    </a:extLst>
                  </p:cNvPr>
                  <p:cNvGrpSpPr/>
                  <p:nvPr/>
                </p:nvGrpSpPr>
                <p:grpSpPr>
                  <a:xfrm>
                    <a:off x="2235994" y="2109197"/>
                    <a:ext cx="73025" cy="73025"/>
                    <a:chOff x="7928768" y="2797175"/>
                    <a:chExt cx="73025" cy="73025"/>
                  </a:xfrm>
                </p:grpSpPr>
                <p:sp>
                  <p:nvSpPr>
                    <p:cNvPr id="1331" name="Freeform 1330">
                      <a:extLst>
                        <a:ext uri="{FF2B5EF4-FFF2-40B4-BE49-F238E27FC236}">
                          <a16:creationId xmlns:a16="http://schemas.microsoft.com/office/drawing/2014/main" id="{A5F47FED-D6E6-2E5C-5394-BA883FC0E6B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32" name="Freeform 1331">
                      <a:extLst>
                        <a:ext uri="{FF2B5EF4-FFF2-40B4-BE49-F238E27FC236}">
                          <a16:creationId xmlns:a16="http://schemas.microsoft.com/office/drawing/2014/main" id="{1AF6E0F0-15D1-EE4A-1F6B-C548247151A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8" name="Group 1297">
                    <a:extLst>
                      <a:ext uri="{FF2B5EF4-FFF2-40B4-BE49-F238E27FC236}">
                        <a16:creationId xmlns:a16="http://schemas.microsoft.com/office/drawing/2014/main" id="{4FE53721-46A2-4729-C573-1AECA859852B}"/>
                      </a:ext>
                    </a:extLst>
                  </p:cNvPr>
                  <p:cNvGrpSpPr/>
                  <p:nvPr/>
                </p:nvGrpSpPr>
                <p:grpSpPr>
                  <a:xfrm>
                    <a:off x="2223294" y="2099672"/>
                    <a:ext cx="73025" cy="73025"/>
                    <a:chOff x="7928768" y="2797175"/>
                    <a:chExt cx="73025" cy="73025"/>
                  </a:xfrm>
                </p:grpSpPr>
                <p:sp>
                  <p:nvSpPr>
                    <p:cNvPr id="1329" name="Freeform 1328">
                      <a:extLst>
                        <a:ext uri="{FF2B5EF4-FFF2-40B4-BE49-F238E27FC236}">
                          <a16:creationId xmlns:a16="http://schemas.microsoft.com/office/drawing/2014/main" id="{66F0BD65-BB94-FA4B-3B0D-18B152C8093B}"/>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30" name="Freeform 1329">
                      <a:extLst>
                        <a:ext uri="{FF2B5EF4-FFF2-40B4-BE49-F238E27FC236}">
                          <a16:creationId xmlns:a16="http://schemas.microsoft.com/office/drawing/2014/main" id="{D05998DB-C989-AFF8-61F4-B538E54BBCB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9" name="Group 1298">
                    <a:extLst>
                      <a:ext uri="{FF2B5EF4-FFF2-40B4-BE49-F238E27FC236}">
                        <a16:creationId xmlns:a16="http://schemas.microsoft.com/office/drawing/2014/main" id="{5A4C7147-76AE-3589-1F4D-1A1157E2C1FD}"/>
                      </a:ext>
                    </a:extLst>
                  </p:cNvPr>
                  <p:cNvGrpSpPr/>
                  <p:nvPr/>
                </p:nvGrpSpPr>
                <p:grpSpPr>
                  <a:xfrm>
                    <a:off x="2210594" y="2096497"/>
                    <a:ext cx="73025" cy="73025"/>
                    <a:chOff x="7928768" y="2797175"/>
                    <a:chExt cx="73025" cy="73025"/>
                  </a:xfrm>
                </p:grpSpPr>
                <p:sp>
                  <p:nvSpPr>
                    <p:cNvPr id="1327" name="Freeform 1326">
                      <a:extLst>
                        <a:ext uri="{FF2B5EF4-FFF2-40B4-BE49-F238E27FC236}">
                          <a16:creationId xmlns:a16="http://schemas.microsoft.com/office/drawing/2014/main" id="{2EE80F07-C8D9-9D06-98EF-85B4A3D439B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28" name="Freeform 1327">
                      <a:extLst>
                        <a:ext uri="{FF2B5EF4-FFF2-40B4-BE49-F238E27FC236}">
                          <a16:creationId xmlns:a16="http://schemas.microsoft.com/office/drawing/2014/main" id="{99AC3DF3-BC40-C0FC-3E5B-D533095E4F6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0" name="Group 1299">
                    <a:extLst>
                      <a:ext uri="{FF2B5EF4-FFF2-40B4-BE49-F238E27FC236}">
                        <a16:creationId xmlns:a16="http://schemas.microsoft.com/office/drawing/2014/main" id="{F0CCDF59-F31E-B28D-2750-0CD790638369}"/>
                      </a:ext>
                    </a:extLst>
                  </p:cNvPr>
                  <p:cNvGrpSpPr/>
                  <p:nvPr/>
                </p:nvGrpSpPr>
                <p:grpSpPr>
                  <a:xfrm>
                    <a:off x="2175669" y="2067922"/>
                    <a:ext cx="73025" cy="73025"/>
                    <a:chOff x="7928768" y="2797175"/>
                    <a:chExt cx="73025" cy="73025"/>
                  </a:xfrm>
                </p:grpSpPr>
                <p:sp>
                  <p:nvSpPr>
                    <p:cNvPr id="1325" name="Freeform 1324">
                      <a:extLst>
                        <a:ext uri="{FF2B5EF4-FFF2-40B4-BE49-F238E27FC236}">
                          <a16:creationId xmlns:a16="http://schemas.microsoft.com/office/drawing/2014/main" id="{3F11E2DF-566D-9C83-27A2-C261F6852F26}"/>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26" name="Freeform 1325">
                      <a:extLst>
                        <a:ext uri="{FF2B5EF4-FFF2-40B4-BE49-F238E27FC236}">
                          <a16:creationId xmlns:a16="http://schemas.microsoft.com/office/drawing/2014/main" id="{99C30886-170B-CDA5-BD2B-D9F7CAB9866F}"/>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1" name="Group 1300">
                    <a:extLst>
                      <a:ext uri="{FF2B5EF4-FFF2-40B4-BE49-F238E27FC236}">
                        <a16:creationId xmlns:a16="http://schemas.microsoft.com/office/drawing/2014/main" id="{32B3F608-91A8-FBB4-201F-FDB43E89B90D}"/>
                      </a:ext>
                    </a:extLst>
                  </p:cNvPr>
                  <p:cNvGrpSpPr/>
                  <p:nvPr/>
                </p:nvGrpSpPr>
                <p:grpSpPr>
                  <a:xfrm>
                    <a:off x="2134394" y="2042522"/>
                    <a:ext cx="73025" cy="73025"/>
                    <a:chOff x="7928768" y="2797175"/>
                    <a:chExt cx="73025" cy="73025"/>
                  </a:xfrm>
                </p:grpSpPr>
                <p:sp>
                  <p:nvSpPr>
                    <p:cNvPr id="1323" name="Freeform 1322">
                      <a:extLst>
                        <a:ext uri="{FF2B5EF4-FFF2-40B4-BE49-F238E27FC236}">
                          <a16:creationId xmlns:a16="http://schemas.microsoft.com/office/drawing/2014/main" id="{DAB5E5A2-5F6F-FA0C-616D-5010687EAA5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24" name="Freeform 1323">
                      <a:extLst>
                        <a:ext uri="{FF2B5EF4-FFF2-40B4-BE49-F238E27FC236}">
                          <a16:creationId xmlns:a16="http://schemas.microsoft.com/office/drawing/2014/main" id="{5EB44722-9DA7-306F-27CC-F23C5C7EE648}"/>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2" name="Group 1301">
                    <a:extLst>
                      <a:ext uri="{FF2B5EF4-FFF2-40B4-BE49-F238E27FC236}">
                        <a16:creationId xmlns:a16="http://schemas.microsoft.com/office/drawing/2014/main" id="{E92A0466-02A5-7E18-701E-BFAFA61920EC}"/>
                      </a:ext>
                    </a:extLst>
                  </p:cNvPr>
                  <p:cNvGrpSpPr/>
                  <p:nvPr/>
                </p:nvGrpSpPr>
                <p:grpSpPr>
                  <a:xfrm>
                    <a:off x="2093119" y="2004422"/>
                    <a:ext cx="73025" cy="73025"/>
                    <a:chOff x="7928768" y="2797175"/>
                    <a:chExt cx="73025" cy="73025"/>
                  </a:xfrm>
                </p:grpSpPr>
                <p:sp>
                  <p:nvSpPr>
                    <p:cNvPr id="1321" name="Freeform 1320">
                      <a:extLst>
                        <a:ext uri="{FF2B5EF4-FFF2-40B4-BE49-F238E27FC236}">
                          <a16:creationId xmlns:a16="http://schemas.microsoft.com/office/drawing/2014/main" id="{474C8DD2-373C-0833-84CA-472F597C76F9}"/>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22" name="Freeform 1321">
                      <a:extLst>
                        <a:ext uri="{FF2B5EF4-FFF2-40B4-BE49-F238E27FC236}">
                          <a16:creationId xmlns:a16="http://schemas.microsoft.com/office/drawing/2014/main" id="{911E2ADD-F6BB-299B-5A07-06379E65105A}"/>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3" name="Group 1302">
                    <a:extLst>
                      <a:ext uri="{FF2B5EF4-FFF2-40B4-BE49-F238E27FC236}">
                        <a16:creationId xmlns:a16="http://schemas.microsoft.com/office/drawing/2014/main" id="{C7BF86FF-16C8-3A72-48FC-6534217B8DAE}"/>
                      </a:ext>
                    </a:extLst>
                  </p:cNvPr>
                  <p:cNvGrpSpPr/>
                  <p:nvPr/>
                </p:nvGrpSpPr>
                <p:grpSpPr>
                  <a:xfrm>
                    <a:off x="2089944" y="1985372"/>
                    <a:ext cx="73025" cy="73025"/>
                    <a:chOff x="7928768" y="2797175"/>
                    <a:chExt cx="73025" cy="73025"/>
                  </a:xfrm>
                </p:grpSpPr>
                <p:sp>
                  <p:nvSpPr>
                    <p:cNvPr id="1319" name="Freeform 1318">
                      <a:extLst>
                        <a:ext uri="{FF2B5EF4-FFF2-40B4-BE49-F238E27FC236}">
                          <a16:creationId xmlns:a16="http://schemas.microsoft.com/office/drawing/2014/main" id="{11FAF662-F99F-87C2-DA9F-288EB5A238F8}"/>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20" name="Freeform 1319">
                      <a:extLst>
                        <a:ext uri="{FF2B5EF4-FFF2-40B4-BE49-F238E27FC236}">
                          <a16:creationId xmlns:a16="http://schemas.microsoft.com/office/drawing/2014/main" id="{D26922D6-6711-64C3-EC5B-99F4C8CBEC3E}"/>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4" name="Group 1303">
                    <a:extLst>
                      <a:ext uri="{FF2B5EF4-FFF2-40B4-BE49-F238E27FC236}">
                        <a16:creationId xmlns:a16="http://schemas.microsoft.com/office/drawing/2014/main" id="{F8F2F80B-E7F7-1F48-1306-2ACC3F7D82BB}"/>
                      </a:ext>
                    </a:extLst>
                  </p:cNvPr>
                  <p:cNvGrpSpPr/>
                  <p:nvPr/>
                </p:nvGrpSpPr>
                <p:grpSpPr>
                  <a:xfrm>
                    <a:off x="2064544" y="1969497"/>
                    <a:ext cx="73025" cy="73025"/>
                    <a:chOff x="7928768" y="2797175"/>
                    <a:chExt cx="73025" cy="73025"/>
                  </a:xfrm>
                </p:grpSpPr>
                <p:sp>
                  <p:nvSpPr>
                    <p:cNvPr id="1317" name="Freeform 1316">
                      <a:extLst>
                        <a:ext uri="{FF2B5EF4-FFF2-40B4-BE49-F238E27FC236}">
                          <a16:creationId xmlns:a16="http://schemas.microsoft.com/office/drawing/2014/main" id="{90A69DB6-DFFE-BB69-4EB1-1E9801416BDE}"/>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18" name="Freeform 1317">
                      <a:extLst>
                        <a:ext uri="{FF2B5EF4-FFF2-40B4-BE49-F238E27FC236}">
                          <a16:creationId xmlns:a16="http://schemas.microsoft.com/office/drawing/2014/main" id="{F49A52CD-D3C2-FE26-7EF5-1F618C2ACAC2}"/>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5" name="Group 1304">
                    <a:extLst>
                      <a:ext uri="{FF2B5EF4-FFF2-40B4-BE49-F238E27FC236}">
                        <a16:creationId xmlns:a16="http://schemas.microsoft.com/office/drawing/2014/main" id="{AACC64D4-6BA5-929E-4287-6A063B7F9F63}"/>
                      </a:ext>
                    </a:extLst>
                  </p:cNvPr>
                  <p:cNvGrpSpPr/>
                  <p:nvPr/>
                </p:nvGrpSpPr>
                <p:grpSpPr>
                  <a:xfrm>
                    <a:off x="2055019" y="1963147"/>
                    <a:ext cx="73025" cy="73025"/>
                    <a:chOff x="7928768" y="2797175"/>
                    <a:chExt cx="73025" cy="73025"/>
                  </a:xfrm>
                </p:grpSpPr>
                <p:sp>
                  <p:nvSpPr>
                    <p:cNvPr id="1315" name="Freeform 1314">
                      <a:extLst>
                        <a:ext uri="{FF2B5EF4-FFF2-40B4-BE49-F238E27FC236}">
                          <a16:creationId xmlns:a16="http://schemas.microsoft.com/office/drawing/2014/main" id="{FFBE8DC7-867D-8BD0-0A2A-88CFAEAAF0DD}"/>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16" name="Freeform 1315">
                      <a:extLst>
                        <a:ext uri="{FF2B5EF4-FFF2-40B4-BE49-F238E27FC236}">
                          <a16:creationId xmlns:a16="http://schemas.microsoft.com/office/drawing/2014/main" id="{63808BF3-DAD6-C46C-7290-C8B73C4D1956}"/>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6" name="Group 1305">
                    <a:extLst>
                      <a:ext uri="{FF2B5EF4-FFF2-40B4-BE49-F238E27FC236}">
                        <a16:creationId xmlns:a16="http://schemas.microsoft.com/office/drawing/2014/main" id="{32ADA05C-0958-F5B1-70B5-345FBB53B732}"/>
                      </a:ext>
                    </a:extLst>
                  </p:cNvPr>
                  <p:cNvGrpSpPr/>
                  <p:nvPr/>
                </p:nvGrpSpPr>
                <p:grpSpPr>
                  <a:xfrm>
                    <a:off x="2039144" y="1950447"/>
                    <a:ext cx="73025" cy="73025"/>
                    <a:chOff x="7928768" y="2797175"/>
                    <a:chExt cx="73025" cy="73025"/>
                  </a:xfrm>
                </p:grpSpPr>
                <p:sp>
                  <p:nvSpPr>
                    <p:cNvPr id="1313" name="Freeform 1312">
                      <a:extLst>
                        <a:ext uri="{FF2B5EF4-FFF2-40B4-BE49-F238E27FC236}">
                          <a16:creationId xmlns:a16="http://schemas.microsoft.com/office/drawing/2014/main" id="{702225C3-1749-A39C-E299-1399C615A023}"/>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14" name="Freeform 1313">
                      <a:extLst>
                        <a:ext uri="{FF2B5EF4-FFF2-40B4-BE49-F238E27FC236}">
                          <a16:creationId xmlns:a16="http://schemas.microsoft.com/office/drawing/2014/main" id="{E63F5E4B-352E-2C57-CF17-887F232C1674}"/>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7" name="Group 1306">
                    <a:extLst>
                      <a:ext uri="{FF2B5EF4-FFF2-40B4-BE49-F238E27FC236}">
                        <a16:creationId xmlns:a16="http://schemas.microsoft.com/office/drawing/2014/main" id="{894C2C16-B048-B460-38D6-0D34C3038F63}"/>
                      </a:ext>
                    </a:extLst>
                  </p:cNvPr>
                  <p:cNvGrpSpPr/>
                  <p:nvPr/>
                </p:nvGrpSpPr>
                <p:grpSpPr>
                  <a:xfrm>
                    <a:off x="1997869" y="1912347"/>
                    <a:ext cx="73025" cy="73025"/>
                    <a:chOff x="7928768" y="2797175"/>
                    <a:chExt cx="73025" cy="73025"/>
                  </a:xfrm>
                </p:grpSpPr>
                <p:sp>
                  <p:nvSpPr>
                    <p:cNvPr id="1311" name="Freeform 1310">
                      <a:extLst>
                        <a:ext uri="{FF2B5EF4-FFF2-40B4-BE49-F238E27FC236}">
                          <a16:creationId xmlns:a16="http://schemas.microsoft.com/office/drawing/2014/main" id="{D2A02E48-F068-ACD1-C837-E5781C054AB0}"/>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12" name="Freeform 1311">
                      <a:extLst>
                        <a:ext uri="{FF2B5EF4-FFF2-40B4-BE49-F238E27FC236}">
                          <a16:creationId xmlns:a16="http://schemas.microsoft.com/office/drawing/2014/main" id="{228F0BE2-12B7-6DC9-74CB-0DE42F3052AD}"/>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8" name="Group 1307">
                    <a:extLst>
                      <a:ext uri="{FF2B5EF4-FFF2-40B4-BE49-F238E27FC236}">
                        <a16:creationId xmlns:a16="http://schemas.microsoft.com/office/drawing/2014/main" id="{56D0357A-08E1-71E6-FFCE-ADECC32D5142}"/>
                      </a:ext>
                    </a:extLst>
                  </p:cNvPr>
                  <p:cNvGrpSpPr/>
                  <p:nvPr/>
                </p:nvGrpSpPr>
                <p:grpSpPr>
                  <a:xfrm>
                    <a:off x="1978819" y="1899647"/>
                    <a:ext cx="73025" cy="73025"/>
                    <a:chOff x="7928768" y="2797175"/>
                    <a:chExt cx="73025" cy="73025"/>
                  </a:xfrm>
                </p:grpSpPr>
                <p:sp>
                  <p:nvSpPr>
                    <p:cNvPr id="1309" name="Freeform 1308">
                      <a:extLst>
                        <a:ext uri="{FF2B5EF4-FFF2-40B4-BE49-F238E27FC236}">
                          <a16:creationId xmlns:a16="http://schemas.microsoft.com/office/drawing/2014/main" id="{D60E0135-5211-631C-5E77-3776663F0EF7}"/>
                        </a:ext>
                      </a:extLst>
                    </p:cNvPr>
                    <p:cNvSpPr/>
                    <p:nvPr/>
                  </p:nvSpPr>
                  <p:spPr>
                    <a:xfrm>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310" name="Freeform 1309">
                      <a:extLst>
                        <a:ext uri="{FF2B5EF4-FFF2-40B4-BE49-F238E27FC236}">
                          <a16:creationId xmlns:a16="http://schemas.microsoft.com/office/drawing/2014/main" id="{AB9A6551-8317-7D85-A9A8-92C92E74C363}"/>
                        </a:ext>
                      </a:extLst>
                    </p:cNvPr>
                    <p:cNvSpPr/>
                    <p:nvPr/>
                  </p:nvSpPr>
                  <p:spPr>
                    <a:xfrm rot="16200000">
                      <a:off x="7965281" y="27971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grpSp>
              <p:nvGrpSpPr>
                <p:cNvPr id="1158" name="Group 1157">
                  <a:extLst>
                    <a:ext uri="{FF2B5EF4-FFF2-40B4-BE49-F238E27FC236}">
                      <a16:creationId xmlns:a16="http://schemas.microsoft.com/office/drawing/2014/main" id="{4C77FCDD-FBF2-C701-ACE0-F923DFA0B411}"/>
                    </a:ext>
                  </a:extLst>
                </p:cNvPr>
                <p:cNvGrpSpPr/>
                <p:nvPr/>
              </p:nvGrpSpPr>
              <p:grpSpPr>
                <a:xfrm>
                  <a:off x="2028825" y="1943100"/>
                  <a:ext cx="5861050" cy="889000"/>
                  <a:chOff x="2028825" y="1943100"/>
                  <a:chExt cx="5861050" cy="889000"/>
                </a:xfrm>
              </p:grpSpPr>
              <p:sp>
                <p:nvSpPr>
                  <p:cNvPr id="1159" name="Freeform 1158">
                    <a:extLst>
                      <a:ext uri="{FF2B5EF4-FFF2-40B4-BE49-F238E27FC236}">
                        <a16:creationId xmlns:a16="http://schemas.microsoft.com/office/drawing/2014/main" id="{0516184D-BEBC-A334-C615-351D3E83E7C4}"/>
                      </a:ext>
                    </a:extLst>
                  </p:cNvPr>
                  <p:cNvSpPr/>
                  <p:nvPr/>
                </p:nvSpPr>
                <p:spPr>
                  <a:xfrm>
                    <a:off x="2028825" y="1943100"/>
                    <a:ext cx="847725" cy="460375"/>
                  </a:xfrm>
                  <a:custGeom>
                    <a:avLst/>
                    <a:gdLst>
                      <a:gd name="connsiteX0" fmla="*/ 0 w 847725"/>
                      <a:gd name="connsiteY0" fmla="*/ 0 h 460375"/>
                      <a:gd name="connsiteX1" fmla="*/ 111125 w 847725"/>
                      <a:gd name="connsiteY1" fmla="*/ 104775 h 460375"/>
                      <a:gd name="connsiteX2" fmla="*/ 276225 w 847725"/>
                      <a:gd name="connsiteY2" fmla="*/ 241300 h 460375"/>
                      <a:gd name="connsiteX3" fmla="*/ 419100 w 847725"/>
                      <a:gd name="connsiteY3" fmla="*/ 336550 h 460375"/>
                      <a:gd name="connsiteX4" fmla="*/ 568325 w 847725"/>
                      <a:gd name="connsiteY4" fmla="*/ 390525 h 460375"/>
                      <a:gd name="connsiteX5" fmla="*/ 685800 w 847725"/>
                      <a:gd name="connsiteY5" fmla="*/ 390525 h 460375"/>
                      <a:gd name="connsiteX6" fmla="*/ 739775 w 847725"/>
                      <a:gd name="connsiteY6" fmla="*/ 434975 h 460375"/>
                      <a:gd name="connsiteX7" fmla="*/ 847725 w 847725"/>
                      <a:gd name="connsiteY7" fmla="*/ 460375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5" h="460375">
                        <a:moveTo>
                          <a:pt x="0" y="0"/>
                        </a:moveTo>
                        <a:lnTo>
                          <a:pt x="111125" y="104775"/>
                        </a:lnTo>
                        <a:lnTo>
                          <a:pt x="276225" y="241300"/>
                        </a:lnTo>
                        <a:lnTo>
                          <a:pt x="419100" y="336550"/>
                        </a:lnTo>
                        <a:lnTo>
                          <a:pt x="568325" y="390525"/>
                        </a:lnTo>
                        <a:lnTo>
                          <a:pt x="685800" y="390525"/>
                        </a:lnTo>
                        <a:lnTo>
                          <a:pt x="739775" y="434975"/>
                        </a:lnTo>
                        <a:lnTo>
                          <a:pt x="847725" y="460375"/>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60" name="Freeform 1159">
                    <a:extLst>
                      <a:ext uri="{FF2B5EF4-FFF2-40B4-BE49-F238E27FC236}">
                        <a16:creationId xmlns:a16="http://schemas.microsoft.com/office/drawing/2014/main" id="{1045FD3D-5BF6-EBA7-6B0B-D157B551D154}"/>
                      </a:ext>
                    </a:extLst>
                  </p:cNvPr>
                  <p:cNvSpPr/>
                  <p:nvPr/>
                </p:nvSpPr>
                <p:spPr>
                  <a:xfrm>
                    <a:off x="2889250" y="2406650"/>
                    <a:ext cx="4527550" cy="425450"/>
                  </a:xfrm>
                  <a:custGeom>
                    <a:avLst/>
                    <a:gdLst>
                      <a:gd name="connsiteX0" fmla="*/ 0 w 4527550"/>
                      <a:gd name="connsiteY0" fmla="*/ 0 h 425450"/>
                      <a:gd name="connsiteX1" fmla="*/ 155575 w 4527550"/>
                      <a:gd name="connsiteY1" fmla="*/ 0 h 425450"/>
                      <a:gd name="connsiteX2" fmla="*/ 155575 w 4527550"/>
                      <a:gd name="connsiteY2" fmla="*/ 22225 h 425450"/>
                      <a:gd name="connsiteX3" fmla="*/ 254000 w 4527550"/>
                      <a:gd name="connsiteY3" fmla="*/ 22225 h 425450"/>
                      <a:gd name="connsiteX4" fmla="*/ 254000 w 4527550"/>
                      <a:gd name="connsiteY4" fmla="*/ 38100 h 425450"/>
                      <a:gd name="connsiteX5" fmla="*/ 333375 w 4527550"/>
                      <a:gd name="connsiteY5" fmla="*/ 38100 h 425450"/>
                      <a:gd name="connsiteX6" fmla="*/ 333375 w 4527550"/>
                      <a:gd name="connsiteY6" fmla="*/ 50800 h 425450"/>
                      <a:gd name="connsiteX7" fmla="*/ 644525 w 4527550"/>
                      <a:gd name="connsiteY7" fmla="*/ 50800 h 425450"/>
                      <a:gd name="connsiteX8" fmla="*/ 644525 w 4527550"/>
                      <a:gd name="connsiteY8" fmla="*/ 63500 h 425450"/>
                      <a:gd name="connsiteX9" fmla="*/ 882650 w 4527550"/>
                      <a:gd name="connsiteY9" fmla="*/ 63500 h 425450"/>
                      <a:gd name="connsiteX10" fmla="*/ 1028700 w 4527550"/>
                      <a:gd name="connsiteY10" fmla="*/ 127000 h 425450"/>
                      <a:gd name="connsiteX11" fmla="*/ 1104900 w 4527550"/>
                      <a:gd name="connsiteY11" fmla="*/ 127000 h 425450"/>
                      <a:gd name="connsiteX12" fmla="*/ 1104900 w 4527550"/>
                      <a:gd name="connsiteY12" fmla="*/ 149225 h 425450"/>
                      <a:gd name="connsiteX13" fmla="*/ 1428750 w 4527550"/>
                      <a:gd name="connsiteY13" fmla="*/ 149225 h 425450"/>
                      <a:gd name="connsiteX14" fmla="*/ 1428750 w 4527550"/>
                      <a:gd name="connsiteY14" fmla="*/ 187325 h 425450"/>
                      <a:gd name="connsiteX15" fmla="*/ 1720850 w 4527550"/>
                      <a:gd name="connsiteY15" fmla="*/ 187325 h 425450"/>
                      <a:gd name="connsiteX16" fmla="*/ 1720850 w 4527550"/>
                      <a:gd name="connsiteY16" fmla="*/ 238125 h 425450"/>
                      <a:gd name="connsiteX17" fmla="*/ 2171700 w 4527550"/>
                      <a:gd name="connsiteY17" fmla="*/ 238125 h 425450"/>
                      <a:gd name="connsiteX18" fmla="*/ 2171700 w 4527550"/>
                      <a:gd name="connsiteY18" fmla="*/ 301625 h 425450"/>
                      <a:gd name="connsiteX19" fmla="*/ 3346450 w 4527550"/>
                      <a:gd name="connsiteY19" fmla="*/ 301625 h 425450"/>
                      <a:gd name="connsiteX20" fmla="*/ 3346450 w 4527550"/>
                      <a:gd name="connsiteY20" fmla="*/ 425450 h 425450"/>
                      <a:gd name="connsiteX21" fmla="*/ 4527550 w 4527550"/>
                      <a:gd name="connsiteY21" fmla="*/ 4254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27550" h="425450">
                        <a:moveTo>
                          <a:pt x="0" y="0"/>
                        </a:moveTo>
                        <a:lnTo>
                          <a:pt x="155575" y="0"/>
                        </a:lnTo>
                        <a:lnTo>
                          <a:pt x="155575" y="22225"/>
                        </a:lnTo>
                        <a:lnTo>
                          <a:pt x="254000" y="22225"/>
                        </a:lnTo>
                        <a:lnTo>
                          <a:pt x="254000" y="38100"/>
                        </a:lnTo>
                        <a:lnTo>
                          <a:pt x="333375" y="38100"/>
                        </a:lnTo>
                        <a:lnTo>
                          <a:pt x="333375" y="50800"/>
                        </a:lnTo>
                        <a:lnTo>
                          <a:pt x="644525" y="50800"/>
                        </a:lnTo>
                        <a:lnTo>
                          <a:pt x="644525" y="63500"/>
                        </a:lnTo>
                        <a:lnTo>
                          <a:pt x="882650" y="63500"/>
                        </a:lnTo>
                        <a:lnTo>
                          <a:pt x="1028700" y="127000"/>
                        </a:lnTo>
                        <a:lnTo>
                          <a:pt x="1104900" y="127000"/>
                        </a:lnTo>
                        <a:lnTo>
                          <a:pt x="1104900" y="149225"/>
                        </a:lnTo>
                        <a:lnTo>
                          <a:pt x="1428750" y="149225"/>
                        </a:lnTo>
                        <a:lnTo>
                          <a:pt x="1428750" y="187325"/>
                        </a:lnTo>
                        <a:lnTo>
                          <a:pt x="1720850" y="187325"/>
                        </a:lnTo>
                        <a:lnTo>
                          <a:pt x="1720850" y="238125"/>
                        </a:lnTo>
                        <a:lnTo>
                          <a:pt x="2171700" y="238125"/>
                        </a:lnTo>
                        <a:lnTo>
                          <a:pt x="2171700" y="301625"/>
                        </a:lnTo>
                        <a:lnTo>
                          <a:pt x="3346450" y="301625"/>
                        </a:lnTo>
                        <a:lnTo>
                          <a:pt x="3346450" y="425450"/>
                        </a:lnTo>
                        <a:lnTo>
                          <a:pt x="4527550" y="42545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61" name="Freeform 1160">
                    <a:extLst>
                      <a:ext uri="{FF2B5EF4-FFF2-40B4-BE49-F238E27FC236}">
                        <a16:creationId xmlns:a16="http://schemas.microsoft.com/office/drawing/2014/main" id="{4751A2F8-4E97-C4C3-59F6-16BA5020B931}"/>
                      </a:ext>
                    </a:extLst>
                  </p:cNvPr>
                  <p:cNvSpPr/>
                  <p:nvPr/>
                </p:nvSpPr>
                <p:spPr>
                  <a:xfrm>
                    <a:off x="7127875" y="2832100"/>
                    <a:ext cx="762000" cy="0"/>
                  </a:xfrm>
                  <a:custGeom>
                    <a:avLst/>
                    <a:gdLst>
                      <a:gd name="connsiteX0" fmla="*/ 0 w 762000"/>
                      <a:gd name="connsiteY0" fmla="*/ 0 h 57150"/>
                      <a:gd name="connsiteX1" fmla="*/ 762000 w 762000"/>
                      <a:gd name="connsiteY1" fmla="*/ 0 h 57150"/>
                      <a:gd name="connsiteX2" fmla="*/ 762000 w 762000"/>
                      <a:gd name="connsiteY2" fmla="*/ 57150 h 57150"/>
                      <a:gd name="connsiteX0" fmla="*/ 0 w 762000"/>
                      <a:gd name="connsiteY0" fmla="*/ 0 h 0"/>
                      <a:gd name="connsiteX1" fmla="*/ 762000 w 762000"/>
                      <a:gd name="connsiteY1" fmla="*/ 0 h 0"/>
                    </a:gdLst>
                    <a:ahLst/>
                    <a:cxnLst>
                      <a:cxn ang="0">
                        <a:pos x="connsiteX0" y="connsiteY0"/>
                      </a:cxn>
                      <a:cxn ang="0">
                        <a:pos x="connsiteX1" y="connsiteY1"/>
                      </a:cxn>
                    </a:cxnLst>
                    <a:rect l="l" t="t" r="r" b="b"/>
                    <a:pathLst>
                      <a:path w="762000">
                        <a:moveTo>
                          <a:pt x="0" y="0"/>
                        </a:moveTo>
                        <a:lnTo>
                          <a:pt x="76200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grpSp>
            <p:nvGrpSpPr>
              <p:cNvPr id="28" name="Group 27">
                <a:extLst>
                  <a:ext uri="{FF2B5EF4-FFF2-40B4-BE49-F238E27FC236}">
                    <a16:creationId xmlns:a16="http://schemas.microsoft.com/office/drawing/2014/main" id="{9C254B46-DCB5-E63A-E0AE-7999818D0D70}"/>
                  </a:ext>
                </a:extLst>
              </p:cNvPr>
              <p:cNvGrpSpPr/>
              <p:nvPr/>
            </p:nvGrpSpPr>
            <p:grpSpPr>
              <a:xfrm>
                <a:off x="1887540" y="1866210"/>
                <a:ext cx="6587328" cy="1395397"/>
                <a:chOff x="1887540" y="1866210"/>
                <a:chExt cx="6587328" cy="1395397"/>
              </a:xfrm>
            </p:grpSpPr>
            <p:grpSp>
              <p:nvGrpSpPr>
                <p:cNvPr id="29" name="Group 28">
                  <a:extLst>
                    <a:ext uri="{FF2B5EF4-FFF2-40B4-BE49-F238E27FC236}">
                      <a16:creationId xmlns:a16="http://schemas.microsoft.com/office/drawing/2014/main" id="{C15A6AF0-84FC-E1E4-B3B5-9205517B46E4}"/>
                    </a:ext>
                  </a:extLst>
                </p:cNvPr>
                <p:cNvGrpSpPr/>
                <p:nvPr/>
              </p:nvGrpSpPr>
              <p:grpSpPr>
                <a:xfrm>
                  <a:off x="8401843" y="3188582"/>
                  <a:ext cx="73025" cy="73025"/>
                  <a:chOff x="7998618" y="2949575"/>
                  <a:chExt cx="73025" cy="73025"/>
                </a:xfrm>
              </p:grpSpPr>
              <p:sp>
                <p:nvSpPr>
                  <p:cNvPr id="1155" name="Freeform 1154">
                    <a:extLst>
                      <a:ext uri="{FF2B5EF4-FFF2-40B4-BE49-F238E27FC236}">
                        <a16:creationId xmlns:a16="http://schemas.microsoft.com/office/drawing/2014/main" id="{2B1B9309-3703-E7ED-5AEB-9A13D609147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56" name="Freeform 1155">
                    <a:extLst>
                      <a:ext uri="{FF2B5EF4-FFF2-40B4-BE49-F238E27FC236}">
                        <a16:creationId xmlns:a16="http://schemas.microsoft.com/office/drawing/2014/main" id="{60F65562-C40E-ADD4-B6FC-EC30C53343C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 name="Group 29">
                  <a:extLst>
                    <a:ext uri="{FF2B5EF4-FFF2-40B4-BE49-F238E27FC236}">
                      <a16:creationId xmlns:a16="http://schemas.microsoft.com/office/drawing/2014/main" id="{5A560CEE-22F4-4076-A95F-FD41554E78AF}"/>
                    </a:ext>
                  </a:extLst>
                </p:cNvPr>
                <p:cNvGrpSpPr/>
                <p:nvPr/>
              </p:nvGrpSpPr>
              <p:grpSpPr>
                <a:xfrm>
                  <a:off x="8338343" y="3188582"/>
                  <a:ext cx="73025" cy="73025"/>
                  <a:chOff x="7998618" y="2949575"/>
                  <a:chExt cx="73025" cy="73025"/>
                </a:xfrm>
              </p:grpSpPr>
              <p:sp>
                <p:nvSpPr>
                  <p:cNvPr id="1153" name="Freeform 1152">
                    <a:extLst>
                      <a:ext uri="{FF2B5EF4-FFF2-40B4-BE49-F238E27FC236}">
                        <a16:creationId xmlns:a16="http://schemas.microsoft.com/office/drawing/2014/main" id="{A97A46B3-58D4-7CE7-BEEF-A62AFD5515A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54" name="Freeform 1153">
                    <a:extLst>
                      <a:ext uri="{FF2B5EF4-FFF2-40B4-BE49-F238E27FC236}">
                        <a16:creationId xmlns:a16="http://schemas.microsoft.com/office/drawing/2014/main" id="{86D9FEBF-D11E-338B-2C9D-DA40AF04A2E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 name="Group 30">
                  <a:extLst>
                    <a:ext uri="{FF2B5EF4-FFF2-40B4-BE49-F238E27FC236}">
                      <a16:creationId xmlns:a16="http://schemas.microsoft.com/office/drawing/2014/main" id="{82189109-4C20-C0A4-A77D-041C08EC0AF6}"/>
                    </a:ext>
                  </a:extLst>
                </p:cNvPr>
                <p:cNvGrpSpPr/>
                <p:nvPr/>
              </p:nvGrpSpPr>
              <p:grpSpPr>
                <a:xfrm>
                  <a:off x="8303418" y="3188582"/>
                  <a:ext cx="73025" cy="73025"/>
                  <a:chOff x="7998618" y="2949575"/>
                  <a:chExt cx="73025" cy="73025"/>
                </a:xfrm>
              </p:grpSpPr>
              <p:sp>
                <p:nvSpPr>
                  <p:cNvPr id="1151" name="Freeform 1150">
                    <a:extLst>
                      <a:ext uri="{FF2B5EF4-FFF2-40B4-BE49-F238E27FC236}">
                        <a16:creationId xmlns:a16="http://schemas.microsoft.com/office/drawing/2014/main" id="{E5934DFB-3659-DCF5-F207-A6E41EDD1C2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52" name="Freeform 1151">
                    <a:extLst>
                      <a:ext uri="{FF2B5EF4-FFF2-40B4-BE49-F238E27FC236}">
                        <a16:creationId xmlns:a16="http://schemas.microsoft.com/office/drawing/2014/main" id="{92AF64F8-B192-5ECD-D786-3CF937AF497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 name="Group 31">
                  <a:extLst>
                    <a:ext uri="{FF2B5EF4-FFF2-40B4-BE49-F238E27FC236}">
                      <a16:creationId xmlns:a16="http://schemas.microsoft.com/office/drawing/2014/main" id="{FFDB5681-D79A-F9E9-9729-2A3FA9E5474D}"/>
                    </a:ext>
                  </a:extLst>
                </p:cNvPr>
                <p:cNvGrpSpPr/>
                <p:nvPr/>
              </p:nvGrpSpPr>
              <p:grpSpPr>
                <a:xfrm>
                  <a:off x="8265318" y="3188582"/>
                  <a:ext cx="73025" cy="73025"/>
                  <a:chOff x="7998618" y="2949575"/>
                  <a:chExt cx="73025" cy="73025"/>
                </a:xfrm>
              </p:grpSpPr>
              <p:sp>
                <p:nvSpPr>
                  <p:cNvPr id="1149" name="Freeform 1148">
                    <a:extLst>
                      <a:ext uri="{FF2B5EF4-FFF2-40B4-BE49-F238E27FC236}">
                        <a16:creationId xmlns:a16="http://schemas.microsoft.com/office/drawing/2014/main" id="{D50E3983-56C0-3747-5DB2-7CE20924A1A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50" name="Freeform 1149">
                    <a:extLst>
                      <a:ext uri="{FF2B5EF4-FFF2-40B4-BE49-F238E27FC236}">
                        <a16:creationId xmlns:a16="http://schemas.microsoft.com/office/drawing/2014/main" id="{B99B399E-786C-B6E6-C2DA-E5109A04865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 name="Group 32">
                  <a:extLst>
                    <a:ext uri="{FF2B5EF4-FFF2-40B4-BE49-F238E27FC236}">
                      <a16:creationId xmlns:a16="http://schemas.microsoft.com/office/drawing/2014/main" id="{1FDFC439-FDE9-9D4A-F316-B04BAD45E2C2}"/>
                    </a:ext>
                  </a:extLst>
                </p:cNvPr>
                <p:cNvGrpSpPr/>
                <p:nvPr/>
              </p:nvGrpSpPr>
              <p:grpSpPr>
                <a:xfrm>
                  <a:off x="8160543" y="3188582"/>
                  <a:ext cx="73025" cy="73025"/>
                  <a:chOff x="7998618" y="2949575"/>
                  <a:chExt cx="73025" cy="73025"/>
                </a:xfrm>
              </p:grpSpPr>
              <p:sp>
                <p:nvSpPr>
                  <p:cNvPr id="1147" name="Freeform 1146">
                    <a:extLst>
                      <a:ext uri="{FF2B5EF4-FFF2-40B4-BE49-F238E27FC236}">
                        <a16:creationId xmlns:a16="http://schemas.microsoft.com/office/drawing/2014/main" id="{05298D5A-615F-A82B-CED4-D9513A8A8AD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48" name="Freeform 1147">
                    <a:extLst>
                      <a:ext uri="{FF2B5EF4-FFF2-40B4-BE49-F238E27FC236}">
                        <a16:creationId xmlns:a16="http://schemas.microsoft.com/office/drawing/2014/main" id="{094AD493-F7C1-0DAA-11FF-373B720115F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 name="Group 33">
                  <a:extLst>
                    <a:ext uri="{FF2B5EF4-FFF2-40B4-BE49-F238E27FC236}">
                      <a16:creationId xmlns:a16="http://schemas.microsoft.com/office/drawing/2014/main" id="{F053C144-594C-FADF-7102-69385DC54B9D}"/>
                    </a:ext>
                  </a:extLst>
                </p:cNvPr>
                <p:cNvGrpSpPr/>
                <p:nvPr/>
              </p:nvGrpSpPr>
              <p:grpSpPr>
                <a:xfrm>
                  <a:off x="8176418" y="3188582"/>
                  <a:ext cx="73025" cy="73025"/>
                  <a:chOff x="7998618" y="2949575"/>
                  <a:chExt cx="73025" cy="73025"/>
                </a:xfrm>
              </p:grpSpPr>
              <p:sp>
                <p:nvSpPr>
                  <p:cNvPr id="1145" name="Freeform 1144">
                    <a:extLst>
                      <a:ext uri="{FF2B5EF4-FFF2-40B4-BE49-F238E27FC236}">
                        <a16:creationId xmlns:a16="http://schemas.microsoft.com/office/drawing/2014/main" id="{C468167D-22FA-B1FB-0B00-BF3DCAF5EFB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46" name="Freeform 1145">
                    <a:extLst>
                      <a:ext uri="{FF2B5EF4-FFF2-40B4-BE49-F238E27FC236}">
                        <a16:creationId xmlns:a16="http://schemas.microsoft.com/office/drawing/2014/main" id="{146D0FED-AFC3-0600-8DE1-E32C891B9F7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 name="Group 34">
                  <a:extLst>
                    <a:ext uri="{FF2B5EF4-FFF2-40B4-BE49-F238E27FC236}">
                      <a16:creationId xmlns:a16="http://schemas.microsoft.com/office/drawing/2014/main" id="{84ABCF11-DBE8-B77D-8C96-77B8892D3FD8}"/>
                    </a:ext>
                  </a:extLst>
                </p:cNvPr>
                <p:cNvGrpSpPr/>
                <p:nvPr/>
              </p:nvGrpSpPr>
              <p:grpSpPr>
                <a:xfrm>
                  <a:off x="8192293" y="3188582"/>
                  <a:ext cx="73025" cy="73025"/>
                  <a:chOff x="7998618" y="2949575"/>
                  <a:chExt cx="73025" cy="73025"/>
                </a:xfrm>
              </p:grpSpPr>
              <p:sp>
                <p:nvSpPr>
                  <p:cNvPr id="1143" name="Freeform 1142">
                    <a:extLst>
                      <a:ext uri="{FF2B5EF4-FFF2-40B4-BE49-F238E27FC236}">
                        <a16:creationId xmlns:a16="http://schemas.microsoft.com/office/drawing/2014/main" id="{26B62080-2460-AE02-3E0B-718A9D45811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44" name="Freeform 1143">
                    <a:extLst>
                      <a:ext uri="{FF2B5EF4-FFF2-40B4-BE49-F238E27FC236}">
                        <a16:creationId xmlns:a16="http://schemas.microsoft.com/office/drawing/2014/main" id="{2AC8765C-F928-90C1-6CE5-92F2931380C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 name="Group 35">
                  <a:extLst>
                    <a:ext uri="{FF2B5EF4-FFF2-40B4-BE49-F238E27FC236}">
                      <a16:creationId xmlns:a16="http://schemas.microsoft.com/office/drawing/2014/main" id="{CC683615-51D7-BFDD-D1C8-91757A4122B8}"/>
                    </a:ext>
                  </a:extLst>
                </p:cNvPr>
                <p:cNvGrpSpPr/>
                <p:nvPr/>
              </p:nvGrpSpPr>
              <p:grpSpPr>
                <a:xfrm>
                  <a:off x="8211343" y="3188582"/>
                  <a:ext cx="73025" cy="73025"/>
                  <a:chOff x="7998618" y="2949575"/>
                  <a:chExt cx="73025" cy="73025"/>
                </a:xfrm>
              </p:grpSpPr>
              <p:sp>
                <p:nvSpPr>
                  <p:cNvPr id="1141" name="Freeform 1140">
                    <a:extLst>
                      <a:ext uri="{FF2B5EF4-FFF2-40B4-BE49-F238E27FC236}">
                        <a16:creationId xmlns:a16="http://schemas.microsoft.com/office/drawing/2014/main" id="{F4C09C65-D7B3-4C4A-5563-A6869C67F4C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42" name="Freeform 1141">
                    <a:extLst>
                      <a:ext uri="{FF2B5EF4-FFF2-40B4-BE49-F238E27FC236}">
                        <a16:creationId xmlns:a16="http://schemas.microsoft.com/office/drawing/2014/main" id="{D4B02655-E7BA-A72E-CDA7-9393CE85ADF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 name="Group 36">
                  <a:extLst>
                    <a:ext uri="{FF2B5EF4-FFF2-40B4-BE49-F238E27FC236}">
                      <a16:creationId xmlns:a16="http://schemas.microsoft.com/office/drawing/2014/main" id="{49116CB3-1316-D8C4-1F04-6A360E7D418F}"/>
                    </a:ext>
                  </a:extLst>
                </p:cNvPr>
                <p:cNvGrpSpPr/>
                <p:nvPr/>
              </p:nvGrpSpPr>
              <p:grpSpPr>
                <a:xfrm>
                  <a:off x="8227218" y="3188582"/>
                  <a:ext cx="73025" cy="73025"/>
                  <a:chOff x="7998618" y="2949575"/>
                  <a:chExt cx="73025" cy="73025"/>
                </a:xfrm>
              </p:grpSpPr>
              <p:sp>
                <p:nvSpPr>
                  <p:cNvPr id="1139" name="Freeform 1138">
                    <a:extLst>
                      <a:ext uri="{FF2B5EF4-FFF2-40B4-BE49-F238E27FC236}">
                        <a16:creationId xmlns:a16="http://schemas.microsoft.com/office/drawing/2014/main" id="{B1155A0D-0811-4A53-A0B7-BEB7B446500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40" name="Freeform 1139">
                    <a:extLst>
                      <a:ext uri="{FF2B5EF4-FFF2-40B4-BE49-F238E27FC236}">
                        <a16:creationId xmlns:a16="http://schemas.microsoft.com/office/drawing/2014/main" id="{B9BA8264-0303-4236-9538-1D62EB98B73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 name="Group 37">
                  <a:extLst>
                    <a:ext uri="{FF2B5EF4-FFF2-40B4-BE49-F238E27FC236}">
                      <a16:creationId xmlns:a16="http://schemas.microsoft.com/office/drawing/2014/main" id="{51A8A302-7DFA-797A-3B2C-6B8270956EAB}"/>
                    </a:ext>
                  </a:extLst>
                </p:cNvPr>
                <p:cNvGrpSpPr/>
                <p:nvPr/>
              </p:nvGrpSpPr>
              <p:grpSpPr>
                <a:xfrm>
                  <a:off x="8246268" y="3188582"/>
                  <a:ext cx="73025" cy="73025"/>
                  <a:chOff x="7998618" y="2949575"/>
                  <a:chExt cx="73025" cy="73025"/>
                </a:xfrm>
              </p:grpSpPr>
              <p:sp>
                <p:nvSpPr>
                  <p:cNvPr id="1137" name="Freeform 1136">
                    <a:extLst>
                      <a:ext uri="{FF2B5EF4-FFF2-40B4-BE49-F238E27FC236}">
                        <a16:creationId xmlns:a16="http://schemas.microsoft.com/office/drawing/2014/main" id="{FEACA1F8-AC92-FF45-028E-4CA9E271210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38" name="Freeform 1137">
                    <a:extLst>
                      <a:ext uri="{FF2B5EF4-FFF2-40B4-BE49-F238E27FC236}">
                        <a16:creationId xmlns:a16="http://schemas.microsoft.com/office/drawing/2014/main" id="{9FCA5AFF-11C7-86EC-03B1-72FC95F8590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 name="Group 38">
                  <a:extLst>
                    <a:ext uri="{FF2B5EF4-FFF2-40B4-BE49-F238E27FC236}">
                      <a16:creationId xmlns:a16="http://schemas.microsoft.com/office/drawing/2014/main" id="{4E99DF0B-2B66-CF21-2E40-ACA560833AB2}"/>
                    </a:ext>
                  </a:extLst>
                </p:cNvPr>
                <p:cNvGrpSpPr/>
                <p:nvPr/>
              </p:nvGrpSpPr>
              <p:grpSpPr>
                <a:xfrm>
                  <a:off x="8131968" y="3172707"/>
                  <a:ext cx="73025" cy="73025"/>
                  <a:chOff x="7998618" y="2949575"/>
                  <a:chExt cx="73025" cy="73025"/>
                </a:xfrm>
              </p:grpSpPr>
              <p:sp>
                <p:nvSpPr>
                  <p:cNvPr id="1135" name="Freeform 1134">
                    <a:extLst>
                      <a:ext uri="{FF2B5EF4-FFF2-40B4-BE49-F238E27FC236}">
                        <a16:creationId xmlns:a16="http://schemas.microsoft.com/office/drawing/2014/main" id="{970FDE69-4245-4C76-FC87-3A32C611EF3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36" name="Freeform 1135">
                    <a:extLst>
                      <a:ext uri="{FF2B5EF4-FFF2-40B4-BE49-F238E27FC236}">
                        <a16:creationId xmlns:a16="http://schemas.microsoft.com/office/drawing/2014/main" id="{2974B432-E73C-1416-8D11-99AA6D916B5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 name="Group 39">
                  <a:extLst>
                    <a:ext uri="{FF2B5EF4-FFF2-40B4-BE49-F238E27FC236}">
                      <a16:creationId xmlns:a16="http://schemas.microsoft.com/office/drawing/2014/main" id="{9D8A5596-B911-B331-C115-96749786911E}"/>
                    </a:ext>
                  </a:extLst>
                </p:cNvPr>
                <p:cNvGrpSpPr/>
                <p:nvPr/>
              </p:nvGrpSpPr>
              <p:grpSpPr>
                <a:xfrm>
                  <a:off x="8106568" y="3172707"/>
                  <a:ext cx="73025" cy="73025"/>
                  <a:chOff x="7998618" y="2949575"/>
                  <a:chExt cx="73025" cy="73025"/>
                </a:xfrm>
              </p:grpSpPr>
              <p:sp>
                <p:nvSpPr>
                  <p:cNvPr id="1133" name="Freeform 1132">
                    <a:extLst>
                      <a:ext uri="{FF2B5EF4-FFF2-40B4-BE49-F238E27FC236}">
                        <a16:creationId xmlns:a16="http://schemas.microsoft.com/office/drawing/2014/main" id="{FAF8A98C-69C5-C804-64E3-D116C611434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34" name="Freeform 1133">
                    <a:extLst>
                      <a:ext uri="{FF2B5EF4-FFF2-40B4-BE49-F238E27FC236}">
                        <a16:creationId xmlns:a16="http://schemas.microsoft.com/office/drawing/2014/main" id="{05AA71D0-FB68-C9A4-30A4-EB5F0D49E81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1" name="Group 40">
                  <a:extLst>
                    <a:ext uri="{FF2B5EF4-FFF2-40B4-BE49-F238E27FC236}">
                      <a16:creationId xmlns:a16="http://schemas.microsoft.com/office/drawing/2014/main" id="{2A072002-074D-824F-E32B-3144CA4CBB76}"/>
                    </a:ext>
                  </a:extLst>
                </p:cNvPr>
                <p:cNvGrpSpPr/>
                <p:nvPr/>
              </p:nvGrpSpPr>
              <p:grpSpPr>
                <a:xfrm>
                  <a:off x="7947818" y="3172707"/>
                  <a:ext cx="73025" cy="73025"/>
                  <a:chOff x="7998618" y="2949575"/>
                  <a:chExt cx="73025" cy="73025"/>
                </a:xfrm>
              </p:grpSpPr>
              <p:sp>
                <p:nvSpPr>
                  <p:cNvPr id="1131" name="Freeform 1130">
                    <a:extLst>
                      <a:ext uri="{FF2B5EF4-FFF2-40B4-BE49-F238E27FC236}">
                        <a16:creationId xmlns:a16="http://schemas.microsoft.com/office/drawing/2014/main" id="{D6CC2421-9FC9-B3AC-B559-C3F4CBDA013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32" name="Freeform 1131">
                    <a:extLst>
                      <a:ext uri="{FF2B5EF4-FFF2-40B4-BE49-F238E27FC236}">
                        <a16:creationId xmlns:a16="http://schemas.microsoft.com/office/drawing/2014/main" id="{130EB61D-97EC-335E-0CF4-EF1F3C0DB26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2" name="Group 41">
                  <a:extLst>
                    <a:ext uri="{FF2B5EF4-FFF2-40B4-BE49-F238E27FC236}">
                      <a16:creationId xmlns:a16="http://schemas.microsoft.com/office/drawing/2014/main" id="{3448E404-AEC7-4434-2824-EEA35E0D4C88}"/>
                    </a:ext>
                  </a:extLst>
                </p:cNvPr>
                <p:cNvGrpSpPr/>
                <p:nvPr/>
              </p:nvGrpSpPr>
              <p:grpSpPr>
                <a:xfrm>
                  <a:off x="7963693" y="3172707"/>
                  <a:ext cx="73025" cy="73025"/>
                  <a:chOff x="7998618" y="2949575"/>
                  <a:chExt cx="73025" cy="73025"/>
                </a:xfrm>
              </p:grpSpPr>
              <p:sp>
                <p:nvSpPr>
                  <p:cNvPr id="1129" name="Freeform 1128">
                    <a:extLst>
                      <a:ext uri="{FF2B5EF4-FFF2-40B4-BE49-F238E27FC236}">
                        <a16:creationId xmlns:a16="http://schemas.microsoft.com/office/drawing/2014/main" id="{30EFB34C-C375-92E9-9331-3CFE8947F1A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30" name="Freeform 1129">
                    <a:extLst>
                      <a:ext uri="{FF2B5EF4-FFF2-40B4-BE49-F238E27FC236}">
                        <a16:creationId xmlns:a16="http://schemas.microsoft.com/office/drawing/2014/main" id="{3E9D98A6-58DF-EBA9-E010-4D0EBA04990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3" name="Group 42">
                  <a:extLst>
                    <a:ext uri="{FF2B5EF4-FFF2-40B4-BE49-F238E27FC236}">
                      <a16:creationId xmlns:a16="http://schemas.microsoft.com/office/drawing/2014/main" id="{99213640-CF26-6F85-F880-F0C3E4366D57}"/>
                    </a:ext>
                  </a:extLst>
                </p:cNvPr>
                <p:cNvGrpSpPr/>
                <p:nvPr/>
              </p:nvGrpSpPr>
              <p:grpSpPr>
                <a:xfrm>
                  <a:off x="7979568" y="3172707"/>
                  <a:ext cx="73025" cy="73025"/>
                  <a:chOff x="7998618" y="2949575"/>
                  <a:chExt cx="73025" cy="73025"/>
                </a:xfrm>
              </p:grpSpPr>
              <p:sp>
                <p:nvSpPr>
                  <p:cNvPr id="1127" name="Freeform 1126">
                    <a:extLst>
                      <a:ext uri="{FF2B5EF4-FFF2-40B4-BE49-F238E27FC236}">
                        <a16:creationId xmlns:a16="http://schemas.microsoft.com/office/drawing/2014/main" id="{B6485722-7A84-944F-B7C2-681728DD4D8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28" name="Freeform 1127">
                    <a:extLst>
                      <a:ext uri="{FF2B5EF4-FFF2-40B4-BE49-F238E27FC236}">
                        <a16:creationId xmlns:a16="http://schemas.microsoft.com/office/drawing/2014/main" id="{0244F5FC-0261-C8C0-B1D1-8D0112DCF60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4" name="Group 43">
                  <a:extLst>
                    <a:ext uri="{FF2B5EF4-FFF2-40B4-BE49-F238E27FC236}">
                      <a16:creationId xmlns:a16="http://schemas.microsoft.com/office/drawing/2014/main" id="{FAA10566-9AAD-A6AA-C1FF-3A9B865BF047}"/>
                    </a:ext>
                  </a:extLst>
                </p:cNvPr>
                <p:cNvGrpSpPr/>
                <p:nvPr/>
              </p:nvGrpSpPr>
              <p:grpSpPr>
                <a:xfrm>
                  <a:off x="7998618" y="3172707"/>
                  <a:ext cx="73025" cy="73025"/>
                  <a:chOff x="7998618" y="2949575"/>
                  <a:chExt cx="73025" cy="73025"/>
                </a:xfrm>
              </p:grpSpPr>
              <p:sp>
                <p:nvSpPr>
                  <p:cNvPr id="1125" name="Freeform 1124">
                    <a:extLst>
                      <a:ext uri="{FF2B5EF4-FFF2-40B4-BE49-F238E27FC236}">
                        <a16:creationId xmlns:a16="http://schemas.microsoft.com/office/drawing/2014/main" id="{E799BB48-EF16-CAC2-EA74-A62617E027D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26" name="Freeform 1125">
                    <a:extLst>
                      <a:ext uri="{FF2B5EF4-FFF2-40B4-BE49-F238E27FC236}">
                        <a16:creationId xmlns:a16="http://schemas.microsoft.com/office/drawing/2014/main" id="{22E3574E-AEFF-C494-A483-B92606AAE9D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5" name="Group 44">
                  <a:extLst>
                    <a:ext uri="{FF2B5EF4-FFF2-40B4-BE49-F238E27FC236}">
                      <a16:creationId xmlns:a16="http://schemas.microsoft.com/office/drawing/2014/main" id="{41D2A1FB-B9FB-4198-FA3E-3AF442737C2D}"/>
                    </a:ext>
                  </a:extLst>
                </p:cNvPr>
                <p:cNvGrpSpPr/>
                <p:nvPr/>
              </p:nvGrpSpPr>
              <p:grpSpPr>
                <a:xfrm>
                  <a:off x="8017668" y="3172707"/>
                  <a:ext cx="73025" cy="73025"/>
                  <a:chOff x="7998618" y="2949575"/>
                  <a:chExt cx="73025" cy="73025"/>
                </a:xfrm>
              </p:grpSpPr>
              <p:sp>
                <p:nvSpPr>
                  <p:cNvPr id="1123" name="Freeform 1122">
                    <a:extLst>
                      <a:ext uri="{FF2B5EF4-FFF2-40B4-BE49-F238E27FC236}">
                        <a16:creationId xmlns:a16="http://schemas.microsoft.com/office/drawing/2014/main" id="{DBBA91BE-229F-414A-A678-DDE7E658BAF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24" name="Freeform 1123">
                    <a:extLst>
                      <a:ext uri="{FF2B5EF4-FFF2-40B4-BE49-F238E27FC236}">
                        <a16:creationId xmlns:a16="http://schemas.microsoft.com/office/drawing/2014/main" id="{3200EE95-9CA9-B780-2D99-F8759DF61C7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6" name="Group 45">
                  <a:extLst>
                    <a:ext uri="{FF2B5EF4-FFF2-40B4-BE49-F238E27FC236}">
                      <a16:creationId xmlns:a16="http://schemas.microsoft.com/office/drawing/2014/main" id="{D5925401-5BD8-B48B-4030-19E0E9617157}"/>
                    </a:ext>
                  </a:extLst>
                </p:cNvPr>
                <p:cNvGrpSpPr/>
                <p:nvPr/>
              </p:nvGrpSpPr>
              <p:grpSpPr>
                <a:xfrm>
                  <a:off x="8033543" y="3172707"/>
                  <a:ext cx="73025" cy="73025"/>
                  <a:chOff x="7998618" y="2949575"/>
                  <a:chExt cx="73025" cy="73025"/>
                </a:xfrm>
              </p:grpSpPr>
              <p:sp>
                <p:nvSpPr>
                  <p:cNvPr id="1121" name="Freeform 1120">
                    <a:extLst>
                      <a:ext uri="{FF2B5EF4-FFF2-40B4-BE49-F238E27FC236}">
                        <a16:creationId xmlns:a16="http://schemas.microsoft.com/office/drawing/2014/main" id="{B2355084-1A8B-22A9-C05D-F2B18734704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22" name="Freeform 1121">
                    <a:extLst>
                      <a:ext uri="{FF2B5EF4-FFF2-40B4-BE49-F238E27FC236}">
                        <a16:creationId xmlns:a16="http://schemas.microsoft.com/office/drawing/2014/main" id="{3F8FE681-5EF1-5592-0D57-13332C1964B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7" name="Group 46">
                  <a:extLst>
                    <a:ext uri="{FF2B5EF4-FFF2-40B4-BE49-F238E27FC236}">
                      <a16:creationId xmlns:a16="http://schemas.microsoft.com/office/drawing/2014/main" id="{56EB6612-0BDF-20E2-005D-62CFFCEBEFC0}"/>
                    </a:ext>
                  </a:extLst>
                </p:cNvPr>
                <p:cNvGrpSpPr/>
                <p:nvPr/>
              </p:nvGrpSpPr>
              <p:grpSpPr>
                <a:xfrm>
                  <a:off x="8052593" y="3172707"/>
                  <a:ext cx="73025" cy="73025"/>
                  <a:chOff x="7998618" y="2949575"/>
                  <a:chExt cx="73025" cy="73025"/>
                </a:xfrm>
              </p:grpSpPr>
              <p:sp>
                <p:nvSpPr>
                  <p:cNvPr id="1119" name="Freeform 1118">
                    <a:extLst>
                      <a:ext uri="{FF2B5EF4-FFF2-40B4-BE49-F238E27FC236}">
                        <a16:creationId xmlns:a16="http://schemas.microsoft.com/office/drawing/2014/main" id="{A8E404D5-15A4-30F5-E328-B1100EB45B7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20" name="Freeform 1119">
                    <a:extLst>
                      <a:ext uri="{FF2B5EF4-FFF2-40B4-BE49-F238E27FC236}">
                        <a16:creationId xmlns:a16="http://schemas.microsoft.com/office/drawing/2014/main" id="{7F05A17A-AE16-B3C7-FF6A-E0DAA193D01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8" name="Group 47">
                  <a:extLst>
                    <a:ext uri="{FF2B5EF4-FFF2-40B4-BE49-F238E27FC236}">
                      <a16:creationId xmlns:a16="http://schemas.microsoft.com/office/drawing/2014/main" id="{BE7A3756-AAD5-4C0E-C62E-7E704743B43D}"/>
                    </a:ext>
                  </a:extLst>
                </p:cNvPr>
                <p:cNvGrpSpPr/>
                <p:nvPr/>
              </p:nvGrpSpPr>
              <p:grpSpPr>
                <a:xfrm>
                  <a:off x="8071643" y="3172707"/>
                  <a:ext cx="73025" cy="73025"/>
                  <a:chOff x="7998618" y="2949575"/>
                  <a:chExt cx="73025" cy="73025"/>
                </a:xfrm>
              </p:grpSpPr>
              <p:sp>
                <p:nvSpPr>
                  <p:cNvPr id="1117" name="Freeform 1116">
                    <a:extLst>
                      <a:ext uri="{FF2B5EF4-FFF2-40B4-BE49-F238E27FC236}">
                        <a16:creationId xmlns:a16="http://schemas.microsoft.com/office/drawing/2014/main" id="{1C0D238F-D7A2-4813-0C05-5229A4E13D1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18" name="Freeform 1117">
                    <a:extLst>
                      <a:ext uri="{FF2B5EF4-FFF2-40B4-BE49-F238E27FC236}">
                        <a16:creationId xmlns:a16="http://schemas.microsoft.com/office/drawing/2014/main" id="{7D340B0C-2E37-EF9C-EB9C-B604383C771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9" name="Group 48">
                  <a:extLst>
                    <a:ext uri="{FF2B5EF4-FFF2-40B4-BE49-F238E27FC236}">
                      <a16:creationId xmlns:a16="http://schemas.microsoft.com/office/drawing/2014/main" id="{F04BA1C7-9C66-CC8A-F713-3761BAF42907}"/>
                    </a:ext>
                  </a:extLst>
                </p:cNvPr>
                <p:cNvGrpSpPr/>
                <p:nvPr/>
              </p:nvGrpSpPr>
              <p:grpSpPr>
                <a:xfrm>
                  <a:off x="8090693" y="3172707"/>
                  <a:ext cx="73025" cy="73025"/>
                  <a:chOff x="7998618" y="2949575"/>
                  <a:chExt cx="73025" cy="73025"/>
                </a:xfrm>
              </p:grpSpPr>
              <p:sp>
                <p:nvSpPr>
                  <p:cNvPr id="1115" name="Freeform 1114">
                    <a:extLst>
                      <a:ext uri="{FF2B5EF4-FFF2-40B4-BE49-F238E27FC236}">
                        <a16:creationId xmlns:a16="http://schemas.microsoft.com/office/drawing/2014/main" id="{A774889B-2DB1-3C03-AEA7-E8079606A91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16" name="Freeform 1115">
                    <a:extLst>
                      <a:ext uri="{FF2B5EF4-FFF2-40B4-BE49-F238E27FC236}">
                        <a16:creationId xmlns:a16="http://schemas.microsoft.com/office/drawing/2014/main" id="{5550111B-DA07-89C3-ECB5-2269D51CB3C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0" name="Group 49">
                  <a:extLst>
                    <a:ext uri="{FF2B5EF4-FFF2-40B4-BE49-F238E27FC236}">
                      <a16:creationId xmlns:a16="http://schemas.microsoft.com/office/drawing/2014/main" id="{5BA4A3CB-3DD6-17A6-728A-0DBBBFCE11F0}"/>
                    </a:ext>
                  </a:extLst>
                </p:cNvPr>
                <p:cNvGrpSpPr/>
                <p:nvPr/>
              </p:nvGrpSpPr>
              <p:grpSpPr>
                <a:xfrm>
                  <a:off x="7912893" y="3172707"/>
                  <a:ext cx="73025" cy="73025"/>
                  <a:chOff x="7998618" y="2949575"/>
                  <a:chExt cx="73025" cy="73025"/>
                </a:xfrm>
              </p:grpSpPr>
              <p:sp>
                <p:nvSpPr>
                  <p:cNvPr id="1113" name="Freeform 1112">
                    <a:extLst>
                      <a:ext uri="{FF2B5EF4-FFF2-40B4-BE49-F238E27FC236}">
                        <a16:creationId xmlns:a16="http://schemas.microsoft.com/office/drawing/2014/main" id="{E046BD29-1C5C-8620-9D3A-C9D0378D8E8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14" name="Freeform 1113">
                    <a:extLst>
                      <a:ext uri="{FF2B5EF4-FFF2-40B4-BE49-F238E27FC236}">
                        <a16:creationId xmlns:a16="http://schemas.microsoft.com/office/drawing/2014/main" id="{0AD19769-E3A1-6FA3-D51C-172EC645F6B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1" name="Group 50">
                  <a:extLst>
                    <a:ext uri="{FF2B5EF4-FFF2-40B4-BE49-F238E27FC236}">
                      <a16:creationId xmlns:a16="http://schemas.microsoft.com/office/drawing/2014/main" id="{DD8AF1EF-1873-EC1D-3D47-DBD543FA41DE}"/>
                    </a:ext>
                  </a:extLst>
                </p:cNvPr>
                <p:cNvGrpSpPr/>
                <p:nvPr/>
              </p:nvGrpSpPr>
              <p:grpSpPr>
                <a:xfrm>
                  <a:off x="7871618" y="3172707"/>
                  <a:ext cx="73025" cy="73025"/>
                  <a:chOff x="7998618" y="2949575"/>
                  <a:chExt cx="73025" cy="73025"/>
                </a:xfrm>
              </p:grpSpPr>
              <p:sp>
                <p:nvSpPr>
                  <p:cNvPr id="1111" name="Freeform 1110">
                    <a:extLst>
                      <a:ext uri="{FF2B5EF4-FFF2-40B4-BE49-F238E27FC236}">
                        <a16:creationId xmlns:a16="http://schemas.microsoft.com/office/drawing/2014/main" id="{77A08B89-28FA-2662-C26F-589D898C58C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12" name="Freeform 1111">
                    <a:extLst>
                      <a:ext uri="{FF2B5EF4-FFF2-40B4-BE49-F238E27FC236}">
                        <a16:creationId xmlns:a16="http://schemas.microsoft.com/office/drawing/2014/main" id="{B90A9A24-831B-056F-4986-2D33AE63799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2" name="Group 51">
                  <a:extLst>
                    <a:ext uri="{FF2B5EF4-FFF2-40B4-BE49-F238E27FC236}">
                      <a16:creationId xmlns:a16="http://schemas.microsoft.com/office/drawing/2014/main" id="{CA5D8B60-8C8A-3812-C786-CA66F432D995}"/>
                    </a:ext>
                  </a:extLst>
                </p:cNvPr>
                <p:cNvGrpSpPr/>
                <p:nvPr/>
              </p:nvGrpSpPr>
              <p:grpSpPr>
                <a:xfrm>
                  <a:off x="7852568" y="3172707"/>
                  <a:ext cx="73025" cy="73025"/>
                  <a:chOff x="7998618" y="2949575"/>
                  <a:chExt cx="73025" cy="73025"/>
                </a:xfrm>
              </p:grpSpPr>
              <p:sp>
                <p:nvSpPr>
                  <p:cNvPr id="1109" name="Freeform 1108">
                    <a:extLst>
                      <a:ext uri="{FF2B5EF4-FFF2-40B4-BE49-F238E27FC236}">
                        <a16:creationId xmlns:a16="http://schemas.microsoft.com/office/drawing/2014/main" id="{18459D2B-94BC-A724-81C7-61457CDE731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10" name="Freeform 1109">
                    <a:extLst>
                      <a:ext uri="{FF2B5EF4-FFF2-40B4-BE49-F238E27FC236}">
                        <a16:creationId xmlns:a16="http://schemas.microsoft.com/office/drawing/2014/main" id="{3D322BB9-B740-0D7F-2537-147E9E40332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3" name="Group 52">
                  <a:extLst>
                    <a:ext uri="{FF2B5EF4-FFF2-40B4-BE49-F238E27FC236}">
                      <a16:creationId xmlns:a16="http://schemas.microsoft.com/office/drawing/2014/main" id="{40BE1C4E-BD03-A40B-9CDB-73C1DFF8B162}"/>
                    </a:ext>
                  </a:extLst>
                </p:cNvPr>
                <p:cNvGrpSpPr/>
                <p:nvPr/>
              </p:nvGrpSpPr>
              <p:grpSpPr>
                <a:xfrm>
                  <a:off x="7614443" y="3156832"/>
                  <a:ext cx="73025" cy="73025"/>
                  <a:chOff x="7998618" y="2949575"/>
                  <a:chExt cx="73025" cy="73025"/>
                </a:xfrm>
              </p:grpSpPr>
              <p:sp>
                <p:nvSpPr>
                  <p:cNvPr id="1107" name="Freeform 1106">
                    <a:extLst>
                      <a:ext uri="{FF2B5EF4-FFF2-40B4-BE49-F238E27FC236}">
                        <a16:creationId xmlns:a16="http://schemas.microsoft.com/office/drawing/2014/main" id="{3D4CB1FD-EA7E-1664-AF2C-F73C8347D62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08" name="Freeform 1107">
                    <a:extLst>
                      <a:ext uri="{FF2B5EF4-FFF2-40B4-BE49-F238E27FC236}">
                        <a16:creationId xmlns:a16="http://schemas.microsoft.com/office/drawing/2014/main" id="{DCF88AAE-9D04-CF00-7C72-8A4053CB070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4" name="Group 53">
                  <a:extLst>
                    <a:ext uri="{FF2B5EF4-FFF2-40B4-BE49-F238E27FC236}">
                      <a16:creationId xmlns:a16="http://schemas.microsoft.com/office/drawing/2014/main" id="{C85FD45E-5FFA-500B-1A99-542764CBCBEB}"/>
                    </a:ext>
                  </a:extLst>
                </p:cNvPr>
                <p:cNvGrpSpPr/>
                <p:nvPr/>
              </p:nvGrpSpPr>
              <p:grpSpPr>
                <a:xfrm>
                  <a:off x="7630318" y="3156832"/>
                  <a:ext cx="73025" cy="73025"/>
                  <a:chOff x="7998618" y="2949575"/>
                  <a:chExt cx="73025" cy="73025"/>
                </a:xfrm>
              </p:grpSpPr>
              <p:sp>
                <p:nvSpPr>
                  <p:cNvPr id="1105" name="Freeform 1104">
                    <a:extLst>
                      <a:ext uri="{FF2B5EF4-FFF2-40B4-BE49-F238E27FC236}">
                        <a16:creationId xmlns:a16="http://schemas.microsoft.com/office/drawing/2014/main" id="{5BC36DDE-1C4C-1D52-D7A7-56F821ABC0A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06" name="Freeform 1105">
                    <a:extLst>
                      <a:ext uri="{FF2B5EF4-FFF2-40B4-BE49-F238E27FC236}">
                        <a16:creationId xmlns:a16="http://schemas.microsoft.com/office/drawing/2014/main" id="{B0A36289-64D7-C72F-FC71-91F4E8FB507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5" name="Group 54">
                  <a:extLst>
                    <a:ext uri="{FF2B5EF4-FFF2-40B4-BE49-F238E27FC236}">
                      <a16:creationId xmlns:a16="http://schemas.microsoft.com/office/drawing/2014/main" id="{FF77620C-4BB6-26F6-4796-DC1092FF163C}"/>
                    </a:ext>
                  </a:extLst>
                </p:cNvPr>
                <p:cNvGrpSpPr/>
                <p:nvPr/>
              </p:nvGrpSpPr>
              <p:grpSpPr>
                <a:xfrm>
                  <a:off x="7646193" y="3156832"/>
                  <a:ext cx="73025" cy="73025"/>
                  <a:chOff x="7998618" y="2949575"/>
                  <a:chExt cx="73025" cy="73025"/>
                </a:xfrm>
              </p:grpSpPr>
              <p:sp>
                <p:nvSpPr>
                  <p:cNvPr id="1103" name="Freeform 1102">
                    <a:extLst>
                      <a:ext uri="{FF2B5EF4-FFF2-40B4-BE49-F238E27FC236}">
                        <a16:creationId xmlns:a16="http://schemas.microsoft.com/office/drawing/2014/main" id="{E7BBB6D9-B47E-FCBD-8603-D1C99463B4E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04" name="Freeform 1103">
                    <a:extLst>
                      <a:ext uri="{FF2B5EF4-FFF2-40B4-BE49-F238E27FC236}">
                        <a16:creationId xmlns:a16="http://schemas.microsoft.com/office/drawing/2014/main" id="{B40E2690-8F8A-3B7C-7713-2415325E383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6" name="Group 55">
                  <a:extLst>
                    <a:ext uri="{FF2B5EF4-FFF2-40B4-BE49-F238E27FC236}">
                      <a16:creationId xmlns:a16="http://schemas.microsoft.com/office/drawing/2014/main" id="{C9917BDE-0078-5739-ADE8-DCF80A6A1012}"/>
                    </a:ext>
                  </a:extLst>
                </p:cNvPr>
                <p:cNvGrpSpPr/>
                <p:nvPr/>
              </p:nvGrpSpPr>
              <p:grpSpPr>
                <a:xfrm>
                  <a:off x="7665243" y="3156832"/>
                  <a:ext cx="73025" cy="73025"/>
                  <a:chOff x="7998618" y="2949575"/>
                  <a:chExt cx="73025" cy="73025"/>
                </a:xfrm>
              </p:grpSpPr>
              <p:sp>
                <p:nvSpPr>
                  <p:cNvPr id="1101" name="Freeform 1100">
                    <a:extLst>
                      <a:ext uri="{FF2B5EF4-FFF2-40B4-BE49-F238E27FC236}">
                        <a16:creationId xmlns:a16="http://schemas.microsoft.com/office/drawing/2014/main" id="{62E6DCE2-2B97-E1AD-B2DB-32D9B763AF7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02" name="Freeform 1101">
                    <a:extLst>
                      <a:ext uri="{FF2B5EF4-FFF2-40B4-BE49-F238E27FC236}">
                        <a16:creationId xmlns:a16="http://schemas.microsoft.com/office/drawing/2014/main" id="{728B519D-64FE-381A-2F78-D014C7E81D2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7" name="Group 56">
                  <a:extLst>
                    <a:ext uri="{FF2B5EF4-FFF2-40B4-BE49-F238E27FC236}">
                      <a16:creationId xmlns:a16="http://schemas.microsoft.com/office/drawing/2014/main" id="{E6B91642-79A5-8AAB-89B0-B89D96E4BF98}"/>
                    </a:ext>
                  </a:extLst>
                </p:cNvPr>
                <p:cNvGrpSpPr/>
                <p:nvPr/>
              </p:nvGrpSpPr>
              <p:grpSpPr>
                <a:xfrm>
                  <a:off x="7684293" y="3156832"/>
                  <a:ext cx="73025" cy="73025"/>
                  <a:chOff x="7998618" y="2949575"/>
                  <a:chExt cx="73025" cy="73025"/>
                </a:xfrm>
              </p:grpSpPr>
              <p:sp>
                <p:nvSpPr>
                  <p:cNvPr id="1099" name="Freeform 1098">
                    <a:extLst>
                      <a:ext uri="{FF2B5EF4-FFF2-40B4-BE49-F238E27FC236}">
                        <a16:creationId xmlns:a16="http://schemas.microsoft.com/office/drawing/2014/main" id="{2D128D52-EF07-4EF0-E11E-7BFEF93DCAC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00" name="Freeform 1099">
                    <a:extLst>
                      <a:ext uri="{FF2B5EF4-FFF2-40B4-BE49-F238E27FC236}">
                        <a16:creationId xmlns:a16="http://schemas.microsoft.com/office/drawing/2014/main" id="{E0D81A0E-F000-629A-DDC6-0A0CF065204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8" name="Group 57">
                  <a:extLst>
                    <a:ext uri="{FF2B5EF4-FFF2-40B4-BE49-F238E27FC236}">
                      <a16:creationId xmlns:a16="http://schemas.microsoft.com/office/drawing/2014/main" id="{10A1A2B8-BB01-632D-1317-FF1715E025C4}"/>
                    </a:ext>
                  </a:extLst>
                </p:cNvPr>
                <p:cNvGrpSpPr/>
                <p:nvPr/>
              </p:nvGrpSpPr>
              <p:grpSpPr>
                <a:xfrm>
                  <a:off x="7703343" y="3156832"/>
                  <a:ext cx="73025" cy="73025"/>
                  <a:chOff x="7998618" y="2949575"/>
                  <a:chExt cx="73025" cy="73025"/>
                </a:xfrm>
              </p:grpSpPr>
              <p:sp>
                <p:nvSpPr>
                  <p:cNvPr id="1097" name="Freeform 1096">
                    <a:extLst>
                      <a:ext uri="{FF2B5EF4-FFF2-40B4-BE49-F238E27FC236}">
                        <a16:creationId xmlns:a16="http://schemas.microsoft.com/office/drawing/2014/main" id="{076E0B66-BFA4-1E55-E67F-839DAA60BA9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98" name="Freeform 1097">
                    <a:extLst>
                      <a:ext uri="{FF2B5EF4-FFF2-40B4-BE49-F238E27FC236}">
                        <a16:creationId xmlns:a16="http://schemas.microsoft.com/office/drawing/2014/main" id="{28730CA2-D44C-D849-4CC4-42FBBA1151D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59" name="Group 58">
                  <a:extLst>
                    <a:ext uri="{FF2B5EF4-FFF2-40B4-BE49-F238E27FC236}">
                      <a16:creationId xmlns:a16="http://schemas.microsoft.com/office/drawing/2014/main" id="{0E362EDF-7E4D-6FDA-EDD9-FEDBB9EC8B3B}"/>
                    </a:ext>
                  </a:extLst>
                </p:cNvPr>
                <p:cNvGrpSpPr/>
                <p:nvPr/>
              </p:nvGrpSpPr>
              <p:grpSpPr>
                <a:xfrm>
                  <a:off x="7719218" y="3156832"/>
                  <a:ext cx="73025" cy="73025"/>
                  <a:chOff x="7998618" y="2949575"/>
                  <a:chExt cx="73025" cy="73025"/>
                </a:xfrm>
              </p:grpSpPr>
              <p:sp>
                <p:nvSpPr>
                  <p:cNvPr id="1095" name="Freeform 1094">
                    <a:extLst>
                      <a:ext uri="{FF2B5EF4-FFF2-40B4-BE49-F238E27FC236}">
                        <a16:creationId xmlns:a16="http://schemas.microsoft.com/office/drawing/2014/main" id="{C87465DB-A673-0D6C-28C1-701D03B5CF5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96" name="Freeform 1095">
                    <a:extLst>
                      <a:ext uri="{FF2B5EF4-FFF2-40B4-BE49-F238E27FC236}">
                        <a16:creationId xmlns:a16="http://schemas.microsoft.com/office/drawing/2014/main" id="{1CEFCF29-824F-CA9F-F0F0-2EC41D72FAC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0" name="Group 59">
                  <a:extLst>
                    <a:ext uri="{FF2B5EF4-FFF2-40B4-BE49-F238E27FC236}">
                      <a16:creationId xmlns:a16="http://schemas.microsoft.com/office/drawing/2014/main" id="{4981028F-02F5-6671-809E-B63044FD827A}"/>
                    </a:ext>
                  </a:extLst>
                </p:cNvPr>
                <p:cNvGrpSpPr/>
                <p:nvPr/>
              </p:nvGrpSpPr>
              <p:grpSpPr>
                <a:xfrm>
                  <a:off x="7735093" y="3156832"/>
                  <a:ext cx="73025" cy="73025"/>
                  <a:chOff x="7998618" y="2949575"/>
                  <a:chExt cx="73025" cy="73025"/>
                </a:xfrm>
              </p:grpSpPr>
              <p:sp>
                <p:nvSpPr>
                  <p:cNvPr id="1093" name="Freeform 1092">
                    <a:extLst>
                      <a:ext uri="{FF2B5EF4-FFF2-40B4-BE49-F238E27FC236}">
                        <a16:creationId xmlns:a16="http://schemas.microsoft.com/office/drawing/2014/main" id="{31847DCD-E8F4-E8D9-7926-EDA662B105B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94" name="Freeform 1093">
                    <a:extLst>
                      <a:ext uri="{FF2B5EF4-FFF2-40B4-BE49-F238E27FC236}">
                        <a16:creationId xmlns:a16="http://schemas.microsoft.com/office/drawing/2014/main" id="{1C45B583-4686-8156-EBC8-9DA1A9D4C70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1" name="Group 60">
                  <a:extLst>
                    <a:ext uri="{FF2B5EF4-FFF2-40B4-BE49-F238E27FC236}">
                      <a16:creationId xmlns:a16="http://schemas.microsoft.com/office/drawing/2014/main" id="{D91031E2-EA6D-13ED-DA46-40FB5A192FAF}"/>
                    </a:ext>
                  </a:extLst>
                </p:cNvPr>
                <p:cNvGrpSpPr/>
                <p:nvPr/>
              </p:nvGrpSpPr>
              <p:grpSpPr>
                <a:xfrm>
                  <a:off x="7750968" y="3156832"/>
                  <a:ext cx="73025" cy="73025"/>
                  <a:chOff x="7998618" y="2949575"/>
                  <a:chExt cx="73025" cy="73025"/>
                </a:xfrm>
              </p:grpSpPr>
              <p:sp>
                <p:nvSpPr>
                  <p:cNvPr id="1091" name="Freeform 1090">
                    <a:extLst>
                      <a:ext uri="{FF2B5EF4-FFF2-40B4-BE49-F238E27FC236}">
                        <a16:creationId xmlns:a16="http://schemas.microsoft.com/office/drawing/2014/main" id="{8C593D93-907C-7A52-FE0B-82731F6BBF3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92" name="Freeform 1091">
                    <a:extLst>
                      <a:ext uri="{FF2B5EF4-FFF2-40B4-BE49-F238E27FC236}">
                        <a16:creationId xmlns:a16="http://schemas.microsoft.com/office/drawing/2014/main" id="{BC480591-0BEF-51A7-CBA2-AFC7831AF23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2" name="Group 61">
                  <a:extLst>
                    <a:ext uri="{FF2B5EF4-FFF2-40B4-BE49-F238E27FC236}">
                      <a16:creationId xmlns:a16="http://schemas.microsoft.com/office/drawing/2014/main" id="{BF169A4A-51A4-2A69-937E-28C3FD24C85F}"/>
                    </a:ext>
                  </a:extLst>
                </p:cNvPr>
                <p:cNvGrpSpPr/>
                <p:nvPr/>
              </p:nvGrpSpPr>
              <p:grpSpPr>
                <a:xfrm>
                  <a:off x="7770018" y="3156832"/>
                  <a:ext cx="73025" cy="73025"/>
                  <a:chOff x="7998618" y="2949575"/>
                  <a:chExt cx="73025" cy="73025"/>
                </a:xfrm>
              </p:grpSpPr>
              <p:sp>
                <p:nvSpPr>
                  <p:cNvPr id="1089" name="Freeform 1088">
                    <a:extLst>
                      <a:ext uri="{FF2B5EF4-FFF2-40B4-BE49-F238E27FC236}">
                        <a16:creationId xmlns:a16="http://schemas.microsoft.com/office/drawing/2014/main" id="{6A97630F-4858-F601-D091-7BEA5CDFD08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90" name="Freeform 1089">
                    <a:extLst>
                      <a:ext uri="{FF2B5EF4-FFF2-40B4-BE49-F238E27FC236}">
                        <a16:creationId xmlns:a16="http://schemas.microsoft.com/office/drawing/2014/main" id="{80DEF3F1-7C6A-8992-28ED-5DA91FAB6B4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3" name="Group 62">
                  <a:extLst>
                    <a:ext uri="{FF2B5EF4-FFF2-40B4-BE49-F238E27FC236}">
                      <a16:creationId xmlns:a16="http://schemas.microsoft.com/office/drawing/2014/main" id="{9038BB37-19BD-5689-3ECE-648050A30015}"/>
                    </a:ext>
                  </a:extLst>
                </p:cNvPr>
                <p:cNvGrpSpPr/>
                <p:nvPr/>
              </p:nvGrpSpPr>
              <p:grpSpPr>
                <a:xfrm>
                  <a:off x="7785893" y="3156832"/>
                  <a:ext cx="73025" cy="73025"/>
                  <a:chOff x="7998618" y="2949575"/>
                  <a:chExt cx="73025" cy="73025"/>
                </a:xfrm>
              </p:grpSpPr>
              <p:sp>
                <p:nvSpPr>
                  <p:cNvPr id="1087" name="Freeform 1086">
                    <a:extLst>
                      <a:ext uri="{FF2B5EF4-FFF2-40B4-BE49-F238E27FC236}">
                        <a16:creationId xmlns:a16="http://schemas.microsoft.com/office/drawing/2014/main" id="{2DED8C99-02D9-4778-9F72-AD26C325841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88" name="Freeform 1087">
                    <a:extLst>
                      <a:ext uri="{FF2B5EF4-FFF2-40B4-BE49-F238E27FC236}">
                        <a16:creationId xmlns:a16="http://schemas.microsoft.com/office/drawing/2014/main" id="{2E420DB8-44BC-C36F-61BD-99A4EE09453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4" name="Group 63">
                  <a:extLst>
                    <a:ext uri="{FF2B5EF4-FFF2-40B4-BE49-F238E27FC236}">
                      <a16:creationId xmlns:a16="http://schemas.microsoft.com/office/drawing/2014/main" id="{35487AB0-61E9-327A-EB1D-348C67F2C8E9}"/>
                    </a:ext>
                  </a:extLst>
                </p:cNvPr>
                <p:cNvGrpSpPr/>
                <p:nvPr/>
              </p:nvGrpSpPr>
              <p:grpSpPr>
                <a:xfrm>
                  <a:off x="7801768" y="3156832"/>
                  <a:ext cx="73025" cy="73025"/>
                  <a:chOff x="7998618" y="2949575"/>
                  <a:chExt cx="73025" cy="73025"/>
                </a:xfrm>
              </p:grpSpPr>
              <p:sp>
                <p:nvSpPr>
                  <p:cNvPr id="1085" name="Freeform 1084">
                    <a:extLst>
                      <a:ext uri="{FF2B5EF4-FFF2-40B4-BE49-F238E27FC236}">
                        <a16:creationId xmlns:a16="http://schemas.microsoft.com/office/drawing/2014/main" id="{79710535-7541-FCCC-97AB-9DE1332770D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86" name="Freeform 1085">
                    <a:extLst>
                      <a:ext uri="{FF2B5EF4-FFF2-40B4-BE49-F238E27FC236}">
                        <a16:creationId xmlns:a16="http://schemas.microsoft.com/office/drawing/2014/main" id="{87286F0D-7C46-8C5C-C620-64F4AA7804C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5" name="Group 64">
                  <a:extLst>
                    <a:ext uri="{FF2B5EF4-FFF2-40B4-BE49-F238E27FC236}">
                      <a16:creationId xmlns:a16="http://schemas.microsoft.com/office/drawing/2014/main" id="{33E978F9-F6FC-C997-6EB8-0182B43E7DE1}"/>
                    </a:ext>
                  </a:extLst>
                </p:cNvPr>
                <p:cNvGrpSpPr/>
                <p:nvPr/>
              </p:nvGrpSpPr>
              <p:grpSpPr>
                <a:xfrm>
                  <a:off x="7820818" y="3156832"/>
                  <a:ext cx="73025" cy="73025"/>
                  <a:chOff x="7998618" y="2949575"/>
                  <a:chExt cx="73025" cy="73025"/>
                </a:xfrm>
              </p:grpSpPr>
              <p:sp>
                <p:nvSpPr>
                  <p:cNvPr id="1083" name="Freeform 1082">
                    <a:extLst>
                      <a:ext uri="{FF2B5EF4-FFF2-40B4-BE49-F238E27FC236}">
                        <a16:creationId xmlns:a16="http://schemas.microsoft.com/office/drawing/2014/main" id="{C0FC9200-D835-E5A7-8A67-B819CBA03E4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84" name="Freeform 1083">
                    <a:extLst>
                      <a:ext uri="{FF2B5EF4-FFF2-40B4-BE49-F238E27FC236}">
                        <a16:creationId xmlns:a16="http://schemas.microsoft.com/office/drawing/2014/main" id="{C2FD8E58-A52F-A1C1-05E5-AA3BDA329C9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6" name="Group 65">
                  <a:extLst>
                    <a:ext uri="{FF2B5EF4-FFF2-40B4-BE49-F238E27FC236}">
                      <a16:creationId xmlns:a16="http://schemas.microsoft.com/office/drawing/2014/main" id="{E16ABD66-68E2-E68D-A727-1A5BF7B460A3}"/>
                    </a:ext>
                  </a:extLst>
                </p:cNvPr>
                <p:cNvGrpSpPr/>
                <p:nvPr/>
              </p:nvGrpSpPr>
              <p:grpSpPr>
                <a:xfrm>
                  <a:off x="7836693" y="3156832"/>
                  <a:ext cx="73025" cy="73025"/>
                  <a:chOff x="7998618" y="2949575"/>
                  <a:chExt cx="73025" cy="73025"/>
                </a:xfrm>
              </p:grpSpPr>
              <p:sp>
                <p:nvSpPr>
                  <p:cNvPr id="1081" name="Freeform 1080">
                    <a:extLst>
                      <a:ext uri="{FF2B5EF4-FFF2-40B4-BE49-F238E27FC236}">
                        <a16:creationId xmlns:a16="http://schemas.microsoft.com/office/drawing/2014/main" id="{DCCFD7BF-B9B1-414E-9347-CEC222AAF1E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82" name="Freeform 1081">
                    <a:extLst>
                      <a:ext uri="{FF2B5EF4-FFF2-40B4-BE49-F238E27FC236}">
                        <a16:creationId xmlns:a16="http://schemas.microsoft.com/office/drawing/2014/main" id="{2D49C730-27FE-44D2-E3D0-00455E8F88C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7" name="Group 66">
                  <a:extLst>
                    <a:ext uri="{FF2B5EF4-FFF2-40B4-BE49-F238E27FC236}">
                      <a16:creationId xmlns:a16="http://schemas.microsoft.com/office/drawing/2014/main" id="{B4A6706D-AC18-B0D8-48B2-1D6BE347C737}"/>
                    </a:ext>
                  </a:extLst>
                </p:cNvPr>
                <p:cNvGrpSpPr/>
                <p:nvPr/>
              </p:nvGrpSpPr>
              <p:grpSpPr>
                <a:xfrm>
                  <a:off x="7582693" y="3140957"/>
                  <a:ext cx="73025" cy="73025"/>
                  <a:chOff x="7998618" y="2949575"/>
                  <a:chExt cx="73025" cy="73025"/>
                </a:xfrm>
              </p:grpSpPr>
              <p:sp>
                <p:nvSpPr>
                  <p:cNvPr id="1079" name="Freeform 1078">
                    <a:extLst>
                      <a:ext uri="{FF2B5EF4-FFF2-40B4-BE49-F238E27FC236}">
                        <a16:creationId xmlns:a16="http://schemas.microsoft.com/office/drawing/2014/main" id="{29042296-DF04-6D89-9632-C4DE2565186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80" name="Freeform 1079">
                    <a:extLst>
                      <a:ext uri="{FF2B5EF4-FFF2-40B4-BE49-F238E27FC236}">
                        <a16:creationId xmlns:a16="http://schemas.microsoft.com/office/drawing/2014/main" id="{3DBBE28E-73A6-E326-C921-3E03A87F585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8" name="Group 67">
                  <a:extLst>
                    <a:ext uri="{FF2B5EF4-FFF2-40B4-BE49-F238E27FC236}">
                      <a16:creationId xmlns:a16="http://schemas.microsoft.com/office/drawing/2014/main" id="{476FF330-31EF-F2D8-2A37-BB561DC63EF0}"/>
                    </a:ext>
                  </a:extLst>
                </p:cNvPr>
                <p:cNvGrpSpPr/>
                <p:nvPr/>
              </p:nvGrpSpPr>
              <p:grpSpPr>
                <a:xfrm>
                  <a:off x="7601743" y="3140957"/>
                  <a:ext cx="73025" cy="73025"/>
                  <a:chOff x="7998618" y="2949575"/>
                  <a:chExt cx="73025" cy="73025"/>
                </a:xfrm>
              </p:grpSpPr>
              <p:sp>
                <p:nvSpPr>
                  <p:cNvPr id="1077" name="Freeform 1076">
                    <a:extLst>
                      <a:ext uri="{FF2B5EF4-FFF2-40B4-BE49-F238E27FC236}">
                        <a16:creationId xmlns:a16="http://schemas.microsoft.com/office/drawing/2014/main" id="{49A43D29-626B-8E38-0EEF-C4631CDDAE0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78" name="Freeform 1077">
                    <a:extLst>
                      <a:ext uri="{FF2B5EF4-FFF2-40B4-BE49-F238E27FC236}">
                        <a16:creationId xmlns:a16="http://schemas.microsoft.com/office/drawing/2014/main" id="{A533D890-CB1D-CD71-619A-72A5D03C6EB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69" name="Group 68">
                  <a:extLst>
                    <a:ext uri="{FF2B5EF4-FFF2-40B4-BE49-F238E27FC236}">
                      <a16:creationId xmlns:a16="http://schemas.microsoft.com/office/drawing/2014/main" id="{5BA679C4-F6AC-DD01-8E70-AF828BE8EFD2}"/>
                    </a:ext>
                  </a:extLst>
                </p:cNvPr>
                <p:cNvGrpSpPr/>
                <p:nvPr/>
              </p:nvGrpSpPr>
              <p:grpSpPr>
                <a:xfrm>
                  <a:off x="7550943" y="3140957"/>
                  <a:ext cx="73025" cy="73025"/>
                  <a:chOff x="7998618" y="2949575"/>
                  <a:chExt cx="73025" cy="73025"/>
                </a:xfrm>
              </p:grpSpPr>
              <p:sp>
                <p:nvSpPr>
                  <p:cNvPr id="1075" name="Freeform 1074">
                    <a:extLst>
                      <a:ext uri="{FF2B5EF4-FFF2-40B4-BE49-F238E27FC236}">
                        <a16:creationId xmlns:a16="http://schemas.microsoft.com/office/drawing/2014/main" id="{665D3C42-9664-9EA3-6474-9E8409CEE69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76" name="Freeform 1075">
                    <a:extLst>
                      <a:ext uri="{FF2B5EF4-FFF2-40B4-BE49-F238E27FC236}">
                        <a16:creationId xmlns:a16="http://schemas.microsoft.com/office/drawing/2014/main" id="{523D26E9-CF28-A4E4-C393-6A4525E4A47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0" name="Group 69">
                  <a:extLst>
                    <a:ext uri="{FF2B5EF4-FFF2-40B4-BE49-F238E27FC236}">
                      <a16:creationId xmlns:a16="http://schemas.microsoft.com/office/drawing/2014/main" id="{1B6B8C3E-05AE-C610-CBE4-D044BBC49B21}"/>
                    </a:ext>
                  </a:extLst>
                </p:cNvPr>
                <p:cNvGrpSpPr/>
                <p:nvPr/>
              </p:nvGrpSpPr>
              <p:grpSpPr>
                <a:xfrm>
                  <a:off x="7369968" y="3140957"/>
                  <a:ext cx="73025" cy="73025"/>
                  <a:chOff x="7998618" y="2949575"/>
                  <a:chExt cx="73025" cy="73025"/>
                </a:xfrm>
              </p:grpSpPr>
              <p:sp>
                <p:nvSpPr>
                  <p:cNvPr id="1073" name="Freeform 1072">
                    <a:extLst>
                      <a:ext uri="{FF2B5EF4-FFF2-40B4-BE49-F238E27FC236}">
                        <a16:creationId xmlns:a16="http://schemas.microsoft.com/office/drawing/2014/main" id="{B3FC7440-2EDD-F1BE-B994-8057DAEE536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74" name="Freeform 1073">
                    <a:extLst>
                      <a:ext uri="{FF2B5EF4-FFF2-40B4-BE49-F238E27FC236}">
                        <a16:creationId xmlns:a16="http://schemas.microsoft.com/office/drawing/2014/main" id="{C03B8F03-2C53-E0B2-F1E3-A66A22B1E75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1" name="Group 70">
                  <a:extLst>
                    <a:ext uri="{FF2B5EF4-FFF2-40B4-BE49-F238E27FC236}">
                      <a16:creationId xmlns:a16="http://schemas.microsoft.com/office/drawing/2014/main" id="{EA7A0314-7E39-8ABF-53DD-3A56299B1CFB}"/>
                    </a:ext>
                  </a:extLst>
                </p:cNvPr>
                <p:cNvGrpSpPr/>
                <p:nvPr/>
              </p:nvGrpSpPr>
              <p:grpSpPr>
                <a:xfrm>
                  <a:off x="7389018" y="3140957"/>
                  <a:ext cx="73025" cy="73025"/>
                  <a:chOff x="7998618" y="2949575"/>
                  <a:chExt cx="73025" cy="73025"/>
                </a:xfrm>
              </p:grpSpPr>
              <p:sp>
                <p:nvSpPr>
                  <p:cNvPr id="1071" name="Freeform 1070">
                    <a:extLst>
                      <a:ext uri="{FF2B5EF4-FFF2-40B4-BE49-F238E27FC236}">
                        <a16:creationId xmlns:a16="http://schemas.microsoft.com/office/drawing/2014/main" id="{FB7DB88D-6D77-1B91-6662-7CCDB7AF328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72" name="Freeform 1071">
                    <a:extLst>
                      <a:ext uri="{FF2B5EF4-FFF2-40B4-BE49-F238E27FC236}">
                        <a16:creationId xmlns:a16="http://schemas.microsoft.com/office/drawing/2014/main" id="{B14DDBC6-575F-0946-7827-06BEEEEC883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2" name="Group 71">
                  <a:extLst>
                    <a:ext uri="{FF2B5EF4-FFF2-40B4-BE49-F238E27FC236}">
                      <a16:creationId xmlns:a16="http://schemas.microsoft.com/office/drawing/2014/main" id="{E9ED5C69-EEFE-5684-C47F-01DE1D280365}"/>
                    </a:ext>
                  </a:extLst>
                </p:cNvPr>
                <p:cNvGrpSpPr/>
                <p:nvPr/>
              </p:nvGrpSpPr>
              <p:grpSpPr>
                <a:xfrm>
                  <a:off x="7404893" y="3140957"/>
                  <a:ext cx="73025" cy="73025"/>
                  <a:chOff x="7998618" y="2949575"/>
                  <a:chExt cx="73025" cy="73025"/>
                </a:xfrm>
              </p:grpSpPr>
              <p:sp>
                <p:nvSpPr>
                  <p:cNvPr id="1069" name="Freeform 1068">
                    <a:extLst>
                      <a:ext uri="{FF2B5EF4-FFF2-40B4-BE49-F238E27FC236}">
                        <a16:creationId xmlns:a16="http://schemas.microsoft.com/office/drawing/2014/main" id="{E22B3A47-95EC-B74C-C9FB-1009DEDCA09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70" name="Freeform 1069">
                    <a:extLst>
                      <a:ext uri="{FF2B5EF4-FFF2-40B4-BE49-F238E27FC236}">
                        <a16:creationId xmlns:a16="http://schemas.microsoft.com/office/drawing/2014/main" id="{8D9A9C04-5F10-1172-60D4-FE696096D1E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3" name="Group 72">
                  <a:extLst>
                    <a:ext uri="{FF2B5EF4-FFF2-40B4-BE49-F238E27FC236}">
                      <a16:creationId xmlns:a16="http://schemas.microsoft.com/office/drawing/2014/main" id="{DCD996E7-170D-0278-8480-DF384864CC50}"/>
                    </a:ext>
                  </a:extLst>
                </p:cNvPr>
                <p:cNvGrpSpPr/>
                <p:nvPr/>
              </p:nvGrpSpPr>
              <p:grpSpPr>
                <a:xfrm>
                  <a:off x="7423943" y="3140957"/>
                  <a:ext cx="73025" cy="73025"/>
                  <a:chOff x="7998618" y="2949575"/>
                  <a:chExt cx="73025" cy="73025"/>
                </a:xfrm>
              </p:grpSpPr>
              <p:sp>
                <p:nvSpPr>
                  <p:cNvPr id="1067" name="Freeform 1066">
                    <a:extLst>
                      <a:ext uri="{FF2B5EF4-FFF2-40B4-BE49-F238E27FC236}">
                        <a16:creationId xmlns:a16="http://schemas.microsoft.com/office/drawing/2014/main" id="{9D94C338-8187-F74B-F6DF-5A2E6F4E56E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68" name="Freeform 1067">
                    <a:extLst>
                      <a:ext uri="{FF2B5EF4-FFF2-40B4-BE49-F238E27FC236}">
                        <a16:creationId xmlns:a16="http://schemas.microsoft.com/office/drawing/2014/main" id="{56DC6E04-FC21-69C1-0FFB-2E634D06125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4" name="Group 73">
                  <a:extLst>
                    <a:ext uri="{FF2B5EF4-FFF2-40B4-BE49-F238E27FC236}">
                      <a16:creationId xmlns:a16="http://schemas.microsoft.com/office/drawing/2014/main" id="{BA0B5E83-A6F1-8D36-7920-B8287622F5F5}"/>
                    </a:ext>
                  </a:extLst>
                </p:cNvPr>
                <p:cNvGrpSpPr/>
                <p:nvPr/>
              </p:nvGrpSpPr>
              <p:grpSpPr>
                <a:xfrm>
                  <a:off x="7439818" y="3140957"/>
                  <a:ext cx="73025" cy="73025"/>
                  <a:chOff x="7998618" y="2949575"/>
                  <a:chExt cx="73025" cy="73025"/>
                </a:xfrm>
              </p:grpSpPr>
              <p:sp>
                <p:nvSpPr>
                  <p:cNvPr id="1065" name="Freeform 1064">
                    <a:extLst>
                      <a:ext uri="{FF2B5EF4-FFF2-40B4-BE49-F238E27FC236}">
                        <a16:creationId xmlns:a16="http://schemas.microsoft.com/office/drawing/2014/main" id="{DDD4F56A-0562-FDB5-8558-E9952972799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66" name="Freeform 1065">
                    <a:extLst>
                      <a:ext uri="{FF2B5EF4-FFF2-40B4-BE49-F238E27FC236}">
                        <a16:creationId xmlns:a16="http://schemas.microsoft.com/office/drawing/2014/main" id="{98EDD8DD-B4CE-61B7-7966-02A9855A122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5" name="Group 74">
                  <a:extLst>
                    <a:ext uri="{FF2B5EF4-FFF2-40B4-BE49-F238E27FC236}">
                      <a16:creationId xmlns:a16="http://schemas.microsoft.com/office/drawing/2014/main" id="{F68BDC4A-510E-69C5-AE57-E48DBE2EC950}"/>
                    </a:ext>
                  </a:extLst>
                </p:cNvPr>
                <p:cNvGrpSpPr/>
                <p:nvPr/>
              </p:nvGrpSpPr>
              <p:grpSpPr>
                <a:xfrm>
                  <a:off x="7455693" y="3140957"/>
                  <a:ext cx="73025" cy="73025"/>
                  <a:chOff x="7998618" y="2949575"/>
                  <a:chExt cx="73025" cy="73025"/>
                </a:xfrm>
              </p:grpSpPr>
              <p:sp>
                <p:nvSpPr>
                  <p:cNvPr id="1063" name="Freeform 1062">
                    <a:extLst>
                      <a:ext uri="{FF2B5EF4-FFF2-40B4-BE49-F238E27FC236}">
                        <a16:creationId xmlns:a16="http://schemas.microsoft.com/office/drawing/2014/main" id="{525199D8-9D62-25CE-4017-DEFB0269D57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64" name="Freeform 1063">
                    <a:extLst>
                      <a:ext uri="{FF2B5EF4-FFF2-40B4-BE49-F238E27FC236}">
                        <a16:creationId xmlns:a16="http://schemas.microsoft.com/office/drawing/2014/main" id="{1D28608F-B96F-EFD1-D280-7AE81CAA5C2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6" name="Group 75">
                  <a:extLst>
                    <a:ext uri="{FF2B5EF4-FFF2-40B4-BE49-F238E27FC236}">
                      <a16:creationId xmlns:a16="http://schemas.microsoft.com/office/drawing/2014/main" id="{624B7B3D-13A6-0AD2-F7B8-1A384CE38D4D}"/>
                    </a:ext>
                  </a:extLst>
                </p:cNvPr>
                <p:cNvGrpSpPr/>
                <p:nvPr/>
              </p:nvGrpSpPr>
              <p:grpSpPr>
                <a:xfrm>
                  <a:off x="7471568" y="3140957"/>
                  <a:ext cx="73025" cy="73025"/>
                  <a:chOff x="7998618" y="2949575"/>
                  <a:chExt cx="73025" cy="73025"/>
                </a:xfrm>
              </p:grpSpPr>
              <p:sp>
                <p:nvSpPr>
                  <p:cNvPr id="1061" name="Freeform 1060">
                    <a:extLst>
                      <a:ext uri="{FF2B5EF4-FFF2-40B4-BE49-F238E27FC236}">
                        <a16:creationId xmlns:a16="http://schemas.microsoft.com/office/drawing/2014/main" id="{07CE9A21-E995-A4DD-B31A-07B382E70EF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62" name="Freeform 1061">
                    <a:extLst>
                      <a:ext uri="{FF2B5EF4-FFF2-40B4-BE49-F238E27FC236}">
                        <a16:creationId xmlns:a16="http://schemas.microsoft.com/office/drawing/2014/main" id="{2DF1D8A5-8E38-0C5C-62EE-1327B1111BD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7" name="Group 76">
                  <a:extLst>
                    <a:ext uri="{FF2B5EF4-FFF2-40B4-BE49-F238E27FC236}">
                      <a16:creationId xmlns:a16="http://schemas.microsoft.com/office/drawing/2014/main" id="{EE8125C1-5964-3816-3566-27854AF5EA36}"/>
                    </a:ext>
                  </a:extLst>
                </p:cNvPr>
                <p:cNvGrpSpPr/>
                <p:nvPr/>
              </p:nvGrpSpPr>
              <p:grpSpPr>
                <a:xfrm>
                  <a:off x="7490618" y="3140957"/>
                  <a:ext cx="73025" cy="73025"/>
                  <a:chOff x="7998618" y="2949575"/>
                  <a:chExt cx="73025" cy="73025"/>
                </a:xfrm>
              </p:grpSpPr>
              <p:sp>
                <p:nvSpPr>
                  <p:cNvPr id="1059" name="Freeform 1058">
                    <a:extLst>
                      <a:ext uri="{FF2B5EF4-FFF2-40B4-BE49-F238E27FC236}">
                        <a16:creationId xmlns:a16="http://schemas.microsoft.com/office/drawing/2014/main" id="{4EF498A9-EA52-6595-C861-66EA2935E29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60" name="Freeform 1059">
                    <a:extLst>
                      <a:ext uri="{FF2B5EF4-FFF2-40B4-BE49-F238E27FC236}">
                        <a16:creationId xmlns:a16="http://schemas.microsoft.com/office/drawing/2014/main" id="{30A0FB5B-58F5-7E39-D648-1DFC7160028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8" name="Group 77">
                  <a:extLst>
                    <a:ext uri="{FF2B5EF4-FFF2-40B4-BE49-F238E27FC236}">
                      <a16:creationId xmlns:a16="http://schemas.microsoft.com/office/drawing/2014/main" id="{3104223E-13A4-03F1-0A42-2C752B83CA70}"/>
                    </a:ext>
                  </a:extLst>
                </p:cNvPr>
                <p:cNvGrpSpPr/>
                <p:nvPr/>
              </p:nvGrpSpPr>
              <p:grpSpPr>
                <a:xfrm>
                  <a:off x="7503318" y="3140957"/>
                  <a:ext cx="73025" cy="73025"/>
                  <a:chOff x="7998618" y="2949575"/>
                  <a:chExt cx="73025" cy="73025"/>
                </a:xfrm>
              </p:grpSpPr>
              <p:sp>
                <p:nvSpPr>
                  <p:cNvPr id="1057" name="Freeform 1056">
                    <a:extLst>
                      <a:ext uri="{FF2B5EF4-FFF2-40B4-BE49-F238E27FC236}">
                        <a16:creationId xmlns:a16="http://schemas.microsoft.com/office/drawing/2014/main" id="{0C407C5C-0382-2FB4-99DC-88E01938AB2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58" name="Freeform 1057">
                    <a:extLst>
                      <a:ext uri="{FF2B5EF4-FFF2-40B4-BE49-F238E27FC236}">
                        <a16:creationId xmlns:a16="http://schemas.microsoft.com/office/drawing/2014/main" id="{2FA94335-0A8B-947E-F13A-A38D853412C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79" name="Group 78">
                  <a:extLst>
                    <a:ext uri="{FF2B5EF4-FFF2-40B4-BE49-F238E27FC236}">
                      <a16:creationId xmlns:a16="http://schemas.microsoft.com/office/drawing/2014/main" id="{CAB8612F-5C6F-D284-6B99-4836C5E6491D}"/>
                    </a:ext>
                  </a:extLst>
                </p:cNvPr>
                <p:cNvGrpSpPr/>
                <p:nvPr/>
              </p:nvGrpSpPr>
              <p:grpSpPr>
                <a:xfrm>
                  <a:off x="7519193" y="3140957"/>
                  <a:ext cx="73025" cy="73025"/>
                  <a:chOff x="7998618" y="2949575"/>
                  <a:chExt cx="73025" cy="73025"/>
                </a:xfrm>
              </p:grpSpPr>
              <p:sp>
                <p:nvSpPr>
                  <p:cNvPr id="1055" name="Freeform 1054">
                    <a:extLst>
                      <a:ext uri="{FF2B5EF4-FFF2-40B4-BE49-F238E27FC236}">
                        <a16:creationId xmlns:a16="http://schemas.microsoft.com/office/drawing/2014/main" id="{A7416F06-AC47-A764-2BDB-77AC99E38DA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56" name="Freeform 1055">
                    <a:extLst>
                      <a:ext uri="{FF2B5EF4-FFF2-40B4-BE49-F238E27FC236}">
                        <a16:creationId xmlns:a16="http://schemas.microsoft.com/office/drawing/2014/main" id="{D6E5414C-05ED-D9BD-7274-01894305E69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0" name="Group 79">
                  <a:extLst>
                    <a:ext uri="{FF2B5EF4-FFF2-40B4-BE49-F238E27FC236}">
                      <a16:creationId xmlns:a16="http://schemas.microsoft.com/office/drawing/2014/main" id="{955BF15D-143E-A480-FDCB-7FEDAF909555}"/>
                    </a:ext>
                  </a:extLst>
                </p:cNvPr>
                <p:cNvGrpSpPr/>
                <p:nvPr/>
              </p:nvGrpSpPr>
              <p:grpSpPr>
                <a:xfrm>
                  <a:off x="7535068" y="3140957"/>
                  <a:ext cx="73025" cy="73025"/>
                  <a:chOff x="7998618" y="2949575"/>
                  <a:chExt cx="73025" cy="73025"/>
                </a:xfrm>
              </p:grpSpPr>
              <p:sp>
                <p:nvSpPr>
                  <p:cNvPr id="1053" name="Freeform 1052">
                    <a:extLst>
                      <a:ext uri="{FF2B5EF4-FFF2-40B4-BE49-F238E27FC236}">
                        <a16:creationId xmlns:a16="http://schemas.microsoft.com/office/drawing/2014/main" id="{861E22F2-D7FE-BD74-87C5-BA8AB496B9E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54" name="Freeform 1053">
                    <a:extLst>
                      <a:ext uri="{FF2B5EF4-FFF2-40B4-BE49-F238E27FC236}">
                        <a16:creationId xmlns:a16="http://schemas.microsoft.com/office/drawing/2014/main" id="{9924B26B-A6ED-4290-9485-B1C30B30C0B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1" name="Group 80">
                  <a:extLst>
                    <a:ext uri="{FF2B5EF4-FFF2-40B4-BE49-F238E27FC236}">
                      <a16:creationId xmlns:a16="http://schemas.microsoft.com/office/drawing/2014/main" id="{F78590AA-2137-CAD2-53C0-98845555BF6C}"/>
                    </a:ext>
                  </a:extLst>
                </p:cNvPr>
                <p:cNvGrpSpPr/>
                <p:nvPr/>
              </p:nvGrpSpPr>
              <p:grpSpPr>
                <a:xfrm>
                  <a:off x="7341393" y="3131432"/>
                  <a:ext cx="73025" cy="73025"/>
                  <a:chOff x="7998618" y="2949575"/>
                  <a:chExt cx="73025" cy="73025"/>
                </a:xfrm>
              </p:grpSpPr>
              <p:sp>
                <p:nvSpPr>
                  <p:cNvPr id="1051" name="Freeform 1050">
                    <a:extLst>
                      <a:ext uri="{FF2B5EF4-FFF2-40B4-BE49-F238E27FC236}">
                        <a16:creationId xmlns:a16="http://schemas.microsoft.com/office/drawing/2014/main" id="{ED384CCB-0BA5-E0B3-BFF8-57F354530CF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52" name="Freeform 1051">
                    <a:extLst>
                      <a:ext uri="{FF2B5EF4-FFF2-40B4-BE49-F238E27FC236}">
                        <a16:creationId xmlns:a16="http://schemas.microsoft.com/office/drawing/2014/main" id="{B50AA4D9-B8E5-53EE-607C-172C863A232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2" name="Group 81">
                  <a:extLst>
                    <a:ext uri="{FF2B5EF4-FFF2-40B4-BE49-F238E27FC236}">
                      <a16:creationId xmlns:a16="http://schemas.microsoft.com/office/drawing/2014/main" id="{AA9B9D33-3DDD-41E2-5925-9FD9FF6D05F1}"/>
                    </a:ext>
                  </a:extLst>
                </p:cNvPr>
                <p:cNvGrpSpPr/>
                <p:nvPr/>
              </p:nvGrpSpPr>
              <p:grpSpPr>
                <a:xfrm>
                  <a:off x="7328693" y="3131432"/>
                  <a:ext cx="73025" cy="73025"/>
                  <a:chOff x="7998618" y="2949575"/>
                  <a:chExt cx="73025" cy="73025"/>
                </a:xfrm>
              </p:grpSpPr>
              <p:sp>
                <p:nvSpPr>
                  <p:cNvPr id="1049" name="Freeform 1048">
                    <a:extLst>
                      <a:ext uri="{FF2B5EF4-FFF2-40B4-BE49-F238E27FC236}">
                        <a16:creationId xmlns:a16="http://schemas.microsoft.com/office/drawing/2014/main" id="{400F480E-6A92-0A74-E934-6720BC78CB8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50" name="Freeform 1049">
                    <a:extLst>
                      <a:ext uri="{FF2B5EF4-FFF2-40B4-BE49-F238E27FC236}">
                        <a16:creationId xmlns:a16="http://schemas.microsoft.com/office/drawing/2014/main" id="{12B5B753-A876-C94A-DFB7-1539B79FE6B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3" name="Group 82">
                  <a:extLst>
                    <a:ext uri="{FF2B5EF4-FFF2-40B4-BE49-F238E27FC236}">
                      <a16:creationId xmlns:a16="http://schemas.microsoft.com/office/drawing/2014/main" id="{44DD8AAB-4A7D-2C57-C019-49680E5E2B61}"/>
                    </a:ext>
                  </a:extLst>
                </p:cNvPr>
                <p:cNvGrpSpPr/>
                <p:nvPr/>
              </p:nvGrpSpPr>
              <p:grpSpPr>
                <a:xfrm>
                  <a:off x="7296943" y="3128257"/>
                  <a:ext cx="73025" cy="73025"/>
                  <a:chOff x="7998618" y="2949575"/>
                  <a:chExt cx="73025" cy="73025"/>
                </a:xfrm>
              </p:grpSpPr>
              <p:sp>
                <p:nvSpPr>
                  <p:cNvPr id="1047" name="Freeform 1046">
                    <a:extLst>
                      <a:ext uri="{FF2B5EF4-FFF2-40B4-BE49-F238E27FC236}">
                        <a16:creationId xmlns:a16="http://schemas.microsoft.com/office/drawing/2014/main" id="{AFEF1FD5-DDD0-7829-CE1E-5CFE35398C5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48" name="Freeform 1047">
                    <a:extLst>
                      <a:ext uri="{FF2B5EF4-FFF2-40B4-BE49-F238E27FC236}">
                        <a16:creationId xmlns:a16="http://schemas.microsoft.com/office/drawing/2014/main" id="{646999BC-CEBA-C64B-CDDA-C9A6AABC611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4" name="Group 83">
                  <a:extLst>
                    <a:ext uri="{FF2B5EF4-FFF2-40B4-BE49-F238E27FC236}">
                      <a16:creationId xmlns:a16="http://schemas.microsoft.com/office/drawing/2014/main" id="{05485C8B-F2BA-1D9A-115A-DB3CAE694D7B}"/>
                    </a:ext>
                  </a:extLst>
                </p:cNvPr>
                <p:cNvGrpSpPr/>
                <p:nvPr/>
              </p:nvGrpSpPr>
              <p:grpSpPr>
                <a:xfrm>
                  <a:off x="7255668" y="3128257"/>
                  <a:ext cx="73025" cy="73025"/>
                  <a:chOff x="7998618" y="2949575"/>
                  <a:chExt cx="73025" cy="73025"/>
                </a:xfrm>
              </p:grpSpPr>
              <p:sp>
                <p:nvSpPr>
                  <p:cNvPr id="1045" name="Freeform 1044">
                    <a:extLst>
                      <a:ext uri="{FF2B5EF4-FFF2-40B4-BE49-F238E27FC236}">
                        <a16:creationId xmlns:a16="http://schemas.microsoft.com/office/drawing/2014/main" id="{1592A6C6-B4C3-4BCB-1535-D13C6966C0E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46" name="Freeform 1045">
                    <a:extLst>
                      <a:ext uri="{FF2B5EF4-FFF2-40B4-BE49-F238E27FC236}">
                        <a16:creationId xmlns:a16="http://schemas.microsoft.com/office/drawing/2014/main" id="{BEE6658C-4901-0868-BF0A-7409820F425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5" name="Group 84">
                  <a:extLst>
                    <a:ext uri="{FF2B5EF4-FFF2-40B4-BE49-F238E27FC236}">
                      <a16:creationId xmlns:a16="http://schemas.microsoft.com/office/drawing/2014/main" id="{1D0322B0-632C-9F4E-96F4-D85ABB7466AE}"/>
                    </a:ext>
                  </a:extLst>
                </p:cNvPr>
                <p:cNvGrpSpPr/>
                <p:nvPr/>
              </p:nvGrpSpPr>
              <p:grpSpPr>
                <a:xfrm>
                  <a:off x="7268368" y="3128257"/>
                  <a:ext cx="73025" cy="73025"/>
                  <a:chOff x="7998618" y="2949575"/>
                  <a:chExt cx="73025" cy="73025"/>
                </a:xfrm>
              </p:grpSpPr>
              <p:sp>
                <p:nvSpPr>
                  <p:cNvPr id="1043" name="Freeform 1042">
                    <a:extLst>
                      <a:ext uri="{FF2B5EF4-FFF2-40B4-BE49-F238E27FC236}">
                        <a16:creationId xmlns:a16="http://schemas.microsoft.com/office/drawing/2014/main" id="{445A06C0-EA0D-5176-1600-7F6F479739E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44" name="Freeform 1043">
                    <a:extLst>
                      <a:ext uri="{FF2B5EF4-FFF2-40B4-BE49-F238E27FC236}">
                        <a16:creationId xmlns:a16="http://schemas.microsoft.com/office/drawing/2014/main" id="{81A21575-A5A1-5EFB-B0D2-195A7965E3E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6" name="Group 85">
                  <a:extLst>
                    <a:ext uri="{FF2B5EF4-FFF2-40B4-BE49-F238E27FC236}">
                      <a16:creationId xmlns:a16="http://schemas.microsoft.com/office/drawing/2014/main" id="{86AE42D5-DEEF-DB65-0414-7F96419B20D7}"/>
                    </a:ext>
                  </a:extLst>
                </p:cNvPr>
                <p:cNvGrpSpPr/>
                <p:nvPr/>
              </p:nvGrpSpPr>
              <p:grpSpPr>
                <a:xfrm>
                  <a:off x="7284243" y="3128257"/>
                  <a:ext cx="73025" cy="73025"/>
                  <a:chOff x="7998618" y="2949575"/>
                  <a:chExt cx="73025" cy="73025"/>
                </a:xfrm>
              </p:grpSpPr>
              <p:sp>
                <p:nvSpPr>
                  <p:cNvPr id="1041" name="Freeform 1040">
                    <a:extLst>
                      <a:ext uri="{FF2B5EF4-FFF2-40B4-BE49-F238E27FC236}">
                        <a16:creationId xmlns:a16="http://schemas.microsoft.com/office/drawing/2014/main" id="{5E2B987F-CD6D-A70F-F178-8101F0635AF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42" name="Freeform 1041">
                    <a:extLst>
                      <a:ext uri="{FF2B5EF4-FFF2-40B4-BE49-F238E27FC236}">
                        <a16:creationId xmlns:a16="http://schemas.microsoft.com/office/drawing/2014/main" id="{3D88FEA1-B184-7E10-B1CF-1D6FC298425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7" name="Group 86">
                  <a:extLst>
                    <a:ext uri="{FF2B5EF4-FFF2-40B4-BE49-F238E27FC236}">
                      <a16:creationId xmlns:a16="http://schemas.microsoft.com/office/drawing/2014/main" id="{CEA16129-0E1F-BF4B-BE2B-C01492FF9EFB}"/>
                    </a:ext>
                  </a:extLst>
                </p:cNvPr>
                <p:cNvGrpSpPr/>
                <p:nvPr/>
              </p:nvGrpSpPr>
              <p:grpSpPr>
                <a:xfrm>
                  <a:off x="7220743" y="3118732"/>
                  <a:ext cx="73025" cy="73025"/>
                  <a:chOff x="7998618" y="2949575"/>
                  <a:chExt cx="73025" cy="73025"/>
                </a:xfrm>
              </p:grpSpPr>
              <p:sp>
                <p:nvSpPr>
                  <p:cNvPr id="1039" name="Freeform 1038">
                    <a:extLst>
                      <a:ext uri="{FF2B5EF4-FFF2-40B4-BE49-F238E27FC236}">
                        <a16:creationId xmlns:a16="http://schemas.microsoft.com/office/drawing/2014/main" id="{60E8A400-3A4C-E6CA-EDDB-0B6AB29B384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40" name="Freeform 1039">
                    <a:extLst>
                      <a:ext uri="{FF2B5EF4-FFF2-40B4-BE49-F238E27FC236}">
                        <a16:creationId xmlns:a16="http://schemas.microsoft.com/office/drawing/2014/main" id="{098F29E7-9B9F-F62A-A74C-A9078B2CED4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8" name="Group 87">
                  <a:extLst>
                    <a:ext uri="{FF2B5EF4-FFF2-40B4-BE49-F238E27FC236}">
                      <a16:creationId xmlns:a16="http://schemas.microsoft.com/office/drawing/2014/main" id="{78ED1343-1FB7-A94A-88C0-405F7E7BC7B3}"/>
                    </a:ext>
                  </a:extLst>
                </p:cNvPr>
                <p:cNvGrpSpPr/>
                <p:nvPr/>
              </p:nvGrpSpPr>
              <p:grpSpPr>
                <a:xfrm>
                  <a:off x="7236618" y="3118732"/>
                  <a:ext cx="73025" cy="73025"/>
                  <a:chOff x="7998618" y="2949575"/>
                  <a:chExt cx="73025" cy="73025"/>
                </a:xfrm>
              </p:grpSpPr>
              <p:sp>
                <p:nvSpPr>
                  <p:cNvPr id="1037" name="Freeform 1036">
                    <a:extLst>
                      <a:ext uri="{FF2B5EF4-FFF2-40B4-BE49-F238E27FC236}">
                        <a16:creationId xmlns:a16="http://schemas.microsoft.com/office/drawing/2014/main" id="{B74D427E-243A-7229-0BA3-311BDE960DA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38" name="Freeform 1037">
                    <a:extLst>
                      <a:ext uri="{FF2B5EF4-FFF2-40B4-BE49-F238E27FC236}">
                        <a16:creationId xmlns:a16="http://schemas.microsoft.com/office/drawing/2014/main" id="{9C9D6487-322A-4A1E-EA66-82E43849CD9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89" name="Group 88">
                  <a:extLst>
                    <a:ext uri="{FF2B5EF4-FFF2-40B4-BE49-F238E27FC236}">
                      <a16:creationId xmlns:a16="http://schemas.microsoft.com/office/drawing/2014/main" id="{484DBE3F-C129-DB80-B3D7-C0EC97AB14C6}"/>
                    </a:ext>
                  </a:extLst>
                </p:cNvPr>
                <p:cNvGrpSpPr/>
                <p:nvPr/>
              </p:nvGrpSpPr>
              <p:grpSpPr>
                <a:xfrm>
                  <a:off x="7204868" y="3112382"/>
                  <a:ext cx="73025" cy="73025"/>
                  <a:chOff x="7998618" y="2949575"/>
                  <a:chExt cx="73025" cy="73025"/>
                </a:xfrm>
              </p:grpSpPr>
              <p:sp>
                <p:nvSpPr>
                  <p:cNvPr id="1035" name="Freeform 1034">
                    <a:extLst>
                      <a:ext uri="{FF2B5EF4-FFF2-40B4-BE49-F238E27FC236}">
                        <a16:creationId xmlns:a16="http://schemas.microsoft.com/office/drawing/2014/main" id="{C23C6BC3-B88E-4A7C-B0DB-35DE7D0C678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36" name="Freeform 1035">
                    <a:extLst>
                      <a:ext uri="{FF2B5EF4-FFF2-40B4-BE49-F238E27FC236}">
                        <a16:creationId xmlns:a16="http://schemas.microsoft.com/office/drawing/2014/main" id="{F8B8D1B2-7785-70CC-AC1D-D1870AC732A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0" name="Group 89">
                  <a:extLst>
                    <a:ext uri="{FF2B5EF4-FFF2-40B4-BE49-F238E27FC236}">
                      <a16:creationId xmlns:a16="http://schemas.microsoft.com/office/drawing/2014/main" id="{E6FFA2C3-B98E-1590-8619-AEABE0501C76}"/>
                    </a:ext>
                  </a:extLst>
                </p:cNvPr>
                <p:cNvGrpSpPr/>
                <p:nvPr/>
              </p:nvGrpSpPr>
              <p:grpSpPr>
                <a:xfrm>
                  <a:off x="7192168" y="3112382"/>
                  <a:ext cx="73025" cy="73025"/>
                  <a:chOff x="7998618" y="2949575"/>
                  <a:chExt cx="73025" cy="73025"/>
                </a:xfrm>
              </p:grpSpPr>
              <p:sp>
                <p:nvSpPr>
                  <p:cNvPr id="1033" name="Freeform 1032">
                    <a:extLst>
                      <a:ext uri="{FF2B5EF4-FFF2-40B4-BE49-F238E27FC236}">
                        <a16:creationId xmlns:a16="http://schemas.microsoft.com/office/drawing/2014/main" id="{DF37F698-4C7F-D2AD-43C1-E621FD49157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34" name="Freeform 1033">
                    <a:extLst>
                      <a:ext uri="{FF2B5EF4-FFF2-40B4-BE49-F238E27FC236}">
                        <a16:creationId xmlns:a16="http://schemas.microsoft.com/office/drawing/2014/main" id="{A90073EF-E59F-DD13-5F87-692BEF694AD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1" name="Group 90">
                  <a:extLst>
                    <a:ext uri="{FF2B5EF4-FFF2-40B4-BE49-F238E27FC236}">
                      <a16:creationId xmlns:a16="http://schemas.microsoft.com/office/drawing/2014/main" id="{B6E2D29F-9B92-70AF-E01B-ED55EDF02F90}"/>
                    </a:ext>
                  </a:extLst>
                </p:cNvPr>
                <p:cNvGrpSpPr/>
                <p:nvPr/>
              </p:nvGrpSpPr>
              <p:grpSpPr>
                <a:xfrm>
                  <a:off x="7154068" y="3102857"/>
                  <a:ext cx="73025" cy="73025"/>
                  <a:chOff x="7998618" y="2949575"/>
                  <a:chExt cx="73025" cy="73025"/>
                </a:xfrm>
              </p:grpSpPr>
              <p:sp>
                <p:nvSpPr>
                  <p:cNvPr id="1031" name="Freeform 1030">
                    <a:extLst>
                      <a:ext uri="{FF2B5EF4-FFF2-40B4-BE49-F238E27FC236}">
                        <a16:creationId xmlns:a16="http://schemas.microsoft.com/office/drawing/2014/main" id="{781DD38D-F64A-E5D8-B409-6B71EBA6BA3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32" name="Freeform 1031">
                    <a:extLst>
                      <a:ext uri="{FF2B5EF4-FFF2-40B4-BE49-F238E27FC236}">
                        <a16:creationId xmlns:a16="http://schemas.microsoft.com/office/drawing/2014/main" id="{DF9ABFA2-0D71-80F7-DA56-A8274E35BD3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2" name="Group 91">
                  <a:extLst>
                    <a:ext uri="{FF2B5EF4-FFF2-40B4-BE49-F238E27FC236}">
                      <a16:creationId xmlns:a16="http://schemas.microsoft.com/office/drawing/2014/main" id="{922A4D99-964A-D647-2A6D-D6FE7FE17BD7}"/>
                    </a:ext>
                  </a:extLst>
                </p:cNvPr>
                <p:cNvGrpSpPr/>
                <p:nvPr/>
              </p:nvGrpSpPr>
              <p:grpSpPr>
                <a:xfrm>
                  <a:off x="7173118" y="3102857"/>
                  <a:ext cx="73025" cy="73025"/>
                  <a:chOff x="7998618" y="2949575"/>
                  <a:chExt cx="73025" cy="73025"/>
                </a:xfrm>
              </p:grpSpPr>
              <p:sp>
                <p:nvSpPr>
                  <p:cNvPr id="1029" name="Freeform 1028">
                    <a:extLst>
                      <a:ext uri="{FF2B5EF4-FFF2-40B4-BE49-F238E27FC236}">
                        <a16:creationId xmlns:a16="http://schemas.microsoft.com/office/drawing/2014/main" id="{8EC9963A-093E-3ADC-939A-A5CE6E55638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30" name="Freeform 1029">
                    <a:extLst>
                      <a:ext uri="{FF2B5EF4-FFF2-40B4-BE49-F238E27FC236}">
                        <a16:creationId xmlns:a16="http://schemas.microsoft.com/office/drawing/2014/main" id="{F2DE6051-F1BF-6525-FE2F-48E829C7BD6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3" name="Group 92">
                  <a:extLst>
                    <a:ext uri="{FF2B5EF4-FFF2-40B4-BE49-F238E27FC236}">
                      <a16:creationId xmlns:a16="http://schemas.microsoft.com/office/drawing/2014/main" id="{44FEBA63-28D4-3533-645E-A20EDEA017CD}"/>
                    </a:ext>
                  </a:extLst>
                </p:cNvPr>
                <p:cNvGrpSpPr/>
                <p:nvPr/>
              </p:nvGrpSpPr>
              <p:grpSpPr>
                <a:xfrm>
                  <a:off x="7039768" y="3093332"/>
                  <a:ext cx="73025" cy="73025"/>
                  <a:chOff x="7998618" y="2949575"/>
                  <a:chExt cx="73025" cy="73025"/>
                </a:xfrm>
              </p:grpSpPr>
              <p:sp>
                <p:nvSpPr>
                  <p:cNvPr id="1027" name="Freeform 1026">
                    <a:extLst>
                      <a:ext uri="{FF2B5EF4-FFF2-40B4-BE49-F238E27FC236}">
                        <a16:creationId xmlns:a16="http://schemas.microsoft.com/office/drawing/2014/main" id="{AAC2BD03-DBA4-4D01-D5DD-DA57F2FE1FD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28" name="Freeform 1027">
                    <a:extLst>
                      <a:ext uri="{FF2B5EF4-FFF2-40B4-BE49-F238E27FC236}">
                        <a16:creationId xmlns:a16="http://schemas.microsoft.com/office/drawing/2014/main" id="{DF581460-3DB6-86E0-5D07-01AD58BE849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4" name="Group 93">
                  <a:extLst>
                    <a:ext uri="{FF2B5EF4-FFF2-40B4-BE49-F238E27FC236}">
                      <a16:creationId xmlns:a16="http://schemas.microsoft.com/office/drawing/2014/main" id="{4542989D-575D-A52B-6D3E-59CE258D665C}"/>
                    </a:ext>
                  </a:extLst>
                </p:cNvPr>
                <p:cNvGrpSpPr/>
                <p:nvPr/>
              </p:nvGrpSpPr>
              <p:grpSpPr>
                <a:xfrm>
                  <a:off x="7058818" y="3093332"/>
                  <a:ext cx="73025" cy="73025"/>
                  <a:chOff x="7998618" y="2949575"/>
                  <a:chExt cx="73025" cy="73025"/>
                </a:xfrm>
              </p:grpSpPr>
              <p:sp>
                <p:nvSpPr>
                  <p:cNvPr id="1025" name="Freeform 1024">
                    <a:extLst>
                      <a:ext uri="{FF2B5EF4-FFF2-40B4-BE49-F238E27FC236}">
                        <a16:creationId xmlns:a16="http://schemas.microsoft.com/office/drawing/2014/main" id="{6FFACE64-EDEF-685D-00E7-928E3E66759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26" name="Freeform 1025">
                    <a:extLst>
                      <a:ext uri="{FF2B5EF4-FFF2-40B4-BE49-F238E27FC236}">
                        <a16:creationId xmlns:a16="http://schemas.microsoft.com/office/drawing/2014/main" id="{E4A2E502-A12A-50BD-660B-1DB55FC842A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5" name="Group 94">
                  <a:extLst>
                    <a:ext uri="{FF2B5EF4-FFF2-40B4-BE49-F238E27FC236}">
                      <a16:creationId xmlns:a16="http://schemas.microsoft.com/office/drawing/2014/main" id="{38941BFE-EEFE-2B6C-7C50-BB39BC14E7BA}"/>
                    </a:ext>
                  </a:extLst>
                </p:cNvPr>
                <p:cNvGrpSpPr/>
                <p:nvPr/>
              </p:nvGrpSpPr>
              <p:grpSpPr>
                <a:xfrm>
                  <a:off x="7074693" y="3093332"/>
                  <a:ext cx="73025" cy="73025"/>
                  <a:chOff x="7998618" y="2949575"/>
                  <a:chExt cx="73025" cy="73025"/>
                </a:xfrm>
              </p:grpSpPr>
              <p:sp>
                <p:nvSpPr>
                  <p:cNvPr id="1023" name="Freeform 1022">
                    <a:extLst>
                      <a:ext uri="{FF2B5EF4-FFF2-40B4-BE49-F238E27FC236}">
                        <a16:creationId xmlns:a16="http://schemas.microsoft.com/office/drawing/2014/main" id="{F2412F60-E326-AC53-C358-62B6DDD9CAA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24" name="Freeform 1023">
                    <a:extLst>
                      <a:ext uri="{FF2B5EF4-FFF2-40B4-BE49-F238E27FC236}">
                        <a16:creationId xmlns:a16="http://schemas.microsoft.com/office/drawing/2014/main" id="{B14ED9E2-4508-6FEE-251F-3B39D0F12B0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6" name="Group 95">
                  <a:extLst>
                    <a:ext uri="{FF2B5EF4-FFF2-40B4-BE49-F238E27FC236}">
                      <a16:creationId xmlns:a16="http://schemas.microsoft.com/office/drawing/2014/main" id="{A9657FA9-5133-AA84-16BD-0EE061032B75}"/>
                    </a:ext>
                  </a:extLst>
                </p:cNvPr>
                <p:cNvGrpSpPr/>
                <p:nvPr/>
              </p:nvGrpSpPr>
              <p:grpSpPr>
                <a:xfrm>
                  <a:off x="7090568" y="3093332"/>
                  <a:ext cx="73025" cy="73025"/>
                  <a:chOff x="7998618" y="2949575"/>
                  <a:chExt cx="73025" cy="73025"/>
                </a:xfrm>
              </p:grpSpPr>
              <p:sp>
                <p:nvSpPr>
                  <p:cNvPr id="1021" name="Freeform 1020">
                    <a:extLst>
                      <a:ext uri="{FF2B5EF4-FFF2-40B4-BE49-F238E27FC236}">
                        <a16:creationId xmlns:a16="http://schemas.microsoft.com/office/drawing/2014/main" id="{64F4A631-AC64-852D-F493-E0590B8D158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22" name="Freeform 1021">
                    <a:extLst>
                      <a:ext uri="{FF2B5EF4-FFF2-40B4-BE49-F238E27FC236}">
                        <a16:creationId xmlns:a16="http://schemas.microsoft.com/office/drawing/2014/main" id="{A48E9D1C-D1EF-82E8-F650-7B71BB2D319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7" name="Group 96">
                  <a:extLst>
                    <a:ext uri="{FF2B5EF4-FFF2-40B4-BE49-F238E27FC236}">
                      <a16:creationId xmlns:a16="http://schemas.microsoft.com/office/drawing/2014/main" id="{A6FADB65-F4A0-F149-748B-C3DFD390934D}"/>
                    </a:ext>
                  </a:extLst>
                </p:cNvPr>
                <p:cNvGrpSpPr/>
                <p:nvPr/>
              </p:nvGrpSpPr>
              <p:grpSpPr>
                <a:xfrm>
                  <a:off x="7109618" y="3093332"/>
                  <a:ext cx="73025" cy="73025"/>
                  <a:chOff x="7998618" y="2949575"/>
                  <a:chExt cx="73025" cy="73025"/>
                </a:xfrm>
              </p:grpSpPr>
              <p:sp>
                <p:nvSpPr>
                  <p:cNvPr id="1019" name="Freeform 1018">
                    <a:extLst>
                      <a:ext uri="{FF2B5EF4-FFF2-40B4-BE49-F238E27FC236}">
                        <a16:creationId xmlns:a16="http://schemas.microsoft.com/office/drawing/2014/main" id="{A5AB0CAC-9232-8E6D-52F0-755F5777FCC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20" name="Freeform 1019">
                    <a:extLst>
                      <a:ext uri="{FF2B5EF4-FFF2-40B4-BE49-F238E27FC236}">
                        <a16:creationId xmlns:a16="http://schemas.microsoft.com/office/drawing/2014/main" id="{1F4724F5-C44C-616B-5FD6-4AAC4A6CFB2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8" name="Group 97">
                  <a:extLst>
                    <a:ext uri="{FF2B5EF4-FFF2-40B4-BE49-F238E27FC236}">
                      <a16:creationId xmlns:a16="http://schemas.microsoft.com/office/drawing/2014/main" id="{64BEB60A-458C-F560-73AF-F735D1359E2D}"/>
                    </a:ext>
                  </a:extLst>
                </p:cNvPr>
                <p:cNvGrpSpPr/>
                <p:nvPr/>
              </p:nvGrpSpPr>
              <p:grpSpPr>
                <a:xfrm>
                  <a:off x="7128668" y="3093332"/>
                  <a:ext cx="73025" cy="73025"/>
                  <a:chOff x="7998618" y="2949575"/>
                  <a:chExt cx="73025" cy="73025"/>
                </a:xfrm>
              </p:grpSpPr>
              <p:sp>
                <p:nvSpPr>
                  <p:cNvPr id="1017" name="Freeform 1016">
                    <a:extLst>
                      <a:ext uri="{FF2B5EF4-FFF2-40B4-BE49-F238E27FC236}">
                        <a16:creationId xmlns:a16="http://schemas.microsoft.com/office/drawing/2014/main" id="{7184BB6D-8DA3-9F4D-AB38-744750E3CF5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18" name="Freeform 1017">
                    <a:extLst>
                      <a:ext uri="{FF2B5EF4-FFF2-40B4-BE49-F238E27FC236}">
                        <a16:creationId xmlns:a16="http://schemas.microsoft.com/office/drawing/2014/main" id="{64C9D79B-A0B5-444A-58BD-F264F8E1B9B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99" name="Group 98">
                  <a:extLst>
                    <a:ext uri="{FF2B5EF4-FFF2-40B4-BE49-F238E27FC236}">
                      <a16:creationId xmlns:a16="http://schemas.microsoft.com/office/drawing/2014/main" id="{1F30A05F-343A-9EFF-0632-9BCB205FD508}"/>
                    </a:ext>
                  </a:extLst>
                </p:cNvPr>
                <p:cNvGrpSpPr/>
                <p:nvPr/>
              </p:nvGrpSpPr>
              <p:grpSpPr>
                <a:xfrm>
                  <a:off x="7144543" y="3096507"/>
                  <a:ext cx="73025" cy="73025"/>
                  <a:chOff x="7998618" y="2949575"/>
                  <a:chExt cx="73025" cy="73025"/>
                </a:xfrm>
              </p:grpSpPr>
              <p:sp>
                <p:nvSpPr>
                  <p:cNvPr id="1015" name="Freeform 1014">
                    <a:extLst>
                      <a:ext uri="{FF2B5EF4-FFF2-40B4-BE49-F238E27FC236}">
                        <a16:creationId xmlns:a16="http://schemas.microsoft.com/office/drawing/2014/main" id="{FFF63306-12C5-BCAC-5293-A37A336D3C4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16" name="Freeform 1015">
                    <a:extLst>
                      <a:ext uri="{FF2B5EF4-FFF2-40B4-BE49-F238E27FC236}">
                        <a16:creationId xmlns:a16="http://schemas.microsoft.com/office/drawing/2014/main" id="{F108E4D0-C8B6-1FEC-829A-CCC11342D72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0" name="Group 99">
                  <a:extLst>
                    <a:ext uri="{FF2B5EF4-FFF2-40B4-BE49-F238E27FC236}">
                      <a16:creationId xmlns:a16="http://schemas.microsoft.com/office/drawing/2014/main" id="{5E21915A-DA04-5597-EAAD-C09B57827322}"/>
                    </a:ext>
                  </a:extLst>
                </p:cNvPr>
                <p:cNvGrpSpPr/>
                <p:nvPr/>
              </p:nvGrpSpPr>
              <p:grpSpPr>
                <a:xfrm>
                  <a:off x="6941343" y="3086982"/>
                  <a:ext cx="73025" cy="73025"/>
                  <a:chOff x="7998618" y="2949575"/>
                  <a:chExt cx="73025" cy="73025"/>
                </a:xfrm>
              </p:grpSpPr>
              <p:sp>
                <p:nvSpPr>
                  <p:cNvPr id="1013" name="Freeform 1012">
                    <a:extLst>
                      <a:ext uri="{FF2B5EF4-FFF2-40B4-BE49-F238E27FC236}">
                        <a16:creationId xmlns:a16="http://schemas.microsoft.com/office/drawing/2014/main" id="{AAFAC641-44D0-107E-0DAE-63D15F379FD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14" name="Freeform 1013">
                    <a:extLst>
                      <a:ext uri="{FF2B5EF4-FFF2-40B4-BE49-F238E27FC236}">
                        <a16:creationId xmlns:a16="http://schemas.microsoft.com/office/drawing/2014/main" id="{F6078284-82C5-9D00-021D-B9A67CD9C0D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1" name="Group 100">
                  <a:extLst>
                    <a:ext uri="{FF2B5EF4-FFF2-40B4-BE49-F238E27FC236}">
                      <a16:creationId xmlns:a16="http://schemas.microsoft.com/office/drawing/2014/main" id="{05047E13-861A-C560-89FA-86D610FD0E62}"/>
                    </a:ext>
                  </a:extLst>
                </p:cNvPr>
                <p:cNvGrpSpPr/>
                <p:nvPr/>
              </p:nvGrpSpPr>
              <p:grpSpPr>
                <a:xfrm>
                  <a:off x="6960393" y="3086982"/>
                  <a:ext cx="73025" cy="73025"/>
                  <a:chOff x="7998618" y="2949575"/>
                  <a:chExt cx="73025" cy="73025"/>
                </a:xfrm>
              </p:grpSpPr>
              <p:sp>
                <p:nvSpPr>
                  <p:cNvPr id="1011" name="Freeform 1010">
                    <a:extLst>
                      <a:ext uri="{FF2B5EF4-FFF2-40B4-BE49-F238E27FC236}">
                        <a16:creationId xmlns:a16="http://schemas.microsoft.com/office/drawing/2014/main" id="{FC79A606-0AC0-8CD3-8626-BD9C45CBC1A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12" name="Freeform 1011">
                    <a:extLst>
                      <a:ext uri="{FF2B5EF4-FFF2-40B4-BE49-F238E27FC236}">
                        <a16:creationId xmlns:a16="http://schemas.microsoft.com/office/drawing/2014/main" id="{E0F7C274-FE37-7D94-B280-94B1CD1C992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2" name="Group 101">
                  <a:extLst>
                    <a:ext uri="{FF2B5EF4-FFF2-40B4-BE49-F238E27FC236}">
                      <a16:creationId xmlns:a16="http://schemas.microsoft.com/office/drawing/2014/main" id="{224C02D8-58EE-4C87-7D2D-C03963970980}"/>
                    </a:ext>
                  </a:extLst>
                </p:cNvPr>
                <p:cNvGrpSpPr/>
                <p:nvPr/>
              </p:nvGrpSpPr>
              <p:grpSpPr>
                <a:xfrm>
                  <a:off x="6979443" y="3086982"/>
                  <a:ext cx="73025" cy="73025"/>
                  <a:chOff x="7998618" y="2949575"/>
                  <a:chExt cx="73025" cy="73025"/>
                </a:xfrm>
              </p:grpSpPr>
              <p:sp>
                <p:nvSpPr>
                  <p:cNvPr id="1009" name="Freeform 1008">
                    <a:extLst>
                      <a:ext uri="{FF2B5EF4-FFF2-40B4-BE49-F238E27FC236}">
                        <a16:creationId xmlns:a16="http://schemas.microsoft.com/office/drawing/2014/main" id="{6C5C571B-46CC-985B-BF27-31E56E7CB97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10" name="Freeform 1009">
                    <a:extLst>
                      <a:ext uri="{FF2B5EF4-FFF2-40B4-BE49-F238E27FC236}">
                        <a16:creationId xmlns:a16="http://schemas.microsoft.com/office/drawing/2014/main" id="{2BBC64A8-5B39-B53E-CD06-8A9B72A2E0A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3" name="Group 102">
                  <a:extLst>
                    <a:ext uri="{FF2B5EF4-FFF2-40B4-BE49-F238E27FC236}">
                      <a16:creationId xmlns:a16="http://schemas.microsoft.com/office/drawing/2014/main" id="{9C9C8397-DE76-D189-2EEB-FE2E965BE996}"/>
                    </a:ext>
                  </a:extLst>
                </p:cNvPr>
                <p:cNvGrpSpPr/>
                <p:nvPr/>
              </p:nvGrpSpPr>
              <p:grpSpPr>
                <a:xfrm>
                  <a:off x="6998493" y="3086982"/>
                  <a:ext cx="73025" cy="73025"/>
                  <a:chOff x="7998618" y="2949575"/>
                  <a:chExt cx="73025" cy="73025"/>
                </a:xfrm>
              </p:grpSpPr>
              <p:sp>
                <p:nvSpPr>
                  <p:cNvPr id="1007" name="Freeform 1006">
                    <a:extLst>
                      <a:ext uri="{FF2B5EF4-FFF2-40B4-BE49-F238E27FC236}">
                        <a16:creationId xmlns:a16="http://schemas.microsoft.com/office/drawing/2014/main" id="{69A525CE-8238-AE5C-3217-7B7A7947CAF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08" name="Freeform 1007">
                    <a:extLst>
                      <a:ext uri="{FF2B5EF4-FFF2-40B4-BE49-F238E27FC236}">
                        <a16:creationId xmlns:a16="http://schemas.microsoft.com/office/drawing/2014/main" id="{2F9817FE-0210-189B-60EE-1098D483E09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4" name="Group 103">
                  <a:extLst>
                    <a:ext uri="{FF2B5EF4-FFF2-40B4-BE49-F238E27FC236}">
                      <a16:creationId xmlns:a16="http://schemas.microsoft.com/office/drawing/2014/main" id="{7EB040D4-7696-0DA6-6183-74C7B72820F4}"/>
                    </a:ext>
                  </a:extLst>
                </p:cNvPr>
                <p:cNvGrpSpPr/>
                <p:nvPr/>
              </p:nvGrpSpPr>
              <p:grpSpPr>
                <a:xfrm>
                  <a:off x="7017544" y="3089451"/>
                  <a:ext cx="73025" cy="73025"/>
                  <a:chOff x="7998618" y="2949575"/>
                  <a:chExt cx="73025" cy="73025"/>
                </a:xfrm>
              </p:grpSpPr>
              <p:sp>
                <p:nvSpPr>
                  <p:cNvPr id="1005" name="Freeform 1004">
                    <a:extLst>
                      <a:ext uri="{FF2B5EF4-FFF2-40B4-BE49-F238E27FC236}">
                        <a16:creationId xmlns:a16="http://schemas.microsoft.com/office/drawing/2014/main" id="{CD23F158-2011-E8BB-4250-746F944FEA2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06" name="Freeform 1005">
                    <a:extLst>
                      <a:ext uri="{FF2B5EF4-FFF2-40B4-BE49-F238E27FC236}">
                        <a16:creationId xmlns:a16="http://schemas.microsoft.com/office/drawing/2014/main" id="{32D9B1DF-5809-D9B4-9AE0-B15442A1C53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5" name="Group 104">
                  <a:extLst>
                    <a:ext uri="{FF2B5EF4-FFF2-40B4-BE49-F238E27FC236}">
                      <a16:creationId xmlns:a16="http://schemas.microsoft.com/office/drawing/2014/main" id="{495D29C0-A1C6-FE1F-F154-78E1590FBAF0}"/>
                    </a:ext>
                  </a:extLst>
                </p:cNvPr>
                <p:cNvGrpSpPr/>
                <p:nvPr/>
              </p:nvGrpSpPr>
              <p:grpSpPr>
                <a:xfrm>
                  <a:off x="7030244" y="3092626"/>
                  <a:ext cx="73025" cy="73025"/>
                  <a:chOff x="7998618" y="2949575"/>
                  <a:chExt cx="73025" cy="73025"/>
                </a:xfrm>
              </p:grpSpPr>
              <p:sp>
                <p:nvSpPr>
                  <p:cNvPr id="1003" name="Freeform 1002">
                    <a:extLst>
                      <a:ext uri="{FF2B5EF4-FFF2-40B4-BE49-F238E27FC236}">
                        <a16:creationId xmlns:a16="http://schemas.microsoft.com/office/drawing/2014/main" id="{2DCF19F0-324A-0D0A-D049-61EC2214501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04" name="Freeform 1003">
                    <a:extLst>
                      <a:ext uri="{FF2B5EF4-FFF2-40B4-BE49-F238E27FC236}">
                        <a16:creationId xmlns:a16="http://schemas.microsoft.com/office/drawing/2014/main" id="{5CCD23F9-77EA-81D9-9349-AA3943E0DD5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6" name="Group 105">
                  <a:extLst>
                    <a:ext uri="{FF2B5EF4-FFF2-40B4-BE49-F238E27FC236}">
                      <a16:creationId xmlns:a16="http://schemas.microsoft.com/office/drawing/2014/main" id="{C98A50E3-80F1-D5BD-0C25-F3A478F15A29}"/>
                    </a:ext>
                  </a:extLst>
                </p:cNvPr>
                <p:cNvGrpSpPr/>
                <p:nvPr/>
              </p:nvGrpSpPr>
              <p:grpSpPr>
                <a:xfrm>
                  <a:off x="6928644" y="3083101"/>
                  <a:ext cx="73025" cy="73025"/>
                  <a:chOff x="7998618" y="2949575"/>
                  <a:chExt cx="73025" cy="73025"/>
                </a:xfrm>
              </p:grpSpPr>
              <p:sp>
                <p:nvSpPr>
                  <p:cNvPr id="1001" name="Freeform 1000">
                    <a:extLst>
                      <a:ext uri="{FF2B5EF4-FFF2-40B4-BE49-F238E27FC236}">
                        <a16:creationId xmlns:a16="http://schemas.microsoft.com/office/drawing/2014/main" id="{59715105-3A13-BBCC-FC71-5BA8B7C79D9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02" name="Freeform 1001">
                    <a:extLst>
                      <a:ext uri="{FF2B5EF4-FFF2-40B4-BE49-F238E27FC236}">
                        <a16:creationId xmlns:a16="http://schemas.microsoft.com/office/drawing/2014/main" id="{F845ED7A-EE3D-7042-9EF9-D570259633C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7" name="Group 106">
                  <a:extLst>
                    <a:ext uri="{FF2B5EF4-FFF2-40B4-BE49-F238E27FC236}">
                      <a16:creationId xmlns:a16="http://schemas.microsoft.com/office/drawing/2014/main" id="{424AB7F5-A64A-D9F5-4B19-286535CFE7ED}"/>
                    </a:ext>
                  </a:extLst>
                </p:cNvPr>
                <p:cNvGrpSpPr/>
                <p:nvPr/>
              </p:nvGrpSpPr>
              <p:grpSpPr>
                <a:xfrm>
                  <a:off x="6909594" y="3079926"/>
                  <a:ext cx="73025" cy="73025"/>
                  <a:chOff x="7998618" y="2949575"/>
                  <a:chExt cx="73025" cy="73025"/>
                </a:xfrm>
              </p:grpSpPr>
              <p:sp>
                <p:nvSpPr>
                  <p:cNvPr id="999" name="Freeform 998">
                    <a:extLst>
                      <a:ext uri="{FF2B5EF4-FFF2-40B4-BE49-F238E27FC236}">
                        <a16:creationId xmlns:a16="http://schemas.microsoft.com/office/drawing/2014/main" id="{3A65CE35-2F1C-DABE-BA0F-60B54EAF9AB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00" name="Freeform 999">
                    <a:extLst>
                      <a:ext uri="{FF2B5EF4-FFF2-40B4-BE49-F238E27FC236}">
                        <a16:creationId xmlns:a16="http://schemas.microsoft.com/office/drawing/2014/main" id="{5BE7D119-BFC0-B836-F207-FC32606B300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8" name="Group 107">
                  <a:extLst>
                    <a:ext uri="{FF2B5EF4-FFF2-40B4-BE49-F238E27FC236}">
                      <a16:creationId xmlns:a16="http://schemas.microsoft.com/office/drawing/2014/main" id="{D90DCDEB-65D5-EEE0-4F95-A7093B2A41B5}"/>
                    </a:ext>
                  </a:extLst>
                </p:cNvPr>
                <p:cNvGrpSpPr/>
                <p:nvPr/>
              </p:nvGrpSpPr>
              <p:grpSpPr>
                <a:xfrm>
                  <a:off x="6871494" y="3079926"/>
                  <a:ext cx="73025" cy="73025"/>
                  <a:chOff x="7998618" y="2949575"/>
                  <a:chExt cx="73025" cy="73025"/>
                </a:xfrm>
              </p:grpSpPr>
              <p:sp>
                <p:nvSpPr>
                  <p:cNvPr id="997" name="Freeform 996">
                    <a:extLst>
                      <a:ext uri="{FF2B5EF4-FFF2-40B4-BE49-F238E27FC236}">
                        <a16:creationId xmlns:a16="http://schemas.microsoft.com/office/drawing/2014/main" id="{9F3FFE47-ED43-8066-62B3-9CA48B89CD8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98" name="Freeform 997">
                    <a:extLst>
                      <a:ext uri="{FF2B5EF4-FFF2-40B4-BE49-F238E27FC236}">
                        <a16:creationId xmlns:a16="http://schemas.microsoft.com/office/drawing/2014/main" id="{5DA7FBAD-8BD7-143F-75EE-5F2FE3865C0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09" name="Group 108">
                  <a:extLst>
                    <a:ext uri="{FF2B5EF4-FFF2-40B4-BE49-F238E27FC236}">
                      <a16:creationId xmlns:a16="http://schemas.microsoft.com/office/drawing/2014/main" id="{827D5F14-518E-897F-4344-5E4921640E7A}"/>
                    </a:ext>
                  </a:extLst>
                </p:cNvPr>
                <p:cNvGrpSpPr/>
                <p:nvPr/>
              </p:nvGrpSpPr>
              <p:grpSpPr>
                <a:xfrm>
                  <a:off x="6855619" y="3070401"/>
                  <a:ext cx="73025" cy="73025"/>
                  <a:chOff x="7998618" y="2949575"/>
                  <a:chExt cx="73025" cy="73025"/>
                </a:xfrm>
              </p:grpSpPr>
              <p:sp>
                <p:nvSpPr>
                  <p:cNvPr id="995" name="Freeform 994">
                    <a:extLst>
                      <a:ext uri="{FF2B5EF4-FFF2-40B4-BE49-F238E27FC236}">
                        <a16:creationId xmlns:a16="http://schemas.microsoft.com/office/drawing/2014/main" id="{C51FCD29-F1AA-761C-3E10-6D0723CA651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96" name="Freeform 995">
                    <a:extLst>
                      <a:ext uri="{FF2B5EF4-FFF2-40B4-BE49-F238E27FC236}">
                        <a16:creationId xmlns:a16="http://schemas.microsoft.com/office/drawing/2014/main" id="{4B4AD84E-F749-5ED4-F61E-0894772873A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0" name="Group 109">
                  <a:extLst>
                    <a:ext uri="{FF2B5EF4-FFF2-40B4-BE49-F238E27FC236}">
                      <a16:creationId xmlns:a16="http://schemas.microsoft.com/office/drawing/2014/main" id="{8F66BB82-BD73-946A-8B76-69B17553CC65}"/>
                    </a:ext>
                  </a:extLst>
                </p:cNvPr>
                <p:cNvGrpSpPr/>
                <p:nvPr/>
              </p:nvGrpSpPr>
              <p:grpSpPr>
                <a:xfrm>
                  <a:off x="6773069" y="3070401"/>
                  <a:ext cx="73025" cy="73025"/>
                  <a:chOff x="7998618" y="2949575"/>
                  <a:chExt cx="73025" cy="73025"/>
                </a:xfrm>
              </p:grpSpPr>
              <p:sp>
                <p:nvSpPr>
                  <p:cNvPr id="993" name="Freeform 992">
                    <a:extLst>
                      <a:ext uri="{FF2B5EF4-FFF2-40B4-BE49-F238E27FC236}">
                        <a16:creationId xmlns:a16="http://schemas.microsoft.com/office/drawing/2014/main" id="{719E9D92-5789-53AD-C554-8BC3FDD99C0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94" name="Freeform 993">
                    <a:extLst>
                      <a:ext uri="{FF2B5EF4-FFF2-40B4-BE49-F238E27FC236}">
                        <a16:creationId xmlns:a16="http://schemas.microsoft.com/office/drawing/2014/main" id="{7BA4BDEF-0BC3-0946-6CD5-8B08625488C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1" name="Group 110">
                  <a:extLst>
                    <a:ext uri="{FF2B5EF4-FFF2-40B4-BE49-F238E27FC236}">
                      <a16:creationId xmlns:a16="http://schemas.microsoft.com/office/drawing/2014/main" id="{CB8E4CA3-6EBE-F613-547C-235A2084F042}"/>
                    </a:ext>
                  </a:extLst>
                </p:cNvPr>
                <p:cNvGrpSpPr/>
                <p:nvPr/>
              </p:nvGrpSpPr>
              <p:grpSpPr>
                <a:xfrm>
                  <a:off x="6788944" y="3070401"/>
                  <a:ext cx="73025" cy="73025"/>
                  <a:chOff x="7998618" y="2949575"/>
                  <a:chExt cx="73025" cy="73025"/>
                </a:xfrm>
              </p:grpSpPr>
              <p:sp>
                <p:nvSpPr>
                  <p:cNvPr id="991" name="Freeform 990">
                    <a:extLst>
                      <a:ext uri="{FF2B5EF4-FFF2-40B4-BE49-F238E27FC236}">
                        <a16:creationId xmlns:a16="http://schemas.microsoft.com/office/drawing/2014/main" id="{D4A001A8-AD10-FC65-EA33-3938368D762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92" name="Freeform 991">
                    <a:extLst>
                      <a:ext uri="{FF2B5EF4-FFF2-40B4-BE49-F238E27FC236}">
                        <a16:creationId xmlns:a16="http://schemas.microsoft.com/office/drawing/2014/main" id="{16C230D7-4A5A-FABB-A0B8-EE4D1B77539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2" name="Group 111">
                  <a:extLst>
                    <a:ext uri="{FF2B5EF4-FFF2-40B4-BE49-F238E27FC236}">
                      <a16:creationId xmlns:a16="http://schemas.microsoft.com/office/drawing/2014/main" id="{EDEE6A5D-C471-A391-6A00-F5360DD016E9}"/>
                    </a:ext>
                  </a:extLst>
                </p:cNvPr>
                <p:cNvGrpSpPr/>
                <p:nvPr/>
              </p:nvGrpSpPr>
              <p:grpSpPr>
                <a:xfrm>
                  <a:off x="6807994" y="3070401"/>
                  <a:ext cx="73025" cy="73025"/>
                  <a:chOff x="7998618" y="2949575"/>
                  <a:chExt cx="73025" cy="73025"/>
                </a:xfrm>
              </p:grpSpPr>
              <p:sp>
                <p:nvSpPr>
                  <p:cNvPr id="989" name="Freeform 988">
                    <a:extLst>
                      <a:ext uri="{FF2B5EF4-FFF2-40B4-BE49-F238E27FC236}">
                        <a16:creationId xmlns:a16="http://schemas.microsoft.com/office/drawing/2014/main" id="{23735E06-A055-3618-A8E8-30911F16F8C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90" name="Freeform 989">
                    <a:extLst>
                      <a:ext uri="{FF2B5EF4-FFF2-40B4-BE49-F238E27FC236}">
                        <a16:creationId xmlns:a16="http://schemas.microsoft.com/office/drawing/2014/main" id="{F0A0D0E9-004C-1936-59FD-1978413C5A9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3" name="Group 112">
                  <a:extLst>
                    <a:ext uri="{FF2B5EF4-FFF2-40B4-BE49-F238E27FC236}">
                      <a16:creationId xmlns:a16="http://schemas.microsoft.com/office/drawing/2014/main" id="{8304A349-ED45-4B5C-482B-6EB435627A97}"/>
                    </a:ext>
                  </a:extLst>
                </p:cNvPr>
                <p:cNvGrpSpPr/>
                <p:nvPr/>
              </p:nvGrpSpPr>
              <p:grpSpPr>
                <a:xfrm>
                  <a:off x="6827044" y="3070401"/>
                  <a:ext cx="73025" cy="73025"/>
                  <a:chOff x="7998618" y="2949575"/>
                  <a:chExt cx="73025" cy="73025"/>
                </a:xfrm>
              </p:grpSpPr>
              <p:sp>
                <p:nvSpPr>
                  <p:cNvPr id="987" name="Freeform 986">
                    <a:extLst>
                      <a:ext uri="{FF2B5EF4-FFF2-40B4-BE49-F238E27FC236}">
                        <a16:creationId xmlns:a16="http://schemas.microsoft.com/office/drawing/2014/main" id="{2BD98AC5-97CA-E960-3FAE-6815524AA13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88" name="Freeform 987">
                    <a:extLst>
                      <a:ext uri="{FF2B5EF4-FFF2-40B4-BE49-F238E27FC236}">
                        <a16:creationId xmlns:a16="http://schemas.microsoft.com/office/drawing/2014/main" id="{D4C1FA3D-73B8-2296-D0F2-0B8ED531DE4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4" name="Group 113">
                  <a:extLst>
                    <a:ext uri="{FF2B5EF4-FFF2-40B4-BE49-F238E27FC236}">
                      <a16:creationId xmlns:a16="http://schemas.microsoft.com/office/drawing/2014/main" id="{51612EE8-51ED-E4D8-50A7-0D55E797FAD3}"/>
                    </a:ext>
                  </a:extLst>
                </p:cNvPr>
                <p:cNvGrpSpPr/>
                <p:nvPr/>
              </p:nvGrpSpPr>
              <p:grpSpPr>
                <a:xfrm>
                  <a:off x="6842919" y="3070401"/>
                  <a:ext cx="73025" cy="73025"/>
                  <a:chOff x="7998618" y="2949575"/>
                  <a:chExt cx="73025" cy="73025"/>
                </a:xfrm>
              </p:grpSpPr>
              <p:sp>
                <p:nvSpPr>
                  <p:cNvPr id="985" name="Freeform 984">
                    <a:extLst>
                      <a:ext uri="{FF2B5EF4-FFF2-40B4-BE49-F238E27FC236}">
                        <a16:creationId xmlns:a16="http://schemas.microsoft.com/office/drawing/2014/main" id="{BFDFBFAC-392F-7A09-97F8-A465C26D214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86" name="Freeform 985">
                    <a:extLst>
                      <a:ext uri="{FF2B5EF4-FFF2-40B4-BE49-F238E27FC236}">
                        <a16:creationId xmlns:a16="http://schemas.microsoft.com/office/drawing/2014/main" id="{5D95CA49-5B78-2B7D-5FAF-209053BE41E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5" name="Group 114">
                  <a:extLst>
                    <a:ext uri="{FF2B5EF4-FFF2-40B4-BE49-F238E27FC236}">
                      <a16:creationId xmlns:a16="http://schemas.microsoft.com/office/drawing/2014/main" id="{D90D634F-2ED1-ADDC-B2EA-DC1CD8D53942}"/>
                    </a:ext>
                  </a:extLst>
                </p:cNvPr>
                <p:cNvGrpSpPr/>
                <p:nvPr/>
              </p:nvGrpSpPr>
              <p:grpSpPr>
                <a:xfrm>
                  <a:off x="6674644" y="3060876"/>
                  <a:ext cx="73025" cy="73025"/>
                  <a:chOff x="7998618" y="2949575"/>
                  <a:chExt cx="73025" cy="73025"/>
                </a:xfrm>
              </p:grpSpPr>
              <p:sp>
                <p:nvSpPr>
                  <p:cNvPr id="983" name="Freeform 982">
                    <a:extLst>
                      <a:ext uri="{FF2B5EF4-FFF2-40B4-BE49-F238E27FC236}">
                        <a16:creationId xmlns:a16="http://schemas.microsoft.com/office/drawing/2014/main" id="{C6FEB64A-FCC8-F8E0-F78D-CF8E7400810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84" name="Freeform 983">
                    <a:extLst>
                      <a:ext uri="{FF2B5EF4-FFF2-40B4-BE49-F238E27FC236}">
                        <a16:creationId xmlns:a16="http://schemas.microsoft.com/office/drawing/2014/main" id="{4F3AAC8B-CC98-7869-F1FA-5F4457E251D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6" name="Group 115">
                  <a:extLst>
                    <a:ext uri="{FF2B5EF4-FFF2-40B4-BE49-F238E27FC236}">
                      <a16:creationId xmlns:a16="http://schemas.microsoft.com/office/drawing/2014/main" id="{B228AF36-3646-E839-5924-A3023D881A6F}"/>
                    </a:ext>
                  </a:extLst>
                </p:cNvPr>
                <p:cNvGrpSpPr/>
                <p:nvPr/>
              </p:nvGrpSpPr>
              <p:grpSpPr>
                <a:xfrm>
                  <a:off x="6690519" y="3060876"/>
                  <a:ext cx="73025" cy="73025"/>
                  <a:chOff x="7998618" y="2949575"/>
                  <a:chExt cx="73025" cy="73025"/>
                </a:xfrm>
              </p:grpSpPr>
              <p:sp>
                <p:nvSpPr>
                  <p:cNvPr id="981" name="Freeform 980">
                    <a:extLst>
                      <a:ext uri="{FF2B5EF4-FFF2-40B4-BE49-F238E27FC236}">
                        <a16:creationId xmlns:a16="http://schemas.microsoft.com/office/drawing/2014/main" id="{B9FD77DB-AE4D-BE93-2CEC-486BCDC3F4C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82" name="Freeform 981">
                    <a:extLst>
                      <a:ext uri="{FF2B5EF4-FFF2-40B4-BE49-F238E27FC236}">
                        <a16:creationId xmlns:a16="http://schemas.microsoft.com/office/drawing/2014/main" id="{181043AF-7A82-C2C7-69EC-1778E627305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7" name="Group 116">
                  <a:extLst>
                    <a:ext uri="{FF2B5EF4-FFF2-40B4-BE49-F238E27FC236}">
                      <a16:creationId xmlns:a16="http://schemas.microsoft.com/office/drawing/2014/main" id="{37A5F01E-F8CA-FAB2-E6E6-1CFC09B1C635}"/>
                    </a:ext>
                  </a:extLst>
                </p:cNvPr>
                <p:cNvGrpSpPr/>
                <p:nvPr/>
              </p:nvGrpSpPr>
              <p:grpSpPr>
                <a:xfrm>
                  <a:off x="6706394" y="3060876"/>
                  <a:ext cx="73025" cy="73025"/>
                  <a:chOff x="7998618" y="2949575"/>
                  <a:chExt cx="73025" cy="73025"/>
                </a:xfrm>
              </p:grpSpPr>
              <p:sp>
                <p:nvSpPr>
                  <p:cNvPr id="979" name="Freeform 978">
                    <a:extLst>
                      <a:ext uri="{FF2B5EF4-FFF2-40B4-BE49-F238E27FC236}">
                        <a16:creationId xmlns:a16="http://schemas.microsoft.com/office/drawing/2014/main" id="{87BD771B-2731-C4CF-1D64-835CE0E05AE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80" name="Freeform 979">
                    <a:extLst>
                      <a:ext uri="{FF2B5EF4-FFF2-40B4-BE49-F238E27FC236}">
                        <a16:creationId xmlns:a16="http://schemas.microsoft.com/office/drawing/2014/main" id="{FD3E1FBB-6A91-4A12-528F-3100B65CF7E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8" name="Group 117">
                  <a:extLst>
                    <a:ext uri="{FF2B5EF4-FFF2-40B4-BE49-F238E27FC236}">
                      <a16:creationId xmlns:a16="http://schemas.microsoft.com/office/drawing/2014/main" id="{80B20E74-D179-2C38-BBE9-6B2EF52E5C58}"/>
                    </a:ext>
                  </a:extLst>
                </p:cNvPr>
                <p:cNvGrpSpPr/>
                <p:nvPr/>
              </p:nvGrpSpPr>
              <p:grpSpPr>
                <a:xfrm>
                  <a:off x="6722269" y="3070401"/>
                  <a:ext cx="73025" cy="73025"/>
                  <a:chOff x="7998618" y="2949575"/>
                  <a:chExt cx="73025" cy="73025"/>
                </a:xfrm>
              </p:grpSpPr>
              <p:sp>
                <p:nvSpPr>
                  <p:cNvPr id="977" name="Freeform 976">
                    <a:extLst>
                      <a:ext uri="{FF2B5EF4-FFF2-40B4-BE49-F238E27FC236}">
                        <a16:creationId xmlns:a16="http://schemas.microsoft.com/office/drawing/2014/main" id="{C6F8C82F-AD61-9D7C-5923-C7429F82A07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78" name="Freeform 977">
                    <a:extLst>
                      <a:ext uri="{FF2B5EF4-FFF2-40B4-BE49-F238E27FC236}">
                        <a16:creationId xmlns:a16="http://schemas.microsoft.com/office/drawing/2014/main" id="{64452322-F3ED-E7A7-A6EC-F4C210CCF07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19" name="Group 118">
                  <a:extLst>
                    <a:ext uri="{FF2B5EF4-FFF2-40B4-BE49-F238E27FC236}">
                      <a16:creationId xmlns:a16="http://schemas.microsoft.com/office/drawing/2014/main" id="{85058A0B-CB53-1599-B116-57893EFFCA3B}"/>
                    </a:ext>
                  </a:extLst>
                </p:cNvPr>
                <p:cNvGrpSpPr/>
                <p:nvPr/>
              </p:nvGrpSpPr>
              <p:grpSpPr>
                <a:xfrm>
                  <a:off x="6741319" y="3070401"/>
                  <a:ext cx="73025" cy="73025"/>
                  <a:chOff x="7998618" y="2949575"/>
                  <a:chExt cx="73025" cy="73025"/>
                </a:xfrm>
              </p:grpSpPr>
              <p:sp>
                <p:nvSpPr>
                  <p:cNvPr id="975" name="Freeform 974">
                    <a:extLst>
                      <a:ext uri="{FF2B5EF4-FFF2-40B4-BE49-F238E27FC236}">
                        <a16:creationId xmlns:a16="http://schemas.microsoft.com/office/drawing/2014/main" id="{F4FBE9E4-DBA8-48D4-6F6D-ECCEA4502A8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76" name="Freeform 975">
                    <a:extLst>
                      <a:ext uri="{FF2B5EF4-FFF2-40B4-BE49-F238E27FC236}">
                        <a16:creationId xmlns:a16="http://schemas.microsoft.com/office/drawing/2014/main" id="{DDA4A9AA-639B-9595-817C-ECE796BDCBB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0" name="Group 119">
                  <a:extLst>
                    <a:ext uri="{FF2B5EF4-FFF2-40B4-BE49-F238E27FC236}">
                      <a16:creationId xmlns:a16="http://schemas.microsoft.com/office/drawing/2014/main" id="{4D28ACFF-48F1-1E0A-D224-6446135926D7}"/>
                    </a:ext>
                  </a:extLst>
                </p:cNvPr>
                <p:cNvGrpSpPr/>
                <p:nvPr/>
              </p:nvGrpSpPr>
              <p:grpSpPr>
                <a:xfrm>
                  <a:off x="6763544" y="3070401"/>
                  <a:ext cx="73025" cy="73025"/>
                  <a:chOff x="7998618" y="2949575"/>
                  <a:chExt cx="73025" cy="73025"/>
                </a:xfrm>
              </p:grpSpPr>
              <p:sp>
                <p:nvSpPr>
                  <p:cNvPr id="973" name="Freeform 972">
                    <a:extLst>
                      <a:ext uri="{FF2B5EF4-FFF2-40B4-BE49-F238E27FC236}">
                        <a16:creationId xmlns:a16="http://schemas.microsoft.com/office/drawing/2014/main" id="{76704EAE-63AC-8062-6B34-FB4F58B0606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74" name="Freeform 973">
                    <a:extLst>
                      <a:ext uri="{FF2B5EF4-FFF2-40B4-BE49-F238E27FC236}">
                        <a16:creationId xmlns:a16="http://schemas.microsoft.com/office/drawing/2014/main" id="{79DB01B0-55CF-8A87-FD97-DCF3FD6E072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1" name="Group 120">
                  <a:extLst>
                    <a:ext uri="{FF2B5EF4-FFF2-40B4-BE49-F238E27FC236}">
                      <a16:creationId xmlns:a16="http://schemas.microsoft.com/office/drawing/2014/main" id="{6C6FA2E8-3040-0805-6EEA-5CD32934AFF5}"/>
                    </a:ext>
                  </a:extLst>
                </p:cNvPr>
                <p:cNvGrpSpPr/>
                <p:nvPr/>
              </p:nvGrpSpPr>
              <p:grpSpPr>
                <a:xfrm>
                  <a:off x="6684169" y="3041826"/>
                  <a:ext cx="73025" cy="73025"/>
                  <a:chOff x="7998618" y="2949575"/>
                  <a:chExt cx="73025" cy="73025"/>
                </a:xfrm>
              </p:grpSpPr>
              <p:sp>
                <p:nvSpPr>
                  <p:cNvPr id="971" name="Freeform 970">
                    <a:extLst>
                      <a:ext uri="{FF2B5EF4-FFF2-40B4-BE49-F238E27FC236}">
                        <a16:creationId xmlns:a16="http://schemas.microsoft.com/office/drawing/2014/main" id="{3AFE3218-F5F8-86AC-93ED-6B2D8D6433E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72" name="Freeform 971">
                    <a:extLst>
                      <a:ext uri="{FF2B5EF4-FFF2-40B4-BE49-F238E27FC236}">
                        <a16:creationId xmlns:a16="http://schemas.microsoft.com/office/drawing/2014/main" id="{46BE04C4-B6E4-1673-54DD-A98B099002F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2" name="Group 121">
                  <a:extLst>
                    <a:ext uri="{FF2B5EF4-FFF2-40B4-BE49-F238E27FC236}">
                      <a16:creationId xmlns:a16="http://schemas.microsoft.com/office/drawing/2014/main" id="{BCD3D5D3-150E-E7A8-446F-3191045BDFFC}"/>
                    </a:ext>
                  </a:extLst>
                </p:cNvPr>
                <p:cNvGrpSpPr/>
                <p:nvPr/>
              </p:nvGrpSpPr>
              <p:grpSpPr>
                <a:xfrm>
                  <a:off x="6668294" y="3041826"/>
                  <a:ext cx="73025" cy="73025"/>
                  <a:chOff x="7998618" y="2949575"/>
                  <a:chExt cx="73025" cy="73025"/>
                </a:xfrm>
              </p:grpSpPr>
              <p:sp>
                <p:nvSpPr>
                  <p:cNvPr id="969" name="Freeform 968">
                    <a:extLst>
                      <a:ext uri="{FF2B5EF4-FFF2-40B4-BE49-F238E27FC236}">
                        <a16:creationId xmlns:a16="http://schemas.microsoft.com/office/drawing/2014/main" id="{7C1F6EDC-5D3F-C993-EC22-0673068A1B9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70" name="Freeform 969">
                    <a:extLst>
                      <a:ext uri="{FF2B5EF4-FFF2-40B4-BE49-F238E27FC236}">
                        <a16:creationId xmlns:a16="http://schemas.microsoft.com/office/drawing/2014/main" id="{20CEC9D8-DB21-4E27-B686-3CED1B54285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3" name="Group 122">
                  <a:extLst>
                    <a:ext uri="{FF2B5EF4-FFF2-40B4-BE49-F238E27FC236}">
                      <a16:creationId xmlns:a16="http://schemas.microsoft.com/office/drawing/2014/main" id="{B3AD84CD-5BFD-6389-5F19-7ED47F1A47F2}"/>
                    </a:ext>
                  </a:extLst>
                </p:cNvPr>
                <p:cNvGrpSpPr/>
                <p:nvPr/>
              </p:nvGrpSpPr>
              <p:grpSpPr>
                <a:xfrm>
                  <a:off x="6658769" y="3029126"/>
                  <a:ext cx="73025" cy="73025"/>
                  <a:chOff x="7998618" y="2949575"/>
                  <a:chExt cx="73025" cy="73025"/>
                </a:xfrm>
              </p:grpSpPr>
              <p:sp>
                <p:nvSpPr>
                  <p:cNvPr id="967" name="Freeform 966">
                    <a:extLst>
                      <a:ext uri="{FF2B5EF4-FFF2-40B4-BE49-F238E27FC236}">
                        <a16:creationId xmlns:a16="http://schemas.microsoft.com/office/drawing/2014/main" id="{BA96D860-4C64-CC20-F1F8-4AC1637577C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68" name="Freeform 967">
                    <a:extLst>
                      <a:ext uri="{FF2B5EF4-FFF2-40B4-BE49-F238E27FC236}">
                        <a16:creationId xmlns:a16="http://schemas.microsoft.com/office/drawing/2014/main" id="{028DE935-8D62-2C1F-9542-4347D45CF10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4" name="Group 123">
                  <a:extLst>
                    <a:ext uri="{FF2B5EF4-FFF2-40B4-BE49-F238E27FC236}">
                      <a16:creationId xmlns:a16="http://schemas.microsoft.com/office/drawing/2014/main" id="{3E90A398-A606-FB32-F935-D3F7811675E1}"/>
                    </a:ext>
                  </a:extLst>
                </p:cNvPr>
                <p:cNvGrpSpPr/>
                <p:nvPr/>
              </p:nvGrpSpPr>
              <p:grpSpPr>
                <a:xfrm>
                  <a:off x="6639719" y="3029126"/>
                  <a:ext cx="73025" cy="73025"/>
                  <a:chOff x="7998618" y="2949575"/>
                  <a:chExt cx="73025" cy="73025"/>
                </a:xfrm>
              </p:grpSpPr>
              <p:sp>
                <p:nvSpPr>
                  <p:cNvPr id="965" name="Freeform 964">
                    <a:extLst>
                      <a:ext uri="{FF2B5EF4-FFF2-40B4-BE49-F238E27FC236}">
                        <a16:creationId xmlns:a16="http://schemas.microsoft.com/office/drawing/2014/main" id="{59886210-1A54-FB83-5261-2AF15159757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66" name="Freeform 965">
                    <a:extLst>
                      <a:ext uri="{FF2B5EF4-FFF2-40B4-BE49-F238E27FC236}">
                        <a16:creationId xmlns:a16="http://schemas.microsoft.com/office/drawing/2014/main" id="{6C3F283C-2C99-461C-DD67-D0350A0E3F5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5" name="Group 124">
                  <a:extLst>
                    <a:ext uri="{FF2B5EF4-FFF2-40B4-BE49-F238E27FC236}">
                      <a16:creationId xmlns:a16="http://schemas.microsoft.com/office/drawing/2014/main" id="{8F25CAC8-42A8-411C-9A7D-BC18D418C529}"/>
                    </a:ext>
                  </a:extLst>
                </p:cNvPr>
                <p:cNvGrpSpPr/>
                <p:nvPr/>
              </p:nvGrpSpPr>
              <p:grpSpPr>
                <a:xfrm>
                  <a:off x="6630194" y="3006901"/>
                  <a:ext cx="73025" cy="73025"/>
                  <a:chOff x="7998618" y="2949575"/>
                  <a:chExt cx="73025" cy="73025"/>
                </a:xfrm>
              </p:grpSpPr>
              <p:sp>
                <p:nvSpPr>
                  <p:cNvPr id="963" name="Freeform 962">
                    <a:extLst>
                      <a:ext uri="{FF2B5EF4-FFF2-40B4-BE49-F238E27FC236}">
                        <a16:creationId xmlns:a16="http://schemas.microsoft.com/office/drawing/2014/main" id="{4C11AFA4-1F43-8BEA-FCD0-699F301205B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64" name="Freeform 963">
                    <a:extLst>
                      <a:ext uri="{FF2B5EF4-FFF2-40B4-BE49-F238E27FC236}">
                        <a16:creationId xmlns:a16="http://schemas.microsoft.com/office/drawing/2014/main" id="{4F3E5590-FB61-BCC5-A432-F3A38CA56A5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6" name="Group 125">
                  <a:extLst>
                    <a:ext uri="{FF2B5EF4-FFF2-40B4-BE49-F238E27FC236}">
                      <a16:creationId xmlns:a16="http://schemas.microsoft.com/office/drawing/2014/main" id="{C28F9027-3FC6-3EA8-8BB9-E2C37D79A5A2}"/>
                    </a:ext>
                  </a:extLst>
                </p:cNvPr>
                <p:cNvGrpSpPr/>
                <p:nvPr/>
              </p:nvGrpSpPr>
              <p:grpSpPr>
                <a:xfrm>
                  <a:off x="6614319" y="3006901"/>
                  <a:ext cx="73025" cy="73025"/>
                  <a:chOff x="7998618" y="2949575"/>
                  <a:chExt cx="73025" cy="73025"/>
                </a:xfrm>
              </p:grpSpPr>
              <p:sp>
                <p:nvSpPr>
                  <p:cNvPr id="961" name="Freeform 960">
                    <a:extLst>
                      <a:ext uri="{FF2B5EF4-FFF2-40B4-BE49-F238E27FC236}">
                        <a16:creationId xmlns:a16="http://schemas.microsoft.com/office/drawing/2014/main" id="{755102EB-6005-D381-4613-75D38F16EF0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62" name="Freeform 961">
                    <a:extLst>
                      <a:ext uri="{FF2B5EF4-FFF2-40B4-BE49-F238E27FC236}">
                        <a16:creationId xmlns:a16="http://schemas.microsoft.com/office/drawing/2014/main" id="{BD64A962-5F17-1165-135B-0C2F85D9FCA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7" name="Group 126">
                  <a:extLst>
                    <a:ext uri="{FF2B5EF4-FFF2-40B4-BE49-F238E27FC236}">
                      <a16:creationId xmlns:a16="http://schemas.microsoft.com/office/drawing/2014/main" id="{D9F4F122-2AB2-FAD1-FFAB-3E9041743B4B}"/>
                    </a:ext>
                  </a:extLst>
                </p:cNvPr>
                <p:cNvGrpSpPr/>
                <p:nvPr/>
              </p:nvGrpSpPr>
              <p:grpSpPr>
                <a:xfrm>
                  <a:off x="6582569" y="3006901"/>
                  <a:ext cx="73025" cy="73025"/>
                  <a:chOff x="7998618" y="2949575"/>
                  <a:chExt cx="73025" cy="73025"/>
                </a:xfrm>
              </p:grpSpPr>
              <p:sp>
                <p:nvSpPr>
                  <p:cNvPr id="959" name="Freeform 958">
                    <a:extLst>
                      <a:ext uri="{FF2B5EF4-FFF2-40B4-BE49-F238E27FC236}">
                        <a16:creationId xmlns:a16="http://schemas.microsoft.com/office/drawing/2014/main" id="{A253C161-8DDB-B1C8-1306-62EBC71AD94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60" name="Freeform 959">
                    <a:extLst>
                      <a:ext uri="{FF2B5EF4-FFF2-40B4-BE49-F238E27FC236}">
                        <a16:creationId xmlns:a16="http://schemas.microsoft.com/office/drawing/2014/main" id="{A6B1E85C-CE6C-0523-ABE1-FF253A8FAC1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8" name="Group 127">
                  <a:extLst>
                    <a:ext uri="{FF2B5EF4-FFF2-40B4-BE49-F238E27FC236}">
                      <a16:creationId xmlns:a16="http://schemas.microsoft.com/office/drawing/2014/main" id="{D03099BB-228B-467B-6EA2-4C41B166EB64}"/>
                    </a:ext>
                  </a:extLst>
                </p:cNvPr>
                <p:cNvGrpSpPr/>
                <p:nvPr/>
              </p:nvGrpSpPr>
              <p:grpSpPr>
                <a:xfrm>
                  <a:off x="6595269" y="3006901"/>
                  <a:ext cx="73025" cy="73025"/>
                  <a:chOff x="7998618" y="2949575"/>
                  <a:chExt cx="73025" cy="73025"/>
                </a:xfrm>
              </p:grpSpPr>
              <p:sp>
                <p:nvSpPr>
                  <p:cNvPr id="957" name="Freeform 956">
                    <a:extLst>
                      <a:ext uri="{FF2B5EF4-FFF2-40B4-BE49-F238E27FC236}">
                        <a16:creationId xmlns:a16="http://schemas.microsoft.com/office/drawing/2014/main" id="{9EDCD030-F606-780C-3E93-77CCB7B198F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58" name="Freeform 957">
                    <a:extLst>
                      <a:ext uri="{FF2B5EF4-FFF2-40B4-BE49-F238E27FC236}">
                        <a16:creationId xmlns:a16="http://schemas.microsoft.com/office/drawing/2014/main" id="{013AE058-6BD2-52FF-FEA9-603EF2C7A04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29" name="Group 128">
                  <a:extLst>
                    <a:ext uri="{FF2B5EF4-FFF2-40B4-BE49-F238E27FC236}">
                      <a16:creationId xmlns:a16="http://schemas.microsoft.com/office/drawing/2014/main" id="{87076864-8044-65C8-944C-AA06DF9F9185}"/>
                    </a:ext>
                  </a:extLst>
                </p:cNvPr>
                <p:cNvGrpSpPr/>
                <p:nvPr/>
              </p:nvGrpSpPr>
              <p:grpSpPr>
                <a:xfrm>
                  <a:off x="6569869" y="2997376"/>
                  <a:ext cx="73025" cy="73025"/>
                  <a:chOff x="7998618" y="2949575"/>
                  <a:chExt cx="73025" cy="73025"/>
                </a:xfrm>
              </p:grpSpPr>
              <p:sp>
                <p:nvSpPr>
                  <p:cNvPr id="955" name="Freeform 954">
                    <a:extLst>
                      <a:ext uri="{FF2B5EF4-FFF2-40B4-BE49-F238E27FC236}">
                        <a16:creationId xmlns:a16="http://schemas.microsoft.com/office/drawing/2014/main" id="{3E90F8C8-2A6B-0B1E-E5AD-E774AA4C42B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56" name="Freeform 955">
                    <a:extLst>
                      <a:ext uri="{FF2B5EF4-FFF2-40B4-BE49-F238E27FC236}">
                        <a16:creationId xmlns:a16="http://schemas.microsoft.com/office/drawing/2014/main" id="{053A8A1E-4327-452C-6FD7-4E603B7499B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0" name="Group 129">
                  <a:extLst>
                    <a:ext uri="{FF2B5EF4-FFF2-40B4-BE49-F238E27FC236}">
                      <a16:creationId xmlns:a16="http://schemas.microsoft.com/office/drawing/2014/main" id="{063CB053-A02D-AAE0-87EC-28416E30B8B4}"/>
                    </a:ext>
                  </a:extLst>
                </p:cNvPr>
                <p:cNvGrpSpPr/>
                <p:nvPr/>
              </p:nvGrpSpPr>
              <p:grpSpPr>
                <a:xfrm>
                  <a:off x="6550819" y="2997376"/>
                  <a:ext cx="73025" cy="73025"/>
                  <a:chOff x="7998618" y="2949575"/>
                  <a:chExt cx="73025" cy="73025"/>
                </a:xfrm>
              </p:grpSpPr>
              <p:sp>
                <p:nvSpPr>
                  <p:cNvPr id="953" name="Freeform 952">
                    <a:extLst>
                      <a:ext uri="{FF2B5EF4-FFF2-40B4-BE49-F238E27FC236}">
                        <a16:creationId xmlns:a16="http://schemas.microsoft.com/office/drawing/2014/main" id="{335CBB24-2376-615D-00BD-B794E50D8CB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54" name="Freeform 953">
                    <a:extLst>
                      <a:ext uri="{FF2B5EF4-FFF2-40B4-BE49-F238E27FC236}">
                        <a16:creationId xmlns:a16="http://schemas.microsoft.com/office/drawing/2014/main" id="{F02E0385-2A0F-519E-DCDB-A12BB9ACE07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1" name="Group 130">
                  <a:extLst>
                    <a:ext uri="{FF2B5EF4-FFF2-40B4-BE49-F238E27FC236}">
                      <a16:creationId xmlns:a16="http://schemas.microsoft.com/office/drawing/2014/main" id="{2B9F04B4-8F6A-CEAD-0AFD-A87AC0322F36}"/>
                    </a:ext>
                  </a:extLst>
                </p:cNvPr>
                <p:cNvGrpSpPr/>
                <p:nvPr/>
              </p:nvGrpSpPr>
              <p:grpSpPr>
                <a:xfrm>
                  <a:off x="6538119" y="2997376"/>
                  <a:ext cx="73025" cy="73025"/>
                  <a:chOff x="7998618" y="2949575"/>
                  <a:chExt cx="73025" cy="73025"/>
                </a:xfrm>
              </p:grpSpPr>
              <p:sp>
                <p:nvSpPr>
                  <p:cNvPr id="951" name="Freeform 950">
                    <a:extLst>
                      <a:ext uri="{FF2B5EF4-FFF2-40B4-BE49-F238E27FC236}">
                        <a16:creationId xmlns:a16="http://schemas.microsoft.com/office/drawing/2014/main" id="{E0DC3B53-218C-69DB-3BA8-9821484C016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52" name="Freeform 951">
                    <a:extLst>
                      <a:ext uri="{FF2B5EF4-FFF2-40B4-BE49-F238E27FC236}">
                        <a16:creationId xmlns:a16="http://schemas.microsoft.com/office/drawing/2014/main" id="{DC162238-AEE5-6B2E-BE69-5C4B48512E4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2" name="Group 131">
                  <a:extLst>
                    <a:ext uri="{FF2B5EF4-FFF2-40B4-BE49-F238E27FC236}">
                      <a16:creationId xmlns:a16="http://schemas.microsoft.com/office/drawing/2014/main" id="{6D995EF3-72D9-AA4C-E848-E6295A3F709C}"/>
                    </a:ext>
                  </a:extLst>
                </p:cNvPr>
                <p:cNvGrpSpPr/>
                <p:nvPr/>
              </p:nvGrpSpPr>
              <p:grpSpPr>
                <a:xfrm>
                  <a:off x="6439694" y="2978326"/>
                  <a:ext cx="73025" cy="73025"/>
                  <a:chOff x="7998618" y="2949575"/>
                  <a:chExt cx="73025" cy="73025"/>
                </a:xfrm>
              </p:grpSpPr>
              <p:sp>
                <p:nvSpPr>
                  <p:cNvPr id="949" name="Freeform 948">
                    <a:extLst>
                      <a:ext uri="{FF2B5EF4-FFF2-40B4-BE49-F238E27FC236}">
                        <a16:creationId xmlns:a16="http://schemas.microsoft.com/office/drawing/2014/main" id="{0C4B936B-E9C1-6339-70FE-7F8FD514768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50" name="Freeform 949">
                    <a:extLst>
                      <a:ext uri="{FF2B5EF4-FFF2-40B4-BE49-F238E27FC236}">
                        <a16:creationId xmlns:a16="http://schemas.microsoft.com/office/drawing/2014/main" id="{8A9869E0-B860-92C2-95EB-44F8A3206B8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3" name="Group 132">
                  <a:extLst>
                    <a:ext uri="{FF2B5EF4-FFF2-40B4-BE49-F238E27FC236}">
                      <a16:creationId xmlns:a16="http://schemas.microsoft.com/office/drawing/2014/main" id="{43F2660E-0BFA-492D-BA8A-DEB995CC6890}"/>
                    </a:ext>
                  </a:extLst>
                </p:cNvPr>
                <p:cNvGrpSpPr/>
                <p:nvPr/>
              </p:nvGrpSpPr>
              <p:grpSpPr>
                <a:xfrm>
                  <a:off x="6458744" y="2978326"/>
                  <a:ext cx="73025" cy="73025"/>
                  <a:chOff x="7998618" y="2949575"/>
                  <a:chExt cx="73025" cy="73025"/>
                </a:xfrm>
              </p:grpSpPr>
              <p:sp>
                <p:nvSpPr>
                  <p:cNvPr id="947" name="Freeform 946">
                    <a:extLst>
                      <a:ext uri="{FF2B5EF4-FFF2-40B4-BE49-F238E27FC236}">
                        <a16:creationId xmlns:a16="http://schemas.microsoft.com/office/drawing/2014/main" id="{91C76FD2-C4A4-3C69-5A90-699DF8F119D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48" name="Freeform 947">
                    <a:extLst>
                      <a:ext uri="{FF2B5EF4-FFF2-40B4-BE49-F238E27FC236}">
                        <a16:creationId xmlns:a16="http://schemas.microsoft.com/office/drawing/2014/main" id="{E6CE04AB-904E-447C-77EF-7F890377482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4" name="Group 133">
                  <a:extLst>
                    <a:ext uri="{FF2B5EF4-FFF2-40B4-BE49-F238E27FC236}">
                      <a16:creationId xmlns:a16="http://schemas.microsoft.com/office/drawing/2014/main" id="{73DAFE54-1D6F-1765-1042-6AD59760BFA1}"/>
                    </a:ext>
                  </a:extLst>
                </p:cNvPr>
                <p:cNvGrpSpPr/>
                <p:nvPr/>
              </p:nvGrpSpPr>
              <p:grpSpPr>
                <a:xfrm>
                  <a:off x="6477794" y="2978326"/>
                  <a:ext cx="73025" cy="73025"/>
                  <a:chOff x="7998618" y="2949575"/>
                  <a:chExt cx="73025" cy="73025"/>
                </a:xfrm>
              </p:grpSpPr>
              <p:sp>
                <p:nvSpPr>
                  <p:cNvPr id="945" name="Freeform 944">
                    <a:extLst>
                      <a:ext uri="{FF2B5EF4-FFF2-40B4-BE49-F238E27FC236}">
                        <a16:creationId xmlns:a16="http://schemas.microsoft.com/office/drawing/2014/main" id="{C7F0802B-E73C-FBBF-A059-7BBA0493643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46" name="Freeform 945">
                    <a:extLst>
                      <a:ext uri="{FF2B5EF4-FFF2-40B4-BE49-F238E27FC236}">
                        <a16:creationId xmlns:a16="http://schemas.microsoft.com/office/drawing/2014/main" id="{103E221B-FB46-13D5-1B9C-718A760215D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5" name="Group 134">
                  <a:extLst>
                    <a:ext uri="{FF2B5EF4-FFF2-40B4-BE49-F238E27FC236}">
                      <a16:creationId xmlns:a16="http://schemas.microsoft.com/office/drawing/2014/main" id="{96359446-C66A-CCDE-4DD7-D3D4183FD83B}"/>
                    </a:ext>
                  </a:extLst>
                </p:cNvPr>
                <p:cNvGrpSpPr/>
                <p:nvPr/>
              </p:nvGrpSpPr>
              <p:grpSpPr>
                <a:xfrm>
                  <a:off x="6496844" y="2978326"/>
                  <a:ext cx="73025" cy="73025"/>
                  <a:chOff x="7998618" y="2949575"/>
                  <a:chExt cx="73025" cy="73025"/>
                </a:xfrm>
              </p:grpSpPr>
              <p:sp>
                <p:nvSpPr>
                  <p:cNvPr id="943" name="Freeform 942">
                    <a:extLst>
                      <a:ext uri="{FF2B5EF4-FFF2-40B4-BE49-F238E27FC236}">
                        <a16:creationId xmlns:a16="http://schemas.microsoft.com/office/drawing/2014/main" id="{2DC1D030-E916-E381-D36E-00FEF817A27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44" name="Freeform 943">
                    <a:extLst>
                      <a:ext uri="{FF2B5EF4-FFF2-40B4-BE49-F238E27FC236}">
                        <a16:creationId xmlns:a16="http://schemas.microsoft.com/office/drawing/2014/main" id="{55FC6AC1-1F09-3C22-5377-0BDC7379381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6" name="Group 135">
                  <a:extLst>
                    <a:ext uri="{FF2B5EF4-FFF2-40B4-BE49-F238E27FC236}">
                      <a16:creationId xmlns:a16="http://schemas.microsoft.com/office/drawing/2014/main" id="{55A04EA1-FFE9-6FF4-E065-E2FBF5D72E8E}"/>
                    </a:ext>
                  </a:extLst>
                </p:cNvPr>
                <p:cNvGrpSpPr/>
                <p:nvPr/>
              </p:nvGrpSpPr>
              <p:grpSpPr>
                <a:xfrm>
                  <a:off x="6512719" y="2978326"/>
                  <a:ext cx="73025" cy="73025"/>
                  <a:chOff x="7998618" y="2949575"/>
                  <a:chExt cx="73025" cy="73025"/>
                </a:xfrm>
              </p:grpSpPr>
              <p:sp>
                <p:nvSpPr>
                  <p:cNvPr id="941" name="Freeform 940">
                    <a:extLst>
                      <a:ext uri="{FF2B5EF4-FFF2-40B4-BE49-F238E27FC236}">
                        <a16:creationId xmlns:a16="http://schemas.microsoft.com/office/drawing/2014/main" id="{0C90B272-1D97-1F20-72DB-0BAF7649291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42" name="Freeform 941">
                    <a:extLst>
                      <a:ext uri="{FF2B5EF4-FFF2-40B4-BE49-F238E27FC236}">
                        <a16:creationId xmlns:a16="http://schemas.microsoft.com/office/drawing/2014/main" id="{D8A13604-D5D0-7D6A-032D-73580F4C97E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7" name="Group 136">
                  <a:extLst>
                    <a:ext uri="{FF2B5EF4-FFF2-40B4-BE49-F238E27FC236}">
                      <a16:creationId xmlns:a16="http://schemas.microsoft.com/office/drawing/2014/main" id="{AAD2CB5A-ED93-71A5-591B-8B493CCBFD8F}"/>
                    </a:ext>
                  </a:extLst>
                </p:cNvPr>
                <p:cNvGrpSpPr/>
                <p:nvPr/>
              </p:nvGrpSpPr>
              <p:grpSpPr>
                <a:xfrm>
                  <a:off x="6525419" y="2984676"/>
                  <a:ext cx="73025" cy="73025"/>
                  <a:chOff x="7998618" y="2949575"/>
                  <a:chExt cx="73025" cy="73025"/>
                </a:xfrm>
              </p:grpSpPr>
              <p:sp>
                <p:nvSpPr>
                  <p:cNvPr id="939" name="Freeform 938">
                    <a:extLst>
                      <a:ext uri="{FF2B5EF4-FFF2-40B4-BE49-F238E27FC236}">
                        <a16:creationId xmlns:a16="http://schemas.microsoft.com/office/drawing/2014/main" id="{C6FA0C31-D0F8-1DAA-0295-1D5A02C9CA7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40" name="Freeform 939">
                    <a:extLst>
                      <a:ext uri="{FF2B5EF4-FFF2-40B4-BE49-F238E27FC236}">
                        <a16:creationId xmlns:a16="http://schemas.microsoft.com/office/drawing/2014/main" id="{0A3CA6F5-E419-D2C5-262A-3ED5B0600BE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8" name="Group 137">
                  <a:extLst>
                    <a:ext uri="{FF2B5EF4-FFF2-40B4-BE49-F238E27FC236}">
                      <a16:creationId xmlns:a16="http://schemas.microsoft.com/office/drawing/2014/main" id="{B68D2D81-194C-7C07-E876-B02A0BB26319}"/>
                    </a:ext>
                  </a:extLst>
                </p:cNvPr>
                <p:cNvGrpSpPr/>
                <p:nvPr/>
              </p:nvGrpSpPr>
              <p:grpSpPr>
                <a:xfrm>
                  <a:off x="6402389" y="2978326"/>
                  <a:ext cx="73025" cy="73025"/>
                  <a:chOff x="7998618" y="2949575"/>
                  <a:chExt cx="73025" cy="73025"/>
                </a:xfrm>
              </p:grpSpPr>
              <p:sp>
                <p:nvSpPr>
                  <p:cNvPr id="937" name="Freeform 936">
                    <a:extLst>
                      <a:ext uri="{FF2B5EF4-FFF2-40B4-BE49-F238E27FC236}">
                        <a16:creationId xmlns:a16="http://schemas.microsoft.com/office/drawing/2014/main" id="{C4253AE3-0AF1-141E-CDD4-C1E38ED754B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38" name="Freeform 937">
                    <a:extLst>
                      <a:ext uri="{FF2B5EF4-FFF2-40B4-BE49-F238E27FC236}">
                        <a16:creationId xmlns:a16="http://schemas.microsoft.com/office/drawing/2014/main" id="{F61380E3-8BE9-70C1-97D3-B1779A86731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39" name="Group 138">
                  <a:extLst>
                    <a:ext uri="{FF2B5EF4-FFF2-40B4-BE49-F238E27FC236}">
                      <a16:creationId xmlns:a16="http://schemas.microsoft.com/office/drawing/2014/main" id="{438DCD4C-5992-7C01-400C-EB28D8586F7B}"/>
                    </a:ext>
                  </a:extLst>
                </p:cNvPr>
                <p:cNvGrpSpPr/>
                <p:nvPr/>
              </p:nvGrpSpPr>
              <p:grpSpPr>
                <a:xfrm>
                  <a:off x="6370639" y="2978326"/>
                  <a:ext cx="73025" cy="73025"/>
                  <a:chOff x="7998618" y="2949575"/>
                  <a:chExt cx="73025" cy="73025"/>
                </a:xfrm>
              </p:grpSpPr>
              <p:sp>
                <p:nvSpPr>
                  <p:cNvPr id="935" name="Freeform 934">
                    <a:extLst>
                      <a:ext uri="{FF2B5EF4-FFF2-40B4-BE49-F238E27FC236}">
                        <a16:creationId xmlns:a16="http://schemas.microsoft.com/office/drawing/2014/main" id="{F8491E77-B4AE-7873-EC5B-49C8560E8FA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36" name="Freeform 935">
                    <a:extLst>
                      <a:ext uri="{FF2B5EF4-FFF2-40B4-BE49-F238E27FC236}">
                        <a16:creationId xmlns:a16="http://schemas.microsoft.com/office/drawing/2014/main" id="{AE8BF575-2D90-B08D-1991-A962B888781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0" name="Group 139">
                  <a:extLst>
                    <a:ext uri="{FF2B5EF4-FFF2-40B4-BE49-F238E27FC236}">
                      <a16:creationId xmlns:a16="http://schemas.microsoft.com/office/drawing/2014/main" id="{1BBD8E5F-AEF2-D5F9-4D69-09C8941E3FD0}"/>
                    </a:ext>
                  </a:extLst>
                </p:cNvPr>
                <p:cNvGrpSpPr/>
                <p:nvPr/>
              </p:nvGrpSpPr>
              <p:grpSpPr>
                <a:xfrm>
                  <a:off x="6389689" y="2978326"/>
                  <a:ext cx="73025" cy="73025"/>
                  <a:chOff x="7998618" y="2949575"/>
                  <a:chExt cx="73025" cy="73025"/>
                </a:xfrm>
              </p:grpSpPr>
              <p:sp>
                <p:nvSpPr>
                  <p:cNvPr id="933" name="Freeform 932">
                    <a:extLst>
                      <a:ext uri="{FF2B5EF4-FFF2-40B4-BE49-F238E27FC236}">
                        <a16:creationId xmlns:a16="http://schemas.microsoft.com/office/drawing/2014/main" id="{2EB4C900-2B69-5F6F-4EC9-89732D395FB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34" name="Freeform 933">
                    <a:extLst>
                      <a:ext uri="{FF2B5EF4-FFF2-40B4-BE49-F238E27FC236}">
                        <a16:creationId xmlns:a16="http://schemas.microsoft.com/office/drawing/2014/main" id="{27BEF1D8-FE62-DB68-16A1-4A9D286C994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1" name="Group 140">
                  <a:extLst>
                    <a:ext uri="{FF2B5EF4-FFF2-40B4-BE49-F238E27FC236}">
                      <a16:creationId xmlns:a16="http://schemas.microsoft.com/office/drawing/2014/main" id="{853F58F0-9F04-8309-D8A0-54FFF107398E}"/>
                    </a:ext>
                  </a:extLst>
                </p:cNvPr>
                <p:cNvGrpSpPr/>
                <p:nvPr/>
              </p:nvGrpSpPr>
              <p:grpSpPr>
                <a:xfrm>
                  <a:off x="6338889" y="2978326"/>
                  <a:ext cx="73025" cy="73025"/>
                  <a:chOff x="7998618" y="2949575"/>
                  <a:chExt cx="73025" cy="73025"/>
                </a:xfrm>
              </p:grpSpPr>
              <p:sp>
                <p:nvSpPr>
                  <p:cNvPr id="931" name="Freeform 930">
                    <a:extLst>
                      <a:ext uri="{FF2B5EF4-FFF2-40B4-BE49-F238E27FC236}">
                        <a16:creationId xmlns:a16="http://schemas.microsoft.com/office/drawing/2014/main" id="{5BB962A0-0058-223D-3B8C-1ABE155EC6A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32" name="Freeform 931">
                    <a:extLst>
                      <a:ext uri="{FF2B5EF4-FFF2-40B4-BE49-F238E27FC236}">
                        <a16:creationId xmlns:a16="http://schemas.microsoft.com/office/drawing/2014/main" id="{A20F648C-3488-A009-45B3-B6BADDC0E7C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2" name="Group 141">
                  <a:extLst>
                    <a:ext uri="{FF2B5EF4-FFF2-40B4-BE49-F238E27FC236}">
                      <a16:creationId xmlns:a16="http://schemas.microsoft.com/office/drawing/2014/main" id="{D6603F70-E253-4257-FC45-6BC6229C368E}"/>
                    </a:ext>
                  </a:extLst>
                </p:cNvPr>
                <p:cNvGrpSpPr/>
                <p:nvPr/>
              </p:nvGrpSpPr>
              <p:grpSpPr>
                <a:xfrm>
                  <a:off x="6240464" y="2978326"/>
                  <a:ext cx="73025" cy="73025"/>
                  <a:chOff x="7998618" y="2949575"/>
                  <a:chExt cx="73025" cy="73025"/>
                </a:xfrm>
              </p:grpSpPr>
              <p:sp>
                <p:nvSpPr>
                  <p:cNvPr id="929" name="Freeform 928">
                    <a:extLst>
                      <a:ext uri="{FF2B5EF4-FFF2-40B4-BE49-F238E27FC236}">
                        <a16:creationId xmlns:a16="http://schemas.microsoft.com/office/drawing/2014/main" id="{906E41B3-8368-1C26-2C92-1BCE1F881D7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30" name="Freeform 929">
                    <a:extLst>
                      <a:ext uri="{FF2B5EF4-FFF2-40B4-BE49-F238E27FC236}">
                        <a16:creationId xmlns:a16="http://schemas.microsoft.com/office/drawing/2014/main" id="{B71096EF-60CB-43CC-51C4-1AB4E2484BC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3" name="Group 142">
                  <a:extLst>
                    <a:ext uri="{FF2B5EF4-FFF2-40B4-BE49-F238E27FC236}">
                      <a16:creationId xmlns:a16="http://schemas.microsoft.com/office/drawing/2014/main" id="{5C80BD7D-0A9A-6C2B-B037-C8807E1566AA}"/>
                    </a:ext>
                  </a:extLst>
                </p:cNvPr>
                <p:cNvGrpSpPr/>
                <p:nvPr/>
              </p:nvGrpSpPr>
              <p:grpSpPr>
                <a:xfrm>
                  <a:off x="6259514" y="2978326"/>
                  <a:ext cx="73025" cy="73025"/>
                  <a:chOff x="7998618" y="2949575"/>
                  <a:chExt cx="73025" cy="73025"/>
                </a:xfrm>
              </p:grpSpPr>
              <p:sp>
                <p:nvSpPr>
                  <p:cNvPr id="927" name="Freeform 926">
                    <a:extLst>
                      <a:ext uri="{FF2B5EF4-FFF2-40B4-BE49-F238E27FC236}">
                        <a16:creationId xmlns:a16="http://schemas.microsoft.com/office/drawing/2014/main" id="{7BBA3EFB-526F-CAB5-9E63-29BC2F9B72C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28" name="Freeform 927">
                    <a:extLst>
                      <a:ext uri="{FF2B5EF4-FFF2-40B4-BE49-F238E27FC236}">
                        <a16:creationId xmlns:a16="http://schemas.microsoft.com/office/drawing/2014/main" id="{642D4B80-5FD4-7D7F-416E-9A10EE5317E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4" name="Group 143">
                  <a:extLst>
                    <a:ext uri="{FF2B5EF4-FFF2-40B4-BE49-F238E27FC236}">
                      <a16:creationId xmlns:a16="http://schemas.microsoft.com/office/drawing/2014/main" id="{427D3EEE-4AE9-8571-140B-8F2F4683F859}"/>
                    </a:ext>
                  </a:extLst>
                </p:cNvPr>
                <p:cNvGrpSpPr/>
                <p:nvPr/>
              </p:nvGrpSpPr>
              <p:grpSpPr>
                <a:xfrm>
                  <a:off x="6275389" y="2978326"/>
                  <a:ext cx="73025" cy="73025"/>
                  <a:chOff x="7998618" y="2949575"/>
                  <a:chExt cx="73025" cy="73025"/>
                </a:xfrm>
              </p:grpSpPr>
              <p:sp>
                <p:nvSpPr>
                  <p:cNvPr id="925" name="Freeform 924">
                    <a:extLst>
                      <a:ext uri="{FF2B5EF4-FFF2-40B4-BE49-F238E27FC236}">
                        <a16:creationId xmlns:a16="http://schemas.microsoft.com/office/drawing/2014/main" id="{E9261A6E-FEC5-7612-CC06-ED1D5699B08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26" name="Freeform 925">
                    <a:extLst>
                      <a:ext uri="{FF2B5EF4-FFF2-40B4-BE49-F238E27FC236}">
                        <a16:creationId xmlns:a16="http://schemas.microsoft.com/office/drawing/2014/main" id="{36E281BF-255A-B4FB-5A9C-EA242D653D3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5" name="Group 144">
                  <a:extLst>
                    <a:ext uri="{FF2B5EF4-FFF2-40B4-BE49-F238E27FC236}">
                      <a16:creationId xmlns:a16="http://schemas.microsoft.com/office/drawing/2014/main" id="{1B774B93-5A7E-10BD-F3F5-C8763A4A9B26}"/>
                    </a:ext>
                  </a:extLst>
                </p:cNvPr>
                <p:cNvGrpSpPr/>
                <p:nvPr/>
              </p:nvGrpSpPr>
              <p:grpSpPr>
                <a:xfrm>
                  <a:off x="6294439" y="2978326"/>
                  <a:ext cx="73025" cy="73025"/>
                  <a:chOff x="7998618" y="2949575"/>
                  <a:chExt cx="73025" cy="73025"/>
                </a:xfrm>
              </p:grpSpPr>
              <p:sp>
                <p:nvSpPr>
                  <p:cNvPr id="923" name="Freeform 922">
                    <a:extLst>
                      <a:ext uri="{FF2B5EF4-FFF2-40B4-BE49-F238E27FC236}">
                        <a16:creationId xmlns:a16="http://schemas.microsoft.com/office/drawing/2014/main" id="{59831444-6384-B799-0B9C-1ADCA963DE4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24" name="Freeform 923">
                    <a:extLst>
                      <a:ext uri="{FF2B5EF4-FFF2-40B4-BE49-F238E27FC236}">
                        <a16:creationId xmlns:a16="http://schemas.microsoft.com/office/drawing/2014/main" id="{FD3BA6E1-174D-CDD5-2A05-E5C6B1588B0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6" name="Group 145">
                  <a:extLst>
                    <a:ext uri="{FF2B5EF4-FFF2-40B4-BE49-F238E27FC236}">
                      <a16:creationId xmlns:a16="http://schemas.microsoft.com/office/drawing/2014/main" id="{41E6E66A-EC32-ED80-7981-5CA40B25FF5D}"/>
                    </a:ext>
                  </a:extLst>
                </p:cNvPr>
                <p:cNvGrpSpPr/>
                <p:nvPr/>
              </p:nvGrpSpPr>
              <p:grpSpPr>
                <a:xfrm>
                  <a:off x="6310314" y="2978326"/>
                  <a:ext cx="73025" cy="73025"/>
                  <a:chOff x="7998618" y="2949575"/>
                  <a:chExt cx="73025" cy="73025"/>
                </a:xfrm>
              </p:grpSpPr>
              <p:sp>
                <p:nvSpPr>
                  <p:cNvPr id="921" name="Freeform 920">
                    <a:extLst>
                      <a:ext uri="{FF2B5EF4-FFF2-40B4-BE49-F238E27FC236}">
                        <a16:creationId xmlns:a16="http://schemas.microsoft.com/office/drawing/2014/main" id="{1EAE4650-E08A-B2CB-017A-98D1B07AEEE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22" name="Freeform 921">
                    <a:extLst>
                      <a:ext uri="{FF2B5EF4-FFF2-40B4-BE49-F238E27FC236}">
                        <a16:creationId xmlns:a16="http://schemas.microsoft.com/office/drawing/2014/main" id="{35084DDA-FD26-93D7-0146-F643B665619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7" name="Group 146">
                  <a:extLst>
                    <a:ext uri="{FF2B5EF4-FFF2-40B4-BE49-F238E27FC236}">
                      <a16:creationId xmlns:a16="http://schemas.microsoft.com/office/drawing/2014/main" id="{F38C527D-8DE7-8ADD-5801-08B8413DAB8C}"/>
                    </a:ext>
                  </a:extLst>
                </p:cNvPr>
                <p:cNvGrpSpPr/>
                <p:nvPr/>
              </p:nvGrpSpPr>
              <p:grpSpPr>
                <a:xfrm>
                  <a:off x="6329364" y="2978326"/>
                  <a:ext cx="73025" cy="73025"/>
                  <a:chOff x="7998618" y="2949575"/>
                  <a:chExt cx="73025" cy="73025"/>
                </a:xfrm>
              </p:grpSpPr>
              <p:sp>
                <p:nvSpPr>
                  <p:cNvPr id="919" name="Freeform 918">
                    <a:extLst>
                      <a:ext uri="{FF2B5EF4-FFF2-40B4-BE49-F238E27FC236}">
                        <a16:creationId xmlns:a16="http://schemas.microsoft.com/office/drawing/2014/main" id="{9DC42ACB-9463-44EB-D9AD-831B8FF4577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20" name="Freeform 919">
                    <a:extLst>
                      <a:ext uri="{FF2B5EF4-FFF2-40B4-BE49-F238E27FC236}">
                        <a16:creationId xmlns:a16="http://schemas.microsoft.com/office/drawing/2014/main" id="{045589DA-5528-14E5-5E5D-BF6FA8AB763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8" name="Group 147">
                  <a:extLst>
                    <a:ext uri="{FF2B5EF4-FFF2-40B4-BE49-F238E27FC236}">
                      <a16:creationId xmlns:a16="http://schemas.microsoft.com/office/drawing/2014/main" id="{91FF1E7A-4F12-9CA2-FFD8-822DFA75DAF5}"/>
                    </a:ext>
                  </a:extLst>
                </p:cNvPr>
                <p:cNvGrpSpPr/>
                <p:nvPr/>
              </p:nvGrpSpPr>
              <p:grpSpPr>
                <a:xfrm>
                  <a:off x="6122989" y="2965626"/>
                  <a:ext cx="73025" cy="73025"/>
                  <a:chOff x="7998618" y="2949575"/>
                  <a:chExt cx="73025" cy="73025"/>
                </a:xfrm>
              </p:grpSpPr>
              <p:sp>
                <p:nvSpPr>
                  <p:cNvPr id="917" name="Freeform 916">
                    <a:extLst>
                      <a:ext uri="{FF2B5EF4-FFF2-40B4-BE49-F238E27FC236}">
                        <a16:creationId xmlns:a16="http://schemas.microsoft.com/office/drawing/2014/main" id="{339DD3A5-6917-3747-4DB3-70931228F70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18" name="Freeform 917">
                    <a:extLst>
                      <a:ext uri="{FF2B5EF4-FFF2-40B4-BE49-F238E27FC236}">
                        <a16:creationId xmlns:a16="http://schemas.microsoft.com/office/drawing/2014/main" id="{447DCD53-3542-B4AA-5A8C-5A589BCFF16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49" name="Group 148">
                  <a:extLst>
                    <a:ext uri="{FF2B5EF4-FFF2-40B4-BE49-F238E27FC236}">
                      <a16:creationId xmlns:a16="http://schemas.microsoft.com/office/drawing/2014/main" id="{615EF59F-16BC-4738-DA22-40EEC860F644}"/>
                    </a:ext>
                  </a:extLst>
                </p:cNvPr>
                <p:cNvGrpSpPr/>
                <p:nvPr/>
              </p:nvGrpSpPr>
              <p:grpSpPr>
                <a:xfrm>
                  <a:off x="6138864" y="2965626"/>
                  <a:ext cx="73025" cy="73025"/>
                  <a:chOff x="7998618" y="2949575"/>
                  <a:chExt cx="73025" cy="73025"/>
                </a:xfrm>
              </p:grpSpPr>
              <p:sp>
                <p:nvSpPr>
                  <p:cNvPr id="915" name="Freeform 914">
                    <a:extLst>
                      <a:ext uri="{FF2B5EF4-FFF2-40B4-BE49-F238E27FC236}">
                        <a16:creationId xmlns:a16="http://schemas.microsoft.com/office/drawing/2014/main" id="{F46A43C4-1DE4-E6A7-9D44-FCF7004593E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16" name="Freeform 915">
                    <a:extLst>
                      <a:ext uri="{FF2B5EF4-FFF2-40B4-BE49-F238E27FC236}">
                        <a16:creationId xmlns:a16="http://schemas.microsoft.com/office/drawing/2014/main" id="{5A488F53-AB48-93BD-1DAF-8B32744923D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0" name="Group 149">
                  <a:extLst>
                    <a:ext uri="{FF2B5EF4-FFF2-40B4-BE49-F238E27FC236}">
                      <a16:creationId xmlns:a16="http://schemas.microsoft.com/office/drawing/2014/main" id="{7F3787AD-B0F4-442E-6A3B-A51A256A6509}"/>
                    </a:ext>
                  </a:extLst>
                </p:cNvPr>
                <p:cNvGrpSpPr/>
                <p:nvPr/>
              </p:nvGrpSpPr>
              <p:grpSpPr>
                <a:xfrm>
                  <a:off x="6157914" y="2965626"/>
                  <a:ext cx="73025" cy="73025"/>
                  <a:chOff x="7998618" y="2949575"/>
                  <a:chExt cx="73025" cy="73025"/>
                </a:xfrm>
              </p:grpSpPr>
              <p:sp>
                <p:nvSpPr>
                  <p:cNvPr id="913" name="Freeform 912">
                    <a:extLst>
                      <a:ext uri="{FF2B5EF4-FFF2-40B4-BE49-F238E27FC236}">
                        <a16:creationId xmlns:a16="http://schemas.microsoft.com/office/drawing/2014/main" id="{9815770F-DA97-04A1-B00E-3220705D089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14" name="Freeform 913">
                    <a:extLst>
                      <a:ext uri="{FF2B5EF4-FFF2-40B4-BE49-F238E27FC236}">
                        <a16:creationId xmlns:a16="http://schemas.microsoft.com/office/drawing/2014/main" id="{7E015559-D766-27FE-48D5-7BB11466BC5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1" name="Group 150">
                  <a:extLst>
                    <a:ext uri="{FF2B5EF4-FFF2-40B4-BE49-F238E27FC236}">
                      <a16:creationId xmlns:a16="http://schemas.microsoft.com/office/drawing/2014/main" id="{C93A4964-82B6-88C6-5902-A595D7D238CD}"/>
                    </a:ext>
                  </a:extLst>
                </p:cNvPr>
                <p:cNvGrpSpPr/>
                <p:nvPr/>
              </p:nvGrpSpPr>
              <p:grpSpPr>
                <a:xfrm>
                  <a:off x="6176964" y="2965626"/>
                  <a:ext cx="73025" cy="73025"/>
                  <a:chOff x="7998618" y="2949575"/>
                  <a:chExt cx="73025" cy="73025"/>
                </a:xfrm>
              </p:grpSpPr>
              <p:sp>
                <p:nvSpPr>
                  <p:cNvPr id="911" name="Freeform 910">
                    <a:extLst>
                      <a:ext uri="{FF2B5EF4-FFF2-40B4-BE49-F238E27FC236}">
                        <a16:creationId xmlns:a16="http://schemas.microsoft.com/office/drawing/2014/main" id="{D55C4021-2AFD-FDA2-14B7-B6E414BE319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12" name="Freeform 911">
                    <a:extLst>
                      <a:ext uri="{FF2B5EF4-FFF2-40B4-BE49-F238E27FC236}">
                        <a16:creationId xmlns:a16="http://schemas.microsoft.com/office/drawing/2014/main" id="{3E7CA61C-1A05-991E-86DC-F019F63F744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2" name="Group 151">
                  <a:extLst>
                    <a:ext uri="{FF2B5EF4-FFF2-40B4-BE49-F238E27FC236}">
                      <a16:creationId xmlns:a16="http://schemas.microsoft.com/office/drawing/2014/main" id="{E1A38CBC-58B4-78F9-E8BD-79C72851A1FA}"/>
                    </a:ext>
                  </a:extLst>
                </p:cNvPr>
                <p:cNvGrpSpPr/>
                <p:nvPr/>
              </p:nvGrpSpPr>
              <p:grpSpPr>
                <a:xfrm>
                  <a:off x="6192839" y="2965626"/>
                  <a:ext cx="73025" cy="73025"/>
                  <a:chOff x="7998618" y="2949575"/>
                  <a:chExt cx="73025" cy="73025"/>
                </a:xfrm>
              </p:grpSpPr>
              <p:sp>
                <p:nvSpPr>
                  <p:cNvPr id="909" name="Freeform 908">
                    <a:extLst>
                      <a:ext uri="{FF2B5EF4-FFF2-40B4-BE49-F238E27FC236}">
                        <a16:creationId xmlns:a16="http://schemas.microsoft.com/office/drawing/2014/main" id="{E3A58BBF-B7C0-754B-3190-F8A6BD9E48A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10" name="Freeform 909">
                    <a:extLst>
                      <a:ext uri="{FF2B5EF4-FFF2-40B4-BE49-F238E27FC236}">
                        <a16:creationId xmlns:a16="http://schemas.microsoft.com/office/drawing/2014/main" id="{6C3B054C-F73B-8D95-E23F-8E337116502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3" name="Group 152">
                  <a:extLst>
                    <a:ext uri="{FF2B5EF4-FFF2-40B4-BE49-F238E27FC236}">
                      <a16:creationId xmlns:a16="http://schemas.microsoft.com/office/drawing/2014/main" id="{035D792F-FBD1-465A-0C01-923A30DB8002}"/>
                    </a:ext>
                  </a:extLst>
                </p:cNvPr>
                <p:cNvGrpSpPr/>
                <p:nvPr/>
              </p:nvGrpSpPr>
              <p:grpSpPr>
                <a:xfrm>
                  <a:off x="6211889" y="2965626"/>
                  <a:ext cx="73025" cy="73025"/>
                  <a:chOff x="7998618" y="2949575"/>
                  <a:chExt cx="73025" cy="73025"/>
                </a:xfrm>
              </p:grpSpPr>
              <p:sp>
                <p:nvSpPr>
                  <p:cNvPr id="907" name="Freeform 906">
                    <a:extLst>
                      <a:ext uri="{FF2B5EF4-FFF2-40B4-BE49-F238E27FC236}">
                        <a16:creationId xmlns:a16="http://schemas.microsoft.com/office/drawing/2014/main" id="{64F32D3B-AC52-595E-397B-3FF6D8299D1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08" name="Freeform 907">
                    <a:extLst>
                      <a:ext uri="{FF2B5EF4-FFF2-40B4-BE49-F238E27FC236}">
                        <a16:creationId xmlns:a16="http://schemas.microsoft.com/office/drawing/2014/main" id="{B2516BD6-C18D-DBC5-109C-7D5E2E1EDF3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4" name="Group 153">
                  <a:extLst>
                    <a:ext uri="{FF2B5EF4-FFF2-40B4-BE49-F238E27FC236}">
                      <a16:creationId xmlns:a16="http://schemas.microsoft.com/office/drawing/2014/main" id="{A9C28386-766D-3F08-B33D-FB98746DE687}"/>
                    </a:ext>
                  </a:extLst>
                </p:cNvPr>
                <p:cNvGrpSpPr/>
                <p:nvPr/>
              </p:nvGrpSpPr>
              <p:grpSpPr>
                <a:xfrm>
                  <a:off x="6230939" y="2975151"/>
                  <a:ext cx="73025" cy="73025"/>
                  <a:chOff x="7998618" y="2949575"/>
                  <a:chExt cx="73025" cy="73025"/>
                </a:xfrm>
              </p:grpSpPr>
              <p:sp>
                <p:nvSpPr>
                  <p:cNvPr id="905" name="Freeform 904">
                    <a:extLst>
                      <a:ext uri="{FF2B5EF4-FFF2-40B4-BE49-F238E27FC236}">
                        <a16:creationId xmlns:a16="http://schemas.microsoft.com/office/drawing/2014/main" id="{6DC5F29B-8021-DC24-A6FD-E00019C4297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06" name="Freeform 905">
                    <a:extLst>
                      <a:ext uri="{FF2B5EF4-FFF2-40B4-BE49-F238E27FC236}">
                        <a16:creationId xmlns:a16="http://schemas.microsoft.com/office/drawing/2014/main" id="{FBC6D634-78DB-B123-B268-E9AEB916889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5" name="Group 154">
                  <a:extLst>
                    <a:ext uri="{FF2B5EF4-FFF2-40B4-BE49-F238E27FC236}">
                      <a16:creationId xmlns:a16="http://schemas.microsoft.com/office/drawing/2014/main" id="{2512B27F-04D9-73CB-8705-FF4758C575E5}"/>
                    </a:ext>
                  </a:extLst>
                </p:cNvPr>
                <p:cNvGrpSpPr/>
                <p:nvPr/>
              </p:nvGrpSpPr>
              <p:grpSpPr>
                <a:xfrm>
                  <a:off x="6110289" y="2959276"/>
                  <a:ext cx="73025" cy="73025"/>
                  <a:chOff x="7998618" y="2949575"/>
                  <a:chExt cx="73025" cy="73025"/>
                </a:xfrm>
              </p:grpSpPr>
              <p:sp>
                <p:nvSpPr>
                  <p:cNvPr id="903" name="Freeform 902">
                    <a:extLst>
                      <a:ext uri="{FF2B5EF4-FFF2-40B4-BE49-F238E27FC236}">
                        <a16:creationId xmlns:a16="http://schemas.microsoft.com/office/drawing/2014/main" id="{34913B3E-8F94-897B-4909-E2DA6A690F8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04" name="Freeform 903">
                    <a:extLst>
                      <a:ext uri="{FF2B5EF4-FFF2-40B4-BE49-F238E27FC236}">
                        <a16:creationId xmlns:a16="http://schemas.microsoft.com/office/drawing/2014/main" id="{B4D4DED8-A13F-9B8C-C7FD-207B36BA5ED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6" name="Group 155">
                  <a:extLst>
                    <a:ext uri="{FF2B5EF4-FFF2-40B4-BE49-F238E27FC236}">
                      <a16:creationId xmlns:a16="http://schemas.microsoft.com/office/drawing/2014/main" id="{6DCA5AE9-907D-A23E-849B-89BF016F85FE}"/>
                    </a:ext>
                  </a:extLst>
                </p:cNvPr>
                <p:cNvGrpSpPr/>
                <p:nvPr/>
              </p:nvGrpSpPr>
              <p:grpSpPr>
                <a:xfrm>
                  <a:off x="5967414" y="2959276"/>
                  <a:ext cx="73025" cy="73025"/>
                  <a:chOff x="7998618" y="2949575"/>
                  <a:chExt cx="73025" cy="73025"/>
                </a:xfrm>
              </p:grpSpPr>
              <p:sp>
                <p:nvSpPr>
                  <p:cNvPr id="901" name="Freeform 900">
                    <a:extLst>
                      <a:ext uri="{FF2B5EF4-FFF2-40B4-BE49-F238E27FC236}">
                        <a16:creationId xmlns:a16="http://schemas.microsoft.com/office/drawing/2014/main" id="{BF53BEFC-2071-499C-A4EB-971D9E3CCD5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02" name="Freeform 901">
                    <a:extLst>
                      <a:ext uri="{FF2B5EF4-FFF2-40B4-BE49-F238E27FC236}">
                        <a16:creationId xmlns:a16="http://schemas.microsoft.com/office/drawing/2014/main" id="{B7056BC5-6461-2142-DB9B-502D5D7AAB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7" name="Group 156">
                  <a:extLst>
                    <a:ext uri="{FF2B5EF4-FFF2-40B4-BE49-F238E27FC236}">
                      <a16:creationId xmlns:a16="http://schemas.microsoft.com/office/drawing/2014/main" id="{010B8DB0-BDE6-B612-74D2-03D287DA4D43}"/>
                    </a:ext>
                  </a:extLst>
                </p:cNvPr>
                <p:cNvGrpSpPr/>
                <p:nvPr/>
              </p:nvGrpSpPr>
              <p:grpSpPr>
                <a:xfrm>
                  <a:off x="5945189" y="2956101"/>
                  <a:ext cx="73025" cy="73025"/>
                  <a:chOff x="7998618" y="2949575"/>
                  <a:chExt cx="73025" cy="73025"/>
                </a:xfrm>
              </p:grpSpPr>
              <p:sp>
                <p:nvSpPr>
                  <p:cNvPr id="899" name="Freeform 898">
                    <a:extLst>
                      <a:ext uri="{FF2B5EF4-FFF2-40B4-BE49-F238E27FC236}">
                        <a16:creationId xmlns:a16="http://schemas.microsoft.com/office/drawing/2014/main" id="{CEA014CD-3350-5710-C7A6-23ED975FC9D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00" name="Freeform 899">
                    <a:extLst>
                      <a:ext uri="{FF2B5EF4-FFF2-40B4-BE49-F238E27FC236}">
                        <a16:creationId xmlns:a16="http://schemas.microsoft.com/office/drawing/2014/main" id="{846B4F21-3705-7070-4780-08DE3B4B694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8" name="Group 157">
                  <a:extLst>
                    <a:ext uri="{FF2B5EF4-FFF2-40B4-BE49-F238E27FC236}">
                      <a16:creationId xmlns:a16="http://schemas.microsoft.com/office/drawing/2014/main" id="{09AE2E6B-1862-A202-E31D-FC2633EE0FE8}"/>
                    </a:ext>
                  </a:extLst>
                </p:cNvPr>
                <p:cNvGrpSpPr/>
                <p:nvPr/>
              </p:nvGrpSpPr>
              <p:grpSpPr>
                <a:xfrm>
                  <a:off x="5983289" y="2959276"/>
                  <a:ext cx="73025" cy="73025"/>
                  <a:chOff x="7998618" y="2949575"/>
                  <a:chExt cx="73025" cy="73025"/>
                </a:xfrm>
              </p:grpSpPr>
              <p:sp>
                <p:nvSpPr>
                  <p:cNvPr id="897" name="Freeform 896">
                    <a:extLst>
                      <a:ext uri="{FF2B5EF4-FFF2-40B4-BE49-F238E27FC236}">
                        <a16:creationId xmlns:a16="http://schemas.microsoft.com/office/drawing/2014/main" id="{3164449C-45DD-E62E-CC53-EB735BB6604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98" name="Freeform 897">
                    <a:extLst>
                      <a:ext uri="{FF2B5EF4-FFF2-40B4-BE49-F238E27FC236}">
                        <a16:creationId xmlns:a16="http://schemas.microsoft.com/office/drawing/2014/main" id="{1102582D-0EE5-3BB7-7E3A-35D040FBFF8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59" name="Group 158">
                  <a:extLst>
                    <a:ext uri="{FF2B5EF4-FFF2-40B4-BE49-F238E27FC236}">
                      <a16:creationId xmlns:a16="http://schemas.microsoft.com/office/drawing/2014/main" id="{04CE2D60-1CF8-84B1-E1D6-DC590AFBBA20}"/>
                    </a:ext>
                  </a:extLst>
                </p:cNvPr>
                <p:cNvGrpSpPr/>
                <p:nvPr/>
              </p:nvGrpSpPr>
              <p:grpSpPr>
                <a:xfrm>
                  <a:off x="5999164" y="2959276"/>
                  <a:ext cx="73025" cy="73025"/>
                  <a:chOff x="7998618" y="2949575"/>
                  <a:chExt cx="73025" cy="73025"/>
                </a:xfrm>
              </p:grpSpPr>
              <p:sp>
                <p:nvSpPr>
                  <p:cNvPr id="895" name="Freeform 894">
                    <a:extLst>
                      <a:ext uri="{FF2B5EF4-FFF2-40B4-BE49-F238E27FC236}">
                        <a16:creationId xmlns:a16="http://schemas.microsoft.com/office/drawing/2014/main" id="{C7D9936B-FD7F-A0AE-2FE7-267F9099D4C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96" name="Freeform 895">
                    <a:extLst>
                      <a:ext uri="{FF2B5EF4-FFF2-40B4-BE49-F238E27FC236}">
                        <a16:creationId xmlns:a16="http://schemas.microsoft.com/office/drawing/2014/main" id="{842FFA64-BAFF-0554-1427-7D4D714733B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0" name="Group 159">
                  <a:extLst>
                    <a:ext uri="{FF2B5EF4-FFF2-40B4-BE49-F238E27FC236}">
                      <a16:creationId xmlns:a16="http://schemas.microsoft.com/office/drawing/2014/main" id="{7D843565-6802-1CD6-8838-115A178DDF52}"/>
                    </a:ext>
                  </a:extLst>
                </p:cNvPr>
                <p:cNvGrpSpPr/>
                <p:nvPr/>
              </p:nvGrpSpPr>
              <p:grpSpPr>
                <a:xfrm>
                  <a:off x="6018214" y="2959276"/>
                  <a:ext cx="73025" cy="73025"/>
                  <a:chOff x="7998618" y="2949575"/>
                  <a:chExt cx="73025" cy="73025"/>
                </a:xfrm>
              </p:grpSpPr>
              <p:sp>
                <p:nvSpPr>
                  <p:cNvPr id="893" name="Freeform 892">
                    <a:extLst>
                      <a:ext uri="{FF2B5EF4-FFF2-40B4-BE49-F238E27FC236}">
                        <a16:creationId xmlns:a16="http://schemas.microsoft.com/office/drawing/2014/main" id="{0A2FF648-6635-245C-8C2A-10E8571EFF4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94" name="Freeform 893">
                    <a:extLst>
                      <a:ext uri="{FF2B5EF4-FFF2-40B4-BE49-F238E27FC236}">
                        <a16:creationId xmlns:a16="http://schemas.microsoft.com/office/drawing/2014/main" id="{EC434043-93B7-D81A-A39E-2C5EDBE2727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1" name="Group 160">
                  <a:extLst>
                    <a:ext uri="{FF2B5EF4-FFF2-40B4-BE49-F238E27FC236}">
                      <a16:creationId xmlns:a16="http://schemas.microsoft.com/office/drawing/2014/main" id="{1C0CCEE9-D19F-2927-6C8E-6EFCA8DF48F7}"/>
                    </a:ext>
                  </a:extLst>
                </p:cNvPr>
                <p:cNvGrpSpPr/>
                <p:nvPr/>
              </p:nvGrpSpPr>
              <p:grpSpPr>
                <a:xfrm>
                  <a:off x="6034089" y="2959276"/>
                  <a:ext cx="73025" cy="73025"/>
                  <a:chOff x="7998618" y="2949575"/>
                  <a:chExt cx="73025" cy="73025"/>
                </a:xfrm>
              </p:grpSpPr>
              <p:sp>
                <p:nvSpPr>
                  <p:cNvPr id="891" name="Freeform 890">
                    <a:extLst>
                      <a:ext uri="{FF2B5EF4-FFF2-40B4-BE49-F238E27FC236}">
                        <a16:creationId xmlns:a16="http://schemas.microsoft.com/office/drawing/2014/main" id="{5FD361B6-F383-4CA9-5BF9-DF8399E03C1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92" name="Freeform 891">
                    <a:extLst>
                      <a:ext uri="{FF2B5EF4-FFF2-40B4-BE49-F238E27FC236}">
                        <a16:creationId xmlns:a16="http://schemas.microsoft.com/office/drawing/2014/main" id="{0104526A-A965-2E15-A088-6FA5D3B8374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2" name="Group 161">
                  <a:extLst>
                    <a:ext uri="{FF2B5EF4-FFF2-40B4-BE49-F238E27FC236}">
                      <a16:creationId xmlns:a16="http://schemas.microsoft.com/office/drawing/2014/main" id="{5F7B214D-2E7D-8711-C9C1-7CCBA347CF83}"/>
                    </a:ext>
                  </a:extLst>
                </p:cNvPr>
                <p:cNvGrpSpPr/>
                <p:nvPr/>
              </p:nvGrpSpPr>
              <p:grpSpPr>
                <a:xfrm>
                  <a:off x="6053139" y="2959276"/>
                  <a:ext cx="73025" cy="73025"/>
                  <a:chOff x="7998618" y="2949575"/>
                  <a:chExt cx="73025" cy="73025"/>
                </a:xfrm>
              </p:grpSpPr>
              <p:sp>
                <p:nvSpPr>
                  <p:cNvPr id="889" name="Freeform 888">
                    <a:extLst>
                      <a:ext uri="{FF2B5EF4-FFF2-40B4-BE49-F238E27FC236}">
                        <a16:creationId xmlns:a16="http://schemas.microsoft.com/office/drawing/2014/main" id="{250C7DE8-FCB0-C66D-DD8F-10EC730A000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90" name="Freeform 889">
                    <a:extLst>
                      <a:ext uri="{FF2B5EF4-FFF2-40B4-BE49-F238E27FC236}">
                        <a16:creationId xmlns:a16="http://schemas.microsoft.com/office/drawing/2014/main" id="{2C78E9C9-4B12-8F7E-B236-8F61DE9C97F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3" name="Group 162">
                  <a:extLst>
                    <a:ext uri="{FF2B5EF4-FFF2-40B4-BE49-F238E27FC236}">
                      <a16:creationId xmlns:a16="http://schemas.microsoft.com/office/drawing/2014/main" id="{5F0A425A-6195-8E7B-6C50-14CF7C0B353F}"/>
                    </a:ext>
                  </a:extLst>
                </p:cNvPr>
                <p:cNvGrpSpPr/>
                <p:nvPr/>
              </p:nvGrpSpPr>
              <p:grpSpPr>
                <a:xfrm>
                  <a:off x="6069014" y="2959276"/>
                  <a:ext cx="73025" cy="73025"/>
                  <a:chOff x="7998618" y="2949575"/>
                  <a:chExt cx="73025" cy="73025"/>
                </a:xfrm>
              </p:grpSpPr>
              <p:sp>
                <p:nvSpPr>
                  <p:cNvPr id="887" name="Freeform 886">
                    <a:extLst>
                      <a:ext uri="{FF2B5EF4-FFF2-40B4-BE49-F238E27FC236}">
                        <a16:creationId xmlns:a16="http://schemas.microsoft.com/office/drawing/2014/main" id="{36765BE5-D3BF-D8F2-A777-7211C940C4E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88" name="Freeform 887">
                    <a:extLst>
                      <a:ext uri="{FF2B5EF4-FFF2-40B4-BE49-F238E27FC236}">
                        <a16:creationId xmlns:a16="http://schemas.microsoft.com/office/drawing/2014/main" id="{7F41F622-B860-5951-52E8-6B6AC78DA64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4" name="Group 163">
                  <a:extLst>
                    <a:ext uri="{FF2B5EF4-FFF2-40B4-BE49-F238E27FC236}">
                      <a16:creationId xmlns:a16="http://schemas.microsoft.com/office/drawing/2014/main" id="{A1BE8B5E-4CAA-60FB-4759-8807B7668F8C}"/>
                    </a:ext>
                  </a:extLst>
                </p:cNvPr>
                <p:cNvGrpSpPr/>
                <p:nvPr/>
              </p:nvGrpSpPr>
              <p:grpSpPr>
                <a:xfrm>
                  <a:off x="6088064" y="2959276"/>
                  <a:ext cx="73025" cy="73025"/>
                  <a:chOff x="7998618" y="2949575"/>
                  <a:chExt cx="73025" cy="73025"/>
                </a:xfrm>
              </p:grpSpPr>
              <p:sp>
                <p:nvSpPr>
                  <p:cNvPr id="885" name="Freeform 884">
                    <a:extLst>
                      <a:ext uri="{FF2B5EF4-FFF2-40B4-BE49-F238E27FC236}">
                        <a16:creationId xmlns:a16="http://schemas.microsoft.com/office/drawing/2014/main" id="{D114DE20-FEDB-9B73-9C58-C48C90AE5BF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86" name="Freeform 885">
                    <a:extLst>
                      <a:ext uri="{FF2B5EF4-FFF2-40B4-BE49-F238E27FC236}">
                        <a16:creationId xmlns:a16="http://schemas.microsoft.com/office/drawing/2014/main" id="{7CA065FC-6F35-B6B6-9D44-75E7185AAAF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5" name="Group 164">
                  <a:extLst>
                    <a:ext uri="{FF2B5EF4-FFF2-40B4-BE49-F238E27FC236}">
                      <a16:creationId xmlns:a16="http://schemas.microsoft.com/office/drawing/2014/main" id="{0E6986D7-CD13-396D-A102-FDCA01987236}"/>
                    </a:ext>
                  </a:extLst>
                </p:cNvPr>
                <p:cNvGrpSpPr/>
                <p:nvPr/>
              </p:nvGrpSpPr>
              <p:grpSpPr>
                <a:xfrm>
                  <a:off x="6100764" y="2959276"/>
                  <a:ext cx="73025" cy="73025"/>
                  <a:chOff x="7998618" y="2949575"/>
                  <a:chExt cx="73025" cy="73025"/>
                </a:xfrm>
              </p:grpSpPr>
              <p:sp>
                <p:nvSpPr>
                  <p:cNvPr id="883" name="Freeform 882">
                    <a:extLst>
                      <a:ext uri="{FF2B5EF4-FFF2-40B4-BE49-F238E27FC236}">
                        <a16:creationId xmlns:a16="http://schemas.microsoft.com/office/drawing/2014/main" id="{7CCCBE69-4EDB-AA99-7BE2-00734F97CB5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84" name="Freeform 883">
                    <a:extLst>
                      <a:ext uri="{FF2B5EF4-FFF2-40B4-BE49-F238E27FC236}">
                        <a16:creationId xmlns:a16="http://schemas.microsoft.com/office/drawing/2014/main" id="{7900B1D8-C751-238A-CB4C-98AC377217C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6" name="Group 165">
                  <a:extLst>
                    <a:ext uri="{FF2B5EF4-FFF2-40B4-BE49-F238E27FC236}">
                      <a16:creationId xmlns:a16="http://schemas.microsoft.com/office/drawing/2014/main" id="{F40E9CEB-E068-2108-E0ED-BD021030B3E3}"/>
                    </a:ext>
                  </a:extLst>
                </p:cNvPr>
                <p:cNvGrpSpPr/>
                <p:nvPr/>
              </p:nvGrpSpPr>
              <p:grpSpPr>
                <a:xfrm>
                  <a:off x="5916614" y="2956101"/>
                  <a:ext cx="73025" cy="73025"/>
                  <a:chOff x="7998618" y="2949575"/>
                  <a:chExt cx="73025" cy="73025"/>
                </a:xfrm>
              </p:grpSpPr>
              <p:sp>
                <p:nvSpPr>
                  <p:cNvPr id="881" name="Freeform 880">
                    <a:extLst>
                      <a:ext uri="{FF2B5EF4-FFF2-40B4-BE49-F238E27FC236}">
                        <a16:creationId xmlns:a16="http://schemas.microsoft.com/office/drawing/2014/main" id="{9BE19BA7-1FCD-B965-AA85-EC8C4343F4C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82" name="Freeform 881">
                    <a:extLst>
                      <a:ext uri="{FF2B5EF4-FFF2-40B4-BE49-F238E27FC236}">
                        <a16:creationId xmlns:a16="http://schemas.microsoft.com/office/drawing/2014/main" id="{B87D6ABA-BE9F-D8EB-7F65-8F8ABA3800D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7" name="Group 166">
                  <a:extLst>
                    <a:ext uri="{FF2B5EF4-FFF2-40B4-BE49-F238E27FC236}">
                      <a16:creationId xmlns:a16="http://schemas.microsoft.com/office/drawing/2014/main" id="{70EFBC11-8E55-6F92-C915-7A0BEC4F8731}"/>
                    </a:ext>
                  </a:extLst>
                </p:cNvPr>
                <p:cNvGrpSpPr/>
                <p:nvPr/>
              </p:nvGrpSpPr>
              <p:grpSpPr>
                <a:xfrm>
                  <a:off x="5856289" y="2956101"/>
                  <a:ext cx="73025" cy="73025"/>
                  <a:chOff x="7998618" y="2949575"/>
                  <a:chExt cx="73025" cy="73025"/>
                </a:xfrm>
              </p:grpSpPr>
              <p:sp>
                <p:nvSpPr>
                  <p:cNvPr id="879" name="Freeform 878">
                    <a:extLst>
                      <a:ext uri="{FF2B5EF4-FFF2-40B4-BE49-F238E27FC236}">
                        <a16:creationId xmlns:a16="http://schemas.microsoft.com/office/drawing/2014/main" id="{8D3A4D1B-8972-86C6-0AD5-402E89D52A5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80" name="Freeform 879">
                    <a:extLst>
                      <a:ext uri="{FF2B5EF4-FFF2-40B4-BE49-F238E27FC236}">
                        <a16:creationId xmlns:a16="http://schemas.microsoft.com/office/drawing/2014/main" id="{0289512A-06FF-FCC8-E834-073DD795C0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8" name="Group 167">
                  <a:extLst>
                    <a:ext uri="{FF2B5EF4-FFF2-40B4-BE49-F238E27FC236}">
                      <a16:creationId xmlns:a16="http://schemas.microsoft.com/office/drawing/2014/main" id="{05048AB3-95A8-4220-966A-2979A48D6AD9}"/>
                    </a:ext>
                  </a:extLst>
                </p:cNvPr>
                <p:cNvGrpSpPr/>
                <p:nvPr/>
              </p:nvGrpSpPr>
              <p:grpSpPr>
                <a:xfrm>
                  <a:off x="5875339" y="2956101"/>
                  <a:ext cx="73025" cy="73025"/>
                  <a:chOff x="7998618" y="2949575"/>
                  <a:chExt cx="73025" cy="73025"/>
                </a:xfrm>
              </p:grpSpPr>
              <p:sp>
                <p:nvSpPr>
                  <p:cNvPr id="877" name="Freeform 876">
                    <a:extLst>
                      <a:ext uri="{FF2B5EF4-FFF2-40B4-BE49-F238E27FC236}">
                        <a16:creationId xmlns:a16="http://schemas.microsoft.com/office/drawing/2014/main" id="{3D2B87E9-0917-41C7-BA98-D40A6F61EF2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78" name="Freeform 877">
                    <a:extLst>
                      <a:ext uri="{FF2B5EF4-FFF2-40B4-BE49-F238E27FC236}">
                        <a16:creationId xmlns:a16="http://schemas.microsoft.com/office/drawing/2014/main" id="{ED72C8CC-2CEA-D3D7-E9CF-C06DC399F53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69" name="Group 168">
                  <a:extLst>
                    <a:ext uri="{FF2B5EF4-FFF2-40B4-BE49-F238E27FC236}">
                      <a16:creationId xmlns:a16="http://schemas.microsoft.com/office/drawing/2014/main" id="{3E87E93E-13DD-C31E-336B-05D16C481DA4}"/>
                    </a:ext>
                  </a:extLst>
                </p:cNvPr>
                <p:cNvGrpSpPr/>
                <p:nvPr/>
              </p:nvGrpSpPr>
              <p:grpSpPr>
                <a:xfrm>
                  <a:off x="5897564" y="2956101"/>
                  <a:ext cx="73025" cy="73025"/>
                  <a:chOff x="7998618" y="2949575"/>
                  <a:chExt cx="73025" cy="73025"/>
                </a:xfrm>
              </p:grpSpPr>
              <p:sp>
                <p:nvSpPr>
                  <p:cNvPr id="875" name="Freeform 874">
                    <a:extLst>
                      <a:ext uri="{FF2B5EF4-FFF2-40B4-BE49-F238E27FC236}">
                        <a16:creationId xmlns:a16="http://schemas.microsoft.com/office/drawing/2014/main" id="{77CD50AA-412F-3DE3-BEFF-7C6D6B5C1FF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76" name="Freeform 875">
                    <a:extLst>
                      <a:ext uri="{FF2B5EF4-FFF2-40B4-BE49-F238E27FC236}">
                        <a16:creationId xmlns:a16="http://schemas.microsoft.com/office/drawing/2014/main" id="{0455ED3F-A0AF-9171-6F6E-AC3CC26BBD9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0" name="Group 169">
                  <a:extLst>
                    <a:ext uri="{FF2B5EF4-FFF2-40B4-BE49-F238E27FC236}">
                      <a16:creationId xmlns:a16="http://schemas.microsoft.com/office/drawing/2014/main" id="{64C43E0A-F9E0-47DA-3829-F53A8E77D47D}"/>
                    </a:ext>
                  </a:extLst>
                </p:cNvPr>
                <p:cNvGrpSpPr/>
                <p:nvPr/>
              </p:nvGrpSpPr>
              <p:grpSpPr>
                <a:xfrm>
                  <a:off x="5878514" y="2956101"/>
                  <a:ext cx="73025" cy="73025"/>
                  <a:chOff x="7998618" y="2949575"/>
                  <a:chExt cx="73025" cy="73025"/>
                </a:xfrm>
              </p:grpSpPr>
              <p:sp>
                <p:nvSpPr>
                  <p:cNvPr id="873" name="Freeform 872">
                    <a:extLst>
                      <a:ext uri="{FF2B5EF4-FFF2-40B4-BE49-F238E27FC236}">
                        <a16:creationId xmlns:a16="http://schemas.microsoft.com/office/drawing/2014/main" id="{9D9E0224-FDEC-1702-267C-B17AFEF50F6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74" name="Freeform 873">
                    <a:extLst>
                      <a:ext uri="{FF2B5EF4-FFF2-40B4-BE49-F238E27FC236}">
                        <a16:creationId xmlns:a16="http://schemas.microsoft.com/office/drawing/2014/main" id="{B5064B5D-0D55-A28C-D9B2-6128ECC5EDE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1" name="Group 170">
                  <a:extLst>
                    <a:ext uri="{FF2B5EF4-FFF2-40B4-BE49-F238E27FC236}">
                      <a16:creationId xmlns:a16="http://schemas.microsoft.com/office/drawing/2014/main" id="{65D20D0C-E48C-595F-3EDD-D22BE14793C1}"/>
                    </a:ext>
                  </a:extLst>
                </p:cNvPr>
                <p:cNvGrpSpPr/>
                <p:nvPr/>
              </p:nvGrpSpPr>
              <p:grpSpPr>
                <a:xfrm>
                  <a:off x="5770564" y="2943401"/>
                  <a:ext cx="73025" cy="73025"/>
                  <a:chOff x="7998618" y="2949575"/>
                  <a:chExt cx="73025" cy="73025"/>
                </a:xfrm>
              </p:grpSpPr>
              <p:sp>
                <p:nvSpPr>
                  <p:cNvPr id="871" name="Freeform 870">
                    <a:extLst>
                      <a:ext uri="{FF2B5EF4-FFF2-40B4-BE49-F238E27FC236}">
                        <a16:creationId xmlns:a16="http://schemas.microsoft.com/office/drawing/2014/main" id="{AA55FDAC-3A5C-0A98-9B29-DB2ACC6EF9F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72" name="Freeform 871">
                    <a:extLst>
                      <a:ext uri="{FF2B5EF4-FFF2-40B4-BE49-F238E27FC236}">
                        <a16:creationId xmlns:a16="http://schemas.microsoft.com/office/drawing/2014/main" id="{0E897E33-F0B2-05E3-0AEC-E5F1B4F3FF8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2" name="Group 171">
                  <a:extLst>
                    <a:ext uri="{FF2B5EF4-FFF2-40B4-BE49-F238E27FC236}">
                      <a16:creationId xmlns:a16="http://schemas.microsoft.com/office/drawing/2014/main" id="{0704DD94-8A21-122C-F5B3-16D111E3ACA5}"/>
                    </a:ext>
                  </a:extLst>
                </p:cNvPr>
                <p:cNvGrpSpPr/>
                <p:nvPr/>
              </p:nvGrpSpPr>
              <p:grpSpPr>
                <a:xfrm>
                  <a:off x="5789614" y="2943401"/>
                  <a:ext cx="73025" cy="73025"/>
                  <a:chOff x="7998618" y="2949575"/>
                  <a:chExt cx="73025" cy="73025"/>
                </a:xfrm>
              </p:grpSpPr>
              <p:sp>
                <p:nvSpPr>
                  <p:cNvPr id="869" name="Freeform 868">
                    <a:extLst>
                      <a:ext uri="{FF2B5EF4-FFF2-40B4-BE49-F238E27FC236}">
                        <a16:creationId xmlns:a16="http://schemas.microsoft.com/office/drawing/2014/main" id="{DFBFB669-8DBA-E24D-0CCE-D87B286A8B6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70" name="Freeform 869">
                    <a:extLst>
                      <a:ext uri="{FF2B5EF4-FFF2-40B4-BE49-F238E27FC236}">
                        <a16:creationId xmlns:a16="http://schemas.microsoft.com/office/drawing/2014/main" id="{AD9AE703-669A-36B7-1A71-B314299F082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3" name="Group 172">
                  <a:extLst>
                    <a:ext uri="{FF2B5EF4-FFF2-40B4-BE49-F238E27FC236}">
                      <a16:creationId xmlns:a16="http://schemas.microsoft.com/office/drawing/2014/main" id="{888C2962-8626-7033-8335-848E3B5F97FA}"/>
                    </a:ext>
                  </a:extLst>
                </p:cNvPr>
                <p:cNvGrpSpPr/>
                <p:nvPr/>
              </p:nvGrpSpPr>
              <p:grpSpPr>
                <a:xfrm>
                  <a:off x="5808664" y="2943401"/>
                  <a:ext cx="73025" cy="73025"/>
                  <a:chOff x="7998618" y="2949575"/>
                  <a:chExt cx="73025" cy="73025"/>
                </a:xfrm>
              </p:grpSpPr>
              <p:sp>
                <p:nvSpPr>
                  <p:cNvPr id="867" name="Freeform 866">
                    <a:extLst>
                      <a:ext uri="{FF2B5EF4-FFF2-40B4-BE49-F238E27FC236}">
                        <a16:creationId xmlns:a16="http://schemas.microsoft.com/office/drawing/2014/main" id="{D21BF8CA-33F4-627C-D914-61BD8545E02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68" name="Freeform 867">
                    <a:extLst>
                      <a:ext uri="{FF2B5EF4-FFF2-40B4-BE49-F238E27FC236}">
                        <a16:creationId xmlns:a16="http://schemas.microsoft.com/office/drawing/2014/main" id="{F6B5A862-D962-F416-C659-745B021EFDD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4" name="Group 173">
                  <a:extLst>
                    <a:ext uri="{FF2B5EF4-FFF2-40B4-BE49-F238E27FC236}">
                      <a16:creationId xmlns:a16="http://schemas.microsoft.com/office/drawing/2014/main" id="{90CF330A-60B7-6A58-0D8E-39057D908E78}"/>
                    </a:ext>
                  </a:extLst>
                </p:cNvPr>
                <p:cNvGrpSpPr/>
                <p:nvPr/>
              </p:nvGrpSpPr>
              <p:grpSpPr>
                <a:xfrm>
                  <a:off x="5824539" y="2943401"/>
                  <a:ext cx="73025" cy="73025"/>
                  <a:chOff x="7998618" y="2949575"/>
                  <a:chExt cx="73025" cy="73025"/>
                </a:xfrm>
              </p:grpSpPr>
              <p:sp>
                <p:nvSpPr>
                  <p:cNvPr id="865" name="Freeform 864">
                    <a:extLst>
                      <a:ext uri="{FF2B5EF4-FFF2-40B4-BE49-F238E27FC236}">
                        <a16:creationId xmlns:a16="http://schemas.microsoft.com/office/drawing/2014/main" id="{B3F18AFA-EC30-3D90-36D4-F2052443730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66" name="Freeform 865">
                    <a:extLst>
                      <a:ext uri="{FF2B5EF4-FFF2-40B4-BE49-F238E27FC236}">
                        <a16:creationId xmlns:a16="http://schemas.microsoft.com/office/drawing/2014/main" id="{300B405D-E92B-0CF7-3BFB-CED31D7DBFF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5" name="Group 174">
                  <a:extLst>
                    <a:ext uri="{FF2B5EF4-FFF2-40B4-BE49-F238E27FC236}">
                      <a16:creationId xmlns:a16="http://schemas.microsoft.com/office/drawing/2014/main" id="{9CED2487-A4DF-7E84-AFED-FCAC6D733906}"/>
                    </a:ext>
                  </a:extLst>
                </p:cNvPr>
                <p:cNvGrpSpPr/>
                <p:nvPr/>
              </p:nvGrpSpPr>
              <p:grpSpPr>
                <a:xfrm>
                  <a:off x="5837239" y="2943401"/>
                  <a:ext cx="73025" cy="73025"/>
                  <a:chOff x="7998618" y="2949575"/>
                  <a:chExt cx="73025" cy="73025"/>
                </a:xfrm>
              </p:grpSpPr>
              <p:sp>
                <p:nvSpPr>
                  <p:cNvPr id="863" name="Freeform 862">
                    <a:extLst>
                      <a:ext uri="{FF2B5EF4-FFF2-40B4-BE49-F238E27FC236}">
                        <a16:creationId xmlns:a16="http://schemas.microsoft.com/office/drawing/2014/main" id="{048EE7C5-AE72-0767-7F1E-58978E76B39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64" name="Freeform 863">
                    <a:extLst>
                      <a:ext uri="{FF2B5EF4-FFF2-40B4-BE49-F238E27FC236}">
                        <a16:creationId xmlns:a16="http://schemas.microsoft.com/office/drawing/2014/main" id="{5A588ED6-493C-B3CA-99CF-768A2BBEDF3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6" name="Group 175">
                  <a:extLst>
                    <a:ext uri="{FF2B5EF4-FFF2-40B4-BE49-F238E27FC236}">
                      <a16:creationId xmlns:a16="http://schemas.microsoft.com/office/drawing/2014/main" id="{16ED3C35-37AB-8385-F43F-968F1062D76F}"/>
                    </a:ext>
                  </a:extLst>
                </p:cNvPr>
                <p:cNvGrpSpPr/>
                <p:nvPr/>
              </p:nvGrpSpPr>
              <p:grpSpPr>
                <a:xfrm>
                  <a:off x="5719764" y="2937051"/>
                  <a:ext cx="73025" cy="73025"/>
                  <a:chOff x="7998618" y="2949575"/>
                  <a:chExt cx="73025" cy="73025"/>
                </a:xfrm>
              </p:grpSpPr>
              <p:sp>
                <p:nvSpPr>
                  <p:cNvPr id="861" name="Freeform 860">
                    <a:extLst>
                      <a:ext uri="{FF2B5EF4-FFF2-40B4-BE49-F238E27FC236}">
                        <a16:creationId xmlns:a16="http://schemas.microsoft.com/office/drawing/2014/main" id="{4D0BCBC1-4653-D2A1-E80A-1BB70C2FE42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62" name="Freeform 861">
                    <a:extLst>
                      <a:ext uri="{FF2B5EF4-FFF2-40B4-BE49-F238E27FC236}">
                        <a16:creationId xmlns:a16="http://schemas.microsoft.com/office/drawing/2014/main" id="{F550E464-199D-F4BE-BE66-E50C68EF098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7" name="Group 176">
                  <a:extLst>
                    <a:ext uri="{FF2B5EF4-FFF2-40B4-BE49-F238E27FC236}">
                      <a16:creationId xmlns:a16="http://schemas.microsoft.com/office/drawing/2014/main" id="{718EA2F4-53E5-C4C2-9CBF-583082F281F8}"/>
                    </a:ext>
                  </a:extLst>
                </p:cNvPr>
                <p:cNvGrpSpPr/>
                <p:nvPr/>
              </p:nvGrpSpPr>
              <p:grpSpPr>
                <a:xfrm>
                  <a:off x="5757864" y="2937051"/>
                  <a:ext cx="73025" cy="73025"/>
                  <a:chOff x="7998618" y="2949575"/>
                  <a:chExt cx="73025" cy="73025"/>
                </a:xfrm>
              </p:grpSpPr>
              <p:sp>
                <p:nvSpPr>
                  <p:cNvPr id="859" name="Freeform 858">
                    <a:extLst>
                      <a:ext uri="{FF2B5EF4-FFF2-40B4-BE49-F238E27FC236}">
                        <a16:creationId xmlns:a16="http://schemas.microsoft.com/office/drawing/2014/main" id="{9353FEDB-CF4D-DA12-5B13-0C6E1B18636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60" name="Freeform 859">
                    <a:extLst>
                      <a:ext uri="{FF2B5EF4-FFF2-40B4-BE49-F238E27FC236}">
                        <a16:creationId xmlns:a16="http://schemas.microsoft.com/office/drawing/2014/main" id="{E6346E75-B942-B4DD-8D88-5BBA9874F44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8" name="Group 177">
                  <a:extLst>
                    <a:ext uri="{FF2B5EF4-FFF2-40B4-BE49-F238E27FC236}">
                      <a16:creationId xmlns:a16="http://schemas.microsoft.com/office/drawing/2014/main" id="{EF15167B-2C55-120B-F690-1099DA58BE09}"/>
                    </a:ext>
                  </a:extLst>
                </p:cNvPr>
                <p:cNvGrpSpPr/>
                <p:nvPr/>
              </p:nvGrpSpPr>
              <p:grpSpPr>
                <a:xfrm>
                  <a:off x="5738814" y="2937051"/>
                  <a:ext cx="73025" cy="73025"/>
                  <a:chOff x="7998618" y="2949575"/>
                  <a:chExt cx="73025" cy="73025"/>
                </a:xfrm>
              </p:grpSpPr>
              <p:sp>
                <p:nvSpPr>
                  <p:cNvPr id="857" name="Freeform 856">
                    <a:extLst>
                      <a:ext uri="{FF2B5EF4-FFF2-40B4-BE49-F238E27FC236}">
                        <a16:creationId xmlns:a16="http://schemas.microsoft.com/office/drawing/2014/main" id="{9692E5EE-D80A-C954-6FE6-0A52E33935D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58" name="Freeform 857">
                    <a:extLst>
                      <a:ext uri="{FF2B5EF4-FFF2-40B4-BE49-F238E27FC236}">
                        <a16:creationId xmlns:a16="http://schemas.microsoft.com/office/drawing/2014/main" id="{C8CD49FA-9BAF-B415-7829-8071B9BCDD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79" name="Group 178">
                  <a:extLst>
                    <a:ext uri="{FF2B5EF4-FFF2-40B4-BE49-F238E27FC236}">
                      <a16:creationId xmlns:a16="http://schemas.microsoft.com/office/drawing/2014/main" id="{45DE1F30-3ADC-F6BD-660D-EE85C0EF4C36}"/>
                    </a:ext>
                  </a:extLst>
                </p:cNvPr>
                <p:cNvGrpSpPr/>
                <p:nvPr/>
              </p:nvGrpSpPr>
              <p:grpSpPr>
                <a:xfrm>
                  <a:off x="5627689" y="2927526"/>
                  <a:ext cx="73025" cy="73025"/>
                  <a:chOff x="7998618" y="2949575"/>
                  <a:chExt cx="73025" cy="73025"/>
                </a:xfrm>
              </p:grpSpPr>
              <p:sp>
                <p:nvSpPr>
                  <p:cNvPr id="855" name="Freeform 854">
                    <a:extLst>
                      <a:ext uri="{FF2B5EF4-FFF2-40B4-BE49-F238E27FC236}">
                        <a16:creationId xmlns:a16="http://schemas.microsoft.com/office/drawing/2014/main" id="{F71A9104-EADF-B138-A5E3-B48F584B3CA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56" name="Freeform 855">
                    <a:extLst>
                      <a:ext uri="{FF2B5EF4-FFF2-40B4-BE49-F238E27FC236}">
                        <a16:creationId xmlns:a16="http://schemas.microsoft.com/office/drawing/2014/main" id="{AB203905-DB41-A96A-A106-D9A74ECFE3D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0" name="Group 179">
                  <a:extLst>
                    <a:ext uri="{FF2B5EF4-FFF2-40B4-BE49-F238E27FC236}">
                      <a16:creationId xmlns:a16="http://schemas.microsoft.com/office/drawing/2014/main" id="{D1C98BC5-B705-5D85-22B6-5940F41AF33E}"/>
                    </a:ext>
                  </a:extLst>
                </p:cNvPr>
                <p:cNvGrpSpPr/>
                <p:nvPr/>
              </p:nvGrpSpPr>
              <p:grpSpPr>
                <a:xfrm>
                  <a:off x="5646739" y="2927526"/>
                  <a:ext cx="73025" cy="73025"/>
                  <a:chOff x="7998618" y="2949575"/>
                  <a:chExt cx="73025" cy="73025"/>
                </a:xfrm>
              </p:grpSpPr>
              <p:sp>
                <p:nvSpPr>
                  <p:cNvPr id="853" name="Freeform 852">
                    <a:extLst>
                      <a:ext uri="{FF2B5EF4-FFF2-40B4-BE49-F238E27FC236}">
                        <a16:creationId xmlns:a16="http://schemas.microsoft.com/office/drawing/2014/main" id="{4F3D26EB-6E94-6917-D881-899D9485A1C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54" name="Freeform 853">
                    <a:extLst>
                      <a:ext uri="{FF2B5EF4-FFF2-40B4-BE49-F238E27FC236}">
                        <a16:creationId xmlns:a16="http://schemas.microsoft.com/office/drawing/2014/main" id="{89E7AD5C-A9CC-16D0-A03E-C0F71BF8A47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1" name="Group 180">
                  <a:extLst>
                    <a:ext uri="{FF2B5EF4-FFF2-40B4-BE49-F238E27FC236}">
                      <a16:creationId xmlns:a16="http://schemas.microsoft.com/office/drawing/2014/main" id="{DF1623A4-08F7-B4D0-ACDE-0DCDBA21BBEB}"/>
                    </a:ext>
                  </a:extLst>
                </p:cNvPr>
                <p:cNvGrpSpPr/>
                <p:nvPr/>
              </p:nvGrpSpPr>
              <p:grpSpPr>
                <a:xfrm>
                  <a:off x="5700714" y="2927526"/>
                  <a:ext cx="73025" cy="73025"/>
                  <a:chOff x="7998618" y="2949575"/>
                  <a:chExt cx="73025" cy="73025"/>
                </a:xfrm>
              </p:grpSpPr>
              <p:sp>
                <p:nvSpPr>
                  <p:cNvPr id="851" name="Freeform 850">
                    <a:extLst>
                      <a:ext uri="{FF2B5EF4-FFF2-40B4-BE49-F238E27FC236}">
                        <a16:creationId xmlns:a16="http://schemas.microsoft.com/office/drawing/2014/main" id="{EB1A42C7-86A0-A378-B8AD-426DE6F7C26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52" name="Freeform 851">
                    <a:extLst>
                      <a:ext uri="{FF2B5EF4-FFF2-40B4-BE49-F238E27FC236}">
                        <a16:creationId xmlns:a16="http://schemas.microsoft.com/office/drawing/2014/main" id="{A197CA15-26A3-06A7-CBD7-DD341249B68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2" name="Group 181">
                  <a:extLst>
                    <a:ext uri="{FF2B5EF4-FFF2-40B4-BE49-F238E27FC236}">
                      <a16:creationId xmlns:a16="http://schemas.microsoft.com/office/drawing/2014/main" id="{7BA63D5B-A178-E877-D5FF-4547C19FA3CA}"/>
                    </a:ext>
                  </a:extLst>
                </p:cNvPr>
                <p:cNvGrpSpPr/>
                <p:nvPr/>
              </p:nvGrpSpPr>
              <p:grpSpPr>
                <a:xfrm>
                  <a:off x="5662614" y="2927526"/>
                  <a:ext cx="73025" cy="73025"/>
                  <a:chOff x="7998618" y="2949575"/>
                  <a:chExt cx="73025" cy="73025"/>
                </a:xfrm>
              </p:grpSpPr>
              <p:sp>
                <p:nvSpPr>
                  <p:cNvPr id="849" name="Freeform 848">
                    <a:extLst>
                      <a:ext uri="{FF2B5EF4-FFF2-40B4-BE49-F238E27FC236}">
                        <a16:creationId xmlns:a16="http://schemas.microsoft.com/office/drawing/2014/main" id="{D3DACA37-08D1-FA0D-317B-7C321315F65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50" name="Freeform 849">
                    <a:extLst>
                      <a:ext uri="{FF2B5EF4-FFF2-40B4-BE49-F238E27FC236}">
                        <a16:creationId xmlns:a16="http://schemas.microsoft.com/office/drawing/2014/main" id="{CF414533-5750-A479-992C-A4E6C36634E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3" name="Group 182">
                  <a:extLst>
                    <a:ext uri="{FF2B5EF4-FFF2-40B4-BE49-F238E27FC236}">
                      <a16:creationId xmlns:a16="http://schemas.microsoft.com/office/drawing/2014/main" id="{3B8C5768-3535-85D5-CC5D-19B2D24AF021}"/>
                    </a:ext>
                  </a:extLst>
                </p:cNvPr>
                <p:cNvGrpSpPr/>
                <p:nvPr/>
              </p:nvGrpSpPr>
              <p:grpSpPr>
                <a:xfrm>
                  <a:off x="5681664" y="2927526"/>
                  <a:ext cx="73025" cy="73025"/>
                  <a:chOff x="7998618" y="2949575"/>
                  <a:chExt cx="73025" cy="73025"/>
                </a:xfrm>
              </p:grpSpPr>
              <p:sp>
                <p:nvSpPr>
                  <p:cNvPr id="847" name="Freeform 846">
                    <a:extLst>
                      <a:ext uri="{FF2B5EF4-FFF2-40B4-BE49-F238E27FC236}">
                        <a16:creationId xmlns:a16="http://schemas.microsoft.com/office/drawing/2014/main" id="{7D35976C-54E5-CDB4-DE7B-1925C508BE7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48" name="Freeform 847">
                    <a:extLst>
                      <a:ext uri="{FF2B5EF4-FFF2-40B4-BE49-F238E27FC236}">
                        <a16:creationId xmlns:a16="http://schemas.microsoft.com/office/drawing/2014/main" id="{171B9CD6-9612-8C3E-A586-99EB7EEFEE1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4" name="Group 183">
                  <a:extLst>
                    <a:ext uri="{FF2B5EF4-FFF2-40B4-BE49-F238E27FC236}">
                      <a16:creationId xmlns:a16="http://schemas.microsoft.com/office/drawing/2014/main" id="{9013725F-7249-4532-CB38-8A268C1EA50E}"/>
                    </a:ext>
                  </a:extLst>
                </p:cNvPr>
                <p:cNvGrpSpPr/>
                <p:nvPr/>
              </p:nvGrpSpPr>
              <p:grpSpPr>
                <a:xfrm>
                  <a:off x="5608639" y="2921176"/>
                  <a:ext cx="73025" cy="73025"/>
                  <a:chOff x="7998618" y="2949575"/>
                  <a:chExt cx="73025" cy="73025"/>
                </a:xfrm>
              </p:grpSpPr>
              <p:sp>
                <p:nvSpPr>
                  <p:cNvPr id="845" name="Freeform 844">
                    <a:extLst>
                      <a:ext uri="{FF2B5EF4-FFF2-40B4-BE49-F238E27FC236}">
                        <a16:creationId xmlns:a16="http://schemas.microsoft.com/office/drawing/2014/main" id="{1EDB7798-BA32-7998-93ED-458D60BBF5E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46" name="Freeform 845">
                    <a:extLst>
                      <a:ext uri="{FF2B5EF4-FFF2-40B4-BE49-F238E27FC236}">
                        <a16:creationId xmlns:a16="http://schemas.microsoft.com/office/drawing/2014/main" id="{E75300C1-27A4-FFBB-393D-3AB8804C886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5" name="Group 184">
                  <a:extLst>
                    <a:ext uri="{FF2B5EF4-FFF2-40B4-BE49-F238E27FC236}">
                      <a16:creationId xmlns:a16="http://schemas.microsoft.com/office/drawing/2014/main" id="{7BF03C73-AE3B-0242-D78C-99AC6B7A7C50}"/>
                    </a:ext>
                  </a:extLst>
                </p:cNvPr>
                <p:cNvGrpSpPr/>
                <p:nvPr/>
              </p:nvGrpSpPr>
              <p:grpSpPr>
                <a:xfrm>
                  <a:off x="5548314" y="2921176"/>
                  <a:ext cx="73025" cy="73025"/>
                  <a:chOff x="7998618" y="2949575"/>
                  <a:chExt cx="73025" cy="73025"/>
                </a:xfrm>
              </p:grpSpPr>
              <p:sp>
                <p:nvSpPr>
                  <p:cNvPr id="843" name="Freeform 842">
                    <a:extLst>
                      <a:ext uri="{FF2B5EF4-FFF2-40B4-BE49-F238E27FC236}">
                        <a16:creationId xmlns:a16="http://schemas.microsoft.com/office/drawing/2014/main" id="{1C55ED75-DB39-269E-F6C3-47351A52C3E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44" name="Freeform 843">
                    <a:extLst>
                      <a:ext uri="{FF2B5EF4-FFF2-40B4-BE49-F238E27FC236}">
                        <a16:creationId xmlns:a16="http://schemas.microsoft.com/office/drawing/2014/main" id="{3F440CA7-93AD-D63A-AA31-C65E3DBC9E6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6" name="Group 185">
                  <a:extLst>
                    <a:ext uri="{FF2B5EF4-FFF2-40B4-BE49-F238E27FC236}">
                      <a16:creationId xmlns:a16="http://schemas.microsoft.com/office/drawing/2014/main" id="{FA45EEB5-7C41-361E-AEB4-7FB1EA0846B7}"/>
                    </a:ext>
                  </a:extLst>
                </p:cNvPr>
                <p:cNvGrpSpPr/>
                <p:nvPr/>
              </p:nvGrpSpPr>
              <p:grpSpPr>
                <a:xfrm>
                  <a:off x="5567364" y="2921176"/>
                  <a:ext cx="73025" cy="73025"/>
                  <a:chOff x="7998618" y="2949575"/>
                  <a:chExt cx="73025" cy="73025"/>
                </a:xfrm>
              </p:grpSpPr>
              <p:sp>
                <p:nvSpPr>
                  <p:cNvPr id="841" name="Freeform 840">
                    <a:extLst>
                      <a:ext uri="{FF2B5EF4-FFF2-40B4-BE49-F238E27FC236}">
                        <a16:creationId xmlns:a16="http://schemas.microsoft.com/office/drawing/2014/main" id="{5519A36E-998C-C8E0-CD54-BAD7425A470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42" name="Freeform 841">
                    <a:extLst>
                      <a:ext uri="{FF2B5EF4-FFF2-40B4-BE49-F238E27FC236}">
                        <a16:creationId xmlns:a16="http://schemas.microsoft.com/office/drawing/2014/main" id="{3B2EF521-9FD2-4E82-25F0-625313B434C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7" name="Group 186">
                  <a:extLst>
                    <a:ext uri="{FF2B5EF4-FFF2-40B4-BE49-F238E27FC236}">
                      <a16:creationId xmlns:a16="http://schemas.microsoft.com/office/drawing/2014/main" id="{F3BC95AA-F64F-21CC-A4BB-CB2772DF81EE}"/>
                    </a:ext>
                  </a:extLst>
                </p:cNvPr>
                <p:cNvGrpSpPr/>
                <p:nvPr/>
              </p:nvGrpSpPr>
              <p:grpSpPr>
                <a:xfrm>
                  <a:off x="5583239" y="2921176"/>
                  <a:ext cx="73025" cy="73025"/>
                  <a:chOff x="7998618" y="2949575"/>
                  <a:chExt cx="73025" cy="73025"/>
                </a:xfrm>
              </p:grpSpPr>
              <p:sp>
                <p:nvSpPr>
                  <p:cNvPr id="839" name="Freeform 838">
                    <a:extLst>
                      <a:ext uri="{FF2B5EF4-FFF2-40B4-BE49-F238E27FC236}">
                        <a16:creationId xmlns:a16="http://schemas.microsoft.com/office/drawing/2014/main" id="{7D81CCFB-06A3-0FE4-08F0-A3FD7A00CC3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40" name="Freeform 839">
                    <a:extLst>
                      <a:ext uri="{FF2B5EF4-FFF2-40B4-BE49-F238E27FC236}">
                        <a16:creationId xmlns:a16="http://schemas.microsoft.com/office/drawing/2014/main" id="{AF0F33AA-1D2D-F050-6B33-40065A08F90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8" name="Group 187">
                  <a:extLst>
                    <a:ext uri="{FF2B5EF4-FFF2-40B4-BE49-F238E27FC236}">
                      <a16:creationId xmlns:a16="http://schemas.microsoft.com/office/drawing/2014/main" id="{FFE7ADDB-C4EF-1642-1199-4BEF5FAF8B92}"/>
                    </a:ext>
                  </a:extLst>
                </p:cNvPr>
                <p:cNvGrpSpPr/>
                <p:nvPr/>
              </p:nvGrpSpPr>
              <p:grpSpPr>
                <a:xfrm>
                  <a:off x="5599114" y="2921176"/>
                  <a:ext cx="73025" cy="73025"/>
                  <a:chOff x="7998618" y="2949575"/>
                  <a:chExt cx="73025" cy="73025"/>
                </a:xfrm>
              </p:grpSpPr>
              <p:sp>
                <p:nvSpPr>
                  <p:cNvPr id="837" name="Freeform 836">
                    <a:extLst>
                      <a:ext uri="{FF2B5EF4-FFF2-40B4-BE49-F238E27FC236}">
                        <a16:creationId xmlns:a16="http://schemas.microsoft.com/office/drawing/2014/main" id="{1BD53984-6ED3-CFEF-6CD2-70AD9EC0317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38" name="Freeform 837">
                    <a:extLst>
                      <a:ext uri="{FF2B5EF4-FFF2-40B4-BE49-F238E27FC236}">
                        <a16:creationId xmlns:a16="http://schemas.microsoft.com/office/drawing/2014/main" id="{BCA67591-0551-5408-974C-8DE439F0A1D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89" name="Group 188">
                  <a:extLst>
                    <a:ext uri="{FF2B5EF4-FFF2-40B4-BE49-F238E27FC236}">
                      <a16:creationId xmlns:a16="http://schemas.microsoft.com/office/drawing/2014/main" id="{39FB0AAF-978F-0C49-4854-AAD5E30F18DE}"/>
                    </a:ext>
                  </a:extLst>
                </p:cNvPr>
                <p:cNvGrpSpPr/>
                <p:nvPr/>
              </p:nvGrpSpPr>
              <p:grpSpPr>
                <a:xfrm>
                  <a:off x="5497514" y="2914826"/>
                  <a:ext cx="73025" cy="73025"/>
                  <a:chOff x="7998618" y="2949575"/>
                  <a:chExt cx="73025" cy="73025"/>
                </a:xfrm>
              </p:grpSpPr>
              <p:sp>
                <p:nvSpPr>
                  <p:cNvPr id="835" name="Freeform 834">
                    <a:extLst>
                      <a:ext uri="{FF2B5EF4-FFF2-40B4-BE49-F238E27FC236}">
                        <a16:creationId xmlns:a16="http://schemas.microsoft.com/office/drawing/2014/main" id="{955F0DA4-5287-D7D6-CE31-2B188718FC7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36" name="Freeform 835">
                    <a:extLst>
                      <a:ext uri="{FF2B5EF4-FFF2-40B4-BE49-F238E27FC236}">
                        <a16:creationId xmlns:a16="http://schemas.microsoft.com/office/drawing/2014/main" id="{56E5CF71-22AD-08F9-259D-152C649F51A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0" name="Group 189">
                  <a:extLst>
                    <a:ext uri="{FF2B5EF4-FFF2-40B4-BE49-F238E27FC236}">
                      <a16:creationId xmlns:a16="http://schemas.microsoft.com/office/drawing/2014/main" id="{86361E81-288F-7358-6686-3428ABCC6CBD}"/>
                    </a:ext>
                  </a:extLst>
                </p:cNvPr>
                <p:cNvGrpSpPr/>
                <p:nvPr/>
              </p:nvGrpSpPr>
              <p:grpSpPr>
                <a:xfrm>
                  <a:off x="5532439" y="2914826"/>
                  <a:ext cx="73025" cy="73025"/>
                  <a:chOff x="7998618" y="2949575"/>
                  <a:chExt cx="73025" cy="73025"/>
                </a:xfrm>
              </p:grpSpPr>
              <p:sp>
                <p:nvSpPr>
                  <p:cNvPr id="833" name="Freeform 832">
                    <a:extLst>
                      <a:ext uri="{FF2B5EF4-FFF2-40B4-BE49-F238E27FC236}">
                        <a16:creationId xmlns:a16="http://schemas.microsoft.com/office/drawing/2014/main" id="{C75ABF9E-D8C2-9D70-AE85-9B1DCB5505A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34" name="Freeform 833">
                    <a:extLst>
                      <a:ext uri="{FF2B5EF4-FFF2-40B4-BE49-F238E27FC236}">
                        <a16:creationId xmlns:a16="http://schemas.microsoft.com/office/drawing/2014/main" id="{EC5DE241-DDF0-F0F7-1F24-478CA3ABADA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1" name="Group 190">
                  <a:extLst>
                    <a:ext uri="{FF2B5EF4-FFF2-40B4-BE49-F238E27FC236}">
                      <a16:creationId xmlns:a16="http://schemas.microsoft.com/office/drawing/2014/main" id="{CDBEBEA0-0854-402D-A435-B28D390C1BE9}"/>
                    </a:ext>
                  </a:extLst>
                </p:cNvPr>
                <p:cNvGrpSpPr/>
                <p:nvPr/>
              </p:nvGrpSpPr>
              <p:grpSpPr>
                <a:xfrm>
                  <a:off x="5513389" y="2914826"/>
                  <a:ext cx="73025" cy="73025"/>
                  <a:chOff x="7998618" y="2949575"/>
                  <a:chExt cx="73025" cy="73025"/>
                </a:xfrm>
              </p:grpSpPr>
              <p:sp>
                <p:nvSpPr>
                  <p:cNvPr id="831" name="Freeform 830">
                    <a:extLst>
                      <a:ext uri="{FF2B5EF4-FFF2-40B4-BE49-F238E27FC236}">
                        <a16:creationId xmlns:a16="http://schemas.microsoft.com/office/drawing/2014/main" id="{B65AD418-42A7-DC24-3B56-462EF6E0659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32" name="Freeform 831">
                    <a:extLst>
                      <a:ext uri="{FF2B5EF4-FFF2-40B4-BE49-F238E27FC236}">
                        <a16:creationId xmlns:a16="http://schemas.microsoft.com/office/drawing/2014/main" id="{785A1872-3AD6-4F0E-0D22-700F6160FE2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2" name="Group 191">
                  <a:extLst>
                    <a:ext uri="{FF2B5EF4-FFF2-40B4-BE49-F238E27FC236}">
                      <a16:creationId xmlns:a16="http://schemas.microsoft.com/office/drawing/2014/main" id="{E04070E4-D873-E38B-A934-256B4F22379C}"/>
                    </a:ext>
                  </a:extLst>
                </p:cNvPr>
                <p:cNvGrpSpPr/>
                <p:nvPr/>
              </p:nvGrpSpPr>
              <p:grpSpPr>
                <a:xfrm>
                  <a:off x="5453064" y="2902126"/>
                  <a:ext cx="73025" cy="73025"/>
                  <a:chOff x="7998618" y="2949575"/>
                  <a:chExt cx="73025" cy="73025"/>
                </a:xfrm>
              </p:grpSpPr>
              <p:sp>
                <p:nvSpPr>
                  <p:cNvPr id="829" name="Freeform 828">
                    <a:extLst>
                      <a:ext uri="{FF2B5EF4-FFF2-40B4-BE49-F238E27FC236}">
                        <a16:creationId xmlns:a16="http://schemas.microsoft.com/office/drawing/2014/main" id="{E15E1457-66BB-88A8-A66A-7075F4D29D2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30" name="Freeform 829">
                    <a:extLst>
                      <a:ext uri="{FF2B5EF4-FFF2-40B4-BE49-F238E27FC236}">
                        <a16:creationId xmlns:a16="http://schemas.microsoft.com/office/drawing/2014/main" id="{CF1C337C-AC98-EF9F-71BD-D357C5740AF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3" name="Group 192">
                  <a:extLst>
                    <a:ext uri="{FF2B5EF4-FFF2-40B4-BE49-F238E27FC236}">
                      <a16:creationId xmlns:a16="http://schemas.microsoft.com/office/drawing/2014/main" id="{AD8088CF-68F6-CF61-9CB7-766C9FE6C68C}"/>
                    </a:ext>
                  </a:extLst>
                </p:cNvPr>
                <p:cNvGrpSpPr/>
                <p:nvPr/>
              </p:nvGrpSpPr>
              <p:grpSpPr>
                <a:xfrm>
                  <a:off x="5465764" y="2902126"/>
                  <a:ext cx="73025" cy="73025"/>
                  <a:chOff x="7998618" y="2949575"/>
                  <a:chExt cx="73025" cy="73025"/>
                </a:xfrm>
              </p:grpSpPr>
              <p:sp>
                <p:nvSpPr>
                  <p:cNvPr id="827" name="Freeform 826">
                    <a:extLst>
                      <a:ext uri="{FF2B5EF4-FFF2-40B4-BE49-F238E27FC236}">
                        <a16:creationId xmlns:a16="http://schemas.microsoft.com/office/drawing/2014/main" id="{94BF80F2-7FE9-E340-8727-2747C5FB465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28" name="Freeform 827">
                    <a:extLst>
                      <a:ext uri="{FF2B5EF4-FFF2-40B4-BE49-F238E27FC236}">
                        <a16:creationId xmlns:a16="http://schemas.microsoft.com/office/drawing/2014/main" id="{E069681F-AFB7-85F5-0DC1-679722E24AF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4" name="Group 193">
                  <a:extLst>
                    <a:ext uri="{FF2B5EF4-FFF2-40B4-BE49-F238E27FC236}">
                      <a16:creationId xmlns:a16="http://schemas.microsoft.com/office/drawing/2014/main" id="{1AEDF6DA-66C6-47CF-B177-F4E151437EBB}"/>
                    </a:ext>
                  </a:extLst>
                </p:cNvPr>
                <p:cNvGrpSpPr/>
                <p:nvPr/>
              </p:nvGrpSpPr>
              <p:grpSpPr>
                <a:xfrm>
                  <a:off x="5481639" y="2902126"/>
                  <a:ext cx="73025" cy="73025"/>
                  <a:chOff x="7998618" y="2949575"/>
                  <a:chExt cx="73025" cy="73025"/>
                </a:xfrm>
              </p:grpSpPr>
              <p:sp>
                <p:nvSpPr>
                  <p:cNvPr id="825" name="Freeform 824">
                    <a:extLst>
                      <a:ext uri="{FF2B5EF4-FFF2-40B4-BE49-F238E27FC236}">
                        <a16:creationId xmlns:a16="http://schemas.microsoft.com/office/drawing/2014/main" id="{443F9C76-5B3B-E5A2-2DC8-93510483102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26" name="Freeform 825">
                    <a:extLst>
                      <a:ext uri="{FF2B5EF4-FFF2-40B4-BE49-F238E27FC236}">
                        <a16:creationId xmlns:a16="http://schemas.microsoft.com/office/drawing/2014/main" id="{D90FFED7-1A36-4DC7-E344-E9B47EF97E6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5" name="Group 194">
                  <a:extLst>
                    <a:ext uri="{FF2B5EF4-FFF2-40B4-BE49-F238E27FC236}">
                      <a16:creationId xmlns:a16="http://schemas.microsoft.com/office/drawing/2014/main" id="{A143F5B8-276A-1B11-9525-AC823A19445F}"/>
                    </a:ext>
                  </a:extLst>
                </p:cNvPr>
                <p:cNvGrpSpPr/>
                <p:nvPr/>
              </p:nvGrpSpPr>
              <p:grpSpPr>
                <a:xfrm>
                  <a:off x="5424489" y="2892601"/>
                  <a:ext cx="73025" cy="73025"/>
                  <a:chOff x="7998618" y="2949575"/>
                  <a:chExt cx="73025" cy="73025"/>
                </a:xfrm>
              </p:grpSpPr>
              <p:sp>
                <p:nvSpPr>
                  <p:cNvPr id="823" name="Freeform 822">
                    <a:extLst>
                      <a:ext uri="{FF2B5EF4-FFF2-40B4-BE49-F238E27FC236}">
                        <a16:creationId xmlns:a16="http://schemas.microsoft.com/office/drawing/2014/main" id="{6E42254D-7664-5EC5-ADDF-5B35A383908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24" name="Freeform 823">
                    <a:extLst>
                      <a:ext uri="{FF2B5EF4-FFF2-40B4-BE49-F238E27FC236}">
                        <a16:creationId xmlns:a16="http://schemas.microsoft.com/office/drawing/2014/main" id="{78170314-36D2-AFCA-2E30-22FA504F20A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6" name="Group 195">
                  <a:extLst>
                    <a:ext uri="{FF2B5EF4-FFF2-40B4-BE49-F238E27FC236}">
                      <a16:creationId xmlns:a16="http://schemas.microsoft.com/office/drawing/2014/main" id="{057E69C7-B5D0-F220-8058-D79241308928}"/>
                    </a:ext>
                  </a:extLst>
                </p:cNvPr>
                <p:cNvGrpSpPr/>
                <p:nvPr/>
              </p:nvGrpSpPr>
              <p:grpSpPr>
                <a:xfrm>
                  <a:off x="5443539" y="2892601"/>
                  <a:ext cx="73025" cy="73025"/>
                  <a:chOff x="7998618" y="2949575"/>
                  <a:chExt cx="73025" cy="73025"/>
                </a:xfrm>
              </p:grpSpPr>
              <p:sp>
                <p:nvSpPr>
                  <p:cNvPr id="821" name="Freeform 820">
                    <a:extLst>
                      <a:ext uri="{FF2B5EF4-FFF2-40B4-BE49-F238E27FC236}">
                        <a16:creationId xmlns:a16="http://schemas.microsoft.com/office/drawing/2014/main" id="{CBC0FE47-2A3D-6248-B20B-448872C65B9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22" name="Freeform 821">
                    <a:extLst>
                      <a:ext uri="{FF2B5EF4-FFF2-40B4-BE49-F238E27FC236}">
                        <a16:creationId xmlns:a16="http://schemas.microsoft.com/office/drawing/2014/main" id="{AA298946-6229-DD82-4EDB-81BD86E23B4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7" name="Group 196">
                  <a:extLst>
                    <a:ext uri="{FF2B5EF4-FFF2-40B4-BE49-F238E27FC236}">
                      <a16:creationId xmlns:a16="http://schemas.microsoft.com/office/drawing/2014/main" id="{51EF2AEB-FC07-C45B-8AD7-E9ECE2874568}"/>
                    </a:ext>
                  </a:extLst>
                </p:cNvPr>
                <p:cNvGrpSpPr/>
                <p:nvPr/>
              </p:nvGrpSpPr>
              <p:grpSpPr>
                <a:xfrm>
                  <a:off x="5389564" y="2892601"/>
                  <a:ext cx="73025" cy="73025"/>
                  <a:chOff x="7998618" y="2949575"/>
                  <a:chExt cx="73025" cy="73025"/>
                </a:xfrm>
              </p:grpSpPr>
              <p:sp>
                <p:nvSpPr>
                  <p:cNvPr id="819" name="Freeform 818">
                    <a:extLst>
                      <a:ext uri="{FF2B5EF4-FFF2-40B4-BE49-F238E27FC236}">
                        <a16:creationId xmlns:a16="http://schemas.microsoft.com/office/drawing/2014/main" id="{02200A4E-3997-7B1E-E9A2-1FB03C442CA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20" name="Freeform 819">
                    <a:extLst>
                      <a:ext uri="{FF2B5EF4-FFF2-40B4-BE49-F238E27FC236}">
                        <a16:creationId xmlns:a16="http://schemas.microsoft.com/office/drawing/2014/main" id="{6A3B011B-128B-B0DB-0DD0-51D6EEE39C5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8" name="Group 197">
                  <a:extLst>
                    <a:ext uri="{FF2B5EF4-FFF2-40B4-BE49-F238E27FC236}">
                      <a16:creationId xmlns:a16="http://schemas.microsoft.com/office/drawing/2014/main" id="{0183AD91-1EC4-8E23-1B2C-CDE0F9D3109B}"/>
                    </a:ext>
                  </a:extLst>
                </p:cNvPr>
                <p:cNvGrpSpPr/>
                <p:nvPr/>
              </p:nvGrpSpPr>
              <p:grpSpPr>
                <a:xfrm>
                  <a:off x="5326064" y="2892601"/>
                  <a:ext cx="73025" cy="73025"/>
                  <a:chOff x="7998618" y="2949575"/>
                  <a:chExt cx="73025" cy="73025"/>
                </a:xfrm>
              </p:grpSpPr>
              <p:sp>
                <p:nvSpPr>
                  <p:cNvPr id="817" name="Freeform 816">
                    <a:extLst>
                      <a:ext uri="{FF2B5EF4-FFF2-40B4-BE49-F238E27FC236}">
                        <a16:creationId xmlns:a16="http://schemas.microsoft.com/office/drawing/2014/main" id="{00292AD0-7D86-0312-F815-1C4963F26E7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18" name="Freeform 817">
                    <a:extLst>
                      <a:ext uri="{FF2B5EF4-FFF2-40B4-BE49-F238E27FC236}">
                        <a16:creationId xmlns:a16="http://schemas.microsoft.com/office/drawing/2014/main" id="{212A4985-117B-1DA7-5DE1-13480A4A566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199" name="Group 198">
                  <a:extLst>
                    <a:ext uri="{FF2B5EF4-FFF2-40B4-BE49-F238E27FC236}">
                      <a16:creationId xmlns:a16="http://schemas.microsoft.com/office/drawing/2014/main" id="{CDE1D6A1-6A51-2DB6-4A5A-6C67F3977150}"/>
                    </a:ext>
                  </a:extLst>
                </p:cNvPr>
                <p:cNvGrpSpPr/>
                <p:nvPr/>
              </p:nvGrpSpPr>
              <p:grpSpPr>
                <a:xfrm>
                  <a:off x="5341939" y="2892601"/>
                  <a:ext cx="73025" cy="73025"/>
                  <a:chOff x="7998618" y="2949575"/>
                  <a:chExt cx="73025" cy="73025"/>
                </a:xfrm>
              </p:grpSpPr>
              <p:sp>
                <p:nvSpPr>
                  <p:cNvPr id="815" name="Freeform 814">
                    <a:extLst>
                      <a:ext uri="{FF2B5EF4-FFF2-40B4-BE49-F238E27FC236}">
                        <a16:creationId xmlns:a16="http://schemas.microsoft.com/office/drawing/2014/main" id="{1BE4A821-CEE1-1EE3-EB06-B2C75A18032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16" name="Freeform 815">
                    <a:extLst>
                      <a:ext uri="{FF2B5EF4-FFF2-40B4-BE49-F238E27FC236}">
                        <a16:creationId xmlns:a16="http://schemas.microsoft.com/office/drawing/2014/main" id="{D64F3D5B-98EB-0239-630C-27FFA967AB4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0" name="Group 199">
                  <a:extLst>
                    <a:ext uri="{FF2B5EF4-FFF2-40B4-BE49-F238E27FC236}">
                      <a16:creationId xmlns:a16="http://schemas.microsoft.com/office/drawing/2014/main" id="{0321D7F4-430A-AAE5-52E7-F96D9A91CFFD}"/>
                    </a:ext>
                  </a:extLst>
                </p:cNvPr>
                <p:cNvGrpSpPr/>
                <p:nvPr/>
              </p:nvGrpSpPr>
              <p:grpSpPr>
                <a:xfrm>
                  <a:off x="5357814" y="2892601"/>
                  <a:ext cx="73025" cy="73025"/>
                  <a:chOff x="7998618" y="2949575"/>
                  <a:chExt cx="73025" cy="73025"/>
                </a:xfrm>
              </p:grpSpPr>
              <p:sp>
                <p:nvSpPr>
                  <p:cNvPr id="813" name="Freeform 812">
                    <a:extLst>
                      <a:ext uri="{FF2B5EF4-FFF2-40B4-BE49-F238E27FC236}">
                        <a16:creationId xmlns:a16="http://schemas.microsoft.com/office/drawing/2014/main" id="{0B80FB7E-E7D7-1166-1FDA-1DE548B32E4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14" name="Freeform 813">
                    <a:extLst>
                      <a:ext uri="{FF2B5EF4-FFF2-40B4-BE49-F238E27FC236}">
                        <a16:creationId xmlns:a16="http://schemas.microsoft.com/office/drawing/2014/main" id="{A68DAE2A-A26B-A189-FC06-B956F4512C4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1" name="Group 200">
                  <a:extLst>
                    <a:ext uri="{FF2B5EF4-FFF2-40B4-BE49-F238E27FC236}">
                      <a16:creationId xmlns:a16="http://schemas.microsoft.com/office/drawing/2014/main" id="{AE5ABEAD-C061-476C-B731-91E942C57274}"/>
                    </a:ext>
                  </a:extLst>
                </p:cNvPr>
                <p:cNvGrpSpPr/>
                <p:nvPr/>
              </p:nvGrpSpPr>
              <p:grpSpPr>
                <a:xfrm>
                  <a:off x="5370514" y="2892601"/>
                  <a:ext cx="73025" cy="73025"/>
                  <a:chOff x="7998618" y="2949575"/>
                  <a:chExt cx="73025" cy="73025"/>
                </a:xfrm>
              </p:grpSpPr>
              <p:sp>
                <p:nvSpPr>
                  <p:cNvPr id="811" name="Freeform 810">
                    <a:extLst>
                      <a:ext uri="{FF2B5EF4-FFF2-40B4-BE49-F238E27FC236}">
                        <a16:creationId xmlns:a16="http://schemas.microsoft.com/office/drawing/2014/main" id="{D64EFEB6-4A01-AF91-C6B1-9AC966D018E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12" name="Freeform 811">
                    <a:extLst>
                      <a:ext uri="{FF2B5EF4-FFF2-40B4-BE49-F238E27FC236}">
                        <a16:creationId xmlns:a16="http://schemas.microsoft.com/office/drawing/2014/main" id="{B7A00509-1CB9-E2B2-87E3-65964F4FF80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2" name="Group 201">
                  <a:extLst>
                    <a:ext uri="{FF2B5EF4-FFF2-40B4-BE49-F238E27FC236}">
                      <a16:creationId xmlns:a16="http://schemas.microsoft.com/office/drawing/2014/main" id="{D3F63266-24E2-FF66-A69D-E64D1EF9089F}"/>
                    </a:ext>
                  </a:extLst>
                </p:cNvPr>
                <p:cNvGrpSpPr/>
                <p:nvPr/>
              </p:nvGrpSpPr>
              <p:grpSpPr>
                <a:xfrm>
                  <a:off x="5307014" y="2886251"/>
                  <a:ext cx="73025" cy="73025"/>
                  <a:chOff x="7998618" y="2949575"/>
                  <a:chExt cx="73025" cy="73025"/>
                </a:xfrm>
              </p:grpSpPr>
              <p:sp>
                <p:nvSpPr>
                  <p:cNvPr id="809" name="Freeform 808">
                    <a:extLst>
                      <a:ext uri="{FF2B5EF4-FFF2-40B4-BE49-F238E27FC236}">
                        <a16:creationId xmlns:a16="http://schemas.microsoft.com/office/drawing/2014/main" id="{EBC10C2B-0645-7BE4-00D9-B897F6115D1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10" name="Freeform 809">
                    <a:extLst>
                      <a:ext uri="{FF2B5EF4-FFF2-40B4-BE49-F238E27FC236}">
                        <a16:creationId xmlns:a16="http://schemas.microsoft.com/office/drawing/2014/main" id="{324F90CE-CF28-A8ED-31CD-1F2BFB52E12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3" name="Group 202">
                  <a:extLst>
                    <a:ext uri="{FF2B5EF4-FFF2-40B4-BE49-F238E27FC236}">
                      <a16:creationId xmlns:a16="http://schemas.microsoft.com/office/drawing/2014/main" id="{98E1B2B2-8A0B-8214-72B8-C2487D01C079}"/>
                    </a:ext>
                  </a:extLst>
                </p:cNvPr>
                <p:cNvGrpSpPr/>
                <p:nvPr/>
              </p:nvGrpSpPr>
              <p:grpSpPr>
                <a:xfrm>
                  <a:off x="5291139" y="2886251"/>
                  <a:ext cx="73025" cy="73025"/>
                  <a:chOff x="7998618" y="2949575"/>
                  <a:chExt cx="73025" cy="73025"/>
                </a:xfrm>
              </p:grpSpPr>
              <p:sp>
                <p:nvSpPr>
                  <p:cNvPr id="807" name="Freeform 806">
                    <a:extLst>
                      <a:ext uri="{FF2B5EF4-FFF2-40B4-BE49-F238E27FC236}">
                        <a16:creationId xmlns:a16="http://schemas.microsoft.com/office/drawing/2014/main" id="{6CABE795-5C69-D082-D5B3-94071B5E174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08" name="Freeform 807">
                    <a:extLst>
                      <a:ext uri="{FF2B5EF4-FFF2-40B4-BE49-F238E27FC236}">
                        <a16:creationId xmlns:a16="http://schemas.microsoft.com/office/drawing/2014/main" id="{D3167DAF-7BE4-EB95-0F56-B56082E9D3B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4" name="Group 203">
                  <a:extLst>
                    <a:ext uri="{FF2B5EF4-FFF2-40B4-BE49-F238E27FC236}">
                      <a16:creationId xmlns:a16="http://schemas.microsoft.com/office/drawing/2014/main" id="{D145EA16-8A88-7459-EF40-21B00D671810}"/>
                    </a:ext>
                  </a:extLst>
                </p:cNvPr>
                <p:cNvGrpSpPr/>
                <p:nvPr/>
              </p:nvGrpSpPr>
              <p:grpSpPr>
                <a:xfrm>
                  <a:off x="5272089" y="2870376"/>
                  <a:ext cx="73025" cy="73025"/>
                  <a:chOff x="7998618" y="2949575"/>
                  <a:chExt cx="73025" cy="73025"/>
                </a:xfrm>
              </p:grpSpPr>
              <p:sp>
                <p:nvSpPr>
                  <p:cNvPr id="805" name="Freeform 804">
                    <a:extLst>
                      <a:ext uri="{FF2B5EF4-FFF2-40B4-BE49-F238E27FC236}">
                        <a16:creationId xmlns:a16="http://schemas.microsoft.com/office/drawing/2014/main" id="{AADF313A-A961-DDD7-0DD2-9F91B979D77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06" name="Freeform 805">
                    <a:extLst>
                      <a:ext uri="{FF2B5EF4-FFF2-40B4-BE49-F238E27FC236}">
                        <a16:creationId xmlns:a16="http://schemas.microsoft.com/office/drawing/2014/main" id="{0452B4E0-1FDE-ADF7-81C4-0297E738A1A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5" name="Group 204">
                  <a:extLst>
                    <a:ext uri="{FF2B5EF4-FFF2-40B4-BE49-F238E27FC236}">
                      <a16:creationId xmlns:a16="http://schemas.microsoft.com/office/drawing/2014/main" id="{7AC2E154-2F2C-6BC5-9E35-9C43F7681D6D}"/>
                    </a:ext>
                  </a:extLst>
                </p:cNvPr>
                <p:cNvGrpSpPr/>
                <p:nvPr/>
              </p:nvGrpSpPr>
              <p:grpSpPr>
                <a:xfrm>
                  <a:off x="5243514" y="2870376"/>
                  <a:ext cx="73025" cy="73025"/>
                  <a:chOff x="7998618" y="2949575"/>
                  <a:chExt cx="73025" cy="73025"/>
                </a:xfrm>
              </p:grpSpPr>
              <p:sp>
                <p:nvSpPr>
                  <p:cNvPr id="803" name="Freeform 802">
                    <a:extLst>
                      <a:ext uri="{FF2B5EF4-FFF2-40B4-BE49-F238E27FC236}">
                        <a16:creationId xmlns:a16="http://schemas.microsoft.com/office/drawing/2014/main" id="{6897BAA6-FA9A-32D3-537B-9A0364E645B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04" name="Freeform 803">
                    <a:extLst>
                      <a:ext uri="{FF2B5EF4-FFF2-40B4-BE49-F238E27FC236}">
                        <a16:creationId xmlns:a16="http://schemas.microsoft.com/office/drawing/2014/main" id="{F26C7311-D654-9F68-7DAA-04CA8107D70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6" name="Group 205">
                  <a:extLst>
                    <a:ext uri="{FF2B5EF4-FFF2-40B4-BE49-F238E27FC236}">
                      <a16:creationId xmlns:a16="http://schemas.microsoft.com/office/drawing/2014/main" id="{4C348408-7853-0193-085B-E8877E6D72F3}"/>
                    </a:ext>
                  </a:extLst>
                </p:cNvPr>
                <p:cNvGrpSpPr/>
                <p:nvPr/>
              </p:nvGrpSpPr>
              <p:grpSpPr>
                <a:xfrm>
                  <a:off x="5141914" y="2870376"/>
                  <a:ext cx="73025" cy="73025"/>
                  <a:chOff x="7998618" y="2949575"/>
                  <a:chExt cx="73025" cy="73025"/>
                </a:xfrm>
              </p:grpSpPr>
              <p:sp>
                <p:nvSpPr>
                  <p:cNvPr id="801" name="Freeform 800">
                    <a:extLst>
                      <a:ext uri="{FF2B5EF4-FFF2-40B4-BE49-F238E27FC236}">
                        <a16:creationId xmlns:a16="http://schemas.microsoft.com/office/drawing/2014/main" id="{3CB82BF0-A4AB-923D-E193-DD01A9AFFFD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02" name="Freeform 801">
                    <a:extLst>
                      <a:ext uri="{FF2B5EF4-FFF2-40B4-BE49-F238E27FC236}">
                        <a16:creationId xmlns:a16="http://schemas.microsoft.com/office/drawing/2014/main" id="{255DDE08-E385-1293-F8DD-94B3F52E931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7" name="Group 206">
                  <a:extLst>
                    <a:ext uri="{FF2B5EF4-FFF2-40B4-BE49-F238E27FC236}">
                      <a16:creationId xmlns:a16="http://schemas.microsoft.com/office/drawing/2014/main" id="{154E24D6-B5E3-29C8-387F-8CECF5AE69D8}"/>
                    </a:ext>
                  </a:extLst>
                </p:cNvPr>
                <p:cNvGrpSpPr/>
                <p:nvPr/>
              </p:nvGrpSpPr>
              <p:grpSpPr>
                <a:xfrm>
                  <a:off x="5160964" y="2870376"/>
                  <a:ext cx="73025" cy="73025"/>
                  <a:chOff x="7998618" y="2949575"/>
                  <a:chExt cx="73025" cy="73025"/>
                </a:xfrm>
              </p:grpSpPr>
              <p:sp>
                <p:nvSpPr>
                  <p:cNvPr id="799" name="Freeform 798">
                    <a:extLst>
                      <a:ext uri="{FF2B5EF4-FFF2-40B4-BE49-F238E27FC236}">
                        <a16:creationId xmlns:a16="http://schemas.microsoft.com/office/drawing/2014/main" id="{38306C1B-6702-0804-C892-40655756273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00" name="Freeform 799">
                    <a:extLst>
                      <a:ext uri="{FF2B5EF4-FFF2-40B4-BE49-F238E27FC236}">
                        <a16:creationId xmlns:a16="http://schemas.microsoft.com/office/drawing/2014/main" id="{51EB5B3D-C521-FEF0-ECB1-FD307ECD95E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8" name="Group 207">
                  <a:extLst>
                    <a:ext uri="{FF2B5EF4-FFF2-40B4-BE49-F238E27FC236}">
                      <a16:creationId xmlns:a16="http://schemas.microsoft.com/office/drawing/2014/main" id="{903A953C-0A54-743D-55BC-ACAFD1DB756D}"/>
                    </a:ext>
                  </a:extLst>
                </p:cNvPr>
                <p:cNvGrpSpPr/>
                <p:nvPr/>
              </p:nvGrpSpPr>
              <p:grpSpPr>
                <a:xfrm>
                  <a:off x="5176839" y="2870376"/>
                  <a:ext cx="73025" cy="73025"/>
                  <a:chOff x="7998618" y="2949575"/>
                  <a:chExt cx="73025" cy="73025"/>
                </a:xfrm>
              </p:grpSpPr>
              <p:sp>
                <p:nvSpPr>
                  <p:cNvPr id="797" name="Freeform 796">
                    <a:extLst>
                      <a:ext uri="{FF2B5EF4-FFF2-40B4-BE49-F238E27FC236}">
                        <a16:creationId xmlns:a16="http://schemas.microsoft.com/office/drawing/2014/main" id="{645B89BC-0CDA-6A47-7557-CAB69470A13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98" name="Freeform 797">
                    <a:extLst>
                      <a:ext uri="{FF2B5EF4-FFF2-40B4-BE49-F238E27FC236}">
                        <a16:creationId xmlns:a16="http://schemas.microsoft.com/office/drawing/2014/main" id="{A5625EB0-D095-B99A-4AF6-554DEB07F2D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09" name="Group 208">
                  <a:extLst>
                    <a:ext uri="{FF2B5EF4-FFF2-40B4-BE49-F238E27FC236}">
                      <a16:creationId xmlns:a16="http://schemas.microsoft.com/office/drawing/2014/main" id="{41CCE07B-2ACE-FF45-415D-086D1249BD1F}"/>
                    </a:ext>
                  </a:extLst>
                </p:cNvPr>
                <p:cNvGrpSpPr/>
                <p:nvPr/>
              </p:nvGrpSpPr>
              <p:grpSpPr>
                <a:xfrm>
                  <a:off x="5195889" y="2870376"/>
                  <a:ext cx="73025" cy="73025"/>
                  <a:chOff x="7998618" y="2949575"/>
                  <a:chExt cx="73025" cy="73025"/>
                </a:xfrm>
              </p:grpSpPr>
              <p:sp>
                <p:nvSpPr>
                  <p:cNvPr id="795" name="Freeform 794">
                    <a:extLst>
                      <a:ext uri="{FF2B5EF4-FFF2-40B4-BE49-F238E27FC236}">
                        <a16:creationId xmlns:a16="http://schemas.microsoft.com/office/drawing/2014/main" id="{A1700E45-AE22-4F13-4AA3-053327AA2CC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96" name="Freeform 795">
                    <a:extLst>
                      <a:ext uri="{FF2B5EF4-FFF2-40B4-BE49-F238E27FC236}">
                        <a16:creationId xmlns:a16="http://schemas.microsoft.com/office/drawing/2014/main" id="{64BB1749-0FEE-5396-BEE6-C53CC38F757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0" name="Group 209">
                  <a:extLst>
                    <a:ext uri="{FF2B5EF4-FFF2-40B4-BE49-F238E27FC236}">
                      <a16:creationId xmlns:a16="http://schemas.microsoft.com/office/drawing/2014/main" id="{8E84EEBC-59DD-5218-B460-93FC67C25A72}"/>
                    </a:ext>
                  </a:extLst>
                </p:cNvPr>
                <p:cNvGrpSpPr/>
                <p:nvPr/>
              </p:nvGrpSpPr>
              <p:grpSpPr>
                <a:xfrm>
                  <a:off x="5214939" y="2870376"/>
                  <a:ext cx="73025" cy="73025"/>
                  <a:chOff x="7998618" y="2949575"/>
                  <a:chExt cx="73025" cy="73025"/>
                </a:xfrm>
              </p:grpSpPr>
              <p:sp>
                <p:nvSpPr>
                  <p:cNvPr id="793" name="Freeform 792">
                    <a:extLst>
                      <a:ext uri="{FF2B5EF4-FFF2-40B4-BE49-F238E27FC236}">
                        <a16:creationId xmlns:a16="http://schemas.microsoft.com/office/drawing/2014/main" id="{9889332A-06C1-0903-854C-381E3955A99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94" name="Freeform 793">
                    <a:extLst>
                      <a:ext uri="{FF2B5EF4-FFF2-40B4-BE49-F238E27FC236}">
                        <a16:creationId xmlns:a16="http://schemas.microsoft.com/office/drawing/2014/main" id="{A673DC5B-DB9F-C23B-64BE-12433DA1AD6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1" name="Group 210">
                  <a:extLst>
                    <a:ext uri="{FF2B5EF4-FFF2-40B4-BE49-F238E27FC236}">
                      <a16:creationId xmlns:a16="http://schemas.microsoft.com/office/drawing/2014/main" id="{54286833-1ACB-DBA0-AF71-D6495AE6A946}"/>
                    </a:ext>
                  </a:extLst>
                </p:cNvPr>
                <p:cNvGrpSpPr/>
                <p:nvPr/>
              </p:nvGrpSpPr>
              <p:grpSpPr>
                <a:xfrm>
                  <a:off x="5230814" y="2870376"/>
                  <a:ext cx="73025" cy="73025"/>
                  <a:chOff x="7998618" y="2949575"/>
                  <a:chExt cx="73025" cy="73025"/>
                </a:xfrm>
              </p:grpSpPr>
              <p:sp>
                <p:nvSpPr>
                  <p:cNvPr id="791" name="Freeform 790">
                    <a:extLst>
                      <a:ext uri="{FF2B5EF4-FFF2-40B4-BE49-F238E27FC236}">
                        <a16:creationId xmlns:a16="http://schemas.microsoft.com/office/drawing/2014/main" id="{050613D5-1E8C-AB93-FC4A-253973B423F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92" name="Freeform 791">
                    <a:extLst>
                      <a:ext uri="{FF2B5EF4-FFF2-40B4-BE49-F238E27FC236}">
                        <a16:creationId xmlns:a16="http://schemas.microsoft.com/office/drawing/2014/main" id="{59AAFBA2-C735-B4C3-451F-698C95E1AA5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2" name="Group 211">
                  <a:extLst>
                    <a:ext uri="{FF2B5EF4-FFF2-40B4-BE49-F238E27FC236}">
                      <a16:creationId xmlns:a16="http://schemas.microsoft.com/office/drawing/2014/main" id="{4D114443-D903-A61F-C219-5B5AA6B06AED}"/>
                    </a:ext>
                  </a:extLst>
                </p:cNvPr>
                <p:cNvGrpSpPr/>
                <p:nvPr/>
              </p:nvGrpSpPr>
              <p:grpSpPr>
                <a:xfrm>
                  <a:off x="5122864" y="2864026"/>
                  <a:ext cx="73025" cy="73025"/>
                  <a:chOff x="7998618" y="2949575"/>
                  <a:chExt cx="73025" cy="73025"/>
                </a:xfrm>
              </p:grpSpPr>
              <p:sp>
                <p:nvSpPr>
                  <p:cNvPr id="789" name="Freeform 788">
                    <a:extLst>
                      <a:ext uri="{FF2B5EF4-FFF2-40B4-BE49-F238E27FC236}">
                        <a16:creationId xmlns:a16="http://schemas.microsoft.com/office/drawing/2014/main" id="{15A50C9D-405F-FA7F-D936-8E3DEC06DBE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90" name="Freeform 789">
                    <a:extLst>
                      <a:ext uri="{FF2B5EF4-FFF2-40B4-BE49-F238E27FC236}">
                        <a16:creationId xmlns:a16="http://schemas.microsoft.com/office/drawing/2014/main" id="{41687248-D2AE-4847-78D2-FA25DFEA4AE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3" name="Group 212">
                  <a:extLst>
                    <a:ext uri="{FF2B5EF4-FFF2-40B4-BE49-F238E27FC236}">
                      <a16:creationId xmlns:a16="http://schemas.microsoft.com/office/drawing/2014/main" id="{1AB7CEF6-DAB4-A9CB-9542-0571CE954D19}"/>
                    </a:ext>
                  </a:extLst>
                </p:cNvPr>
                <p:cNvGrpSpPr/>
                <p:nvPr/>
              </p:nvGrpSpPr>
              <p:grpSpPr>
                <a:xfrm>
                  <a:off x="5062539" y="2864026"/>
                  <a:ext cx="73025" cy="73025"/>
                  <a:chOff x="7998618" y="2949575"/>
                  <a:chExt cx="73025" cy="73025"/>
                </a:xfrm>
              </p:grpSpPr>
              <p:sp>
                <p:nvSpPr>
                  <p:cNvPr id="787" name="Freeform 786">
                    <a:extLst>
                      <a:ext uri="{FF2B5EF4-FFF2-40B4-BE49-F238E27FC236}">
                        <a16:creationId xmlns:a16="http://schemas.microsoft.com/office/drawing/2014/main" id="{E9E641DA-20BF-F0F0-14D2-99203F95C31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88" name="Freeform 787">
                    <a:extLst>
                      <a:ext uri="{FF2B5EF4-FFF2-40B4-BE49-F238E27FC236}">
                        <a16:creationId xmlns:a16="http://schemas.microsoft.com/office/drawing/2014/main" id="{A11CD2F0-E371-5C92-6A33-A1DC1BDC83E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4" name="Group 213">
                  <a:extLst>
                    <a:ext uri="{FF2B5EF4-FFF2-40B4-BE49-F238E27FC236}">
                      <a16:creationId xmlns:a16="http://schemas.microsoft.com/office/drawing/2014/main" id="{1744AE51-2E85-A7A5-2B70-A6DC3461D570}"/>
                    </a:ext>
                  </a:extLst>
                </p:cNvPr>
                <p:cNvGrpSpPr/>
                <p:nvPr/>
              </p:nvGrpSpPr>
              <p:grpSpPr>
                <a:xfrm>
                  <a:off x="5081589" y="2864026"/>
                  <a:ext cx="73025" cy="73025"/>
                  <a:chOff x="7998618" y="2949575"/>
                  <a:chExt cx="73025" cy="73025"/>
                </a:xfrm>
              </p:grpSpPr>
              <p:sp>
                <p:nvSpPr>
                  <p:cNvPr id="785" name="Freeform 784">
                    <a:extLst>
                      <a:ext uri="{FF2B5EF4-FFF2-40B4-BE49-F238E27FC236}">
                        <a16:creationId xmlns:a16="http://schemas.microsoft.com/office/drawing/2014/main" id="{482A3807-8C6B-3506-5BE1-CF9F0C9F4DC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86" name="Freeform 785">
                    <a:extLst>
                      <a:ext uri="{FF2B5EF4-FFF2-40B4-BE49-F238E27FC236}">
                        <a16:creationId xmlns:a16="http://schemas.microsoft.com/office/drawing/2014/main" id="{CBB07435-2ED3-4C3F-09A8-32C3DB01BF5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5" name="Group 214">
                  <a:extLst>
                    <a:ext uri="{FF2B5EF4-FFF2-40B4-BE49-F238E27FC236}">
                      <a16:creationId xmlns:a16="http://schemas.microsoft.com/office/drawing/2014/main" id="{80C56282-8C5D-5F15-0860-1E10958528A5}"/>
                    </a:ext>
                  </a:extLst>
                </p:cNvPr>
                <p:cNvGrpSpPr/>
                <p:nvPr/>
              </p:nvGrpSpPr>
              <p:grpSpPr>
                <a:xfrm>
                  <a:off x="5100639" y="2864026"/>
                  <a:ext cx="73025" cy="73025"/>
                  <a:chOff x="7998618" y="2949575"/>
                  <a:chExt cx="73025" cy="73025"/>
                </a:xfrm>
              </p:grpSpPr>
              <p:sp>
                <p:nvSpPr>
                  <p:cNvPr id="783" name="Freeform 782">
                    <a:extLst>
                      <a:ext uri="{FF2B5EF4-FFF2-40B4-BE49-F238E27FC236}">
                        <a16:creationId xmlns:a16="http://schemas.microsoft.com/office/drawing/2014/main" id="{01ACF975-37CE-0906-73DC-3A8E12E91C0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84" name="Freeform 783">
                    <a:extLst>
                      <a:ext uri="{FF2B5EF4-FFF2-40B4-BE49-F238E27FC236}">
                        <a16:creationId xmlns:a16="http://schemas.microsoft.com/office/drawing/2014/main" id="{9ECE8C6F-2B4B-0F8C-CFBE-BC496EE80E0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6" name="Group 215">
                  <a:extLst>
                    <a:ext uri="{FF2B5EF4-FFF2-40B4-BE49-F238E27FC236}">
                      <a16:creationId xmlns:a16="http://schemas.microsoft.com/office/drawing/2014/main" id="{E138C58E-0B64-1645-9BD6-A601EF16A9BA}"/>
                    </a:ext>
                  </a:extLst>
                </p:cNvPr>
                <p:cNvGrpSpPr/>
                <p:nvPr/>
              </p:nvGrpSpPr>
              <p:grpSpPr>
                <a:xfrm>
                  <a:off x="5113339" y="2864026"/>
                  <a:ext cx="73025" cy="73025"/>
                  <a:chOff x="7998618" y="2949575"/>
                  <a:chExt cx="73025" cy="73025"/>
                </a:xfrm>
              </p:grpSpPr>
              <p:sp>
                <p:nvSpPr>
                  <p:cNvPr id="781" name="Freeform 780">
                    <a:extLst>
                      <a:ext uri="{FF2B5EF4-FFF2-40B4-BE49-F238E27FC236}">
                        <a16:creationId xmlns:a16="http://schemas.microsoft.com/office/drawing/2014/main" id="{2571DE19-7D5A-BD42-C2A4-2D31DF5A843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82" name="Freeform 781">
                    <a:extLst>
                      <a:ext uri="{FF2B5EF4-FFF2-40B4-BE49-F238E27FC236}">
                        <a16:creationId xmlns:a16="http://schemas.microsoft.com/office/drawing/2014/main" id="{3CF2C15D-BBFE-9F2E-F28C-03887A8DA25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7" name="Group 216">
                  <a:extLst>
                    <a:ext uri="{FF2B5EF4-FFF2-40B4-BE49-F238E27FC236}">
                      <a16:creationId xmlns:a16="http://schemas.microsoft.com/office/drawing/2014/main" id="{E96F9A53-F8D6-EA81-A202-0D9A36F745D2}"/>
                    </a:ext>
                  </a:extLst>
                </p:cNvPr>
                <p:cNvGrpSpPr/>
                <p:nvPr/>
              </p:nvGrpSpPr>
              <p:grpSpPr>
                <a:xfrm>
                  <a:off x="5014914" y="2854501"/>
                  <a:ext cx="73025" cy="73025"/>
                  <a:chOff x="7998618" y="2949575"/>
                  <a:chExt cx="73025" cy="73025"/>
                </a:xfrm>
              </p:grpSpPr>
              <p:sp>
                <p:nvSpPr>
                  <p:cNvPr id="779" name="Freeform 778">
                    <a:extLst>
                      <a:ext uri="{FF2B5EF4-FFF2-40B4-BE49-F238E27FC236}">
                        <a16:creationId xmlns:a16="http://schemas.microsoft.com/office/drawing/2014/main" id="{F2F846A3-2522-05FA-6B70-1BEEDF9FBAF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80" name="Freeform 779">
                    <a:extLst>
                      <a:ext uri="{FF2B5EF4-FFF2-40B4-BE49-F238E27FC236}">
                        <a16:creationId xmlns:a16="http://schemas.microsoft.com/office/drawing/2014/main" id="{3641BE5B-7DA1-C980-F6BA-F9CF04D699F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8" name="Group 217">
                  <a:extLst>
                    <a:ext uri="{FF2B5EF4-FFF2-40B4-BE49-F238E27FC236}">
                      <a16:creationId xmlns:a16="http://schemas.microsoft.com/office/drawing/2014/main" id="{1E4917C5-6C59-4329-96D7-6AC0C89B6A87}"/>
                    </a:ext>
                  </a:extLst>
                </p:cNvPr>
                <p:cNvGrpSpPr/>
                <p:nvPr/>
              </p:nvGrpSpPr>
              <p:grpSpPr>
                <a:xfrm>
                  <a:off x="5027614" y="2854501"/>
                  <a:ext cx="73025" cy="73025"/>
                  <a:chOff x="7998618" y="2949575"/>
                  <a:chExt cx="73025" cy="73025"/>
                </a:xfrm>
              </p:grpSpPr>
              <p:sp>
                <p:nvSpPr>
                  <p:cNvPr id="777" name="Freeform 776">
                    <a:extLst>
                      <a:ext uri="{FF2B5EF4-FFF2-40B4-BE49-F238E27FC236}">
                        <a16:creationId xmlns:a16="http://schemas.microsoft.com/office/drawing/2014/main" id="{A7376F3B-3774-2432-82F1-7B0BD95F3B2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78" name="Freeform 777">
                    <a:extLst>
                      <a:ext uri="{FF2B5EF4-FFF2-40B4-BE49-F238E27FC236}">
                        <a16:creationId xmlns:a16="http://schemas.microsoft.com/office/drawing/2014/main" id="{5E2D708A-86D3-C85D-3F79-AE12BE2A756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19" name="Group 218">
                  <a:extLst>
                    <a:ext uri="{FF2B5EF4-FFF2-40B4-BE49-F238E27FC236}">
                      <a16:creationId xmlns:a16="http://schemas.microsoft.com/office/drawing/2014/main" id="{D9E58E51-1C5B-F147-7EAA-39194C9D45BB}"/>
                    </a:ext>
                  </a:extLst>
                </p:cNvPr>
                <p:cNvGrpSpPr/>
                <p:nvPr/>
              </p:nvGrpSpPr>
              <p:grpSpPr>
                <a:xfrm>
                  <a:off x="5046664" y="2854501"/>
                  <a:ext cx="73025" cy="73025"/>
                  <a:chOff x="7998618" y="2949575"/>
                  <a:chExt cx="73025" cy="73025"/>
                </a:xfrm>
              </p:grpSpPr>
              <p:sp>
                <p:nvSpPr>
                  <p:cNvPr id="775" name="Freeform 774">
                    <a:extLst>
                      <a:ext uri="{FF2B5EF4-FFF2-40B4-BE49-F238E27FC236}">
                        <a16:creationId xmlns:a16="http://schemas.microsoft.com/office/drawing/2014/main" id="{B47F992A-0F79-8886-E88C-5B2ED90AEBE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76" name="Freeform 775">
                    <a:extLst>
                      <a:ext uri="{FF2B5EF4-FFF2-40B4-BE49-F238E27FC236}">
                        <a16:creationId xmlns:a16="http://schemas.microsoft.com/office/drawing/2014/main" id="{96DDF6F8-18C0-5AF1-EF8F-3389350331C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0" name="Group 219">
                  <a:extLst>
                    <a:ext uri="{FF2B5EF4-FFF2-40B4-BE49-F238E27FC236}">
                      <a16:creationId xmlns:a16="http://schemas.microsoft.com/office/drawing/2014/main" id="{B5BA307C-7C7E-FF3F-6F03-E76EAFF75246}"/>
                    </a:ext>
                  </a:extLst>
                </p:cNvPr>
                <p:cNvGrpSpPr/>
                <p:nvPr/>
              </p:nvGrpSpPr>
              <p:grpSpPr>
                <a:xfrm>
                  <a:off x="5002214" y="2844976"/>
                  <a:ext cx="73025" cy="73025"/>
                  <a:chOff x="7998618" y="2949575"/>
                  <a:chExt cx="73025" cy="73025"/>
                </a:xfrm>
              </p:grpSpPr>
              <p:sp>
                <p:nvSpPr>
                  <p:cNvPr id="773" name="Freeform 772">
                    <a:extLst>
                      <a:ext uri="{FF2B5EF4-FFF2-40B4-BE49-F238E27FC236}">
                        <a16:creationId xmlns:a16="http://schemas.microsoft.com/office/drawing/2014/main" id="{08DBF118-48A6-F676-FB39-3F1DCBA8EC9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74" name="Freeform 773">
                    <a:extLst>
                      <a:ext uri="{FF2B5EF4-FFF2-40B4-BE49-F238E27FC236}">
                        <a16:creationId xmlns:a16="http://schemas.microsoft.com/office/drawing/2014/main" id="{5B6FFC6A-6EF4-7B11-9138-15F3B4138FE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1" name="Group 220">
                  <a:extLst>
                    <a:ext uri="{FF2B5EF4-FFF2-40B4-BE49-F238E27FC236}">
                      <a16:creationId xmlns:a16="http://schemas.microsoft.com/office/drawing/2014/main" id="{86302EC9-2B8D-CFEE-39CF-56369640998D}"/>
                    </a:ext>
                  </a:extLst>
                </p:cNvPr>
                <p:cNvGrpSpPr/>
                <p:nvPr/>
              </p:nvGrpSpPr>
              <p:grpSpPr>
                <a:xfrm>
                  <a:off x="4913314" y="2835451"/>
                  <a:ext cx="73025" cy="73025"/>
                  <a:chOff x="7998618" y="2949575"/>
                  <a:chExt cx="73025" cy="73025"/>
                </a:xfrm>
              </p:grpSpPr>
              <p:sp>
                <p:nvSpPr>
                  <p:cNvPr id="771" name="Freeform 770">
                    <a:extLst>
                      <a:ext uri="{FF2B5EF4-FFF2-40B4-BE49-F238E27FC236}">
                        <a16:creationId xmlns:a16="http://schemas.microsoft.com/office/drawing/2014/main" id="{F23AC157-5AC1-11E6-1C02-90D8746C6A1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72" name="Freeform 771">
                    <a:extLst>
                      <a:ext uri="{FF2B5EF4-FFF2-40B4-BE49-F238E27FC236}">
                        <a16:creationId xmlns:a16="http://schemas.microsoft.com/office/drawing/2014/main" id="{2B0E5D5D-C935-1EE8-B180-EB5F23C75BA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2" name="Group 221">
                  <a:extLst>
                    <a:ext uri="{FF2B5EF4-FFF2-40B4-BE49-F238E27FC236}">
                      <a16:creationId xmlns:a16="http://schemas.microsoft.com/office/drawing/2014/main" id="{B86A3F85-1049-0150-E196-A6E5E63177AF}"/>
                    </a:ext>
                  </a:extLst>
                </p:cNvPr>
                <p:cNvGrpSpPr/>
                <p:nvPr/>
              </p:nvGrpSpPr>
              <p:grpSpPr>
                <a:xfrm>
                  <a:off x="4989514" y="2835451"/>
                  <a:ext cx="73025" cy="73025"/>
                  <a:chOff x="7998618" y="2949575"/>
                  <a:chExt cx="73025" cy="73025"/>
                </a:xfrm>
              </p:grpSpPr>
              <p:sp>
                <p:nvSpPr>
                  <p:cNvPr id="769" name="Freeform 768">
                    <a:extLst>
                      <a:ext uri="{FF2B5EF4-FFF2-40B4-BE49-F238E27FC236}">
                        <a16:creationId xmlns:a16="http://schemas.microsoft.com/office/drawing/2014/main" id="{19C58253-3D2E-8A4C-CDDC-8839602EAA6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70" name="Freeform 769">
                    <a:extLst>
                      <a:ext uri="{FF2B5EF4-FFF2-40B4-BE49-F238E27FC236}">
                        <a16:creationId xmlns:a16="http://schemas.microsoft.com/office/drawing/2014/main" id="{42E4D071-49D2-8C59-10D6-F855A9019A5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3" name="Group 222">
                  <a:extLst>
                    <a:ext uri="{FF2B5EF4-FFF2-40B4-BE49-F238E27FC236}">
                      <a16:creationId xmlns:a16="http://schemas.microsoft.com/office/drawing/2014/main" id="{FBE60534-AD92-90FB-4315-5133AD8E6AD4}"/>
                    </a:ext>
                  </a:extLst>
                </p:cNvPr>
                <p:cNvGrpSpPr/>
                <p:nvPr/>
              </p:nvGrpSpPr>
              <p:grpSpPr>
                <a:xfrm>
                  <a:off x="4932364" y="2835451"/>
                  <a:ext cx="73025" cy="73025"/>
                  <a:chOff x="7998618" y="2949575"/>
                  <a:chExt cx="73025" cy="73025"/>
                </a:xfrm>
              </p:grpSpPr>
              <p:sp>
                <p:nvSpPr>
                  <p:cNvPr id="767" name="Freeform 766">
                    <a:extLst>
                      <a:ext uri="{FF2B5EF4-FFF2-40B4-BE49-F238E27FC236}">
                        <a16:creationId xmlns:a16="http://schemas.microsoft.com/office/drawing/2014/main" id="{14F75736-2413-DC13-B0C8-3912515207D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68" name="Freeform 767">
                    <a:extLst>
                      <a:ext uri="{FF2B5EF4-FFF2-40B4-BE49-F238E27FC236}">
                        <a16:creationId xmlns:a16="http://schemas.microsoft.com/office/drawing/2014/main" id="{6CC36914-C742-094D-2FB2-876CA26A1CD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4" name="Group 223">
                  <a:extLst>
                    <a:ext uri="{FF2B5EF4-FFF2-40B4-BE49-F238E27FC236}">
                      <a16:creationId xmlns:a16="http://schemas.microsoft.com/office/drawing/2014/main" id="{D2D9ACD0-831B-2A42-28D6-044BD44FB257}"/>
                    </a:ext>
                  </a:extLst>
                </p:cNvPr>
                <p:cNvGrpSpPr/>
                <p:nvPr/>
              </p:nvGrpSpPr>
              <p:grpSpPr>
                <a:xfrm>
                  <a:off x="4973639" y="2835451"/>
                  <a:ext cx="73025" cy="73025"/>
                  <a:chOff x="7998618" y="2949575"/>
                  <a:chExt cx="73025" cy="73025"/>
                </a:xfrm>
              </p:grpSpPr>
              <p:sp>
                <p:nvSpPr>
                  <p:cNvPr id="765" name="Freeform 764">
                    <a:extLst>
                      <a:ext uri="{FF2B5EF4-FFF2-40B4-BE49-F238E27FC236}">
                        <a16:creationId xmlns:a16="http://schemas.microsoft.com/office/drawing/2014/main" id="{F67604A2-7149-7656-7A97-D46DFAE7AE4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66" name="Freeform 765">
                    <a:extLst>
                      <a:ext uri="{FF2B5EF4-FFF2-40B4-BE49-F238E27FC236}">
                        <a16:creationId xmlns:a16="http://schemas.microsoft.com/office/drawing/2014/main" id="{2EA53098-D5EA-987D-B261-54B1E93F7BF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5" name="Group 224">
                  <a:extLst>
                    <a:ext uri="{FF2B5EF4-FFF2-40B4-BE49-F238E27FC236}">
                      <a16:creationId xmlns:a16="http://schemas.microsoft.com/office/drawing/2014/main" id="{61706693-AC8A-04F3-C297-6F45E32A2779}"/>
                    </a:ext>
                  </a:extLst>
                </p:cNvPr>
                <p:cNvGrpSpPr/>
                <p:nvPr/>
              </p:nvGrpSpPr>
              <p:grpSpPr>
                <a:xfrm>
                  <a:off x="4948239" y="2835451"/>
                  <a:ext cx="73025" cy="73025"/>
                  <a:chOff x="7998618" y="2949575"/>
                  <a:chExt cx="73025" cy="73025"/>
                </a:xfrm>
              </p:grpSpPr>
              <p:sp>
                <p:nvSpPr>
                  <p:cNvPr id="763" name="Freeform 762">
                    <a:extLst>
                      <a:ext uri="{FF2B5EF4-FFF2-40B4-BE49-F238E27FC236}">
                        <a16:creationId xmlns:a16="http://schemas.microsoft.com/office/drawing/2014/main" id="{D33ABAC3-9FF9-83AC-2C41-418C41E485E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64" name="Freeform 763">
                    <a:extLst>
                      <a:ext uri="{FF2B5EF4-FFF2-40B4-BE49-F238E27FC236}">
                        <a16:creationId xmlns:a16="http://schemas.microsoft.com/office/drawing/2014/main" id="{C475301B-F0B2-1E76-36F6-7D3351B7288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6" name="Group 225">
                  <a:extLst>
                    <a:ext uri="{FF2B5EF4-FFF2-40B4-BE49-F238E27FC236}">
                      <a16:creationId xmlns:a16="http://schemas.microsoft.com/office/drawing/2014/main" id="{0DBAA8F6-9048-2E61-11F7-529EE5F682C2}"/>
                    </a:ext>
                  </a:extLst>
                </p:cNvPr>
                <p:cNvGrpSpPr/>
                <p:nvPr/>
              </p:nvGrpSpPr>
              <p:grpSpPr>
                <a:xfrm>
                  <a:off x="4957764" y="2835451"/>
                  <a:ext cx="73025" cy="73025"/>
                  <a:chOff x="7998618" y="2949575"/>
                  <a:chExt cx="73025" cy="73025"/>
                </a:xfrm>
              </p:grpSpPr>
              <p:sp>
                <p:nvSpPr>
                  <p:cNvPr id="761" name="Freeform 760">
                    <a:extLst>
                      <a:ext uri="{FF2B5EF4-FFF2-40B4-BE49-F238E27FC236}">
                        <a16:creationId xmlns:a16="http://schemas.microsoft.com/office/drawing/2014/main" id="{46D3E755-0E14-FF42-C931-D1192D8E691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62" name="Freeform 761">
                    <a:extLst>
                      <a:ext uri="{FF2B5EF4-FFF2-40B4-BE49-F238E27FC236}">
                        <a16:creationId xmlns:a16="http://schemas.microsoft.com/office/drawing/2014/main" id="{36DFD420-78DF-6F00-CF86-728FF2F0A6D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7" name="Group 226">
                  <a:extLst>
                    <a:ext uri="{FF2B5EF4-FFF2-40B4-BE49-F238E27FC236}">
                      <a16:creationId xmlns:a16="http://schemas.microsoft.com/office/drawing/2014/main" id="{89400365-CF6B-0644-1EAE-51FAC5A4D967}"/>
                    </a:ext>
                  </a:extLst>
                </p:cNvPr>
                <p:cNvGrpSpPr/>
                <p:nvPr/>
              </p:nvGrpSpPr>
              <p:grpSpPr>
                <a:xfrm>
                  <a:off x="4875214" y="2835451"/>
                  <a:ext cx="73025" cy="73025"/>
                  <a:chOff x="7998618" y="2949575"/>
                  <a:chExt cx="73025" cy="73025"/>
                </a:xfrm>
              </p:grpSpPr>
              <p:sp>
                <p:nvSpPr>
                  <p:cNvPr id="759" name="Freeform 758">
                    <a:extLst>
                      <a:ext uri="{FF2B5EF4-FFF2-40B4-BE49-F238E27FC236}">
                        <a16:creationId xmlns:a16="http://schemas.microsoft.com/office/drawing/2014/main" id="{270B696C-7363-8AA1-30D7-8C90115B337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60" name="Freeform 759">
                    <a:extLst>
                      <a:ext uri="{FF2B5EF4-FFF2-40B4-BE49-F238E27FC236}">
                        <a16:creationId xmlns:a16="http://schemas.microsoft.com/office/drawing/2014/main" id="{797B5CEA-A273-D659-CD98-D10881279C4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8" name="Group 227">
                  <a:extLst>
                    <a:ext uri="{FF2B5EF4-FFF2-40B4-BE49-F238E27FC236}">
                      <a16:creationId xmlns:a16="http://schemas.microsoft.com/office/drawing/2014/main" id="{D51E6C93-0797-A162-8FAF-DB8849A68A4B}"/>
                    </a:ext>
                  </a:extLst>
                </p:cNvPr>
                <p:cNvGrpSpPr/>
                <p:nvPr/>
              </p:nvGrpSpPr>
              <p:grpSpPr>
                <a:xfrm>
                  <a:off x="4830764" y="2835451"/>
                  <a:ext cx="73025" cy="73025"/>
                  <a:chOff x="7998618" y="2949575"/>
                  <a:chExt cx="73025" cy="73025"/>
                </a:xfrm>
              </p:grpSpPr>
              <p:sp>
                <p:nvSpPr>
                  <p:cNvPr id="757" name="Freeform 756">
                    <a:extLst>
                      <a:ext uri="{FF2B5EF4-FFF2-40B4-BE49-F238E27FC236}">
                        <a16:creationId xmlns:a16="http://schemas.microsoft.com/office/drawing/2014/main" id="{C532358C-24B1-FD7D-E3B6-B8ABA0E69A0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58" name="Freeform 757">
                    <a:extLst>
                      <a:ext uri="{FF2B5EF4-FFF2-40B4-BE49-F238E27FC236}">
                        <a16:creationId xmlns:a16="http://schemas.microsoft.com/office/drawing/2014/main" id="{DDC3A6E8-D68F-1D5F-B0B7-CE8A0E0E50C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29" name="Group 228">
                  <a:extLst>
                    <a:ext uri="{FF2B5EF4-FFF2-40B4-BE49-F238E27FC236}">
                      <a16:creationId xmlns:a16="http://schemas.microsoft.com/office/drawing/2014/main" id="{827B5A51-2ED7-C981-AD3C-AA453F402EB3}"/>
                    </a:ext>
                  </a:extLst>
                </p:cNvPr>
                <p:cNvGrpSpPr/>
                <p:nvPr/>
              </p:nvGrpSpPr>
              <p:grpSpPr>
                <a:xfrm>
                  <a:off x="4846639" y="2835451"/>
                  <a:ext cx="73025" cy="73025"/>
                  <a:chOff x="7998618" y="2949575"/>
                  <a:chExt cx="73025" cy="73025"/>
                </a:xfrm>
              </p:grpSpPr>
              <p:sp>
                <p:nvSpPr>
                  <p:cNvPr id="755" name="Freeform 754">
                    <a:extLst>
                      <a:ext uri="{FF2B5EF4-FFF2-40B4-BE49-F238E27FC236}">
                        <a16:creationId xmlns:a16="http://schemas.microsoft.com/office/drawing/2014/main" id="{C3A640D9-7193-14E8-7643-674D37D42F7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56" name="Freeform 755">
                    <a:extLst>
                      <a:ext uri="{FF2B5EF4-FFF2-40B4-BE49-F238E27FC236}">
                        <a16:creationId xmlns:a16="http://schemas.microsoft.com/office/drawing/2014/main" id="{D3499FA2-5932-B0C3-0E97-6018496B402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0" name="Group 229">
                  <a:extLst>
                    <a:ext uri="{FF2B5EF4-FFF2-40B4-BE49-F238E27FC236}">
                      <a16:creationId xmlns:a16="http://schemas.microsoft.com/office/drawing/2014/main" id="{2CDC2C76-41C6-BE92-7865-9976DEB5C3E8}"/>
                    </a:ext>
                  </a:extLst>
                </p:cNvPr>
                <p:cNvGrpSpPr/>
                <p:nvPr/>
              </p:nvGrpSpPr>
              <p:grpSpPr>
                <a:xfrm>
                  <a:off x="4862514" y="2835451"/>
                  <a:ext cx="73025" cy="73025"/>
                  <a:chOff x="7998618" y="2949575"/>
                  <a:chExt cx="73025" cy="73025"/>
                </a:xfrm>
              </p:grpSpPr>
              <p:sp>
                <p:nvSpPr>
                  <p:cNvPr id="753" name="Freeform 752">
                    <a:extLst>
                      <a:ext uri="{FF2B5EF4-FFF2-40B4-BE49-F238E27FC236}">
                        <a16:creationId xmlns:a16="http://schemas.microsoft.com/office/drawing/2014/main" id="{A8B34E69-065A-B501-1FE1-5C19B7F0C10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54" name="Freeform 753">
                    <a:extLst>
                      <a:ext uri="{FF2B5EF4-FFF2-40B4-BE49-F238E27FC236}">
                        <a16:creationId xmlns:a16="http://schemas.microsoft.com/office/drawing/2014/main" id="{972C956E-D1B1-E754-D757-82824D104B8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1" name="Group 230">
                  <a:extLst>
                    <a:ext uri="{FF2B5EF4-FFF2-40B4-BE49-F238E27FC236}">
                      <a16:creationId xmlns:a16="http://schemas.microsoft.com/office/drawing/2014/main" id="{3741F129-DC9D-BDCD-91F4-DC7EAB48C899}"/>
                    </a:ext>
                  </a:extLst>
                </p:cNvPr>
                <p:cNvGrpSpPr/>
                <p:nvPr/>
              </p:nvGrpSpPr>
              <p:grpSpPr>
                <a:xfrm>
                  <a:off x="4814889" y="2829101"/>
                  <a:ext cx="73025" cy="73025"/>
                  <a:chOff x="7998618" y="2949575"/>
                  <a:chExt cx="73025" cy="73025"/>
                </a:xfrm>
              </p:grpSpPr>
              <p:sp>
                <p:nvSpPr>
                  <p:cNvPr id="751" name="Freeform 750">
                    <a:extLst>
                      <a:ext uri="{FF2B5EF4-FFF2-40B4-BE49-F238E27FC236}">
                        <a16:creationId xmlns:a16="http://schemas.microsoft.com/office/drawing/2014/main" id="{D80045F4-D372-892C-12DA-75DC012C3AF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52" name="Freeform 751">
                    <a:extLst>
                      <a:ext uri="{FF2B5EF4-FFF2-40B4-BE49-F238E27FC236}">
                        <a16:creationId xmlns:a16="http://schemas.microsoft.com/office/drawing/2014/main" id="{D5AFAE46-365F-CD0C-0E48-77BCA368B62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2" name="Group 231">
                  <a:extLst>
                    <a:ext uri="{FF2B5EF4-FFF2-40B4-BE49-F238E27FC236}">
                      <a16:creationId xmlns:a16="http://schemas.microsoft.com/office/drawing/2014/main" id="{CCA597C3-92EC-1712-257B-0060B1449D11}"/>
                    </a:ext>
                  </a:extLst>
                </p:cNvPr>
                <p:cNvGrpSpPr/>
                <p:nvPr/>
              </p:nvGrpSpPr>
              <p:grpSpPr>
                <a:xfrm>
                  <a:off x="4786314" y="2829101"/>
                  <a:ext cx="73025" cy="73025"/>
                  <a:chOff x="7998618" y="2949575"/>
                  <a:chExt cx="73025" cy="73025"/>
                </a:xfrm>
              </p:grpSpPr>
              <p:sp>
                <p:nvSpPr>
                  <p:cNvPr id="749" name="Freeform 748">
                    <a:extLst>
                      <a:ext uri="{FF2B5EF4-FFF2-40B4-BE49-F238E27FC236}">
                        <a16:creationId xmlns:a16="http://schemas.microsoft.com/office/drawing/2014/main" id="{6C1DBF23-70FC-1DD9-D803-ABBBC461142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50" name="Freeform 749">
                    <a:extLst>
                      <a:ext uri="{FF2B5EF4-FFF2-40B4-BE49-F238E27FC236}">
                        <a16:creationId xmlns:a16="http://schemas.microsoft.com/office/drawing/2014/main" id="{AF721087-1E01-461A-6A35-CF1DE8353A2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3" name="Group 232">
                  <a:extLst>
                    <a:ext uri="{FF2B5EF4-FFF2-40B4-BE49-F238E27FC236}">
                      <a16:creationId xmlns:a16="http://schemas.microsoft.com/office/drawing/2014/main" id="{A3EDE6DB-A2F5-9BDA-6E1E-7A6B7FF18026}"/>
                    </a:ext>
                  </a:extLst>
                </p:cNvPr>
                <p:cNvGrpSpPr/>
                <p:nvPr/>
              </p:nvGrpSpPr>
              <p:grpSpPr>
                <a:xfrm>
                  <a:off x="4799014" y="2829101"/>
                  <a:ext cx="73025" cy="73025"/>
                  <a:chOff x="7998618" y="2949575"/>
                  <a:chExt cx="73025" cy="73025"/>
                </a:xfrm>
              </p:grpSpPr>
              <p:sp>
                <p:nvSpPr>
                  <p:cNvPr id="747" name="Freeform 746">
                    <a:extLst>
                      <a:ext uri="{FF2B5EF4-FFF2-40B4-BE49-F238E27FC236}">
                        <a16:creationId xmlns:a16="http://schemas.microsoft.com/office/drawing/2014/main" id="{F61E4A7B-3234-99E9-94E2-A32B9E1FD52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48" name="Freeform 747">
                    <a:extLst>
                      <a:ext uri="{FF2B5EF4-FFF2-40B4-BE49-F238E27FC236}">
                        <a16:creationId xmlns:a16="http://schemas.microsoft.com/office/drawing/2014/main" id="{A0C25322-2BDC-FAB4-5FFA-A7CB0029BB0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4" name="Group 233">
                  <a:extLst>
                    <a:ext uri="{FF2B5EF4-FFF2-40B4-BE49-F238E27FC236}">
                      <a16:creationId xmlns:a16="http://schemas.microsoft.com/office/drawing/2014/main" id="{D2658F95-1A9A-10FC-6F88-2937273DA619}"/>
                    </a:ext>
                  </a:extLst>
                </p:cNvPr>
                <p:cNvGrpSpPr/>
                <p:nvPr/>
              </p:nvGrpSpPr>
              <p:grpSpPr>
                <a:xfrm>
                  <a:off x="4773614" y="2822751"/>
                  <a:ext cx="73025" cy="73025"/>
                  <a:chOff x="7998618" y="2949575"/>
                  <a:chExt cx="73025" cy="73025"/>
                </a:xfrm>
              </p:grpSpPr>
              <p:sp>
                <p:nvSpPr>
                  <p:cNvPr id="745" name="Freeform 744">
                    <a:extLst>
                      <a:ext uri="{FF2B5EF4-FFF2-40B4-BE49-F238E27FC236}">
                        <a16:creationId xmlns:a16="http://schemas.microsoft.com/office/drawing/2014/main" id="{9268DC19-C47B-1A58-64DA-19AC848AF95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46" name="Freeform 745">
                    <a:extLst>
                      <a:ext uri="{FF2B5EF4-FFF2-40B4-BE49-F238E27FC236}">
                        <a16:creationId xmlns:a16="http://schemas.microsoft.com/office/drawing/2014/main" id="{04A44457-D532-FB20-868A-3C85027992B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5" name="Group 234">
                  <a:extLst>
                    <a:ext uri="{FF2B5EF4-FFF2-40B4-BE49-F238E27FC236}">
                      <a16:creationId xmlns:a16="http://schemas.microsoft.com/office/drawing/2014/main" id="{C0C4364F-07A7-EBE3-5E14-5231A691491F}"/>
                    </a:ext>
                  </a:extLst>
                </p:cNvPr>
                <p:cNvGrpSpPr/>
                <p:nvPr/>
              </p:nvGrpSpPr>
              <p:grpSpPr>
                <a:xfrm>
                  <a:off x="4735514" y="2822751"/>
                  <a:ext cx="73025" cy="73025"/>
                  <a:chOff x="7998618" y="2949575"/>
                  <a:chExt cx="73025" cy="73025"/>
                </a:xfrm>
              </p:grpSpPr>
              <p:sp>
                <p:nvSpPr>
                  <p:cNvPr id="743" name="Freeform 742">
                    <a:extLst>
                      <a:ext uri="{FF2B5EF4-FFF2-40B4-BE49-F238E27FC236}">
                        <a16:creationId xmlns:a16="http://schemas.microsoft.com/office/drawing/2014/main" id="{38A0818F-5AF2-73B0-CC02-2FB9E2A2D6D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44" name="Freeform 743">
                    <a:extLst>
                      <a:ext uri="{FF2B5EF4-FFF2-40B4-BE49-F238E27FC236}">
                        <a16:creationId xmlns:a16="http://schemas.microsoft.com/office/drawing/2014/main" id="{75FFDFF3-330D-7600-DCA3-B8CC0CD0106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6" name="Group 235">
                  <a:extLst>
                    <a:ext uri="{FF2B5EF4-FFF2-40B4-BE49-F238E27FC236}">
                      <a16:creationId xmlns:a16="http://schemas.microsoft.com/office/drawing/2014/main" id="{A0C05EFD-607A-1945-0EC1-70E61AC9B455}"/>
                    </a:ext>
                  </a:extLst>
                </p:cNvPr>
                <p:cNvGrpSpPr/>
                <p:nvPr/>
              </p:nvGrpSpPr>
              <p:grpSpPr>
                <a:xfrm>
                  <a:off x="4751389" y="2822751"/>
                  <a:ext cx="73025" cy="73025"/>
                  <a:chOff x="7998618" y="2949575"/>
                  <a:chExt cx="73025" cy="73025"/>
                </a:xfrm>
              </p:grpSpPr>
              <p:sp>
                <p:nvSpPr>
                  <p:cNvPr id="741" name="Freeform 740">
                    <a:extLst>
                      <a:ext uri="{FF2B5EF4-FFF2-40B4-BE49-F238E27FC236}">
                        <a16:creationId xmlns:a16="http://schemas.microsoft.com/office/drawing/2014/main" id="{3F7B9886-F057-3F22-901C-0E48EA43294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42" name="Freeform 741">
                    <a:extLst>
                      <a:ext uri="{FF2B5EF4-FFF2-40B4-BE49-F238E27FC236}">
                        <a16:creationId xmlns:a16="http://schemas.microsoft.com/office/drawing/2014/main" id="{FAF7A56C-3FA8-5A4B-7C94-6EDBCF17E0F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7" name="Group 236">
                  <a:extLst>
                    <a:ext uri="{FF2B5EF4-FFF2-40B4-BE49-F238E27FC236}">
                      <a16:creationId xmlns:a16="http://schemas.microsoft.com/office/drawing/2014/main" id="{09A70C87-894D-ACDD-F4CC-D63A8D6A40C8}"/>
                    </a:ext>
                  </a:extLst>
                </p:cNvPr>
                <p:cNvGrpSpPr/>
                <p:nvPr/>
              </p:nvGrpSpPr>
              <p:grpSpPr>
                <a:xfrm>
                  <a:off x="4767264" y="2822751"/>
                  <a:ext cx="73025" cy="73025"/>
                  <a:chOff x="7998618" y="2949575"/>
                  <a:chExt cx="73025" cy="73025"/>
                </a:xfrm>
              </p:grpSpPr>
              <p:sp>
                <p:nvSpPr>
                  <p:cNvPr id="739" name="Freeform 738">
                    <a:extLst>
                      <a:ext uri="{FF2B5EF4-FFF2-40B4-BE49-F238E27FC236}">
                        <a16:creationId xmlns:a16="http://schemas.microsoft.com/office/drawing/2014/main" id="{93DB9BF3-0A7B-38DA-9BC3-C3B60032BA0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40" name="Freeform 739">
                    <a:extLst>
                      <a:ext uri="{FF2B5EF4-FFF2-40B4-BE49-F238E27FC236}">
                        <a16:creationId xmlns:a16="http://schemas.microsoft.com/office/drawing/2014/main" id="{0681E50E-7362-4EF7-6136-0094BD88E24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8" name="Group 237">
                  <a:extLst>
                    <a:ext uri="{FF2B5EF4-FFF2-40B4-BE49-F238E27FC236}">
                      <a16:creationId xmlns:a16="http://schemas.microsoft.com/office/drawing/2014/main" id="{E4B0B2C0-41B4-37AE-CCA6-08180B14F93D}"/>
                    </a:ext>
                  </a:extLst>
                </p:cNvPr>
                <p:cNvGrpSpPr/>
                <p:nvPr/>
              </p:nvGrpSpPr>
              <p:grpSpPr>
                <a:xfrm>
                  <a:off x="4719639" y="2810051"/>
                  <a:ext cx="73025" cy="73025"/>
                  <a:chOff x="7998618" y="2949575"/>
                  <a:chExt cx="73025" cy="73025"/>
                </a:xfrm>
              </p:grpSpPr>
              <p:sp>
                <p:nvSpPr>
                  <p:cNvPr id="737" name="Freeform 736">
                    <a:extLst>
                      <a:ext uri="{FF2B5EF4-FFF2-40B4-BE49-F238E27FC236}">
                        <a16:creationId xmlns:a16="http://schemas.microsoft.com/office/drawing/2014/main" id="{3EADFFF8-C793-DCB7-174A-A81CA151122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38" name="Freeform 737">
                    <a:extLst>
                      <a:ext uri="{FF2B5EF4-FFF2-40B4-BE49-F238E27FC236}">
                        <a16:creationId xmlns:a16="http://schemas.microsoft.com/office/drawing/2014/main" id="{BD147725-78EA-5466-EBD0-27F5B4248F7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39" name="Group 238">
                  <a:extLst>
                    <a:ext uri="{FF2B5EF4-FFF2-40B4-BE49-F238E27FC236}">
                      <a16:creationId xmlns:a16="http://schemas.microsoft.com/office/drawing/2014/main" id="{A376752A-0E24-DF07-6393-FCC9449A210D}"/>
                    </a:ext>
                  </a:extLst>
                </p:cNvPr>
                <p:cNvGrpSpPr/>
                <p:nvPr/>
              </p:nvGrpSpPr>
              <p:grpSpPr>
                <a:xfrm>
                  <a:off x="4627564" y="2810051"/>
                  <a:ext cx="73025" cy="73025"/>
                  <a:chOff x="7998618" y="2949575"/>
                  <a:chExt cx="73025" cy="73025"/>
                </a:xfrm>
              </p:grpSpPr>
              <p:sp>
                <p:nvSpPr>
                  <p:cNvPr id="735" name="Freeform 734">
                    <a:extLst>
                      <a:ext uri="{FF2B5EF4-FFF2-40B4-BE49-F238E27FC236}">
                        <a16:creationId xmlns:a16="http://schemas.microsoft.com/office/drawing/2014/main" id="{30D46F58-7E32-5620-DF04-B24504614CE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36" name="Freeform 735">
                    <a:extLst>
                      <a:ext uri="{FF2B5EF4-FFF2-40B4-BE49-F238E27FC236}">
                        <a16:creationId xmlns:a16="http://schemas.microsoft.com/office/drawing/2014/main" id="{DCE7921E-1189-A273-2CDF-36D18268026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0" name="Group 239">
                  <a:extLst>
                    <a:ext uri="{FF2B5EF4-FFF2-40B4-BE49-F238E27FC236}">
                      <a16:creationId xmlns:a16="http://schemas.microsoft.com/office/drawing/2014/main" id="{E1FF98C4-9EC8-B29E-41F4-5CF2A8368C65}"/>
                    </a:ext>
                  </a:extLst>
                </p:cNvPr>
                <p:cNvGrpSpPr/>
                <p:nvPr/>
              </p:nvGrpSpPr>
              <p:grpSpPr>
                <a:xfrm>
                  <a:off x="4646614" y="2810051"/>
                  <a:ext cx="73025" cy="73025"/>
                  <a:chOff x="7998618" y="2949575"/>
                  <a:chExt cx="73025" cy="73025"/>
                </a:xfrm>
              </p:grpSpPr>
              <p:sp>
                <p:nvSpPr>
                  <p:cNvPr id="733" name="Freeform 732">
                    <a:extLst>
                      <a:ext uri="{FF2B5EF4-FFF2-40B4-BE49-F238E27FC236}">
                        <a16:creationId xmlns:a16="http://schemas.microsoft.com/office/drawing/2014/main" id="{33ECF534-D845-812B-8C70-577BEEAB709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34" name="Freeform 733">
                    <a:extLst>
                      <a:ext uri="{FF2B5EF4-FFF2-40B4-BE49-F238E27FC236}">
                        <a16:creationId xmlns:a16="http://schemas.microsoft.com/office/drawing/2014/main" id="{9C53F908-6308-F195-BE4A-90C6270ADC4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1" name="Group 240">
                  <a:extLst>
                    <a:ext uri="{FF2B5EF4-FFF2-40B4-BE49-F238E27FC236}">
                      <a16:creationId xmlns:a16="http://schemas.microsoft.com/office/drawing/2014/main" id="{3D3159AA-718B-865A-7B86-F368BDA7E800}"/>
                    </a:ext>
                  </a:extLst>
                </p:cNvPr>
                <p:cNvGrpSpPr/>
                <p:nvPr/>
              </p:nvGrpSpPr>
              <p:grpSpPr>
                <a:xfrm>
                  <a:off x="4665664" y="2810051"/>
                  <a:ext cx="73025" cy="73025"/>
                  <a:chOff x="7998618" y="2949575"/>
                  <a:chExt cx="73025" cy="73025"/>
                </a:xfrm>
              </p:grpSpPr>
              <p:sp>
                <p:nvSpPr>
                  <p:cNvPr id="731" name="Freeform 730">
                    <a:extLst>
                      <a:ext uri="{FF2B5EF4-FFF2-40B4-BE49-F238E27FC236}">
                        <a16:creationId xmlns:a16="http://schemas.microsoft.com/office/drawing/2014/main" id="{57B10FD2-A4AB-1FAD-862B-CAD90E4032A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32" name="Freeform 731">
                    <a:extLst>
                      <a:ext uri="{FF2B5EF4-FFF2-40B4-BE49-F238E27FC236}">
                        <a16:creationId xmlns:a16="http://schemas.microsoft.com/office/drawing/2014/main" id="{3C054D0D-8EA8-679C-1B19-77E5C713031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2" name="Group 241">
                  <a:extLst>
                    <a:ext uri="{FF2B5EF4-FFF2-40B4-BE49-F238E27FC236}">
                      <a16:creationId xmlns:a16="http://schemas.microsoft.com/office/drawing/2014/main" id="{B785B8E9-AAF9-CEA6-8966-7EB414183B3B}"/>
                    </a:ext>
                  </a:extLst>
                </p:cNvPr>
                <p:cNvGrpSpPr/>
                <p:nvPr/>
              </p:nvGrpSpPr>
              <p:grpSpPr>
                <a:xfrm>
                  <a:off x="4681539" y="2810051"/>
                  <a:ext cx="73025" cy="73025"/>
                  <a:chOff x="7998618" y="2949575"/>
                  <a:chExt cx="73025" cy="73025"/>
                </a:xfrm>
              </p:grpSpPr>
              <p:sp>
                <p:nvSpPr>
                  <p:cNvPr id="729" name="Freeform 728">
                    <a:extLst>
                      <a:ext uri="{FF2B5EF4-FFF2-40B4-BE49-F238E27FC236}">
                        <a16:creationId xmlns:a16="http://schemas.microsoft.com/office/drawing/2014/main" id="{A0AB3619-D634-D030-A241-CB91CD0E40C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30" name="Freeform 729">
                    <a:extLst>
                      <a:ext uri="{FF2B5EF4-FFF2-40B4-BE49-F238E27FC236}">
                        <a16:creationId xmlns:a16="http://schemas.microsoft.com/office/drawing/2014/main" id="{7FABDD3D-3E1E-BAD8-30D0-86C904B94EE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3" name="Group 242">
                  <a:extLst>
                    <a:ext uri="{FF2B5EF4-FFF2-40B4-BE49-F238E27FC236}">
                      <a16:creationId xmlns:a16="http://schemas.microsoft.com/office/drawing/2014/main" id="{051AD58F-941E-3BD2-7BCC-EA08148E97C3}"/>
                    </a:ext>
                  </a:extLst>
                </p:cNvPr>
                <p:cNvGrpSpPr/>
                <p:nvPr/>
              </p:nvGrpSpPr>
              <p:grpSpPr>
                <a:xfrm>
                  <a:off x="4700589" y="2810051"/>
                  <a:ext cx="73025" cy="73025"/>
                  <a:chOff x="7998618" y="2949575"/>
                  <a:chExt cx="73025" cy="73025"/>
                </a:xfrm>
              </p:grpSpPr>
              <p:sp>
                <p:nvSpPr>
                  <p:cNvPr id="727" name="Freeform 726">
                    <a:extLst>
                      <a:ext uri="{FF2B5EF4-FFF2-40B4-BE49-F238E27FC236}">
                        <a16:creationId xmlns:a16="http://schemas.microsoft.com/office/drawing/2014/main" id="{9668CC6F-76D6-E40F-780A-6BF9F0EDA12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28" name="Freeform 727">
                    <a:extLst>
                      <a:ext uri="{FF2B5EF4-FFF2-40B4-BE49-F238E27FC236}">
                        <a16:creationId xmlns:a16="http://schemas.microsoft.com/office/drawing/2014/main" id="{9392DB1C-E403-488F-59C6-346303F6125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4" name="Group 243">
                  <a:extLst>
                    <a:ext uri="{FF2B5EF4-FFF2-40B4-BE49-F238E27FC236}">
                      <a16:creationId xmlns:a16="http://schemas.microsoft.com/office/drawing/2014/main" id="{C3744F68-3F1F-4C82-FD8C-297C964CA22D}"/>
                    </a:ext>
                  </a:extLst>
                </p:cNvPr>
                <p:cNvGrpSpPr/>
                <p:nvPr/>
              </p:nvGrpSpPr>
              <p:grpSpPr>
                <a:xfrm>
                  <a:off x="4541839" y="2803701"/>
                  <a:ext cx="73025" cy="73025"/>
                  <a:chOff x="7998618" y="2949575"/>
                  <a:chExt cx="73025" cy="73025"/>
                </a:xfrm>
              </p:grpSpPr>
              <p:sp>
                <p:nvSpPr>
                  <p:cNvPr id="725" name="Freeform 724">
                    <a:extLst>
                      <a:ext uri="{FF2B5EF4-FFF2-40B4-BE49-F238E27FC236}">
                        <a16:creationId xmlns:a16="http://schemas.microsoft.com/office/drawing/2014/main" id="{E3AA2506-FDCD-9949-27F6-C991A7ECDA4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26" name="Freeform 725">
                    <a:extLst>
                      <a:ext uri="{FF2B5EF4-FFF2-40B4-BE49-F238E27FC236}">
                        <a16:creationId xmlns:a16="http://schemas.microsoft.com/office/drawing/2014/main" id="{B3C68B21-CD3B-8D82-00FE-3BBF6A55C52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5" name="Group 244">
                  <a:extLst>
                    <a:ext uri="{FF2B5EF4-FFF2-40B4-BE49-F238E27FC236}">
                      <a16:creationId xmlns:a16="http://schemas.microsoft.com/office/drawing/2014/main" id="{AA40B48D-AC21-1BBA-75FC-D3E6779FBE83}"/>
                    </a:ext>
                  </a:extLst>
                </p:cNvPr>
                <p:cNvGrpSpPr/>
                <p:nvPr/>
              </p:nvGrpSpPr>
              <p:grpSpPr>
                <a:xfrm>
                  <a:off x="4611689" y="2803701"/>
                  <a:ext cx="73025" cy="73025"/>
                  <a:chOff x="7998618" y="2949575"/>
                  <a:chExt cx="73025" cy="73025"/>
                </a:xfrm>
              </p:grpSpPr>
              <p:sp>
                <p:nvSpPr>
                  <p:cNvPr id="723" name="Freeform 722">
                    <a:extLst>
                      <a:ext uri="{FF2B5EF4-FFF2-40B4-BE49-F238E27FC236}">
                        <a16:creationId xmlns:a16="http://schemas.microsoft.com/office/drawing/2014/main" id="{F65055BB-6B4A-23A6-BD0C-13F0E809147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24" name="Freeform 723">
                    <a:extLst>
                      <a:ext uri="{FF2B5EF4-FFF2-40B4-BE49-F238E27FC236}">
                        <a16:creationId xmlns:a16="http://schemas.microsoft.com/office/drawing/2014/main" id="{5F1D84F9-4DAE-8D30-0525-76AC740938A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6" name="Group 245">
                  <a:extLst>
                    <a:ext uri="{FF2B5EF4-FFF2-40B4-BE49-F238E27FC236}">
                      <a16:creationId xmlns:a16="http://schemas.microsoft.com/office/drawing/2014/main" id="{40DDE317-ABD5-E499-587B-84A1F30512A2}"/>
                    </a:ext>
                  </a:extLst>
                </p:cNvPr>
                <p:cNvGrpSpPr/>
                <p:nvPr/>
              </p:nvGrpSpPr>
              <p:grpSpPr>
                <a:xfrm>
                  <a:off x="4560889" y="2803701"/>
                  <a:ext cx="73025" cy="73025"/>
                  <a:chOff x="7998618" y="2949575"/>
                  <a:chExt cx="73025" cy="73025"/>
                </a:xfrm>
              </p:grpSpPr>
              <p:sp>
                <p:nvSpPr>
                  <p:cNvPr id="721" name="Freeform 720">
                    <a:extLst>
                      <a:ext uri="{FF2B5EF4-FFF2-40B4-BE49-F238E27FC236}">
                        <a16:creationId xmlns:a16="http://schemas.microsoft.com/office/drawing/2014/main" id="{E98F1939-9441-1252-8A79-7A87A308984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22" name="Freeform 721">
                    <a:extLst>
                      <a:ext uri="{FF2B5EF4-FFF2-40B4-BE49-F238E27FC236}">
                        <a16:creationId xmlns:a16="http://schemas.microsoft.com/office/drawing/2014/main" id="{0C887E5C-BC46-7827-D6E2-6B1A3C5B15A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7" name="Group 246">
                  <a:extLst>
                    <a:ext uri="{FF2B5EF4-FFF2-40B4-BE49-F238E27FC236}">
                      <a16:creationId xmlns:a16="http://schemas.microsoft.com/office/drawing/2014/main" id="{D996D96F-6BB3-3D6C-7B1D-E643702CCB78}"/>
                    </a:ext>
                  </a:extLst>
                </p:cNvPr>
                <p:cNvGrpSpPr/>
                <p:nvPr/>
              </p:nvGrpSpPr>
              <p:grpSpPr>
                <a:xfrm>
                  <a:off x="4579939" y="2803701"/>
                  <a:ext cx="73025" cy="73025"/>
                  <a:chOff x="7998618" y="2949575"/>
                  <a:chExt cx="73025" cy="73025"/>
                </a:xfrm>
              </p:grpSpPr>
              <p:sp>
                <p:nvSpPr>
                  <p:cNvPr id="719" name="Freeform 718">
                    <a:extLst>
                      <a:ext uri="{FF2B5EF4-FFF2-40B4-BE49-F238E27FC236}">
                        <a16:creationId xmlns:a16="http://schemas.microsoft.com/office/drawing/2014/main" id="{A6525349-9976-17A3-6958-F4AA6A70F22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20" name="Freeform 719">
                    <a:extLst>
                      <a:ext uri="{FF2B5EF4-FFF2-40B4-BE49-F238E27FC236}">
                        <a16:creationId xmlns:a16="http://schemas.microsoft.com/office/drawing/2014/main" id="{0B4A1A87-C1BC-A017-191A-88C6F09DB8F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8" name="Group 247">
                  <a:extLst>
                    <a:ext uri="{FF2B5EF4-FFF2-40B4-BE49-F238E27FC236}">
                      <a16:creationId xmlns:a16="http://schemas.microsoft.com/office/drawing/2014/main" id="{E4E4976A-6AD9-95C2-E0A9-59F6C4B26A9F}"/>
                    </a:ext>
                  </a:extLst>
                </p:cNvPr>
                <p:cNvGrpSpPr/>
                <p:nvPr/>
              </p:nvGrpSpPr>
              <p:grpSpPr>
                <a:xfrm>
                  <a:off x="4598989" y="2803701"/>
                  <a:ext cx="73025" cy="73025"/>
                  <a:chOff x="7998618" y="2949575"/>
                  <a:chExt cx="73025" cy="73025"/>
                </a:xfrm>
              </p:grpSpPr>
              <p:sp>
                <p:nvSpPr>
                  <p:cNvPr id="717" name="Freeform 716">
                    <a:extLst>
                      <a:ext uri="{FF2B5EF4-FFF2-40B4-BE49-F238E27FC236}">
                        <a16:creationId xmlns:a16="http://schemas.microsoft.com/office/drawing/2014/main" id="{847AB78C-F715-E366-AA2B-F8F8A06AE2F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18" name="Freeform 717">
                    <a:extLst>
                      <a:ext uri="{FF2B5EF4-FFF2-40B4-BE49-F238E27FC236}">
                        <a16:creationId xmlns:a16="http://schemas.microsoft.com/office/drawing/2014/main" id="{895A6F00-AF16-4454-FE5F-28073100488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49" name="Group 248">
                  <a:extLst>
                    <a:ext uri="{FF2B5EF4-FFF2-40B4-BE49-F238E27FC236}">
                      <a16:creationId xmlns:a16="http://schemas.microsoft.com/office/drawing/2014/main" id="{7E4953A4-01A5-4B8D-D972-253C58FD76BA}"/>
                    </a:ext>
                  </a:extLst>
                </p:cNvPr>
                <p:cNvGrpSpPr/>
                <p:nvPr/>
              </p:nvGrpSpPr>
              <p:grpSpPr>
                <a:xfrm>
                  <a:off x="4525964" y="2794176"/>
                  <a:ext cx="73025" cy="73025"/>
                  <a:chOff x="7998618" y="2949575"/>
                  <a:chExt cx="73025" cy="73025"/>
                </a:xfrm>
              </p:grpSpPr>
              <p:sp>
                <p:nvSpPr>
                  <p:cNvPr id="715" name="Freeform 714">
                    <a:extLst>
                      <a:ext uri="{FF2B5EF4-FFF2-40B4-BE49-F238E27FC236}">
                        <a16:creationId xmlns:a16="http://schemas.microsoft.com/office/drawing/2014/main" id="{512E5F91-D10F-D01E-0F6C-C4DFF829764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16" name="Freeform 715">
                    <a:extLst>
                      <a:ext uri="{FF2B5EF4-FFF2-40B4-BE49-F238E27FC236}">
                        <a16:creationId xmlns:a16="http://schemas.microsoft.com/office/drawing/2014/main" id="{072E128E-C4A9-65CC-F420-404CFF5CB48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0" name="Group 249">
                  <a:extLst>
                    <a:ext uri="{FF2B5EF4-FFF2-40B4-BE49-F238E27FC236}">
                      <a16:creationId xmlns:a16="http://schemas.microsoft.com/office/drawing/2014/main" id="{9F459101-2FE8-09D5-F8C0-D5E72EDFC379}"/>
                    </a:ext>
                  </a:extLst>
                </p:cNvPr>
                <p:cNvGrpSpPr/>
                <p:nvPr/>
              </p:nvGrpSpPr>
              <p:grpSpPr>
                <a:xfrm>
                  <a:off x="4478339" y="2794176"/>
                  <a:ext cx="73025" cy="73025"/>
                  <a:chOff x="7998618" y="2949575"/>
                  <a:chExt cx="73025" cy="73025"/>
                </a:xfrm>
              </p:grpSpPr>
              <p:sp>
                <p:nvSpPr>
                  <p:cNvPr id="713" name="Freeform 712">
                    <a:extLst>
                      <a:ext uri="{FF2B5EF4-FFF2-40B4-BE49-F238E27FC236}">
                        <a16:creationId xmlns:a16="http://schemas.microsoft.com/office/drawing/2014/main" id="{B5E2DE8E-11AA-1F24-8763-60030178357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14" name="Freeform 713">
                    <a:extLst>
                      <a:ext uri="{FF2B5EF4-FFF2-40B4-BE49-F238E27FC236}">
                        <a16:creationId xmlns:a16="http://schemas.microsoft.com/office/drawing/2014/main" id="{1995DF5A-5CBA-2EB6-4CBB-ECC719E9777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1" name="Group 250">
                  <a:extLst>
                    <a:ext uri="{FF2B5EF4-FFF2-40B4-BE49-F238E27FC236}">
                      <a16:creationId xmlns:a16="http://schemas.microsoft.com/office/drawing/2014/main" id="{8C7EE8A5-86D9-5FDD-82B8-A2571BF1D087}"/>
                    </a:ext>
                  </a:extLst>
                </p:cNvPr>
                <p:cNvGrpSpPr/>
                <p:nvPr/>
              </p:nvGrpSpPr>
              <p:grpSpPr>
                <a:xfrm>
                  <a:off x="4494214" y="2794176"/>
                  <a:ext cx="73025" cy="73025"/>
                  <a:chOff x="7998618" y="2949575"/>
                  <a:chExt cx="73025" cy="73025"/>
                </a:xfrm>
              </p:grpSpPr>
              <p:sp>
                <p:nvSpPr>
                  <p:cNvPr id="711" name="Freeform 710">
                    <a:extLst>
                      <a:ext uri="{FF2B5EF4-FFF2-40B4-BE49-F238E27FC236}">
                        <a16:creationId xmlns:a16="http://schemas.microsoft.com/office/drawing/2014/main" id="{8DBADCC4-F022-5321-5941-47C2863BA78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12" name="Freeform 711">
                    <a:extLst>
                      <a:ext uri="{FF2B5EF4-FFF2-40B4-BE49-F238E27FC236}">
                        <a16:creationId xmlns:a16="http://schemas.microsoft.com/office/drawing/2014/main" id="{011C220E-F121-E693-7775-DB7DB30AB37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2" name="Group 251">
                  <a:extLst>
                    <a:ext uri="{FF2B5EF4-FFF2-40B4-BE49-F238E27FC236}">
                      <a16:creationId xmlns:a16="http://schemas.microsoft.com/office/drawing/2014/main" id="{AB8C81A2-D9B1-E86D-D29F-90A6E1729FC1}"/>
                    </a:ext>
                  </a:extLst>
                </p:cNvPr>
                <p:cNvGrpSpPr/>
                <p:nvPr/>
              </p:nvGrpSpPr>
              <p:grpSpPr>
                <a:xfrm>
                  <a:off x="4513264" y="2794176"/>
                  <a:ext cx="73025" cy="73025"/>
                  <a:chOff x="7998618" y="2949575"/>
                  <a:chExt cx="73025" cy="73025"/>
                </a:xfrm>
              </p:grpSpPr>
              <p:sp>
                <p:nvSpPr>
                  <p:cNvPr id="709" name="Freeform 708">
                    <a:extLst>
                      <a:ext uri="{FF2B5EF4-FFF2-40B4-BE49-F238E27FC236}">
                        <a16:creationId xmlns:a16="http://schemas.microsoft.com/office/drawing/2014/main" id="{026992CC-4CD2-E615-B716-E897D8ADEBA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10" name="Freeform 709">
                    <a:extLst>
                      <a:ext uri="{FF2B5EF4-FFF2-40B4-BE49-F238E27FC236}">
                        <a16:creationId xmlns:a16="http://schemas.microsoft.com/office/drawing/2014/main" id="{6EC6B2EF-6E1F-DA18-EB27-5509C8C6BCF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3" name="Group 252">
                  <a:extLst>
                    <a:ext uri="{FF2B5EF4-FFF2-40B4-BE49-F238E27FC236}">
                      <a16:creationId xmlns:a16="http://schemas.microsoft.com/office/drawing/2014/main" id="{23BA8996-D906-94BF-A5B5-45BA201E9B66}"/>
                    </a:ext>
                  </a:extLst>
                </p:cNvPr>
                <p:cNvGrpSpPr/>
                <p:nvPr/>
              </p:nvGrpSpPr>
              <p:grpSpPr>
                <a:xfrm>
                  <a:off x="4265614" y="2784651"/>
                  <a:ext cx="73025" cy="73025"/>
                  <a:chOff x="7998618" y="2949575"/>
                  <a:chExt cx="73025" cy="73025"/>
                </a:xfrm>
              </p:grpSpPr>
              <p:sp>
                <p:nvSpPr>
                  <p:cNvPr id="707" name="Freeform 706">
                    <a:extLst>
                      <a:ext uri="{FF2B5EF4-FFF2-40B4-BE49-F238E27FC236}">
                        <a16:creationId xmlns:a16="http://schemas.microsoft.com/office/drawing/2014/main" id="{65A94B44-55F3-E6DF-AA8C-BA0A5BFF92F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08" name="Freeform 707">
                    <a:extLst>
                      <a:ext uri="{FF2B5EF4-FFF2-40B4-BE49-F238E27FC236}">
                        <a16:creationId xmlns:a16="http://schemas.microsoft.com/office/drawing/2014/main" id="{FB10E655-A16C-9215-58F1-419C8919F5E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4" name="Group 253">
                  <a:extLst>
                    <a:ext uri="{FF2B5EF4-FFF2-40B4-BE49-F238E27FC236}">
                      <a16:creationId xmlns:a16="http://schemas.microsoft.com/office/drawing/2014/main" id="{C7470A41-693E-3D87-8F29-B180365F039E}"/>
                    </a:ext>
                  </a:extLst>
                </p:cNvPr>
                <p:cNvGrpSpPr/>
                <p:nvPr/>
              </p:nvGrpSpPr>
              <p:grpSpPr>
                <a:xfrm>
                  <a:off x="4459289" y="2784651"/>
                  <a:ext cx="73025" cy="73025"/>
                  <a:chOff x="7998618" y="2949575"/>
                  <a:chExt cx="73025" cy="73025"/>
                </a:xfrm>
              </p:grpSpPr>
              <p:sp>
                <p:nvSpPr>
                  <p:cNvPr id="705" name="Freeform 704">
                    <a:extLst>
                      <a:ext uri="{FF2B5EF4-FFF2-40B4-BE49-F238E27FC236}">
                        <a16:creationId xmlns:a16="http://schemas.microsoft.com/office/drawing/2014/main" id="{68AB0035-5E80-002D-51C7-E371B3E01E2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06" name="Freeform 705">
                    <a:extLst>
                      <a:ext uri="{FF2B5EF4-FFF2-40B4-BE49-F238E27FC236}">
                        <a16:creationId xmlns:a16="http://schemas.microsoft.com/office/drawing/2014/main" id="{6602CBEE-3204-C296-6E01-16A173DCFB2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5" name="Group 254">
                  <a:extLst>
                    <a:ext uri="{FF2B5EF4-FFF2-40B4-BE49-F238E27FC236}">
                      <a16:creationId xmlns:a16="http://schemas.microsoft.com/office/drawing/2014/main" id="{29BECAC4-4024-8DFA-D9AD-569585EE0B5D}"/>
                    </a:ext>
                  </a:extLst>
                </p:cNvPr>
                <p:cNvGrpSpPr/>
                <p:nvPr/>
              </p:nvGrpSpPr>
              <p:grpSpPr>
                <a:xfrm>
                  <a:off x="4284664" y="2784651"/>
                  <a:ext cx="73025" cy="73025"/>
                  <a:chOff x="7998618" y="2949575"/>
                  <a:chExt cx="73025" cy="73025"/>
                </a:xfrm>
              </p:grpSpPr>
              <p:sp>
                <p:nvSpPr>
                  <p:cNvPr id="703" name="Freeform 702">
                    <a:extLst>
                      <a:ext uri="{FF2B5EF4-FFF2-40B4-BE49-F238E27FC236}">
                        <a16:creationId xmlns:a16="http://schemas.microsoft.com/office/drawing/2014/main" id="{3359E707-9B23-AA9E-4FCF-BF18C959C74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04" name="Freeform 703">
                    <a:extLst>
                      <a:ext uri="{FF2B5EF4-FFF2-40B4-BE49-F238E27FC236}">
                        <a16:creationId xmlns:a16="http://schemas.microsoft.com/office/drawing/2014/main" id="{7577D939-F931-BAD2-625D-78BD6A5EC1E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6" name="Group 255">
                  <a:extLst>
                    <a:ext uri="{FF2B5EF4-FFF2-40B4-BE49-F238E27FC236}">
                      <a16:creationId xmlns:a16="http://schemas.microsoft.com/office/drawing/2014/main" id="{13ECE0F6-9447-F57C-0EAC-449BF907A2ED}"/>
                    </a:ext>
                  </a:extLst>
                </p:cNvPr>
                <p:cNvGrpSpPr/>
                <p:nvPr/>
              </p:nvGrpSpPr>
              <p:grpSpPr>
                <a:xfrm>
                  <a:off x="4443414" y="2784651"/>
                  <a:ext cx="73025" cy="73025"/>
                  <a:chOff x="7998618" y="2949575"/>
                  <a:chExt cx="73025" cy="73025"/>
                </a:xfrm>
              </p:grpSpPr>
              <p:sp>
                <p:nvSpPr>
                  <p:cNvPr id="701" name="Freeform 700">
                    <a:extLst>
                      <a:ext uri="{FF2B5EF4-FFF2-40B4-BE49-F238E27FC236}">
                        <a16:creationId xmlns:a16="http://schemas.microsoft.com/office/drawing/2014/main" id="{0271977B-61F0-2618-C971-6A221C20AC9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02" name="Freeform 701">
                    <a:extLst>
                      <a:ext uri="{FF2B5EF4-FFF2-40B4-BE49-F238E27FC236}">
                        <a16:creationId xmlns:a16="http://schemas.microsoft.com/office/drawing/2014/main" id="{230C17A1-A138-7EAC-E8C6-CFC2CF3DE45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7" name="Group 256">
                  <a:extLst>
                    <a:ext uri="{FF2B5EF4-FFF2-40B4-BE49-F238E27FC236}">
                      <a16:creationId xmlns:a16="http://schemas.microsoft.com/office/drawing/2014/main" id="{6A2D6F98-95E2-822D-3CB6-2A0031EA3FD9}"/>
                    </a:ext>
                  </a:extLst>
                </p:cNvPr>
                <p:cNvGrpSpPr/>
                <p:nvPr/>
              </p:nvGrpSpPr>
              <p:grpSpPr>
                <a:xfrm>
                  <a:off x="4300539" y="2784651"/>
                  <a:ext cx="73025" cy="73025"/>
                  <a:chOff x="7998618" y="2949575"/>
                  <a:chExt cx="73025" cy="73025"/>
                </a:xfrm>
              </p:grpSpPr>
              <p:sp>
                <p:nvSpPr>
                  <p:cNvPr id="699" name="Freeform 698">
                    <a:extLst>
                      <a:ext uri="{FF2B5EF4-FFF2-40B4-BE49-F238E27FC236}">
                        <a16:creationId xmlns:a16="http://schemas.microsoft.com/office/drawing/2014/main" id="{3C9DDE57-1413-EAD5-455B-BD189752EC7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00" name="Freeform 699">
                    <a:extLst>
                      <a:ext uri="{FF2B5EF4-FFF2-40B4-BE49-F238E27FC236}">
                        <a16:creationId xmlns:a16="http://schemas.microsoft.com/office/drawing/2014/main" id="{6E46ACAB-094E-0E5C-5E63-F52774E8F97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8" name="Group 257">
                  <a:extLst>
                    <a:ext uri="{FF2B5EF4-FFF2-40B4-BE49-F238E27FC236}">
                      <a16:creationId xmlns:a16="http://schemas.microsoft.com/office/drawing/2014/main" id="{B939A71B-00D2-3D5F-C97A-3DAC8A045477}"/>
                    </a:ext>
                  </a:extLst>
                </p:cNvPr>
                <p:cNvGrpSpPr/>
                <p:nvPr/>
              </p:nvGrpSpPr>
              <p:grpSpPr>
                <a:xfrm>
                  <a:off x="4424364" y="2784651"/>
                  <a:ext cx="73025" cy="73025"/>
                  <a:chOff x="7998618" y="2949575"/>
                  <a:chExt cx="73025" cy="73025"/>
                </a:xfrm>
              </p:grpSpPr>
              <p:sp>
                <p:nvSpPr>
                  <p:cNvPr id="697" name="Freeform 696">
                    <a:extLst>
                      <a:ext uri="{FF2B5EF4-FFF2-40B4-BE49-F238E27FC236}">
                        <a16:creationId xmlns:a16="http://schemas.microsoft.com/office/drawing/2014/main" id="{25A1DFDC-2584-5DA5-B494-3E8B49AD488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8" name="Freeform 697">
                    <a:extLst>
                      <a:ext uri="{FF2B5EF4-FFF2-40B4-BE49-F238E27FC236}">
                        <a16:creationId xmlns:a16="http://schemas.microsoft.com/office/drawing/2014/main" id="{F8D3DC92-32F6-A8AB-346F-B8AFE8B5EB3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59" name="Group 258">
                  <a:extLst>
                    <a:ext uri="{FF2B5EF4-FFF2-40B4-BE49-F238E27FC236}">
                      <a16:creationId xmlns:a16="http://schemas.microsoft.com/office/drawing/2014/main" id="{7800B83E-9D22-5E5E-C527-0A4A94EC5D2E}"/>
                    </a:ext>
                  </a:extLst>
                </p:cNvPr>
                <p:cNvGrpSpPr/>
                <p:nvPr/>
              </p:nvGrpSpPr>
              <p:grpSpPr>
                <a:xfrm>
                  <a:off x="4316414" y="2784651"/>
                  <a:ext cx="73025" cy="73025"/>
                  <a:chOff x="7998618" y="2949575"/>
                  <a:chExt cx="73025" cy="73025"/>
                </a:xfrm>
              </p:grpSpPr>
              <p:sp>
                <p:nvSpPr>
                  <p:cNvPr id="695" name="Freeform 694">
                    <a:extLst>
                      <a:ext uri="{FF2B5EF4-FFF2-40B4-BE49-F238E27FC236}">
                        <a16:creationId xmlns:a16="http://schemas.microsoft.com/office/drawing/2014/main" id="{8A68EC06-189E-BA29-0980-20CAF45F2C0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6" name="Freeform 695">
                    <a:extLst>
                      <a:ext uri="{FF2B5EF4-FFF2-40B4-BE49-F238E27FC236}">
                        <a16:creationId xmlns:a16="http://schemas.microsoft.com/office/drawing/2014/main" id="{5963D287-B139-BECB-2875-9BC41E557F5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0" name="Group 259">
                  <a:extLst>
                    <a:ext uri="{FF2B5EF4-FFF2-40B4-BE49-F238E27FC236}">
                      <a16:creationId xmlns:a16="http://schemas.microsoft.com/office/drawing/2014/main" id="{6B6DBFD9-A978-82AB-6690-D0B6DD485194}"/>
                    </a:ext>
                  </a:extLst>
                </p:cNvPr>
                <p:cNvGrpSpPr/>
                <p:nvPr/>
              </p:nvGrpSpPr>
              <p:grpSpPr>
                <a:xfrm>
                  <a:off x="4405314" y="2784651"/>
                  <a:ext cx="73025" cy="73025"/>
                  <a:chOff x="7998618" y="2949575"/>
                  <a:chExt cx="73025" cy="73025"/>
                </a:xfrm>
              </p:grpSpPr>
              <p:sp>
                <p:nvSpPr>
                  <p:cNvPr id="693" name="Freeform 692">
                    <a:extLst>
                      <a:ext uri="{FF2B5EF4-FFF2-40B4-BE49-F238E27FC236}">
                        <a16:creationId xmlns:a16="http://schemas.microsoft.com/office/drawing/2014/main" id="{A4359CAE-BBC0-57FE-DEFF-5B5538AFA93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4" name="Freeform 693">
                    <a:extLst>
                      <a:ext uri="{FF2B5EF4-FFF2-40B4-BE49-F238E27FC236}">
                        <a16:creationId xmlns:a16="http://schemas.microsoft.com/office/drawing/2014/main" id="{DF09649A-C12F-4815-B7C7-DADC7808292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1" name="Group 260">
                  <a:extLst>
                    <a:ext uri="{FF2B5EF4-FFF2-40B4-BE49-F238E27FC236}">
                      <a16:creationId xmlns:a16="http://schemas.microsoft.com/office/drawing/2014/main" id="{4C1BDAE1-53BC-9B9D-6458-73B34D281CF9}"/>
                    </a:ext>
                  </a:extLst>
                </p:cNvPr>
                <p:cNvGrpSpPr/>
                <p:nvPr/>
              </p:nvGrpSpPr>
              <p:grpSpPr>
                <a:xfrm>
                  <a:off x="4335464" y="2784651"/>
                  <a:ext cx="73025" cy="73025"/>
                  <a:chOff x="7998618" y="2949575"/>
                  <a:chExt cx="73025" cy="73025"/>
                </a:xfrm>
              </p:grpSpPr>
              <p:sp>
                <p:nvSpPr>
                  <p:cNvPr id="691" name="Freeform 690">
                    <a:extLst>
                      <a:ext uri="{FF2B5EF4-FFF2-40B4-BE49-F238E27FC236}">
                        <a16:creationId xmlns:a16="http://schemas.microsoft.com/office/drawing/2014/main" id="{DAEC8A93-3169-9214-A062-D163FA6C3B2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2" name="Freeform 691">
                    <a:extLst>
                      <a:ext uri="{FF2B5EF4-FFF2-40B4-BE49-F238E27FC236}">
                        <a16:creationId xmlns:a16="http://schemas.microsoft.com/office/drawing/2014/main" id="{4C0883E8-FDAC-9913-A381-18ACBCD6997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2" name="Group 261">
                  <a:extLst>
                    <a:ext uri="{FF2B5EF4-FFF2-40B4-BE49-F238E27FC236}">
                      <a16:creationId xmlns:a16="http://schemas.microsoft.com/office/drawing/2014/main" id="{EF582675-97A5-7BAF-78B2-3E93016F5EF9}"/>
                    </a:ext>
                  </a:extLst>
                </p:cNvPr>
                <p:cNvGrpSpPr/>
                <p:nvPr/>
              </p:nvGrpSpPr>
              <p:grpSpPr>
                <a:xfrm>
                  <a:off x="4351339" y="2784651"/>
                  <a:ext cx="73025" cy="73025"/>
                  <a:chOff x="7998618" y="2949575"/>
                  <a:chExt cx="73025" cy="73025"/>
                </a:xfrm>
              </p:grpSpPr>
              <p:sp>
                <p:nvSpPr>
                  <p:cNvPr id="689" name="Freeform 688">
                    <a:extLst>
                      <a:ext uri="{FF2B5EF4-FFF2-40B4-BE49-F238E27FC236}">
                        <a16:creationId xmlns:a16="http://schemas.microsoft.com/office/drawing/2014/main" id="{704B49BA-BC88-6E31-D7CC-F636C9F0A8B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0" name="Freeform 689">
                    <a:extLst>
                      <a:ext uri="{FF2B5EF4-FFF2-40B4-BE49-F238E27FC236}">
                        <a16:creationId xmlns:a16="http://schemas.microsoft.com/office/drawing/2014/main" id="{E764296D-4E70-732D-DF78-78E36F8653B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3" name="Group 262">
                  <a:extLst>
                    <a:ext uri="{FF2B5EF4-FFF2-40B4-BE49-F238E27FC236}">
                      <a16:creationId xmlns:a16="http://schemas.microsoft.com/office/drawing/2014/main" id="{96EDB24D-41E4-DAA1-2682-1AD90D1FF46B}"/>
                    </a:ext>
                  </a:extLst>
                </p:cNvPr>
                <p:cNvGrpSpPr/>
                <p:nvPr/>
              </p:nvGrpSpPr>
              <p:grpSpPr>
                <a:xfrm>
                  <a:off x="4370389" y="2784651"/>
                  <a:ext cx="73025" cy="73025"/>
                  <a:chOff x="7998618" y="2949575"/>
                  <a:chExt cx="73025" cy="73025"/>
                </a:xfrm>
              </p:grpSpPr>
              <p:sp>
                <p:nvSpPr>
                  <p:cNvPr id="687" name="Freeform 686">
                    <a:extLst>
                      <a:ext uri="{FF2B5EF4-FFF2-40B4-BE49-F238E27FC236}">
                        <a16:creationId xmlns:a16="http://schemas.microsoft.com/office/drawing/2014/main" id="{6388C3C9-D5EA-9853-BBDD-59906106BAE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88" name="Freeform 687">
                    <a:extLst>
                      <a:ext uri="{FF2B5EF4-FFF2-40B4-BE49-F238E27FC236}">
                        <a16:creationId xmlns:a16="http://schemas.microsoft.com/office/drawing/2014/main" id="{35EBEA4D-2F67-2771-FB19-71087FE08BA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4" name="Group 263">
                  <a:extLst>
                    <a:ext uri="{FF2B5EF4-FFF2-40B4-BE49-F238E27FC236}">
                      <a16:creationId xmlns:a16="http://schemas.microsoft.com/office/drawing/2014/main" id="{237FC928-5722-195A-09B2-3C052654CB5C}"/>
                    </a:ext>
                  </a:extLst>
                </p:cNvPr>
                <p:cNvGrpSpPr/>
                <p:nvPr/>
              </p:nvGrpSpPr>
              <p:grpSpPr>
                <a:xfrm>
                  <a:off x="4386264" y="2784651"/>
                  <a:ext cx="73025" cy="73025"/>
                  <a:chOff x="7998618" y="2949575"/>
                  <a:chExt cx="73025" cy="73025"/>
                </a:xfrm>
              </p:grpSpPr>
              <p:sp>
                <p:nvSpPr>
                  <p:cNvPr id="685" name="Freeform 684">
                    <a:extLst>
                      <a:ext uri="{FF2B5EF4-FFF2-40B4-BE49-F238E27FC236}">
                        <a16:creationId xmlns:a16="http://schemas.microsoft.com/office/drawing/2014/main" id="{EFAC9A80-8E66-5409-47C2-5C443404029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86" name="Freeform 685">
                    <a:extLst>
                      <a:ext uri="{FF2B5EF4-FFF2-40B4-BE49-F238E27FC236}">
                        <a16:creationId xmlns:a16="http://schemas.microsoft.com/office/drawing/2014/main" id="{6C07D46F-1606-8870-F85B-56CA522CAE6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5" name="Group 264">
                  <a:extLst>
                    <a:ext uri="{FF2B5EF4-FFF2-40B4-BE49-F238E27FC236}">
                      <a16:creationId xmlns:a16="http://schemas.microsoft.com/office/drawing/2014/main" id="{D7ECED28-146B-DA35-02E4-7D72F5C4C166}"/>
                    </a:ext>
                  </a:extLst>
                </p:cNvPr>
                <p:cNvGrpSpPr/>
                <p:nvPr/>
              </p:nvGrpSpPr>
              <p:grpSpPr>
                <a:xfrm>
                  <a:off x="4256089" y="2778301"/>
                  <a:ext cx="73025" cy="73025"/>
                  <a:chOff x="7998618" y="2949575"/>
                  <a:chExt cx="73025" cy="73025"/>
                </a:xfrm>
              </p:grpSpPr>
              <p:sp>
                <p:nvSpPr>
                  <p:cNvPr id="683" name="Freeform 682">
                    <a:extLst>
                      <a:ext uri="{FF2B5EF4-FFF2-40B4-BE49-F238E27FC236}">
                        <a16:creationId xmlns:a16="http://schemas.microsoft.com/office/drawing/2014/main" id="{946662ED-3250-1624-0B6B-06EC5F8427C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84" name="Freeform 683">
                    <a:extLst>
                      <a:ext uri="{FF2B5EF4-FFF2-40B4-BE49-F238E27FC236}">
                        <a16:creationId xmlns:a16="http://schemas.microsoft.com/office/drawing/2014/main" id="{18B56D46-38B6-DDC1-A706-531854F2D89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6" name="Group 265">
                  <a:extLst>
                    <a:ext uri="{FF2B5EF4-FFF2-40B4-BE49-F238E27FC236}">
                      <a16:creationId xmlns:a16="http://schemas.microsoft.com/office/drawing/2014/main" id="{6D1235FF-0288-8B3D-04E6-C5D0387215F6}"/>
                    </a:ext>
                  </a:extLst>
                </p:cNvPr>
                <p:cNvGrpSpPr/>
                <p:nvPr/>
              </p:nvGrpSpPr>
              <p:grpSpPr>
                <a:xfrm>
                  <a:off x="4221164" y="2778301"/>
                  <a:ext cx="73025" cy="73025"/>
                  <a:chOff x="7998618" y="2949575"/>
                  <a:chExt cx="73025" cy="73025"/>
                </a:xfrm>
              </p:grpSpPr>
              <p:sp>
                <p:nvSpPr>
                  <p:cNvPr id="681" name="Freeform 680">
                    <a:extLst>
                      <a:ext uri="{FF2B5EF4-FFF2-40B4-BE49-F238E27FC236}">
                        <a16:creationId xmlns:a16="http://schemas.microsoft.com/office/drawing/2014/main" id="{EDEA059F-3815-2FB6-50D1-143C71A54F1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82" name="Freeform 681">
                    <a:extLst>
                      <a:ext uri="{FF2B5EF4-FFF2-40B4-BE49-F238E27FC236}">
                        <a16:creationId xmlns:a16="http://schemas.microsoft.com/office/drawing/2014/main" id="{BC6C8867-7D87-8E1E-F02C-53EC348C958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7" name="Group 266">
                  <a:extLst>
                    <a:ext uri="{FF2B5EF4-FFF2-40B4-BE49-F238E27FC236}">
                      <a16:creationId xmlns:a16="http://schemas.microsoft.com/office/drawing/2014/main" id="{E8510608-6572-3D8B-C346-B3E37C6F4068}"/>
                    </a:ext>
                  </a:extLst>
                </p:cNvPr>
                <p:cNvGrpSpPr/>
                <p:nvPr/>
              </p:nvGrpSpPr>
              <p:grpSpPr>
                <a:xfrm>
                  <a:off x="4237039" y="2778301"/>
                  <a:ext cx="73025" cy="73025"/>
                  <a:chOff x="7998618" y="2949575"/>
                  <a:chExt cx="73025" cy="73025"/>
                </a:xfrm>
              </p:grpSpPr>
              <p:sp>
                <p:nvSpPr>
                  <p:cNvPr id="679" name="Freeform 678">
                    <a:extLst>
                      <a:ext uri="{FF2B5EF4-FFF2-40B4-BE49-F238E27FC236}">
                        <a16:creationId xmlns:a16="http://schemas.microsoft.com/office/drawing/2014/main" id="{BBE32A50-3451-4C6E-E5E1-E4FE9D21A23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80" name="Freeform 679">
                    <a:extLst>
                      <a:ext uri="{FF2B5EF4-FFF2-40B4-BE49-F238E27FC236}">
                        <a16:creationId xmlns:a16="http://schemas.microsoft.com/office/drawing/2014/main" id="{7923AEAB-AA65-0F32-13C1-90598AAC7A1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8" name="Group 267">
                  <a:extLst>
                    <a:ext uri="{FF2B5EF4-FFF2-40B4-BE49-F238E27FC236}">
                      <a16:creationId xmlns:a16="http://schemas.microsoft.com/office/drawing/2014/main" id="{9C31518B-A08F-9353-E609-E150FC5743A3}"/>
                    </a:ext>
                  </a:extLst>
                </p:cNvPr>
                <p:cNvGrpSpPr/>
                <p:nvPr/>
              </p:nvGrpSpPr>
              <p:grpSpPr>
                <a:xfrm>
                  <a:off x="4183064" y="2768776"/>
                  <a:ext cx="73025" cy="73025"/>
                  <a:chOff x="7998618" y="2949575"/>
                  <a:chExt cx="73025" cy="73025"/>
                </a:xfrm>
              </p:grpSpPr>
              <p:sp>
                <p:nvSpPr>
                  <p:cNvPr id="677" name="Freeform 676">
                    <a:extLst>
                      <a:ext uri="{FF2B5EF4-FFF2-40B4-BE49-F238E27FC236}">
                        <a16:creationId xmlns:a16="http://schemas.microsoft.com/office/drawing/2014/main" id="{0DBADC31-BE64-132B-CFA9-E285367C351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78" name="Freeform 677">
                    <a:extLst>
                      <a:ext uri="{FF2B5EF4-FFF2-40B4-BE49-F238E27FC236}">
                        <a16:creationId xmlns:a16="http://schemas.microsoft.com/office/drawing/2014/main" id="{BF514CC7-9D39-3323-E766-1129B523032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69" name="Group 268">
                  <a:extLst>
                    <a:ext uri="{FF2B5EF4-FFF2-40B4-BE49-F238E27FC236}">
                      <a16:creationId xmlns:a16="http://schemas.microsoft.com/office/drawing/2014/main" id="{F454314D-629C-11A8-3C80-B2E40026CCD4}"/>
                    </a:ext>
                  </a:extLst>
                </p:cNvPr>
                <p:cNvGrpSpPr/>
                <p:nvPr/>
              </p:nvGrpSpPr>
              <p:grpSpPr>
                <a:xfrm>
                  <a:off x="4202114" y="2768776"/>
                  <a:ext cx="73025" cy="73025"/>
                  <a:chOff x="7998618" y="2949575"/>
                  <a:chExt cx="73025" cy="73025"/>
                </a:xfrm>
              </p:grpSpPr>
              <p:sp>
                <p:nvSpPr>
                  <p:cNvPr id="675" name="Freeform 674">
                    <a:extLst>
                      <a:ext uri="{FF2B5EF4-FFF2-40B4-BE49-F238E27FC236}">
                        <a16:creationId xmlns:a16="http://schemas.microsoft.com/office/drawing/2014/main" id="{661421BD-5940-6F0E-8ADF-5E04122BD7A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76" name="Freeform 675">
                    <a:extLst>
                      <a:ext uri="{FF2B5EF4-FFF2-40B4-BE49-F238E27FC236}">
                        <a16:creationId xmlns:a16="http://schemas.microsoft.com/office/drawing/2014/main" id="{68B0B83B-2E01-40E7-15E0-2B8F4ABCB05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0" name="Group 269">
                  <a:extLst>
                    <a:ext uri="{FF2B5EF4-FFF2-40B4-BE49-F238E27FC236}">
                      <a16:creationId xmlns:a16="http://schemas.microsoft.com/office/drawing/2014/main" id="{D64CBC52-B5F4-C03A-3DB2-493999B5213D}"/>
                    </a:ext>
                  </a:extLst>
                </p:cNvPr>
                <p:cNvGrpSpPr/>
                <p:nvPr/>
              </p:nvGrpSpPr>
              <p:grpSpPr>
                <a:xfrm>
                  <a:off x="4075114" y="2765601"/>
                  <a:ext cx="73025" cy="73025"/>
                  <a:chOff x="7998618" y="2949575"/>
                  <a:chExt cx="73025" cy="73025"/>
                </a:xfrm>
              </p:grpSpPr>
              <p:sp>
                <p:nvSpPr>
                  <p:cNvPr id="673" name="Freeform 672">
                    <a:extLst>
                      <a:ext uri="{FF2B5EF4-FFF2-40B4-BE49-F238E27FC236}">
                        <a16:creationId xmlns:a16="http://schemas.microsoft.com/office/drawing/2014/main" id="{C2EE73F1-82B4-32D3-07C8-D1C559852ED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74" name="Freeform 673">
                    <a:extLst>
                      <a:ext uri="{FF2B5EF4-FFF2-40B4-BE49-F238E27FC236}">
                        <a16:creationId xmlns:a16="http://schemas.microsoft.com/office/drawing/2014/main" id="{99BF86CE-1B41-D6F5-423D-B790622DE63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1" name="Group 270">
                  <a:extLst>
                    <a:ext uri="{FF2B5EF4-FFF2-40B4-BE49-F238E27FC236}">
                      <a16:creationId xmlns:a16="http://schemas.microsoft.com/office/drawing/2014/main" id="{95B45A25-5230-30C0-0AD5-11D1A0A633CA}"/>
                    </a:ext>
                  </a:extLst>
                </p:cNvPr>
                <p:cNvGrpSpPr/>
                <p:nvPr/>
              </p:nvGrpSpPr>
              <p:grpSpPr>
                <a:xfrm>
                  <a:off x="4094164" y="2765601"/>
                  <a:ext cx="73025" cy="73025"/>
                  <a:chOff x="7998618" y="2949575"/>
                  <a:chExt cx="73025" cy="73025"/>
                </a:xfrm>
              </p:grpSpPr>
              <p:sp>
                <p:nvSpPr>
                  <p:cNvPr id="671" name="Freeform 670">
                    <a:extLst>
                      <a:ext uri="{FF2B5EF4-FFF2-40B4-BE49-F238E27FC236}">
                        <a16:creationId xmlns:a16="http://schemas.microsoft.com/office/drawing/2014/main" id="{726732EC-96F0-0A8E-B0E4-6A688E75513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72" name="Freeform 671">
                    <a:extLst>
                      <a:ext uri="{FF2B5EF4-FFF2-40B4-BE49-F238E27FC236}">
                        <a16:creationId xmlns:a16="http://schemas.microsoft.com/office/drawing/2014/main" id="{7604204F-DB4A-EAF0-EB34-6E180C5AA6D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2" name="Group 271">
                  <a:extLst>
                    <a:ext uri="{FF2B5EF4-FFF2-40B4-BE49-F238E27FC236}">
                      <a16:creationId xmlns:a16="http://schemas.microsoft.com/office/drawing/2014/main" id="{4E0179B7-09BE-BDC2-6441-B51EE084734F}"/>
                    </a:ext>
                  </a:extLst>
                </p:cNvPr>
                <p:cNvGrpSpPr/>
                <p:nvPr/>
              </p:nvGrpSpPr>
              <p:grpSpPr>
                <a:xfrm>
                  <a:off x="4113214" y="2765601"/>
                  <a:ext cx="73025" cy="73025"/>
                  <a:chOff x="7998618" y="2949575"/>
                  <a:chExt cx="73025" cy="73025"/>
                </a:xfrm>
              </p:grpSpPr>
              <p:sp>
                <p:nvSpPr>
                  <p:cNvPr id="669" name="Freeform 668">
                    <a:extLst>
                      <a:ext uri="{FF2B5EF4-FFF2-40B4-BE49-F238E27FC236}">
                        <a16:creationId xmlns:a16="http://schemas.microsoft.com/office/drawing/2014/main" id="{0F62743D-9C3B-2884-A7C7-8A12251B340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70" name="Freeform 669">
                    <a:extLst>
                      <a:ext uri="{FF2B5EF4-FFF2-40B4-BE49-F238E27FC236}">
                        <a16:creationId xmlns:a16="http://schemas.microsoft.com/office/drawing/2014/main" id="{6BC19CDF-6731-D6BF-EB1D-9A8D081B2F4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3" name="Group 272">
                  <a:extLst>
                    <a:ext uri="{FF2B5EF4-FFF2-40B4-BE49-F238E27FC236}">
                      <a16:creationId xmlns:a16="http://schemas.microsoft.com/office/drawing/2014/main" id="{43A9112A-18EC-7C68-59C3-E633AE5BA79F}"/>
                    </a:ext>
                  </a:extLst>
                </p:cNvPr>
                <p:cNvGrpSpPr/>
                <p:nvPr/>
              </p:nvGrpSpPr>
              <p:grpSpPr>
                <a:xfrm>
                  <a:off x="4132264" y="2765601"/>
                  <a:ext cx="73025" cy="73025"/>
                  <a:chOff x="7998618" y="2949575"/>
                  <a:chExt cx="73025" cy="73025"/>
                </a:xfrm>
              </p:grpSpPr>
              <p:sp>
                <p:nvSpPr>
                  <p:cNvPr id="667" name="Freeform 666">
                    <a:extLst>
                      <a:ext uri="{FF2B5EF4-FFF2-40B4-BE49-F238E27FC236}">
                        <a16:creationId xmlns:a16="http://schemas.microsoft.com/office/drawing/2014/main" id="{4E53988F-6FA7-BE89-74EC-D23D6FA7B93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8" name="Freeform 667">
                    <a:extLst>
                      <a:ext uri="{FF2B5EF4-FFF2-40B4-BE49-F238E27FC236}">
                        <a16:creationId xmlns:a16="http://schemas.microsoft.com/office/drawing/2014/main" id="{6D6BE1D2-0B2A-7373-DB2B-7DAE14497A2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4" name="Group 273">
                  <a:extLst>
                    <a:ext uri="{FF2B5EF4-FFF2-40B4-BE49-F238E27FC236}">
                      <a16:creationId xmlns:a16="http://schemas.microsoft.com/office/drawing/2014/main" id="{F1386798-788C-1393-3CEF-922A2C2DC782}"/>
                    </a:ext>
                  </a:extLst>
                </p:cNvPr>
                <p:cNvGrpSpPr/>
                <p:nvPr/>
              </p:nvGrpSpPr>
              <p:grpSpPr>
                <a:xfrm>
                  <a:off x="4144964" y="2765601"/>
                  <a:ext cx="73025" cy="73025"/>
                  <a:chOff x="7998618" y="2949575"/>
                  <a:chExt cx="73025" cy="73025"/>
                </a:xfrm>
              </p:grpSpPr>
              <p:sp>
                <p:nvSpPr>
                  <p:cNvPr id="665" name="Freeform 664">
                    <a:extLst>
                      <a:ext uri="{FF2B5EF4-FFF2-40B4-BE49-F238E27FC236}">
                        <a16:creationId xmlns:a16="http://schemas.microsoft.com/office/drawing/2014/main" id="{00E6C9D3-3A74-580C-8FDA-5E9C6430B54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6" name="Freeform 665">
                    <a:extLst>
                      <a:ext uri="{FF2B5EF4-FFF2-40B4-BE49-F238E27FC236}">
                        <a16:creationId xmlns:a16="http://schemas.microsoft.com/office/drawing/2014/main" id="{A27DD73F-9B4E-C89B-67C3-48FE3BE13E3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5" name="Group 274">
                  <a:extLst>
                    <a:ext uri="{FF2B5EF4-FFF2-40B4-BE49-F238E27FC236}">
                      <a16:creationId xmlns:a16="http://schemas.microsoft.com/office/drawing/2014/main" id="{2AC371BE-E187-3BDB-2D59-CDB2DD69B26C}"/>
                    </a:ext>
                  </a:extLst>
                </p:cNvPr>
                <p:cNvGrpSpPr/>
                <p:nvPr/>
              </p:nvGrpSpPr>
              <p:grpSpPr>
                <a:xfrm>
                  <a:off x="4160839" y="2765601"/>
                  <a:ext cx="73025" cy="73025"/>
                  <a:chOff x="7998618" y="2949575"/>
                  <a:chExt cx="73025" cy="73025"/>
                </a:xfrm>
              </p:grpSpPr>
              <p:sp>
                <p:nvSpPr>
                  <p:cNvPr id="663" name="Freeform 662">
                    <a:extLst>
                      <a:ext uri="{FF2B5EF4-FFF2-40B4-BE49-F238E27FC236}">
                        <a16:creationId xmlns:a16="http://schemas.microsoft.com/office/drawing/2014/main" id="{BA9DD79D-AF9E-7E47-6B69-E2C03789B0F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4" name="Freeform 663">
                    <a:extLst>
                      <a:ext uri="{FF2B5EF4-FFF2-40B4-BE49-F238E27FC236}">
                        <a16:creationId xmlns:a16="http://schemas.microsoft.com/office/drawing/2014/main" id="{9F7CCEC9-5B65-3EB1-ECA4-324F5DCBCFE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6" name="Group 275">
                  <a:extLst>
                    <a:ext uri="{FF2B5EF4-FFF2-40B4-BE49-F238E27FC236}">
                      <a16:creationId xmlns:a16="http://schemas.microsoft.com/office/drawing/2014/main" id="{F8A1DBD1-AACE-947A-32DF-7336B97364B5}"/>
                    </a:ext>
                  </a:extLst>
                </p:cNvPr>
                <p:cNvGrpSpPr/>
                <p:nvPr/>
              </p:nvGrpSpPr>
              <p:grpSpPr>
                <a:xfrm>
                  <a:off x="3995739" y="2746551"/>
                  <a:ext cx="73025" cy="73025"/>
                  <a:chOff x="7998618" y="2949575"/>
                  <a:chExt cx="73025" cy="73025"/>
                </a:xfrm>
              </p:grpSpPr>
              <p:sp>
                <p:nvSpPr>
                  <p:cNvPr id="661" name="Freeform 660">
                    <a:extLst>
                      <a:ext uri="{FF2B5EF4-FFF2-40B4-BE49-F238E27FC236}">
                        <a16:creationId xmlns:a16="http://schemas.microsoft.com/office/drawing/2014/main" id="{847874EF-14C9-0379-59CF-3BE785C8410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2" name="Freeform 661">
                    <a:extLst>
                      <a:ext uri="{FF2B5EF4-FFF2-40B4-BE49-F238E27FC236}">
                        <a16:creationId xmlns:a16="http://schemas.microsoft.com/office/drawing/2014/main" id="{88D92F55-DF54-FEB3-4884-4AAEBB185BE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7" name="Group 276">
                  <a:extLst>
                    <a:ext uri="{FF2B5EF4-FFF2-40B4-BE49-F238E27FC236}">
                      <a16:creationId xmlns:a16="http://schemas.microsoft.com/office/drawing/2014/main" id="{90AA6388-1667-33FD-5DCF-1232F6102D9F}"/>
                    </a:ext>
                  </a:extLst>
                </p:cNvPr>
                <p:cNvGrpSpPr/>
                <p:nvPr/>
              </p:nvGrpSpPr>
              <p:grpSpPr>
                <a:xfrm>
                  <a:off x="4056064" y="2746551"/>
                  <a:ext cx="73025" cy="73025"/>
                  <a:chOff x="7998618" y="2949575"/>
                  <a:chExt cx="73025" cy="73025"/>
                </a:xfrm>
              </p:grpSpPr>
              <p:sp>
                <p:nvSpPr>
                  <p:cNvPr id="659" name="Freeform 658">
                    <a:extLst>
                      <a:ext uri="{FF2B5EF4-FFF2-40B4-BE49-F238E27FC236}">
                        <a16:creationId xmlns:a16="http://schemas.microsoft.com/office/drawing/2014/main" id="{5C2C1AA5-EBB1-02A0-8589-FE3635856EE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0" name="Freeform 659">
                    <a:extLst>
                      <a:ext uri="{FF2B5EF4-FFF2-40B4-BE49-F238E27FC236}">
                        <a16:creationId xmlns:a16="http://schemas.microsoft.com/office/drawing/2014/main" id="{69A48249-8827-DFF0-2930-0043EB982C9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8" name="Group 277">
                  <a:extLst>
                    <a:ext uri="{FF2B5EF4-FFF2-40B4-BE49-F238E27FC236}">
                      <a16:creationId xmlns:a16="http://schemas.microsoft.com/office/drawing/2014/main" id="{7B9886A4-89DA-5EF6-EE34-5A1A422C3DEE}"/>
                    </a:ext>
                  </a:extLst>
                </p:cNvPr>
                <p:cNvGrpSpPr/>
                <p:nvPr/>
              </p:nvGrpSpPr>
              <p:grpSpPr>
                <a:xfrm>
                  <a:off x="4011614" y="2746551"/>
                  <a:ext cx="73025" cy="73025"/>
                  <a:chOff x="7998618" y="2949575"/>
                  <a:chExt cx="73025" cy="73025"/>
                </a:xfrm>
              </p:grpSpPr>
              <p:sp>
                <p:nvSpPr>
                  <p:cNvPr id="657" name="Freeform 656">
                    <a:extLst>
                      <a:ext uri="{FF2B5EF4-FFF2-40B4-BE49-F238E27FC236}">
                        <a16:creationId xmlns:a16="http://schemas.microsoft.com/office/drawing/2014/main" id="{6A74CAAD-2193-3607-133A-C60D66480D2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8" name="Freeform 657">
                    <a:extLst>
                      <a:ext uri="{FF2B5EF4-FFF2-40B4-BE49-F238E27FC236}">
                        <a16:creationId xmlns:a16="http://schemas.microsoft.com/office/drawing/2014/main" id="{B459D014-C66C-F23E-7941-19839A72C4D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79" name="Group 278">
                  <a:extLst>
                    <a:ext uri="{FF2B5EF4-FFF2-40B4-BE49-F238E27FC236}">
                      <a16:creationId xmlns:a16="http://schemas.microsoft.com/office/drawing/2014/main" id="{B809F1BD-9770-D176-212D-AD3D71628D17}"/>
                    </a:ext>
                  </a:extLst>
                </p:cNvPr>
                <p:cNvGrpSpPr/>
                <p:nvPr/>
              </p:nvGrpSpPr>
              <p:grpSpPr>
                <a:xfrm>
                  <a:off x="4040189" y="2746551"/>
                  <a:ext cx="73025" cy="73025"/>
                  <a:chOff x="7998618" y="2949575"/>
                  <a:chExt cx="73025" cy="73025"/>
                </a:xfrm>
              </p:grpSpPr>
              <p:sp>
                <p:nvSpPr>
                  <p:cNvPr id="655" name="Freeform 654">
                    <a:extLst>
                      <a:ext uri="{FF2B5EF4-FFF2-40B4-BE49-F238E27FC236}">
                        <a16:creationId xmlns:a16="http://schemas.microsoft.com/office/drawing/2014/main" id="{885669E7-A80B-FCDC-22F5-CB1E908CB2C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6" name="Freeform 655">
                    <a:extLst>
                      <a:ext uri="{FF2B5EF4-FFF2-40B4-BE49-F238E27FC236}">
                        <a16:creationId xmlns:a16="http://schemas.microsoft.com/office/drawing/2014/main" id="{92649254-1F97-CCD4-6719-CA320A62D80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0" name="Group 279">
                  <a:extLst>
                    <a:ext uri="{FF2B5EF4-FFF2-40B4-BE49-F238E27FC236}">
                      <a16:creationId xmlns:a16="http://schemas.microsoft.com/office/drawing/2014/main" id="{3F3B90D4-7317-674D-F3F3-A6E1A2D53B55}"/>
                    </a:ext>
                  </a:extLst>
                </p:cNvPr>
                <p:cNvGrpSpPr/>
                <p:nvPr/>
              </p:nvGrpSpPr>
              <p:grpSpPr>
                <a:xfrm>
                  <a:off x="4021139" y="2746551"/>
                  <a:ext cx="73025" cy="73025"/>
                  <a:chOff x="7998618" y="2949575"/>
                  <a:chExt cx="73025" cy="73025"/>
                </a:xfrm>
              </p:grpSpPr>
              <p:sp>
                <p:nvSpPr>
                  <p:cNvPr id="653" name="Freeform 652">
                    <a:extLst>
                      <a:ext uri="{FF2B5EF4-FFF2-40B4-BE49-F238E27FC236}">
                        <a16:creationId xmlns:a16="http://schemas.microsoft.com/office/drawing/2014/main" id="{3C7EB531-E842-02D7-01BC-B1F773D2898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4" name="Freeform 653">
                    <a:extLst>
                      <a:ext uri="{FF2B5EF4-FFF2-40B4-BE49-F238E27FC236}">
                        <a16:creationId xmlns:a16="http://schemas.microsoft.com/office/drawing/2014/main" id="{3D5B9090-6766-037E-C200-27090159E78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1" name="Group 280">
                  <a:extLst>
                    <a:ext uri="{FF2B5EF4-FFF2-40B4-BE49-F238E27FC236}">
                      <a16:creationId xmlns:a16="http://schemas.microsoft.com/office/drawing/2014/main" id="{09E3455C-FD80-3B24-46B2-113BC1274A47}"/>
                    </a:ext>
                  </a:extLst>
                </p:cNvPr>
                <p:cNvGrpSpPr/>
                <p:nvPr/>
              </p:nvGrpSpPr>
              <p:grpSpPr>
                <a:xfrm>
                  <a:off x="3932239" y="2737026"/>
                  <a:ext cx="73025" cy="73025"/>
                  <a:chOff x="7998618" y="2949575"/>
                  <a:chExt cx="73025" cy="73025"/>
                </a:xfrm>
              </p:grpSpPr>
              <p:sp>
                <p:nvSpPr>
                  <p:cNvPr id="651" name="Freeform 650">
                    <a:extLst>
                      <a:ext uri="{FF2B5EF4-FFF2-40B4-BE49-F238E27FC236}">
                        <a16:creationId xmlns:a16="http://schemas.microsoft.com/office/drawing/2014/main" id="{11226684-DA1A-F683-EB14-1433AD99AC2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2" name="Freeform 651">
                    <a:extLst>
                      <a:ext uri="{FF2B5EF4-FFF2-40B4-BE49-F238E27FC236}">
                        <a16:creationId xmlns:a16="http://schemas.microsoft.com/office/drawing/2014/main" id="{A82C9AC6-596A-9030-1D0F-32AB3CE4543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2" name="Group 281">
                  <a:extLst>
                    <a:ext uri="{FF2B5EF4-FFF2-40B4-BE49-F238E27FC236}">
                      <a16:creationId xmlns:a16="http://schemas.microsoft.com/office/drawing/2014/main" id="{4F6176E9-F691-7473-AB60-F0456EAF12AA}"/>
                    </a:ext>
                  </a:extLst>
                </p:cNvPr>
                <p:cNvGrpSpPr/>
                <p:nvPr/>
              </p:nvGrpSpPr>
              <p:grpSpPr>
                <a:xfrm>
                  <a:off x="3976689" y="2737026"/>
                  <a:ext cx="73025" cy="73025"/>
                  <a:chOff x="7998618" y="2949575"/>
                  <a:chExt cx="73025" cy="73025"/>
                </a:xfrm>
              </p:grpSpPr>
              <p:sp>
                <p:nvSpPr>
                  <p:cNvPr id="649" name="Freeform 648">
                    <a:extLst>
                      <a:ext uri="{FF2B5EF4-FFF2-40B4-BE49-F238E27FC236}">
                        <a16:creationId xmlns:a16="http://schemas.microsoft.com/office/drawing/2014/main" id="{7AA37CA0-A55E-9B3F-63E9-B2AFB1E8AB4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0" name="Freeform 649">
                    <a:extLst>
                      <a:ext uri="{FF2B5EF4-FFF2-40B4-BE49-F238E27FC236}">
                        <a16:creationId xmlns:a16="http://schemas.microsoft.com/office/drawing/2014/main" id="{DDE4032D-4C7F-BE04-7CB7-1C0319E824F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3" name="Group 282">
                  <a:extLst>
                    <a:ext uri="{FF2B5EF4-FFF2-40B4-BE49-F238E27FC236}">
                      <a16:creationId xmlns:a16="http://schemas.microsoft.com/office/drawing/2014/main" id="{31F9864D-7586-3A18-702E-11477C07C482}"/>
                    </a:ext>
                  </a:extLst>
                </p:cNvPr>
                <p:cNvGrpSpPr/>
                <p:nvPr/>
              </p:nvGrpSpPr>
              <p:grpSpPr>
                <a:xfrm>
                  <a:off x="3948114" y="2737026"/>
                  <a:ext cx="73025" cy="73025"/>
                  <a:chOff x="7998618" y="2949575"/>
                  <a:chExt cx="73025" cy="73025"/>
                </a:xfrm>
              </p:grpSpPr>
              <p:sp>
                <p:nvSpPr>
                  <p:cNvPr id="647" name="Freeform 646">
                    <a:extLst>
                      <a:ext uri="{FF2B5EF4-FFF2-40B4-BE49-F238E27FC236}">
                        <a16:creationId xmlns:a16="http://schemas.microsoft.com/office/drawing/2014/main" id="{FDEEB57D-087E-AB69-44B3-CB6FCD6E710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48" name="Freeform 647">
                    <a:extLst>
                      <a:ext uri="{FF2B5EF4-FFF2-40B4-BE49-F238E27FC236}">
                        <a16:creationId xmlns:a16="http://schemas.microsoft.com/office/drawing/2014/main" id="{9FFE4F14-69C2-8DEE-6D1A-2AC51B050E3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4" name="Group 283">
                  <a:extLst>
                    <a:ext uri="{FF2B5EF4-FFF2-40B4-BE49-F238E27FC236}">
                      <a16:creationId xmlns:a16="http://schemas.microsoft.com/office/drawing/2014/main" id="{459EDD2E-8A2B-FB69-B696-FBCF4BDDA232}"/>
                    </a:ext>
                  </a:extLst>
                </p:cNvPr>
                <p:cNvGrpSpPr/>
                <p:nvPr/>
              </p:nvGrpSpPr>
              <p:grpSpPr>
                <a:xfrm>
                  <a:off x="3963989" y="2737026"/>
                  <a:ext cx="73025" cy="73025"/>
                  <a:chOff x="7998618" y="2949575"/>
                  <a:chExt cx="73025" cy="73025"/>
                </a:xfrm>
              </p:grpSpPr>
              <p:sp>
                <p:nvSpPr>
                  <p:cNvPr id="645" name="Freeform 644">
                    <a:extLst>
                      <a:ext uri="{FF2B5EF4-FFF2-40B4-BE49-F238E27FC236}">
                        <a16:creationId xmlns:a16="http://schemas.microsoft.com/office/drawing/2014/main" id="{AAE881B4-E840-46EE-3578-17C0A5B3E6F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46" name="Freeform 645">
                    <a:extLst>
                      <a:ext uri="{FF2B5EF4-FFF2-40B4-BE49-F238E27FC236}">
                        <a16:creationId xmlns:a16="http://schemas.microsoft.com/office/drawing/2014/main" id="{B2A4A132-9ED6-7237-5D6C-31B3C17E96E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5" name="Group 284">
                  <a:extLst>
                    <a:ext uri="{FF2B5EF4-FFF2-40B4-BE49-F238E27FC236}">
                      <a16:creationId xmlns:a16="http://schemas.microsoft.com/office/drawing/2014/main" id="{A17CEE74-8513-806D-4492-E143CF2FF778}"/>
                    </a:ext>
                  </a:extLst>
                </p:cNvPr>
                <p:cNvGrpSpPr/>
                <p:nvPr/>
              </p:nvGrpSpPr>
              <p:grpSpPr>
                <a:xfrm>
                  <a:off x="3871914" y="2733851"/>
                  <a:ext cx="73025" cy="73025"/>
                  <a:chOff x="7998618" y="2949575"/>
                  <a:chExt cx="73025" cy="73025"/>
                </a:xfrm>
              </p:grpSpPr>
              <p:sp>
                <p:nvSpPr>
                  <p:cNvPr id="643" name="Freeform 642">
                    <a:extLst>
                      <a:ext uri="{FF2B5EF4-FFF2-40B4-BE49-F238E27FC236}">
                        <a16:creationId xmlns:a16="http://schemas.microsoft.com/office/drawing/2014/main" id="{3DF2EC5F-05BB-5C9E-E1AB-2824FFA4624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44" name="Freeform 643">
                    <a:extLst>
                      <a:ext uri="{FF2B5EF4-FFF2-40B4-BE49-F238E27FC236}">
                        <a16:creationId xmlns:a16="http://schemas.microsoft.com/office/drawing/2014/main" id="{2C904503-9689-BA68-F1C0-0CE1D9DC418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6" name="Group 285">
                  <a:extLst>
                    <a:ext uri="{FF2B5EF4-FFF2-40B4-BE49-F238E27FC236}">
                      <a16:creationId xmlns:a16="http://schemas.microsoft.com/office/drawing/2014/main" id="{72A3F6A4-5DB6-4CA1-1BDD-DC869E207E8A}"/>
                    </a:ext>
                  </a:extLst>
                </p:cNvPr>
                <p:cNvGrpSpPr/>
                <p:nvPr/>
              </p:nvGrpSpPr>
              <p:grpSpPr>
                <a:xfrm>
                  <a:off x="3913189" y="2733851"/>
                  <a:ext cx="73025" cy="73025"/>
                  <a:chOff x="7998618" y="2949575"/>
                  <a:chExt cx="73025" cy="73025"/>
                </a:xfrm>
              </p:grpSpPr>
              <p:sp>
                <p:nvSpPr>
                  <p:cNvPr id="641" name="Freeform 640">
                    <a:extLst>
                      <a:ext uri="{FF2B5EF4-FFF2-40B4-BE49-F238E27FC236}">
                        <a16:creationId xmlns:a16="http://schemas.microsoft.com/office/drawing/2014/main" id="{94AEF803-618E-1B0B-8D06-A90D0CCF0FD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42" name="Freeform 641">
                    <a:extLst>
                      <a:ext uri="{FF2B5EF4-FFF2-40B4-BE49-F238E27FC236}">
                        <a16:creationId xmlns:a16="http://schemas.microsoft.com/office/drawing/2014/main" id="{38B1E46B-3797-5052-9AAA-04E5C4FA90B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7" name="Group 286">
                  <a:extLst>
                    <a:ext uri="{FF2B5EF4-FFF2-40B4-BE49-F238E27FC236}">
                      <a16:creationId xmlns:a16="http://schemas.microsoft.com/office/drawing/2014/main" id="{AB278355-9253-9F3F-2E62-FF0A8F5448DD}"/>
                    </a:ext>
                  </a:extLst>
                </p:cNvPr>
                <p:cNvGrpSpPr/>
                <p:nvPr/>
              </p:nvGrpSpPr>
              <p:grpSpPr>
                <a:xfrm>
                  <a:off x="3887789" y="2733851"/>
                  <a:ext cx="73025" cy="73025"/>
                  <a:chOff x="7998618" y="2949575"/>
                  <a:chExt cx="73025" cy="73025"/>
                </a:xfrm>
              </p:grpSpPr>
              <p:sp>
                <p:nvSpPr>
                  <p:cNvPr id="639" name="Freeform 638">
                    <a:extLst>
                      <a:ext uri="{FF2B5EF4-FFF2-40B4-BE49-F238E27FC236}">
                        <a16:creationId xmlns:a16="http://schemas.microsoft.com/office/drawing/2014/main" id="{9F0EF962-1A3E-3AE6-DBAE-E542201689B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40" name="Freeform 639">
                    <a:extLst>
                      <a:ext uri="{FF2B5EF4-FFF2-40B4-BE49-F238E27FC236}">
                        <a16:creationId xmlns:a16="http://schemas.microsoft.com/office/drawing/2014/main" id="{92C938C0-4EC8-9C84-6E03-0F793774123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8" name="Group 287">
                  <a:extLst>
                    <a:ext uri="{FF2B5EF4-FFF2-40B4-BE49-F238E27FC236}">
                      <a16:creationId xmlns:a16="http://schemas.microsoft.com/office/drawing/2014/main" id="{DE1291AE-37B8-1591-A69C-4FD8B68A6289}"/>
                    </a:ext>
                  </a:extLst>
                </p:cNvPr>
                <p:cNvGrpSpPr/>
                <p:nvPr/>
              </p:nvGrpSpPr>
              <p:grpSpPr>
                <a:xfrm>
                  <a:off x="3900489" y="2733851"/>
                  <a:ext cx="73025" cy="73025"/>
                  <a:chOff x="7998618" y="2949575"/>
                  <a:chExt cx="73025" cy="73025"/>
                </a:xfrm>
              </p:grpSpPr>
              <p:sp>
                <p:nvSpPr>
                  <p:cNvPr id="637" name="Freeform 636">
                    <a:extLst>
                      <a:ext uri="{FF2B5EF4-FFF2-40B4-BE49-F238E27FC236}">
                        <a16:creationId xmlns:a16="http://schemas.microsoft.com/office/drawing/2014/main" id="{54F518DC-1C82-5709-BED5-BB7ECA4ADF7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38" name="Freeform 637">
                    <a:extLst>
                      <a:ext uri="{FF2B5EF4-FFF2-40B4-BE49-F238E27FC236}">
                        <a16:creationId xmlns:a16="http://schemas.microsoft.com/office/drawing/2014/main" id="{D03585A8-18BE-7B62-D640-9ABBD6987AB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89" name="Group 288">
                  <a:extLst>
                    <a:ext uri="{FF2B5EF4-FFF2-40B4-BE49-F238E27FC236}">
                      <a16:creationId xmlns:a16="http://schemas.microsoft.com/office/drawing/2014/main" id="{2ACB6E67-590F-F24C-D38A-47C53A513706}"/>
                    </a:ext>
                  </a:extLst>
                </p:cNvPr>
                <p:cNvGrpSpPr/>
                <p:nvPr/>
              </p:nvGrpSpPr>
              <p:grpSpPr>
                <a:xfrm>
                  <a:off x="3840164" y="2730676"/>
                  <a:ext cx="73025" cy="73025"/>
                  <a:chOff x="7998618" y="2949575"/>
                  <a:chExt cx="73025" cy="73025"/>
                </a:xfrm>
              </p:grpSpPr>
              <p:sp>
                <p:nvSpPr>
                  <p:cNvPr id="635" name="Freeform 634">
                    <a:extLst>
                      <a:ext uri="{FF2B5EF4-FFF2-40B4-BE49-F238E27FC236}">
                        <a16:creationId xmlns:a16="http://schemas.microsoft.com/office/drawing/2014/main" id="{F185D9BA-33CE-FC1A-4CFA-F00232BB806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36" name="Freeform 635">
                    <a:extLst>
                      <a:ext uri="{FF2B5EF4-FFF2-40B4-BE49-F238E27FC236}">
                        <a16:creationId xmlns:a16="http://schemas.microsoft.com/office/drawing/2014/main" id="{0ECB7F9F-DF0C-2051-6011-C0B009718A9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0" name="Group 289">
                  <a:extLst>
                    <a:ext uri="{FF2B5EF4-FFF2-40B4-BE49-F238E27FC236}">
                      <a16:creationId xmlns:a16="http://schemas.microsoft.com/office/drawing/2014/main" id="{D1CCF9CF-A780-9FDA-C90E-1EA8B0CD7A40}"/>
                    </a:ext>
                  </a:extLst>
                </p:cNvPr>
                <p:cNvGrpSpPr/>
                <p:nvPr/>
              </p:nvGrpSpPr>
              <p:grpSpPr>
                <a:xfrm>
                  <a:off x="3827464" y="2692576"/>
                  <a:ext cx="73025" cy="73025"/>
                  <a:chOff x="7998618" y="2949575"/>
                  <a:chExt cx="73025" cy="73025"/>
                </a:xfrm>
              </p:grpSpPr>
              <p:sp>
                <p:nvSpPr>
                  <p:cNvPr id="633" name="Freeform 632">
                    <a:extLst>
                      <a:ext uri="{FF2B5EF4-FFF2-40B4-BE49-F238E27FC236}">
                        <a16:creationId xmlns:a16="http://schemas.microsoft.com/office/drawing/2014/main" id="{67F26E0F-8EA1-F79D-80AC-DE6AA7DC478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34" name="Freeform 633">
                    <a:extLst>
                      <a:ext uri="{FF2B5EF4-FFF2-40B4-BE49-F238E27FC236}">
                        <a16:creationId xmlns:a16="http://schemas.microsoft.com/office/drawing/2014/main" id="{FFB9B89B-033C-E286-7484-80C449A2939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1" name="Group 290">
                  <a:extLst>
                    <a:ext uri="{FF2B5EF4-FFF2-40B4-BE49-F238E27FC236}">
                      <a16:creationId xmlns:a16="http://schemas.microsoft.com/office/drawing/2014/main" id="{EDC48338-AFF1-85A3-5CAD-BEB6DEC30CBB}"/>
                    </a:ext>
                  </a:extLst>
                </p:cNvPr>
                <p:cNvGrpSpPr/>
                <p:nvPr/>
              </p:nvGrpSpPr>
              <p:grpSpPr>
                <a:xfrm>
                  <a:off x="3808414" y="2686226"/>
                  <a:ext cx="73025" cy="73025"/>
                  <a:chOff x="7998618" y="2949575"/>
                  <a:chExt cx="73025" cy="73025"/>
                </a:xfrm>
              </p:grpSpPr>
              <p:sp>
                <p:nvSpPr>
                  <p:cNvPr id="631" name="Freeform 630">
                    <a:extLst>
                      <a:ext uri="{FF2B5EF4-FFF2-40B4-BE49-F238E27FC236}">
                        <a16:creationId xmlns:a16="http://schemas.microsoft.com/office/drawing/2014/main" id="{4D6A9C07-9926-0CF9-AD9F-7C102B90489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32" name="Freeform 631">
                    <a:extLst>
                      <a:ext uri="{FF2B5EF4-FFF2-40B4-BE49-F238E27FC236}">
                        <a16:creationId xmlns:a16="http://schemas.microsoft.com/office/drawing/2014/main" id="{832A325E-3D3F-E645-C00F-A9120A86B9E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2" name="Group 291">
                  <a:extLst>
                    <a:ext uri="{FF2B5EF4-FFF2-40B4-BE49-F238E27FC236}">
                      <a16:creationId xmlns:a16="http://schemas.microsoft.com/office/drawing/2014/main" id="{72857DA9-C088-2FFB-DE9D-0F18BE20A6B3}"/>
                    </a:ext>
                  </a:extLst>
                </p:cNvPr>
                <p:cNvGrpSpPr/>
                <p:nvPr/>
              </p:nvGrpSpPr>
              <p:grpSpPr>
                <a:xfrm>
                  <a:off x="3706814" y="2686226"/>
                  <a:ext cx="73025" cy="73025"/>
                  <a:chOff x="7998618" y="2949575"/>
                  <a:chExt cx="73025" cy="73025"/>
                </a:xfrm>
              </p:grpSpPr>
              <p:sp>
                <p:nvSpPr>
                  <p:cNvPr id="629" name="Freeform 628">
                    <a:extLst>
                      <a:ext uri="{FF2B5EF4-FFF2-40B4-BE49-F238E27FC236}">
                        <a16:creationId xmlns:a16="http://schemas.microsoft.com/office/drawing/2014/main" id="{504AFFC0-7177-98EC-9957-5EF502FCE47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30" name="Freeform 629">
                    <a:extLst>
                      <a:ext uri="{FF2B5EF4-FFF2-40B4-BE49-F238E27FC236}">
                        <a16:creationId xmlns:a16="http://schemas.microsoft.com/office/drawing/2014/main" id="{3CCA5FCC-6114-45AB-8310-3BF013E2838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3" name="Group 292">
                  <a:extLst>
                    <a:ext uri="{FF2B5EF4-FFF2-40B4-BE49-F238E27FC236}">
                      <a16:creationId xmlns:a16="http://schemas.microsoft.com/office/drawing/2014/main" id="{320AE89E-C653-F0FD-C19A-7E45F32D4AAF}"/>
                    </a:ext>
                  </a:extLst>
                </p:cNvPr>
                <p:cNvGrpSpPr/>
                <p:nvPr/>
              </p:nvGrpSpPr>
              <p:grpSpPr>
                <a:xfrm>
                  <a:off x="3725864" y="2686226"/>
                  <a:ext cx="73025" cy="73025"/>
                  <a:chOff x="7998618" y="2949575"/>
                  <a:chExt cx="73025" cy="73025"/>
                </a:xfrm>
              </p:grpSpPr>
              <p:sp>
                <p:nvSpPr>
                  <p:cNvPr id="627" name="Freeform 626">
                    <a:extLst>
                      <a:ext uri="{FF2B5EF4-FFF2-40B4-BE49-F238E27FC236}">
                        <a16:creationId xmlns:a16="http://schemas.microsoft.com/office/drawing/2014/main" id="{7BCACB84-E72D-1A57-3E36-73DFDEAEFB0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28" name="Freeform 627">
                    <a:extLst>
                      <a:ext uri="{FF2B5EF4-FFF2-40B4-BE49-F238E27FC236}">
                        <a16:creationId xmlns:a16="http://schemas.microsoft.com/office/drawing/2014/main" id="{68B4D739-A0DF-C494-4F9B-85AD70B09D0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4" name="Group 293">
                  <a:extLst>
                    <a:ext uri="{FF2B5EF4-FFF2-40B4-BE49-F238E27FC236}">
                      <a16:creationId xmlns:a16="http://schemas.microsoft.com/office/drawing/2014/main" id="{46ABC724-B74C-BD4E-36A3-6E32F2A82A01}"/>
                    </a:ext>
                  </a:extLst>
                </p:cNvPr>
                <p:cNvGrpSpPr/>
                <p:nvPr/>
              </p:nvGrpSpPr>
              <p:grpSpPr>
                <a:xfrm>
                  <a:off x="3744914" y="2686226"/>
                  <a:ext cx="73025" cy="73025"/>
                  <a:chOff x="7998618" y="2949575"/>
                  <a:chExt cx="73025" cy="73025"/>
                </a:xfrm>
              </p:grpSpPr>
              <p:sp>
                <p:nvSpPr>
                  <p:cNvPr id="625" name="Freeform 624">
                    <a:extLst>
                      <a:ext uri="{FF2B5EF4-FFF2-40B4-BE49-F238E27FC236}">
                        <a16:creationId xmlns:a16="http://schemas.microsoft.com/office/drawing/2014/main" id="{22832484-0447-8E3D-3805-8CC695D4E83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26" name="Freeform 625">
                    <a:extLst>
                      <a:ext uri="{FF2B5EF4-FFF2-40B4-BE49-F238E27FC236}">
                        <a16:creationId xmlns:a16="http://schemas.microsoft.com/office/drawing/2014/main" id="{6747A7A4-CD21-6DA2-3264-836FC73F664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5" name="Group 294">
                  <a:extLst>
                    <a:ext uri="{FF2B5EF4-FFF2-40B4-BE49-F238E27FC236}">
                      <a16:creationId xmlns:a16="http://schemas.microsoft.com/office/drawing/2014/main" id="{43856AF5-28A8-1159-A6E5-9F610083427E}"/>
                    </a:ext>
                  </a:extLst>
                </p:cNvPr>
                <p:cNvGrpSpPr/>
                <p:nvPr/>
              </p:nvGrpSpPr>
              <p:grpSpPr>
                <a:xfrm>
                  <a:off x="3763964" y="2686226"/>
                  <a:ext cx="73025" cy="73025"/>
                  <a:chOff x="7998618" y="2949575"/>
                  <a:chExt cx="73025" cy="73025"/>
                </a:xfrm>
              </p:grpSpPr>
              <p:sp>
                <p:nvSpPr>
                  <p:cNvPr id="623" name="Freeform 622">
                    <a:extLst>
                      <a:ext uri="{FF2B5EF4-FFF2-40B4-BE49-F238E27FC236}">
                        <a16:creationId xmlns:a16="http://schemas.microsoft.com/office/drawing/2014/main" id="{03F5F63C-4C26-5DC2-959D-CD9A372B636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24" name="Freeform 623">
                    <a:extLst>
                      <a:ext uri="{FF2B5EF4-FFF2-40B4-BE49-F238E27FC236}">
                        <a16:creationId xmlns:a16="http://schemas.microsoft.com/office/drawing/2014/main" id="{1011873F-B27D-8610-86E0-06BD65E4976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6" name="Group 295">
                  <a:extLst>
                    <a:ext uri="{FF2B5EF4-FFF2-40B4-BE49-F238E27FC236}">
                      <a16:creationId xmlns:a16="http://schemas.microsoft.com/office/drawing/2014/main" id="{D6F8BA51-2E9C-A938-153A-2A9A9C36D5F5}"/>
                    </a:ext>
                  </a:extLst>
                </p:cNvPr>
                <p:cNvGrpSpPr/>
                <p:nvPr/>
              </p:nvGrpSpPr>
              <p:grpSpPr>
                <a:xfrm>
                  <a:off x="3779839" y="2686226"/>
                  <a:ext cx="73025" cy="73025"/>
                  <a:chOff x="7998618" y="2949575"/>
                  <a:chExt cx="73025" cy="73025"/>
                </a:xfrm>
              </p:grpSpPr>
              <p:sp>
                <p:nvSpPr>
                  <p:cNvPr id="621" name="Freeform 620">
                    <a:extLst>
                      <a:ext uri="{FF2B5EF4-FFF2-40B4-BE49-F238E27FC236}">
                        <a16:creationId xmlns:a16="http://schemas.microsoft.com/office/drawing/2014/main" id="{D122F46A-74FB-DEB0-72A3-0E0A065C74D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22" name="Freeform 621">
                    <a:extLst>
                      <a:ext uri="{FF2B5EF4-FFF2-40B4-BE49-F238E27FC236}">
                        <a16:creationId xmlns:a16="http://schemas.microsoft.com/office/drawing/2014/main" id="{FF8A64DD-F402-3F0F-5930-023A3E4B492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7" name="Group 296">
                  <a:extLst>
                    <a:ext uri="{FF2B5EF4-FFF2-40B4-BE49-F238E27FC236}">
                      <a16:creationId xmlns:a16="http://schemas.microsoft.com/office/drawing/2014/main" id="{F02FC371-BF61-D669-B3E8-2264403759DF}"/>
                    </a:ext>
                  </a:extLst>
                </p:cNvPr>
                <p:cNvGrpSpPr/>
                <p:nvPr/>
              </p:nvGrpSpPr>
              <p:grpSpPr>
                <a:xfrm>
                  <a:off x="3795714" y="2686226"/>
                  <a:ext cx="73025" cy="73025"/>
                  <a:chOff x="7998618" y="2949575"/>
                  <a:chExt cx="73025" cy="73025"/>
                </a:xfrm>
              </p:grpSpPr>
              <p:sp>
                <p:nvSpPr>
                  <p:cNvPr id="619" name="Freeform 618">
                    <a:extLst>
                      <a:ext uri="{FF2B5EF4-FFF2-40B4-BE49-F238E27FC236}">
                        <a16:creationId xmlns:a16="http://schemas.microsoft.com/office/drawing/2014/main" id="{CA516996-C2E6-A678-26E5-AB96521B701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20" name="Freeform 619">
                    <a:extLst>
                      <a:ext uri="{FF2B5EF4-FFF2-40B4-BE49-F238E27FC236}">
                        <a16:creationId xmlns:a16="http://schemas.microsoft.com/office/drawing/2014/main" id="{F98D93C6-649C-DEAC-1BDF-342CB259741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8" name="Group 297">
                  <a:extLst>
                    <a:ext uri="{FF2B5EF4-FFF2-40B4-BE49-F238E27FC236}">
                      <a16:creationId xmlns:a16="http://schemas.microsoft.com/office/drawing/2014/main" id="{114851F8-6A00-489F-8D8D-1EFF826977A7}"/>
                    </a:ext>
                  </a:extLst>
                </p:cNvPr>
                <p:cNvGrpSpPr/>
                <p:nvPr/>
              </p:nvGrpSpPr>
              <p:grpSpPr>
                <a:xfrm>
                  <a:off x="3656014" y="2670351"/>
                  <a:ext cx="73025" cy="73025"/>
                  <a:chOff x="7998618" y="2949575"/>
                  <a:chExt cx="73025" cy="73025"/>
                </a:xfrm>
              </p:grpSpPr>
              <p:sp>
                <p:nvSpPr>
                  <p:cNvPr id="617" name="Freeform 616">
                    <a:extLst>
                      <a:ext uri="{FF2B5EF4-FFF2-40B4-BE49-F238E27FC236}">
                        <a16:creationId xmlns:a16="http://schemas.microsoft.com/office/drawing/2014/main" id="{09414603-DD03-21CC-96C8-4E8BFC8B104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8" name="Freeform 617">
                    <a:extLst>
                      <a:ext uri="{FF2B5EF4-FFF2-40B4-BE49-F238E27FC236}">
                        <a16:creationId xmlns:a16="http://schemas.microsoft.com/office/drawing/2014/main" id="{AD930AAA-35C0-C9B5-3A39-48A479CD45B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299" name="Group 298">
                  <a:extLst>
                    <a:ext uri="{FF2B5EF4-FFF2-40B4-BE49-F238E27FC236}">
                      <a16:creationId xmlns:a16="http://schemas.microsoft.com/office/drawing/2014/main" id="{290E50B1-9ABF-8006-A0CD-5FBD008FEF86}"/>
                    </a:ext>
                  </a:extLst>
                </p:cNvPr>
                <p:cNvGrpSpPr/>
                <p:nvPr/>
              </p:nvGrpSpPr>
              <p:grpSpPr>
                <a:xfrm>
                  <a:off x="3697289" y="2670351"/>
                  <a:ext cx="73025" cy="73025"/>
                  <a:chOff x="7998618" y="2949575"/>
                  <a:chExt cx="73025" cy="73025"/>
                </a:xfrm>
              </p:grpSpPr>
              <p:sp>
                <p:nvSpPr>
                  <p:cNvPr id="615" name="Freeform 614">
                    <a:extLst>
                      <a:ext uri="{FF2B5EF4-FFF2-40B4-BE49-F238E27FC236}">
                        <a16:creationId xmlns:a16="http://schemas.microsoft.com/office/drawing/2014/main" id="{A390FA6F-AFBC-8ACE-FF1D-ED0327B43A9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6" name="Freeform 615">
                    <a:extLst>
                      <a:ext uri="{FF2B5EF4-FFF2-40B4-BE49-F238E27FC236}">
                        <a16:creationId xmlns:a16="http://schemas.microsoft.com/office/drawing/2014/main" id="{861C3FBE-B29F-120C-10CA-25579760385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0" name="Group 299">
                  <a:extLst>
                    <a:ext uri="{FF2B5EF4-FFF2-40B4-BE49-F238E27FC236}">
                      <a16:creationId xmlns:a16="http://schemas.microsoft.com/office/drawing/2014/main" id="{953F45C7-2EBF-9E21-BA5E-3FC16D83D06D}"/>
                    </a:ext>
                  </a:extLst>
                </p:cNvPr>
                <p:cNvGrpSpPr/>
                <p:nvPr/>
              </p:nvGrpSpPr>
              <p:grpSpPr>
                <a:xfrm>
                  <a:off x="3671889" y="2670351"/>
                  <a:ext cx="73025" cy="73025"/>
                  <a:chOff x="7998618" y="2949575"/>
                  <a:chExt cx="73025" cy="73025"/>
                </a:xfrm>
              </p:grpSpPr>
              <p:sp>
                <p:nvSpPr>
                  <p:cNvPr id="613" name="Freeform 612">
                    <a:extLst>
                      <a:ext uri="{FF2B5EF4-FFF2-40B4-BE49-F238E27FC236}">
                        <a16:creationId xmlns:a16="http://schemas.microsoft.com/office/drawing/2014/main" id="{54BF58CF-554B-FF2C-65A7-5BF34A7DCF7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4" name="Freeform 613">
                    <a:extLst>
                      <a:ext uri="{FF2B5EF4-FFF2-40B4-BE49-F238E27FC236}">
                        <a16:creationId xmlns:a16="http://schemas.microsoft.com/office/drawing/2014/main" id="{989A188B-123F-11D7-7466-B2BD1A939DB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1" name="Group 300">
                  <a:extLst>
                    <a:ext uri="{FF2B5EF4-FFF2-40B4-BE49-F238E27FC236}">
                      <a16:creationId xmlns:a16="http://schemas.microsoft.com/office/drawing/2014/main" id="{A0799404-A388-4747-CBA0-5181684CF639}"/>
                    </a:ext>
                  </a:extLst>
                </p:cNvPr>
                <p:cNvGrpSpPr/>
                <p:nvPr/>
              </p:nvGrpSpPr>
              <p:grpSpPr>
                <a:xfrm>
                  <a:off x="3687764" y="2670351"/>
                  <a:ext cx="73025" cy="73025"/>
                  <a:chOff x="7998618" y="2949575"/>
                  <a:chExt cx="73025" cy="73025"/>
                </a:xfrm>
              </p:grpSpPr>
              <p:sp>
                <p:nvSpPr>
                  <p:cNvPr id="611" name="Freeform 610">
                    <a:extLst>
                      <a:ext uri="{FF2B5EF4-FFF2-40B4-BE49-F238E27FC236}">
                        <a16:creationId xmlns:a16="http://schemas.microsoft.com/office/drawing/2014/main" id="{A5D1DD84-A68C-1AF1-868A-0A828A279F2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2" name="Freeform 611">
                    <a:extLst>
                      <a:ext uri="{FF2B5EF4-FFF2-40B4-BE49-F238E27FC236}">
                        <a16:creationId xmlns:a16="http://schemas.microsoft.com/office/drawing/2014/main" id="{211532A8-139D-9B1F-4939-3E4654DE637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2" name="Group 301">
                  <a:extLst>
                    <a:ext uri="{FF2B5EF4-FFF2-40B4-BE49-F238E27FC236}">
                      <a16:creationId xmlns:a16="http://schemas.microsoft.com/office/drawing/2014/main" id="{EE7D7015-4AD5-9F2E-A330-E97EE3A38204}"/>
                    </a:ext>
                  </a:extLst>
                </p:cNvPr>
                <p:cNvGrpSpPr/>
                <p:nvPr/>
              </p:nvGrpSpPr>
              <p:grpSpPr>
                <a:xfrm>
                  <a:off x="3624264" y="2667176"/>
                  <a:ext cx="73025" cy="73025"/>
                  <a:chOff x="7998618" y="2949575"/>
                  <a:chExt cx="73025" cy="73025"/>
                </a:xfrm>
              </p:grpSpPr>
              <p:sp>
                <p:nvSpPr>
                  <p:cNvPr id="609" name="Freeform 608">
                    <a:extLst>
                      <a:ext uri="{FF2B5EF4-FFF2-40B4-BE49-F238E27FC236}">
                        <a16:creationId xmlns:a16="http://schemas.microsoft.com/office/drawing/2014/main" id="{7600CFE3-DBE6-E62C-50FE-2F2A39C0C08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0" name="Freeform 609">
                    <a:extLst>
                      <a:ext uri="{FF2B5EF4-FFF2-40B4-BE49-F238E27FC236}">
                        <a16:creationId xmlns:a16="http://schemas.microsoft.com/office/drawing/2014/main" id="{2C84DF78-D3C8-25C5-731C-76E52E9347C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3" name="Group 302">
                  <a:extLst>
                    <a:ext uri="{FF2B5EF4-FFF2-40B4-BE49-F238E27FC236}">
                      <a16:creationId xmlns:a16="http://schemas.microsoft.com/office/drawing/2014/main" id="{0A53CCF9-41F3-93C8-7B13-F860175AD221}"/>
                    </a:ext>
                  </a:extLst>
                </p:cNvPr>
                <p:cNvGrpSpPr/>
                <p:nvPr/>
              </p:nvGrpSpPr>
              <p:grpSpPr>
                <a:xfrm>
                  <a:off x="3598864" y="2664001"/>
                  <a:ext cx="73025" cy="73025"/>
                  <a:chOff x="7998618" y="2949575"/>
                  <a:chExt cx="73025" cy="73025"/>
                </a:xfrm>
              </p:grpSpPr>
              <p:sp>
                <p:nvSpPr>
                  <p:cNvPr id="607" name="Freeform 606">
                    <a:extLst>
                      <a:ext uri="{FF2B5EF4-FFF2-40B4-BE49-F238E27FC236}">
                        <a16:creationId xmlns:a16="http://schemas.microsoft.com/office/drawing/2014/main" id="{495C9F2D-BB74-D223-32A9-9C6B167B90A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8" name="Freeform 607">
                    <a:extLst>
                      <a:ext uri="{FF2B5EF4-FFF2-40B4-BE49-F238E27FC236}">
                        <a16:creationId xmlns:a16="http://schemas.microsoft.com/office/drawing/2014/main" id="{B7CAF657-B6A1-1F4A-1A68-2EA03467828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4" name="Group 303">
                  <a:extLst>
                    <a:ext uri="{FF2B5EF4-FFF2-40B4-BE49-F238E27FC236}">
                      <a16:creationId xmlns:a16="http://schemas.microsoft.com/office/drawing/2014/main" id="{D98783B7-C003-ADEF-E25D-19EDD19371EA}"/>
                    </a:ext>
                  </a:extLst>
                </p:cNvPr>
                <p:cNvGrpSpPr/>
                <p:nvPr/>
              </p:nvGrpSpPr>
              <p:grpSpPr>
                <a:xfrm>
                  <a:off x="3579814" y="2664001"/>
                  <a:ext cx="73025" cy="73025"/>
                  <a:chOff x="7998618" y="2949575"/>
                  <a:chExt cx="73025" cy="73025"/>
                </a:xfrm>
              </p:grpSpPr>
              <p:sp>
                <p:nvSpPr>
                  <p:cNvPr id="605" name="Freeform 604">
                    <a:extLst>
                      <a:ext uri="{FF2B5EF4-FFF2-40B4-BE49-F238E27FC236}">
                        <a16:creationId xmlns:a16="http://schemas.microsoft.com/office/drawing/2014/main" id="{A168F342-3882-34C6-89D4-7644FA758CB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6" name="Freeform 605">
                    <a:extLst>
                      <a:ext uri="{FF2B5EF4-FFF2-40B4-BE49-F238E27FC236}">
                        <a16:creationId xmlns:a16="http://schemas.microsoft.com/office/drawing/2014/main" id="{F8FA2BAB-C2D0-DC2B-681B-CB1AA032C46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5" name="Group 304">
                  <a:extLst>
                    <a:ext uri="{FF2B5EF4-FFF2-40B4-BE49-F238E27FC236}">
                      <a16:creationId xmlns:a16="http://schemas.microsoft.com/office/drawing/2014/main" id="{2F44FA51-EEE3-6F3A-F1E2-75E1C2438EEB}"/>
                    </a:ext>
                  </a:extLst>
                </p:cNvPr>
                <p:cNvGrpSpPr/>
                <p:nvPr/>
              </p:nvGrpSpPr>
              <p:grpSpPr>
                <a:xfrm>
                  <a:off x="3557589" y="2654476"/>
                  <a:ext cx="73025" cy="73025"/>
                  <a:chOff x="7998618" y="2949575"/>
                  <a:chExt cx="73025" cy="73025"/>
                </a:xfrm>
              </p:grpSpPr>
              <p:sp>
                <p:nvSpPr>
                  <p:cNvPr id="603" name="Freeform 602">
                    <a:extLst>
                      <a:ext uri="{FF2B5EF4-FFF2-40B4-BE49-F238E27FC236}">
                        <a16:creationId xmlns:a16="http://schemas.microsoft.com/office/drawing/2014/main" id="{FB9EEC3E-B0A8-725D-00DB-789E49D5167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4" name="Freeform 603">
                    <a:extLst>
                      <a:ext uri="{FF2B5EF4-FFF2-40B4-BE49-F238E27FC236}">
                        <a16:creationId xmlns:a16="http://schemas.microsoft.com/office/drawing/2014/main" id="{5CF4CBB4-F3F9-6DB3-356B-3C4F71F76A9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6" name="Group 305">
                  <a:extLst>
                    <a:ext uri="{FF2B5EF4-FFF2-40B4-BE49-F238E27FC236}">
                      <a16:creationId xmlns:a16="http://schemas.microsoft.com/office/drawing/2014/main" id="{468C4078-C1DD-EB2B-F5DA-9F382136717B}"/>
                    </a:ext>
                  </a:extLst>
                </p:cNvPr>
                <p:cNvGrpSpPr/>
                <p:nvPr/>
              </p:nvGrpSpPr>
              <p:grpSpPr>
                <a:xfrm>
                  <a:off x="3497264" y="2654476"/>
                  <a:ext cx="73025" cy="73025"/>
                  <a:chOff x="7998618" y="2949575"/>
                  <a:chExt cx="73025" cy="73025"/>
                </a:xfrm>
              </p:grpSpPr>
              <p:sp>
                <p:nvSpPr>
                  <p:cNvPr id="601" name="Freeform 600">
                    <a:extLst>
                      <a:ext uri="{FF2B5EF4-FFF2-40B4-BE49-F238E27FC236}">
                        <a16:creationId xmlns:a16="http://schemas.microsoft.com/office/drawing/2014/main" id="{5E510B0F-F67F-F968-6DF2-60EACAAFA5C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2" name="Freeform 601">
                    <a:extLst>
                      <a:ext uri="{FF2B5EF4-FFF2-40B4-BE49-F238E27FC236}">
                        <a16:creationId xmlns:a16="http://schemas.microsoft.com/office/drawing/2014/main" id="{477771E7-E148-E923-0FDE-A60845A800C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7" name="Group 306">
                  <a:extLst>
                    <a:ext uri="{FF2B5EF4-FFF2-40B4-BE49-F238E27FC236}">
                      <a16:creationId xmlns:a16="http://schemas.microsoft.com/office/drawing/2014/main" id="{5267EC29-9407-EAA4-A74C-642BAC7294B5}"/>
                    </a:ext>
                  </a:extLst>
                </p:cNvPr>
                <p:cNvGrpSpPr/>
                <p:nvPr/>
              </p:nvGrpSpPr>
              <p:grpSpPr>
                <a:xfrm>
                  <a:off x="3513139" y="2654476"/>
                  <a:ext cx="73025" cy="73025"/>
                  <a:chOff x="7998618" y="2949575"/>
                  <a:chExt cx="73025" cy="73025"/>
                </a:xfrm>
              </p:grpSpPr>
              <p:sp>
                <p:nvSpPr>
                  <p:cNvPr id="599" name="Freeform 598">
                    <a:extLst>
                      <a:ext uri="{FF2B5EF4-FFF2-40B4-BE49-F238E27FC236}">
                        <a16:creationId xmlns:a16="http://schemas.microsoft.com/office/drawing/2014/main" id="{D14D2D7A-1EB7-FB40-6FED-073F858CEED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00" name="Freeform 599">
                    <a:extLst>
                      <a:ext uri="{FF2B5EF4-FFF2-40B4-BE49-F238E27FC236}">
                        <a16:creationId xmlns:a16="http://schemas.microsoft.com/office/drawing/2014/main" id="{E6DAAB24-44D6-8448-B783-C807D4189E7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8" name="Group 307">
                  <a:extLst>
                    <a:ext uri="{FF2B5EF4-FFF2-40B4-BE49-F238E27FC236}">
                      <a16:creationId xmlns:a16="http://schemas.microsoft.com/office/drawing/2014/main" id="{5473D392-EDA6-D4A1-8736-A7C59E6F8571}"/>
                    </a:ext>
                  </a:extLst>
                </p:cNvPr>
                <p:cNvGrpSpPr/>
                <p:nvPr/>
              </p:nvGrpSpPr>
              <p:grpSpPr>
                <a:xfrm>
                  <a:off x="3529014" y="2654476"/>
                  <a:ext cx="73025" cy="73025"/>
                  <a:chOff x="7998618" y="2949575"/>
                  <a:chExt cx="73025" cy="73025"/>
                </a:xfrm>
              </p:grpSpPr>
              <p:sp>
                <p:nvSpPr>
                  <p:cNvPr id="597" name="Freeform 596">
                    <a:extLst>
                      <a:ext uri="{FF2B5EF4-FFF2-40B4-BE49-F238E27FC236}">
                        <a16:creationId xmlns:a16="http://schemas.microsoft.com/office/drawing/2014/main" id="{7ED1E0C4-C23D-BFFB-864F-32A91EFAB9F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8" name="Freeform 597">
                    <a:extLst>
                      <a:ext uri="{FF2B5EF4-FFF2-40B4-BE49-F238E27FC236}">
                        <a16:creationId xmlns:a16="http://schemas.microsoft.com/office/drawing/2014/main" id="{2980C9E4-7893-9230-E8B7-363CAAB4B55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09" name="Group 308">
                  <a:extLst>
                    <a:ext uri="{FF2B5EF4-FFF2-40B4-BE49-F238E27FC236}">
                      <a16:creationId xmlns:a16="http://schemas.microsoft.com/office/drawing/2014/main" id="{78FF3651-64E5-BC7B-78A9-C75C4FE6793C}"/>
                    </a:ext>
                  </a:extLst>
                </p:cNvPr>
                <p:cNvGrpSpPr/>
                <p:nvPr/>
              </p:nvGrpSpPr>
              <p:grpSpPr>
                <a:xfrm>
                  <a:off x="3548064" y="2654476"/>
                  <a:ext cx="73025" cy="73025"/>
                  <a:chOff x="7998618" y="2949575"/>
                  <a:chExt cx="73025" cy="73025"/>
                </a:xfrm>
              </p:grpSpPr>
              <p:sp>
                <p:nvSpPr>
                  <p:cNvPr id="595" name="Freeform 594">
                    <a:extLst>
                      <a:ext uri="{FF2B5EF4-FFF2-40B4-BE49-F238E27FC236}">
                        <a16:creationId xmlns:a16="http://schemas.microsoft.com/office/drawing/2014/main" id="{7D1D2662-1BA0-9E0A-5468-3BF06359A36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6" name="Freeform 595">
                    <a:extLst>
                      <a:ext uri="{FF2B5EF4-FFF2-40B4-BE49-F238E27FC236}">
                        <a16:creationId xmlns:a16="http://schemas.microsoft.com/office/drawing/2014/main" id="{6CCE15A5-ED00-E2D2-B7BE-38AEBA8D824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0" name="Group 309">
                  <a:extLst>
                    <a:ext uri="{FF2B5EF4-FFF2-40B4-BE49-F238E27FC236}">
                      <a16:creationId xmlns:a16="http://schemas.microsoft.com/office/drawing/2014/main" id="{48EB752C-87CD-B08B-8845-A8C9E4CB4092}"/>
                    </a:ext>
                  </a:extLst>
                </p:cNvPr>
                <p:cNvGrpSpPr/>
                <p:nvPr/>
              </p:nvGrpSpPr>
              <p:grpSpPr>
                <a:xfrm>
                  <a:off x="3462339" y="2644951"/>
                  <a:ext cx="73025" cy="73025"/>
                  <a:chOff x="7998618" y="2949575"/>
                  <a:chExt cx="73025" cy="73025"/>
                </a:xfrm>
              </p:grpSpPr>
              <p:sp>
                <p:nvSpPr>
                  <p:cNvPr id="593" name="Freeform 592">
                    <a:extLst>
                      <a:ext uri="{FF2B5EF4-FFF2-40B4-BE49-F238E27FC236}">
                        <a16:creationId xmlns:a16="http://schemas.microsoft.com/office/drawing/2014/main" id="{722A6FB3-8ED6-2ADD-7AEA-72D15F049BD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4" name="Freeform 593">
                    <a:extLst>
                      <a:ext uri="{FF2B5EF4-FFF2-40B4-BE49-F238E27FC236}">
                        <a16:creationId xmlns:a16="http://schemas.microsoft.com/office/drawing/2014/main" id="{8562DB70-BACF-AF78-A81A-61CE6A62F40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1" name="Group 310">
                  <a:extLst>
                    <a:ext uri="{FF2B5EF4-FFF2-40B4-BE49-F238E27FC236}">
                      <a16:creationId xmlns:a16="http://schemas.microsoft.com/office/drawing/2014/main" id="{645F25E0-F7AB-8934-9D2C-E190F50EB8EC}"/>
                    </a:ext>
                  </a:extLst>
                </p:cNvPr>
                <p:cNvGrpSpPr/>
                <p:nvPr/>
              </p:nvGrpSpPr>
              <p:grpSpPr>
                <a:xfrm>
                  <a:off x="3455989" y="2622726"/>
                  <a:ext cx="73025" cy="73025"/>
                  <a:chOff x="7998618" y="2949575"/>
                  <a:chExt cx="73025" cy="73025"/>
                </a:xfrm>
              </p:grpSpPr>
              <p:sp>
                <p:nvSpPr>
                  <p:cNvPr id="591" name="Freeform 590">
                    <a:extLst>
                      <a:ext uri="{FF2B5EF4-FFF2-40B4-BE49-F238E27FC236}">
                        <a16:creationId xmlns:a16="http://schemas.microsoft.com/office/drawing/2014/main" id="{E678AF2E-AD3F-2CC4-FD58-79140C89223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2" name="Freeform 591">
                    <a:extLst>
                      <a:ext uri="{FF2B5EF4-FFF2-40B4-BE49-F238E27FC236}">
                        <a16:creationId xmlns:a16="http://schemas.microsoft.com/office/drawing/2014/main" id="{67986C7D-E4FC-6729-3A6B-9F559422C20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2" name="Group 311">
                  <a:extLst>
                    <a:ext uri="{FF2B5EF4-FFF2-40B4-BE49-F238E27FC236}">
                      <a16:creationId xmlns:a16="http://schemas.microsoft.com/office/drawing/2014/main" id="{195FA02E-DD93-8A14-DBFD-DD7676F12337}"/>
                    </a:ext>
                  </a:extLst>
                </p:cNvPr>
                <p:cNvGrpSpPr/>
                <p:nvPr/>
              </p:nvGrpSpPr>
              <p:grpSpPr>
                <a:xfrm>
                  <a:off x="3443289" y="2619551"/>
                  <a:ext cx="73025" cy="73025"/>
                  <a:chOff x="7998618" y="2949575"/>
                  <a:chExt cx="73025" cy="73025"/>
                </a:xfrm>
              </p:grpSpPr>
              <p:sp>
                <p:nvSpPr>
                  <p:cNvPr id="589" name="Freeform 588">
                    <a:extLst>
                      <a:ext uri="{FF2B5EF4-FFF2-40B4-BE49-F238E27FC236}">
                        <a16:creationId xmlns:a16="http://schemas.microsoft.com/office/drawing/2014/main" id="{C1B312B6-A77E-5457-9010-DD1CD6C644C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90" name="Freeform 589">
                    <a:extLst>
                      <a:ext uri="{FF2B5EF4-FFF2-40B4-BE49-F238E27FC236}">
                        <a16:creationId xmlns:a16="http://schemas.microsoft.com/office/drawing/2014/main" id="{3CC9538A-C124-2A70-E8A0-2A64C4FEDF5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3" name="Group 312">
                  <a:extLst>
                    <a:ext uri="{FF2B5EF4-FFF2-40B4-BE49-F238E27FC236}">
                      <a16:creationId xmlns:a16="http://schemas.microsoft.com/office/drawing/2014/main" id="{C81B2509-6271-0328-8BC6-285515ECB1CC}"/>
                    </a:ext>
                  </a:extLst>
                </p:cNvPr>
                <p:cNvGrpSpPr/>
                <p:nvPr/>
              </p:nvGrpSpPr>
              <p:grpSpPr>
                <a:xfrm>
                  <a:off x="3328989" y="2597326"/>
                  <a:ext cx="73025" cy="73025"/>
                  <a:chOff x="7998618" y="2949575"/>
                  <a:chExt cx="73025" cy="73025"/>
                </a:xfrm>
              </p:grpSpPr>
              <p:sp>
                <p:nvSpPr>
                  <p:cNvPr id="587" name="Freeform 586">
                    <a:extLst>
                      <a:ext uri="{FF2B5EF4-FFF2-40B4-BE49-F238E27FC236}">
                        <a16:creationId xmlns:a16="http://schemas.microsoft.com/office/drawing/2014/main" id="{1D5ECE3C-CF11-BBB4-532B-4E09783714F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88" name="Freeform 587">
                    <a:extLst>
                      <a:ext uri="{FF2B5EF4-FFF2-40B4-BE49-F238E27FC236}">
                        <a16:creationId xmlns:a16="http://schemas.microsoft.com/office/drawing/2014/main" id="{B4C93D21-685E-F22D-9DD1-37EA36F8DE5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4" name="Group 313">
                  <a:extLst>
                    <a:ext uri="{FF2B5EF4-FFF2-40B4-BE49-F238E27FC236}">
                      <a16:creationId xmlns:a16="http://schemas.microsoft.com/office/drawing/2014/main" id="{E1CFE606-04F0-4EF2-9411-392D29A3BBBD}"/>
                    </a:ext>
                  </a:extLst>
                </p:cNvPr>
                <p:cNvGrpSpPr/>
                <p:nvPr/>
              </p:nvGrpSpPr>
              <p:grpSpPr>
                <a:xfrm>
                  <a:off x="3341689" y="2597326"/>
                  <a:ext cx="73025" cy="73025"/>
                  <a:chOff x="7998618" y="2949575"/>
                  <a:chExt cx="73025" cy="73025"/>
                </a:xfrm>
              </p:grpSpPr>
              <p:sp>
                <p:nvSpPr>
                  <p:cNvPr id="585" name="Freeform 584">
                    <a:extLst>
                      <a:ext uri="{FF2B5EF4-FFF2-40B4-BE49-F238E27FC236}">
                        <a16:creationId xmlns:a16="http://schemas.microsoft.com/office/drawing/2014/main" id="{13D4B0CA-655A-B035-ACE0-5D4F9A86DEB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86" name="Freeform 585">
                    <a:extLst>
                      <a:ext uri="{FF2B5EF4-FFF2-40B4-BE49-F238E27FC236}">
                        <a16:creationId xmlns:a16="http://schemas.microsoft.com/office/drawing/2014/main" id="{9244A449-5A84-5BF4-AF28-916518E7D6C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5" name="Group 314">
                  <a:extLst>
                    <a:ext uri="{FF2B5EF4-FFF2-40B4-BE49-F238E27FC236}">
                      <a16:creationId xmlns:a16="http://schemas.microsoft.com/office/drawing/2014/main" id="{553F399B-0F81-28EC-846A-522541C31329}"/>
                    </a:ext>
                  </a:extLst>
                </p:cNvPr>
                <p:cNvGrpSpPr/>
                <p:nvPr/>
              </p:nvGrpSpPr>
              <p:grpSpPr>
                <a:xfrm>
                  <a:off x="3360739" y="2597326"/>
                  <a:ext cx="73025" cy="73025"/>
                  <a:chOff x="7998618" y="2949575"/>
                  <a:chExt cx="73025" cy="73025"/>
                </a:xfrm>
              </p:grpSpPr>
              <p:sp>
                <p:nvSpPr>
                  <p:cNvPr id="583" name="Freeform 582">
                    <a:extLst>
                      <a:ext uri="{FF2B5EF4-FFF2-40B4-BE49-F238E27FC236}">
                        <a16:creationId xmlns:a16="http://schemas.microsoft.com/office/drawing/2014/main" id="{69BC6BF2-62E0-987A-A150-2BF1D3DF0B7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84" name="Freeform 583">
                    <a:extLst>
                      <a:ext uri="{FF2B5EF4-FFF2-40B4-BE49-F238E27FC236}">
                        <a16:creationId xmlns:a16="http://schemas.microsoft.com/office/drawing/2014/main" id="{5AD8FDB1-014A-749E-F3D1-B668AB91357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6" name="Group 315">
                  <a:extLst>
                    <a:ext uri="{FF2B5EF4-FFF2-40B4-BE49-F238E27FC236}">
                      <a16:creationId xmlns:a16="http://schemas.microsoft.com/office/drawing/2014/main" id="{76927390-3AE8-4E4D-4FC3-F8610AAF1F63}"/>
                    </a:ext>
                  </a:extLst>
                </p:cNvPr>
                <p:cNvGrpSpPr/>
                <p:nvPr/>
              </p:nvGrpSpPr>
              <p:grpSpPr>
                <a:xfrm>
                  <a:off x="3373439" y="2597326"/>
                  <a:ext cx="73025" cy="73025"/>
                  <a:chOff x="7998618" y="2949575"/>
                  <a:chExt cx="73025" cy="73025"/>
                </a:xfrm>
              </p:grpSpPr>
              <p:sp>
                <p:nvSpPr>
                  <p:cNvPr id="581" name="Freeform 580">
                    <a:extLst>
                      <a:ext uri="{FF2B5EF4-FFF2-40B4-BE49-F238E27FC236}">
                        <a16:creationId xmlns:a16="http://schemas.microsoft.com/office/drawing/2014/main" id="{BDC4D5C3-9E9C-3830-77AB-6671FE3239F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82" name="Freeform 581">
                    <a:extLst>
                      <a:ext uri="{FF2B5EF4-FFF2-40B4-BE49-F238E27FC236}">
                        <a16:creationId xmlns:a16="http://schemas.microsoft.com/office/drawing/2014/main" id="{7EDF8C7A-E8A6-279F-7B4F-BDE91E12DAF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7" name="Group 316">
                  <a:extLst>
                    <a:ext uri="{FF2B5EF4-FFF2-40B4-BE49-F238E27FC236}">
                      <a16:creationId xmlns:a16="http://schemas.microsoft.com/office/drawing/2014/main" id="{ACC5F166-F8F4-73A7-24F6-74A0237ACCD1}"/>
                    </a:ext>
                  </a:extLst>
                </p:cNvPr>
                <p:cNvGrpSpPr/>
                <p:nvPr/>
              </p:nvGrpSpPr>
              <p:grpSpPr>
                <a:xfrm>
                  <a:off x="3386139" y="2597326"/>
                  <a:ext cx="73025" cy="73025"/>
                  <a:chOff x="7998618" y="2949575"/>
                  <a:chExt cx="73025" cy="73025"/>
                </a:xfrm>
              </p:grpSpPr>
              <p:sp>
                <p:nvSpPr>
                  <p:cNvPr id="579" name="Freeform 578">
                    <a:extLst>
                      <a:ext uri="{FF2B5EF4-FFF2-40B4-BE49-F238E27FC236}">
                        <a16:creationId xmlns:a16="http://schemas.microsoft.com/office/drawing/2014/main" id="{2C2E97E6-E0A7-079F-CEA2-C8EDBF41F43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80" name="Freeform 579">
                    <a:extLst>
                      <a:ext uri="{FF2B5EF4-FFF2-40B4-BE49-F238E27FC236}">
                        <a16:creationId xmlns:a16="http://schemas.microsoft.com/office/drawing/2014/main" id="{45AD26B1-C8A0-8915-BD35-A7ECC4DE524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8" name="Group 317">
                  <a:extLst>
                    <a:ext uri="{FF2B5EF4-FFF2-40B4-BE49-F238E27FC236}">
                      <a16:creationId xmlns:a16="http://schemas.microsoft.com/office/drawing/2014/main" id="{80F3359F-031A-D686-701B-218667B87C4B}"/>
                    </a:ext>
                  </a:extLst>
                </p:cNvPr>
                <p:cNvGrpSpPr/>
                <p:nvPr/>
              </p:nvGrpSpPr>
              <p:grpSpPr>
                <a:xfrm>
                  <a:off x="3405189" y="2597326"/>
                  <a:ext cx="73025" cy="73025"/>
                  <a:chOff x="7998618" y="2949575"/>
                  <a:chExt cx="73025" cy="73025"/>
                </a:xfrm>
              </p:grpSpPr>
              <p:sp>
                <p:nvSpPr>
                  <p:cNvPr id="577" name="Freeform 576">
                    <a:extLst>
                      <a:ext uri="{FF2B5EF4-FFF2-40B4-BE49-F238E27FC236}">
                        <a16:creationId xmlns:a16="http://schemas.microsoft.com/office/drawing/2014/main" id="{FE3085BE-A822-9979-7A34-4A01EEE75FB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78" name="Freeform 577">
                    <a:extLst>
                      <a:ext uri="{FF2B5EF4-FFF2-40B4-BE49-F238E27FC236}">
                        <a16:creationId xmlns:a16="http://schemas.microsoft.com/office/drawing/2014/main" id="{419E5C43-824B-840D-7C6B-A1EA42E4AE1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19" name="Group 318">
                  <a:extLst>
                    <a:ext uri="{FF2B5EF4-FFF2-40B4-BE49-F238E27FC236}">
                      <a16:creationId xmlns:a16="http://schemas.microsoft.com/office/drawing/2014/main" id="{DAED205A-6F41-9961-E604-87B7A2C70DF5}"/>
                    </a:ext>
                  </a:extLst>
                </p:cNvPr>
                <p:cNvGrpSpPr/>
                <p:nvPr/>
              </p:nvGrpSpPr>
              <p:grpSpPr>
                <a:xfrm>
                  <a:off x="3421065" y="2600325"/>
                  <a:ext cx="73025" cy="73025"/>
                  <a:chOff x="7998618" y="2949575"/>
                  <a:chExt cx="73025" cy="73025"/>
                </a:xfrm>
              </p:grpSpPr>
              <p:sp>
                <p:nvSpPr>
                  <p:cNvPr id="575" name="Freeform 574">
                    <a:extLst>
                      <a:ext uri="{FF2B5EF4-FFF2-40B4-BE49-F238E27FC236}">
                        <a16:creationId xmlns:a16="http://schemas.microsoft.com/office/drawing/2014/main" id="{389C68ED-6F63-D52C-9678-00F42EDD416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76" name="Freeform 575">
                    <a:extLst>
                      <a:ext uri="{FF2B5EF4-FFF2-40B4-BE49-F238E27FC236}">
                        <a16:creationId xmlns:a16="http://schemas.microsoft.com/office/drawing/2014/main" id="{4D38A722-659C-B637-CD93-7597CC84D8C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0" name="Group 319">
                  <a:extLst>
                    <a:ext uri="{FF2B5EF4-FFF2-40B4-BE49-F238E27FC236}">
                      <a16:creationId xmlns:a16="http://schemas.microsoft.com/office/drawing/2014/main" id="{5F525196-EC19-1530-AA0B-A3DA3C969D4B}"/>
                    </a:ext>
                  </a:extLst>
                </p:cNvPr>
                <p:cNvGrpSpPr/>
                <p:nvPr/>
              </p:nvGrpSpPr>
              <p:grpSpPr>
                <a:xfrm>
                  <a:off x="3316290" y="2590800"/>
                  <a:ext cx="73025" cy="73025"/>
                  <a:chOff x="7998618" y="2949575"/>
                  <a:chExt cx="73025" cy="73025"/>
                </a:xfrm>
              </p:grpSpPr>
              <p:sp>
                <p:nvSpPr>
                  <p:cNvPr id="573" name="Freeform 572">
                    <a:extLst>
                      <a:ext uri="{FF2B5EF4-FFF2-40B4-BE49-F238E27FC236}">
                        <a16:creationId xmlns:a16="http://schemas.microsoft.com/office/drawing/2014/main" id="{A7EA3CC5-5174-3F2D-0258-4132B6FE58A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74" name="Freeform 573">
                    <a:extLst>
                      <a:ext uri="{FF2B5EF4-FFF2-40B4-BE49-F238E27FC236}">
                        <a16:creationId xmlns:a16="http://schemas.microsoft.com/office/drawing/2014/main" id="{C5F7D08D-97F0-E33D-6920-128D0785766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1" name="Group 320">
                  <a:extLst>
                    <a:ext uri="{FF2B5EF4-FFF2-40B4-BE49-F238E27FC236}">
                      <a16:creationId xmlns:a16="http://schemas.microsoft.com/office/drawing/2014/main" id="{A91F4BD7-9802-4CC7-43FB-B3537FE07E7C}"/>
                    </a:ext>
                  </a:extLst>
                </p:cNvPr>
                <p:cNvGrpSpPr/>
                <p:nvPr/>
              </p:nvGrpSpPr>
              <p:grpSpPr>
                <a:xfrm>
                  <a:off x="3278190" y="2590800"/>
                  <a:ext cx="73025" cy="73025"/>
                  <a:chOff x="7998618" y="2949575"/>
                  <a:chExt cx="73025" cy="73025"/>
                </a:xfrm>
              </p:grpSpPr>
              <p:sp>
                <p:nvSpPr>
                  <p:cNvPr id="571" name="Freeform 570">
                    <a:extLst>
                      <a:ext uri="{FF2B5EF4-FFF2-40B4-BE49-F238E27FC236}">
                        <a16:creationId xmlns:a16="http://schemas.microsoft.com/office/drawing/2014/main" id="{622E14AA-C06D-B840-8F00-4C0651697CFD}"/>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72" name="Freeform 571">
                    <a:extLst>
                      <a:ext uri="{FF2B5EF4-FFF2-40B4-BE49-F238E27FC236}">
                        <a16:creationId xmlns:a16="http://schemas.microsoft.com/office/drawing/2014/main" id="{0CAAE8D2-4BDC-E653-D729-1BC302B325C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2" name="Group 321">
                  <a:extLst>
                    <a:ext uri="{FF2B5EF4-FFF2-40B4-BE49-F238E27FC236}">
                      <a16:creationId xmlns:a16="http://schemas.microsoft.com/office/drawing/2014/main" id="{5F12BC2E-5F0E-CD16-AB57-BFBBF23559BC}"/>
                    </a:ext>
                  </a:extLst>
                </p:cNvPr>
                <p:cNvGrpSpPr/>
                <p:nvPr/>
              </p:nvGrpSpPr>
              <p:grpSpPr>
                <a:xfrm>
                  <a:off x="3287715" y="2590800"/>
                  <a:ext cx="73025" cy="73025"/>
                  <a:chOff x="7998618" y="2949575"/>
                  <a:chExt cx="73025" cy="73025"/>
                </a:xfrm>
              </p:grpSpPr>
              <p:sp>
                <p:nvSpPr>
                  <p:cNvPr id="569" name="Freeform 568">
                    <a:extLst>
                      <a:ext uri="{FF2B5EF4-FFF2-40B4-BE49-F238E27FC236}">
                        <a16:creationId xmlns:a16="http://schemas.microsoft.com/office/drawing/2014/main" id="{DE99DB5F-EA4E-1CF9-2B6A-DF9E0109C38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70" name="Freeform 569">
                    <a:extLst>
                      <a:ext uri="{FF2B5EF4-FFF2-40B4-BE49-F238E27FC236}">
                        <a16:creationId xmlns:a16="http://schemas.microsoft.com/office/drawing/2014/main" id="{F7D35AF0-850F-C640-DBCC-E41557034FC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3" name="Group 322">
                  <a:extLst>
                    <a:ext uri="{FF2B5EF4-FFF2-40B4-BE49-F238E27FC236}">
                      <a16:creationId xmlns:a16="http://schemas.microsoft.com/office/drawing/2014/main" id="{B8B39AD8-6C1A-3845-3DB7-8864153FE0A0}"/>
                    </a:ext>
                  </a:extLst>
                </p:cNvPr>
                <p:cNvGrpSpPr/>
                <p:nvPr/>
              </p:nvGrpSpPr>
              <p:grpSpPr>
                <a:xfrm>
                  <a:off x="3297240" y="2590800"/>
                  <a:ext cx="73025" cy="73025"/>
                  <a:chOff x="7998618" y="2949575"/>
                  <a:chExt cx="73025" cy="73025"/>
                </a:xfrm>
              </p:grpSpPr>
              <p:sp>
                <p:nvSpPr>
                  <p:cNvPr id="567" name="Freeform 566">
                    <a:extLst>
                      <a:ext uri="{FF2B5EF4-FFF2-40B4-BE49-F238E27FC236}">
                        <a16:creationId xmlns:a16="http://schemas.microsoft.com/office/drawing/2014/main" id="{021E53D4-3246-DB34-98FD-1A0FA458161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8" name="Freeform 567">
                    <a:extLst>
                      <a:ext uri="{FF2B5EF4-FFF2-40B4-BE49-F238E27FC236}">
                        <a16:creationId xmlns:a16="http://schemas.microsoft.com/office/drawing/2014/main" id="{BCE6184E-5AAE-21B3-A72B-9571FA45B23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4" name="Group 323">
                  <a:extLst>
                    <a:ext uri="{FF2B5EF4-FFF2-40B4-BE49-F238E27FC236}">
                      <a16:creationId xmlns:a16="http://schemas.microsoft.com/office/drawing/2014/main" id="{61731BFE-A065-907D-9A20-A6AE21C676FA}"/>
                    </a:ext>
                  </a:extLst>
                </p:cNvPr>
                <p:cNvGrpSpPr/>
                <p:nvPr/>
              </p:nvGrpSpPr>
              <p:grpSpPr>
                <a:xfrm>
                  <a:off x="3252790" y="2587625"/>
                  <a:ext cx="73025" cy="73025"/>
                  <a:chOff x="7998618" y="2949575"/>
                  <a:chExt cx="73025" cy="73025"/>
                </a:xfrm>
              </p:grpSpPr>
              <p:sp>
                <p:nvSpPr>
                  <p:cNvPr id="565" name="Freeform 564">
                    <a:extLst>
                      <a:ext uri="{FF2B5EF4-FFF2-40B4-BE49-F238E27FC236}">
                        <a16:creationId xmlns:a16="http://schemas.microsoft.com/office/drawing/2014/main" id="{160581E3-0E3A-6D5F-7E5A-5B3BA8BAFA5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6" name="Freeform 565">
                    <a:extLst>
                      <a:ext uri="{FF2B5EF4-FFF2-40B4-BE49-F238E27FC236}">
                        <a16:creationId xmlns:a16="http://schemas.microsoft.com/office/drawing/2014/main" id="{10736104-E466-69C2-F594-98497204C90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5" name="Group 324">
                  <a:extLst>
                    <a:ext uri="{FF2B5EF4-FFF2-40B4-BE49-F238E27FC236}">
                      <a16:creationId xmlns:a16="http://schemas.microsoft.com/office/drawing/2014/main" id="{5AEF36F9-D087-B9DD-3C42-1A8E32D5CF46}"/>
                    </a:ext>
                  </a:extLst>
                </p:cNvPr>
                <p:cNvGrpSpPr/>
                <p:nvPr/>
              </p:nvGrpSpPr>
              <p:grpSpPr>
                <a:xfrm>
                  <a:off x="3214690" y="2555875"/>
                  <a:ext cx="73025" cy="73025"/>
                  <a:chOff x="7998618" y="2949575"/>
                  <a:chExt cx="73025" cy="73025"/>
                </a:xfrm>
              </p:grpSpPr>
              <p:sp>
                <p:nvSpPr>
                  <p:cNvPr id="563" name="Freeform 562">
                    <a:extLst>
                      <a:ext uri="{FF2B5EF4-FFF2-40B4-BE49-F238E27FC236}">
                        <a16:creationId xmlns:a16="http://schemas.microsoft.com/office/drawing/2014/main" id="{02DA3CD3-4322-AE66-1FFF-6C49D166898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4" name="Freeform 563">
                    <a:extLst>
                      <a:ext uri="{FF2B5EF4-FFF2-40B4-BE49-F238E27FC236}">
                        <a16:creationId xmlns:a16="http://schemas.microsoft.com/office/drawing/2014/main" id="{00887B02-AF3F-EF64-C315-0D4B46BAFF4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6" name="Group 325">
                  <a:extLst>
                    <a:ext uri="{FF2B5EF4-FFF2-40B4-BE49-F238E27FC236}">
                      <a16:creationId xmlns:a16="http://schemas.microsoft.com/office/drawing/2014/main" id="{35F8305C-F70D-3911-FFCE-67361CA53D5A}"/>
                    </a:ext>
                  </a:extLst>
                </p:cNvPr>
                <p:cNvGrpSpPr/>
                <p:nvPr/>
              </p:nvGrpSpPr>
              <p:grpSpPr>
                <a:xfrm>
                  <a:off x="3189290" y="2555875"/>
                  <a:ext cx="73025" cy="73025"/>
                  <a:chOff x="7998618" y="2949575"/>
                  <a:chExt cx="73025" cy="73025"/>
                </a:xfrm>
              </p:grpSpPr>
              <p:sp>
                <p:nvSpPr>
                  <p:cNvPr id="561" name="Freeform 560">
                    <a:extLst>
                      <a:ext uri="{FF2B5EF4-FFF2-40B4-BE49-F238E27FC236}">
                        <a16:creationId xmlns:a16="http://schemas.microsoft.com/office/drawing/2014/main" id="{4F828236-E35A-41BB-9A13-3DEE341135E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2" name="Freeform 561">
                    <a:extLst>
                      <a:ext uri="{FF2B5EF4-FFF2-40B4-BE49-F238E27FC236}">
                        <a16:creationId xmlns:a16="http://schemas.microsoft.com/office/drawing/2014/main" id="{4DF636B3-924D-5C26-9EE3-098BA236BAA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7" name="Group 326">
                  <a:extLst>
                    <a:ext uri="{FF2B5EF4-FFF2-40B4-BE49-F238E27FC236}">
                      <a16:creationId xmlns:a16="http://schemas.microsoft.com/office/drawing/2014/main" id="{6890BF5F-70BD-2B90-0317-35B290080C4B}"/>
                    </a:ext>
                  </a:extLst>
                </p:cNvPr>
                <p:cNvGrpSpPr/>
                <p:nvPr/>
              </p:nvGrpSpPr>
              <p:grpSpPr>
                <a:xfrm>
                  <a:off x="3160715" y="2555875"/>
                  <a:ext cx="73025" cy="73025"/>
                  <a:chOff x="7998618" y="2949575"/>
                  <a:chExt cx="73025" cy="73025"/>
                </a:xfrm>
              </p:grpSpPr>
              <p:sp>
                <p:nvSpPr>
                  <p:cNvPr id="559" name="Freeform 558">
                    <a:extLst>
                      <a:ext uri="{FF2B5EF4-FFF2-40B4-BE49-F238E27FC236}">
                        <a16:creationId xmlns:a16="http://schemas.microsoft.com/office/drawing/2014/main" id="{B70C9EB2-B5CD-D499-90B9-6181D148133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0" name="Freeform 559">
                    <a:extLst>
                      <a:ext uri="{FF2B5EF4-FFF2-40B4-BE49-F238E27FC236}">
                        <a16:creationId xmlns:a16="http://schemas.microsoft.com/office/drawing/2014/main" id="{5208E577-4C1F-11D4-107F-4A80A94AC87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8" name="Group 327">
                  <a:extLst>
                    <a:ext uri="{FF2B5EF4-FFF2-40B4-BE49-F238E27FC236}">
                      <a16:creationId xmlns:a16="http://schemas.microsoft.com/office/drawing/2014/main" id="{FD35F66E-4D9C-7743-1AEF-101825BDB53B}"/>
                    </a:ext>
                  </a:extLst>
                </p:cNvPr>
                <p:cNvGrpSpPr/>
                <p:nvPr/>
              </p:nvGrpSpPr>
              <p:grpSpPr>
                <a:xfrm>
                  <a:off x="3141665" y="2555875"/>
                  <a:ext cx="73025" cy="73025"/>
                  <a:chOff x="7998618" y="2949575"/>
                  <a:chExt cx="73025" cy="73025"/>
                </a:xfrm>
              </p:grpSpPr>
              <p:sp>
                <p:nvSpPr>
                  <p:cNvPr id="557" name="Freeform 556">
                    <a:extLst>
                      <a:ext uri="{FF2B5EF4-FFF2-40B4-BE49-F238E27FC236}">
                        <a16:creationId xmlns:a16="http://schemas.microsoft.com/office/drawing/2014/main" id="{48AD179A-7317-4CFD-B3D4-58C815887EE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58" name="Freeform 557">
                    <a:extLst>
                      <a:ext uri="{FF2B5EF4-FFF2-40B4-BE49-F238E27FC236}">
                        <a16:creationId xmlns:a16="http://schemas.microsoft.com/office/drawing/2014/main" id="{D19C04A2-8EC3-547E-DB27-80B916B8953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29" name="Group 328">
                  <a:extLst>
                    <a:ext uri="{FF2B5EF4-FFF2-40B4-BE49-F238E27FC236}">
                      <a16:creationId xmlns:a16="http://schemas.microsoft.com/office/drawing/2014/main" id="{52CDC13E-7210-3DBC-683B-3DF5F7292FE8}"/>
                    </a:ext>
                  </a:extLst>
                </p:cNvPr>
                <p:cNvGrpSpPr/>
                <p:nvPr/>
              </p:nvGrpSpPr>
              <p:grpSpPr>
                <a:xfrm>
                  <a:off x="3119440" y="2530475"/>
                  <a:ext cx="73025" cy="73025"/>
                  <a:chOff x="7998618" y="2949575"/>
                  <a:chExt cx="73025" cy="73025"/>
                </a:xfrm>
              </p:grpSpPr>
              <p:sp>
                <p:nvSpPr>
                  <p:cNvPr id="555" name="Freeform 554">
                    <a:extLst>
                      <a:ext uri="{FF2B5EF4-FFF2-40B4-BE49-F238E27FC236}">
                        <a16:creationId xmlns:a16="http://schemas.microsoft.com/office/drawing/2014/main" id="{DF63096B-71C5-FB46-9189-B1692AD639A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56" name="Freeform 555">
                    <a:extLst>
                      <a:ext uri="{FF2B5EF4-FFF2-40B4-BE49-F238E27FC236}">
                        <a16:creationId xmlns:a16="http://schemas.microsoft.com/office/drawing/2014/main" id="{457F5FD4-5132-FE4D-7C9B-FAB644C24FC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0" name="Group 329">
                  <a:extLst>
                    <a:ext uri="{FF2B5EF4-FFF2-40B4-BE49-F238E27FC236}">
                      <a16:creationId xmlns:a16="http://schemas.microsoft.com/office/drawing/2014/main" id="{2945D6C8-5238-22D2-C7FA-DD2198F3A35D}"/>
                    </a:ext>
                  </a:extLst>
                </p:cNvPr>
                <p:cNvGrpSpPr/>
                <p:nvPr/>
              </p:nvGrpSpPr>
              <p:grpSpPr>
                <a:xfrm>
                  <a:off x="3062290" y="2530475"/>
                  <a:ext cx="73025" cy="73025"/>
                  <a:chOff x="7998618" y="2949575"/>
                  <a:chExt cx="73025" cy="73025"/>
                </a:xfrm>
              </p:grpSpPr>
              <p:sp>
                <p:nvSpPr>
                  <p:cNvPr id="553" name="Freeform 552">
                    <a:extLst>
                      <a:ext uri="{FF2B5EF4-FFF2-40B4-BE49-F238E27FC236}">
                        <a16:creationId xmlns:a16="http://schemas.microsoft.com/office/drawing/2014/main" id="{17D4CB97-400E-8615-6855-FC72E36144E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54" name="Freeform 553">
                    <a:extLst>
                      <a:ext uri="{FF2B5EF4-FFF2-40B4-BE49-F238E27FC236}">
                        <a16:creationId xmlns:a16="http://schemas.microsoft.com/office/drawing/2014/main" id="{A03FC8C5-E1AB-8818-819B-06505D3CC77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1" name="Group 330">
                  <a:extLst>
                    <a:ext uri="{FF2B5EF4-FFF2-40B4-BE49-F238E27FC236}">
                      <a16:creationId xmlns:a16="http://schemas.microsoft.com/office/drawing/2014/main" id="{89473720-7E97-3991-2E27-2DEDB65627B7}"/>
                    </a:ext>
                  </a:extLst>
                </p:cNvPr>
                <p:cNvGrpSpPr/>
                <p:nvPr/>
              </p:nvGrpSpPr>
              <p:grpSpPr>
                <a:xfrm>
                  <a:off x="3078165" y="2530475"/>
                  <a:ext cx="73025" cy="73025"/>
                  <a:chOff x="7998618" y="2949575"/>
                  <a:chExt cx="73025" cy="73025"/>
                </a:xfrm>
              </p:grpSpPr>
              <p:sp>
                <p:nvSpPr>
                  <p:cNvPr id="551" name="Freeform 550">
                    <a:extLst>
                      <a:ext uri="{FF2B5EF4-FFF2-40B4-BE49-F238E27FC236}">
                        <a16:creationId xmlns:a16="http://schemas.microsoft.com/office/drawing/2014/main" id="{ECD57FE8-CDF5-FE24-687B-439157D280D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52" name="Freeform 551">
                    <a:extLst>
                      <a:ext uri="{FF2B5EF4-FFF2-40B4-BE49-F238E27FC236}">
                        <a16:creationId xmlns:a16="http://schemas.microsoft.com/office/drawing/2014/main" id="{1E776BE9-0E9E-ED79-15BF-2A145312419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2" name="Group 331">
                  <a:extLst>
                    <a:ext uri="{FF2B5EF4-FFF2-40B4-BE49-F238E27FC236}">
                      <a16:creationId xmlns:a16="http://schemas.microsoft.com/office/drawing/2014/main" id="{40D00D08-BDEA-FBD0-1D9E-7E1C47CE7C75}"/>
                    </a:ext>
                  </a:extLst>
                </p:cNvPr>
                <p:cNvGrpSpPr/>
                <p:nvPr/>
              </p:nvGrpSpPr>
              <p:grpSpPr>
                <a:xfrm>
                  <a:off x="3097215" y="2530475"/>
                  <a:ext cx="73025" cy="73025"/>
                  <a:chOff x="7998618" y="2949575"/>
                  <a:chExt cx="73025" cy="73025"/>
                </a:xfrm>
              </p:grpSpPr>
              <p:sp>
                <p:nvSpPr>
                  <p:cNvPr id="549" name="Freeform 548">
                    <a:extLst>
                      <a:ext uri="{FF2B5EF4-FFF2-40B4-BE49-F238E27FC236}">
                        <a16:creationId xmlns:a16="http://schemas.microsoft.com/office/drawing/2014/main" id="{7774E69C-DA61-62E2-4089-4D2217585CA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50" name="Freeform 549">
                    <a:extLst>
                      <a:ext uri="{FF2B5EF4-FFF2-40B4-BE49-F238E27FC236}">
                        <a16:creationId xmlns:a16="http://schemas.microsoft.com/office/drawing/2014/main" id="{1E718281-170D-2F23-E0BE-F4D060BEFC9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3" name="Group 332">
                  <a:extLst>
                    <a:ext uri="{FF2B5EF4-FFF2-40B4-BE49-F238E27FC236}">
                      <a16:creationId xmlns:a16="http://schemas.microsoft.com/office/drawing/2014/main" id="{1380FFF9-6B99-41FA-7592-18BD1FDFD69E}"/>
                    </a:ext>
                  </a:extLst>
                </p:cNvPr>
                <p:cNvGrpSpPr/>
                <p:nvPr/>
              </p:nvGrpSpPr>
              <p:grpSpPr>
                <a:xfrm>
                  <a:off x="3109915" y="2530475"/>
                  <a:ext cx="73025" cy="73025"/>
                  <a:chOff x="7998618" y="2949575"/>
                  <a:chExt cx="73025" cy="73025"/>
                </a:xfrm>
              </p:grpSpPr>
              <p:sp>
                <p:nvSpPr>
                  <p:cNvPr id="547" name="Freeform 546">
                    <a:extLst>
                      <a:ext uri="{FF2B5EF4-FFF2-40B4-BE49-F238E27FC236}">
                        <a16:creationId xmlns:a16="http://schemas.microsoft.com/office/drawing/2014/main" id="{2D4D4406-571F-720E-BA18-D6704E58850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48" name="Freeform 547">
                    <a:extLst>
                      <a:ext uri="{FF2B5EF4-FFF2-40B4-BE49-F238E27FC236}">
                        <a16:creationId xmlns:a16="http://schemas.microsoft.com/office/drawing/2014/main" id="{B3E61D34-3EB7-79F7-46EA-86BD45F1C87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4" name="Group 333">
                  <a:extLst>
                    <a:ext uri="{FF2B5EF4-FFF2-40B4-BE49-F238E27FC236}">
                      <a16:creationId xmlns:a16="http://schemas.microsoft.com/office/drawing/2014/main" id="{7813180C-0AFB-4835-E7C5-B137F9F3D181}"/>
                    </a:ext>
                  </a:extLst>
                </p:cNvPr>
                <p:cNvGrpSpPr/>
                <p:nvPr/>
              </p:nvGrpSpPr>
              <p:grpSpPr>
                <a:xfrm>
                  <a:off x="3017840" y="2530475"/>
                  <a:ext cx="73025" cy="73025"/>
                  <a:chOff x="7998618" y="2949575"/>
                  <a:chExt cx="73025" cy="73025"/>
                </a:xfrm>
              </p:grpSpPr>
              <p:sp>
                <p:nvSpPr>
                  <p:cNvPr id="545" name="Freeform 544">
                    <a:extLst>
                      <a:ext uri="{FF2B5EF4-FFF2-40B4-BE49-F238E27FC236}">
                        <a16:creationId xmlns:a16="http://schemas.microsoft.com/office/drawing/2014/main" id="{34790B63-0C5C-C14F-97CA-3D7D41501AB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46" name="Freeform 545">
                    <a:extLst>
                      <a:ext uri="{FF2B5EF4-FFF2-40B4-BE49-F238E27FC236}">
                        <a16:creationId xmlns:a16="http://schemas.microsoft.com/office/drawing/2014/main" id="{BCDBDD05-49B7-65EE-4A32-0FA641CAC62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5" name="Group 334">
                  <a:extLst>
                    <a:ext uri="{FF2B5EF4-FFF2-40B4-BE49-F238E27FC236}">
                      <a16:creationId xmlns:a16="http://schemas.microsoft.com/office/drawing/2014/main" id="{FA5B6F11-3185-03C5-C65A-36854ABBF346}"/>
                    </a:ext>
                  </a:extLst>
                </p:cNvPr>
                <p:cNvGrpSpPr/>
                <p:nvPr/>
              </p:nvGrpSpPr>
              <p:grpSpPr>
                <a:xfrm>
                  <a:off x="3033715" y="2530475"/>
                  <a:ext cx="73025" cy="73025"/>
                  <a:chOff x="7998618" y="2949575"/>
                  <a:chExt cx="73025" cy="73025"/>
                </a:xfrm>
              </p:grpSpPr>
              <p:sp>
                <p:nvSpPr>
                  <p:cNvPr id="543" name="Freeform 542">
                    <a:extLst>
                      <a:ext uri="{FF2B5EF4-FFF2-40B4-BE49-F238E27FC236}">
                        <a16:creationId xmlns:a16="http://schemas.microsoft.com/office/drawing/2014/main" id="{52F191E2-20C2-87D7-BD62-B8C0CB7F9A1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44" name="Freeform 543">
                    <a:extLst>
                      <a:ext uri="{FF2B5EF4-FFF2-40B4-BE49-F238E27FC236}">
                        <a16:creationId xmlns:a16="http://schemas.microsoft.com/office/drawing/2014/main" id="{2F0B70F0-4A95-C18C-1ED4-E08ACD82B21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6" name="Group 335">
                  <a:extLst>
                    <a:ext uri="{FF2B5EF4-FFF2-40B4-BE49-F238E27FC236}">
                      <a16:creationId xmlns:a16="http://schemas.microsoft.com/office/drawing/2014/main" id="{CB08B5FC-C918-5C85-AF70-E5AAC149137B}"/>
                    </a:ext>
                  </a:extLst>
                </p:cNvPr>
                <p:cNvGrpSpPr/>
                <p:nvPr/>
              </p:nvGrpSpPr>
              <p:grpSpPr>
                <a:xfrm>
                  <a:off x="2986090" y="2530475"/>
                  <a:ext cx="73025" cy="73025"/>
                  <a:chOff x="7998618" y="2949575"/>
                  <a:chExt cx="73025" cy="73025"/>
                </a:xfrm>
              </p:grpSpPr>
              <p:sp>
                <p:nvSpPr>
                  <p:cNvPr id="541" name="Freeform 540">
                    <a:extLst>
                      <a:ext uri="{FF2B5EF4-FFF2-40B4-BE49-F238E27FC236}">
                        <a16:creationId xmlns:a16="http://schemas.microsoft.com/office/drawing/2014/main" id="{63E48553-BCFD-3677-2A7D-1EE8734AF4F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42" name="Freeform 541">
                    <a:extLst>
                      <a:ext uri="{FF2B5EF4-FFF2-40B4-BE49-F238E27FC236}">
                        <a16:creationId xmlns:a16="http://schemas.microsoft.com/office/drawing/2014/main" id="{E600E9F9-0F18-A3AE-E08E-85337A9283E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7" name="Group 336">
                  <a:extLst>
                    <a:ext uri="{FF2B5EF4-FFF2-40B4-BE49-F238E27FC236}">
                      <a16:creationId xmlns:a16="http://schemas.microsoft.com/office/drawing/2014/main" id="{01075F62-9141-603D-45E9-04E23A9B4455}"/>
                    </a:ext>
                  </a:extLst>
                </p:cNvPr>
                <p:cNvGrpSpPr/>
                <p:nvPr/>
              </p:nvGrpSpPr>
              <p:grpSpPr>
                <a:xfrm>
                  <a:off x="2970215" y="2524125"/>
                  <a:ext cx="73025" cy="73025"/>
                  <a:chOff x="7998618" y="2949575"/>
                  <a:chExt cx="73025" cy="73025"/>
                </a:xfrm>
              </p:grpSpPr>
              <p:sp>
                <p:nvSpPr>
                  <p:cNvPr id="539" name="Freeform 538">
                    <a:extLst>
                      <a:ext uri="{FF2B5EF4-FFF2-40B4-BE49-F238E27FC236}">
                        <a16:creationId xmlns:a16="http://schemas.microsoft.com/office/drawing/2014/main" id="{3D3F930B-9349-F0B1-B661-04CB1457DF6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40" name="Freeform 539">
                    <a:extLst>
                      <a:ext uri="{FF2B5EF4-FFF2-40B4-BE49-F238E27FC236}">
                        <a16:creationId xmlns:a16="http://schemas.microsoft.com/office/drawing/2014/main" id="{901A488A-EB4E-0481-83BC-9A7518FF39F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8" name="Group 337">
                  <a:extLst>
                    <a:ext uri="{FF2B5EF4-FFF2-40B4-BE49-F238E27FC236}">
                      <a16:creationId xmlns:a16="http://schemas.microsoft.com/office/drawing/2014/main" id="{72AD380D-59DE-D593-11A0-6938B8A40E9B}"/>
                    </a:ext>
                  </a:extLst>
                </p:cNvPr>
                <p:cNvGrpSpPr/>
                <p:nvPr/>
              </p:nvGrpSpPr>
              <p:grpSpPr>
                <a:xfrm>
                  <a:off x="2954340" y="2514600"/>
                  <a:ext cx="73025" cy="73025"/>
                  <a:chOff x="7998618" y="2949575"/>
                  <a:chExt cx="73025" cy="73025"/>
                </a:xfrm>
              </p:grpSpPr>
              <p:sp>
                <p:nvSpPr>
                  <p:cNvPr id="537" name="Freeform 536">
                    <a:extLst>
                      <a:ext uri="{FF2B5EF4-FFF2-40B4-BE49-F238E27FC236}">
                        <a16:creationId xmlns:a16="http://schemas.microsoft.com/office/drawing/2014/main" id="{CCD3E50A-60D2-7790-A19C-F938DFC0EBD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8" name="Freeform 537">
                    <a:extLst>
                      <a:ext uri="{FF2B5EF4-FFF2-40B4-BE49-F238E27FC236}">
                        <a16:creationId xmlns:a16="http://schemas.microsoft.com/office/drawing/2014/main" id="{42730EBF-22A1-2089-99A5-0D32C456AC6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39" name="Group 338">
                  <a:extLst>
                    <a:ext uri="{FF2B5EF4-FFF2-40B4-BE49-F238E27FC236}">
                      <a16:creationId xmlns:a16="http://schemas.microsoft.com/office/drawing/2014/main" id="{9495E2CF-17D0-3079-32BE-919AF839DE60}"/>
                    </a:ext>
                  </a:extLst>
                </p:cNvPr>
                <p:cNvGrpSpPr/>
                <p:nvPr/>
              </p:nvGrpSpPr>
              <p:grpSpPr>
                <a:xfrm>
                  <a:off x="2938465" y="2514600"/>
                  <a:ext cx="73025" cy="73025"/>
                  <a:chOff x="7998618" y="2949575"/>
                  <a:chExt cx="73025" cy="73025"/>
                </a:xfrm>
              </p:grpSpPr>
              <p:sp>
                <p:nvSpPr>
                  <p:cNvPr id="535" name="Freeform 534">
                    <a:extLst>
                      <a:ext uri="{FF2B5EF4-FFF2-40B4-BE49-F238E27FC236}">
                        <a16:creationId xmlns:a16="http://schemas.microsoft.com/office/drawing/2014/main" id="{E375FE3F-0A9C-B5EF-F158-245156E67AB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6" name="Freeform 535">
                    <a:extLst>
                      <a:ext uri="{FF2B5EF4-FFF2-40B4-BE49-F238E27FC236}">
                        <a16:creationId xmlns:a16="http://schemas.microsoft.com/office/drawing/2014/main" id="{66972F09-E42B-A10B-1A86-52F52A89C5D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0" name="Group 339">
                  <a:extLst>
                    <a:ext uri="{FF2B5EF4-FFF2-40B4-BE49-F238E27FC236}">
                      <a16:creationId xmlns:a16="http://schemas.microsoft.com/office/drawing/2014/main" id="{9D4884BF-A1B2-3BB2-7F04-93095BC11876}"/>
                    </a:ext>
                  </a:extLst>
                </p:cNvPr>
                <p:cNvGrpSpPr/>
                <p:nvPr/>
              </p:nvGrpSpPr>
              <p:grpSpPr>
                <a:xfrm>
                  <a:off x="2913065" y="2498725"/>
                  <a:ext cx="73025" cy="73025"/>
                  <a:chOff x="7998618" y="2949575"/>
                  <a:chExt cx="73025" cy="73025"/>
                </a:xfrm>
              </p:grpSpPr>
              <p:sp>
                <p:nvSpPr>
                  <p:cNvPr id="533" name="Freeform 532">
                    <a:extLst>
                      <a:ext uri="{FF2B5EF4-FFF2-40B4-BE49-F238E27FC236}">
                        <a16:creationId xmlns:a16="http://schemas.microsoft.com/office/drawing/2014/main" id="{6B92D30D-4EFC-A1AB-F06B-586F5EBE1C4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4" name="Freeform 533">
                    <a:extLst>
                      <a:ext uri="{FF2B5EF4-FFF2-40B4-BE49-F238E27FC236}">
                        <a16:creationId xmlns:a16="http://schemas.microsoft.com/office/drawing/2014/main" id="{1663231D-802F-7761-2DFE-5CD093B99FF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1" name="Group 340">
                  <a:extLst>
                    <a:ext uri="{FF2B5EF4-FFF2-40B4-BE49-F238E27FC236}">
                      <a16:creationId xmlns:a16="http://schemas.microsoft.com/office/drawing/2014/main" id="{3DEE9366-3ACF-4BCA-C3F5-85B176EE7DD2}"/>
                    </a:ext>
                  </a:extLst>
                </p:cNvPr>
                <p:cNvGrpSpPr/>
                <p:nvPr/>
              </p:nvGrpSpPr>
              <p:grpSpPr>
                <a:xfrm>
                  <a:off x="2894015" y="2498725"/>
                  <a:ext cx="73025" cy="73025"/>
                  <a:chOff x="7998618" y="2949575"/>
                  <a:chExt cx="73025" cy="73025"/>
                </a:xfrm>
              </p:grpSpPr>
              <p:sp>
                <p:nvSpPr>
                  <p:cNvPr id="531" name="Freeform 530">
                    <a:extLst>
                      <a:ext uri="{FF2B5EF4-FFF2-40B4-BE49-F238E27FC236}">
                        <a16:creationId xmlns:a16="http://schemas.microsoft.com/office/drawing/2014/main" id="{E71D61A6-2ECC-446C-9B3B-0F0940672AC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2" name="Freeform 531">
                    <a:extLst>
                      <a:ext uri="{FF2B5EF4-FFF2-40B4-BE49-F238E27FC236}">
                        <a16:creationId xmlns:a16="http://schemas.microsoft.com/office/drawing/2014/main" id="{462C4412-1F46-F819-58AD-A0BC02D44E6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2" name="Group 341">
                  <a:extLst>
                    <a:ext uri="{FF2B5EF4-FFF2-40B4-BE49-F238E27FC236}">
                      <a16:creationId xmlns:a16="http://schemas.microsoft.com/office/drawing/2014/main" id="{5EAEBF78-8B90-1005-E79C-05B76BEE16F6}"/>
                    </a:ext>
                  </a:extLst>
                </p:cNvPr>
                <p:cNvGrpSpPr/>
                <p:nvPr/>
              </p:nvGrpSpPr>
              <p:grpSpPr>
                <a:xfrm>
                  <a:off x="2878140" y="2498725"/>
                  <a:ext cx="73025" cy="73025"/>
                  <a:chOff x="7998618" y="2949575"/>
                  <a:chExt cx="73025" cy="73025"/>
                </a:xfrm>
              </p:grpSpPr>
              <p:sp>
                <p:nvSpPr>
                  <p:cNvPr id="529" name="Freeform 528">
                    <a:extLst>
                      <a:ext uri="{FF2B5EF4-FFF2-40B4-BE49-F238E27FC236}">
                        <a16:creationId xmlns:a16="http://schemas.microsoft.com/office/drawing/2014/main" id="{FC22F303-7B8B-DA83-FCFE-7C72F9BAA68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0" name="Freeform 529">
                    <a:extLst>
                      <a:ext uri="{FF2B5EF4-FFF2-40B4-BE49-F238E27FC236}">
                        <a16:creationId xmlns:a16="http://schemas.microsoft.com/office/drawing/2014/main" id="{BC60AF0D-CB77-DD69-0237-BBF7382458F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3" name="Group 342">
                  <a:extLst>
                    <a:ext uri="{FF2B5EF4-FFF2-40B4-BE49-F238E27FC236}">
                      <a16:creationId xmlns:a16="http://schemas.microsoft.com/office/drawing/2014/main" id="{E7F2D38B-0C70-BF70-4E51-F5820B2D6F3D}"/>
                    </a:ext>
                  </a:extLst>
                </p:cNvPr>
                <p:cNvGrpSpPr/>
                <p:nvPr/>
              </p:nvGrpSpPr>
              <p:grpSpPr>
                <a:xfrm>
                  <a:off x="2865440" y="2492375"/>
                  <a:ext cx="73025" cy="73025"/>
                  <a:chOff x="7998618" y="2949575"/>
                  <a:chExt cx="73025" cy="73025"/>
                </a:xfrm>
              </p:grpSpPr>
              <p:sp>
                <p:nvSpPr>
                  <p:cNvPr id="527" name="Freeform 526">
                    <a:extLst>
                      <a:ext uri="{FF2B5EF4-FFF2-40B4-BE49-F238E27FC236}">
                        <a16:creationId xmlns:a16="http://schemas.microsoft.com/office/drawing/2014/main" id="{F69ACD72-0AAC-E6FC-8583-842CB80E36C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28" name="Freeform 527">
                    <a:extLst>
                      <a:ext uri="{FF2B5EF4-FFF2-40B4-BE49-F238E27FC236}">
                        <a16:creationId xmlns:a16="http://schemas.microsoft.com/office/drawing/2014/main" id="{FE5FCAFF-BB58-20AF-1B8A-09A794F7629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4" name="Group 343">
                  <a:extLst>
                    <a:ext uri="{FF2B5EF4-FFF2-40B4-BE49-F238E27FC236}">
                      <a16:creationId xmlns:a16="http://schemas.microsoft.com/office/drawing/2014/main" id="{DD8B8B21-9FCF-BB9D-5CA4-A86FEE27D864}"/>
                    </a:ext>
                  </a:extLst>
                </p:cNvPr>
                <p:cNvGrpSpPr/>
                <p:nvPr/>
              </p:nvGrpSpPr>
              <p:grpSpPr>
                <a:xfrm>
                  <a:off x="2846390" y="2489200"/>
                  <a:ext cx="73025" cy="73025"/>
                  <a:chOff x="7998618" y="2949575"/>
                  <a:chExt cx="73025" cy="73025"/>
                </a:xfrm>
              </p:grpSpPr>
              <p:sp>
                <p:nvSpPr>
                  <p:cNvPr id="525" name="Freeform 524">
                    <a:extLst>
                      <a:ext uri="{FF2B5EF4-FFF2-40B4-BE49-F238E27FC236}">
                        <a16:creationId xmlns:a16="http://schemas.microsoft.com/office/drawing/2014/main" id="{6CCE2CC1-9B76-2AE1-05E1-61C10917A1C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26" name="Freeform 525">
                    <a:extLst>
                      <a:ext uri="{FF2B5EF4-FFF2-40B4-BE49-F238E27FC236}">
                        <a16:creationId xmlns:a16="http://schemas.microsoft.com/office/drawing/2014/main" id="{9BF005B5-8DF3-FCF7-4A7E-05D29F3F0E4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5" name="Group 344">
                  <a:extLst>
                    <a:ext uri="{FF2B5EF4-FFF2-40B4-BE49-F238E27FC236}">
                      <a16:creationId xmlns:a16="http://schemas.microsoft.com/office/drawing/2014/main" id="{EDAB9E63-9DEE-2147-53AF-61C75E9457E2}"/>
                    </a:ext>
                  </a:extLst>
                </p:cNvPr>
                <p:cNvGrpSpPr/>
                <p:nvPr/>
              </p:nvGrpSpPr>
              <p:grpSpPr>
                <a:xfrm>
                  <a:off x="2836865" y="2482850"/>
                  <a:ext cx="73025" cy="73025"/>
                  <a:chOff x="7998618" y="2949575"/>
                  <a:chExt cx="73025" cy="73025"/>
                </a:xfrm>
              </p:grpSpPr>
              <p:sp>
                <p:nvSpPr>
                  <p:cNvPr id="523" name="Freeform 522">
                    <a:extLst>
                      <a:ext uri="{FF2B5EF4-FFF2-40B4-BE49-F238E27FC236}">
                        <a16:creationId xmlns:a16="http://schemas.microsoft.com/office/drawing/2014/main" id="{A2D822FB-0BAE-E2E6-179A-765C1DA5174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24" name="Freeform 523">
                    <a:extLst>
                      <a:ext uri="{FF2B5EF4-FFF2-40B4-BE49-F238E27FC236}">
                        <a16:creationId xmlns:a16="http://schemas.microsoft.com/office/drawing/2014/main" id="{35F6B314-B5BC-4218-CBC9-864D8E1977B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6" name="Group 345">
                  <a:extLst>
                    <a:ext uri="{FF2B5EF4-FFF2-40B4-BE49-F238E27FC236}">
                      <a16:creationId xmlns:a16="http://schemas.microsoft.com/office/drawing/2014/main" id="{02D39E60-410B-BDBF-FB12-E7900417B6F5}"/>
                    </a:ext>
                  </a:extLst>
                </p:cNvPr>
                <p:cNvGrpSpPr/>
                <p:nvPr/>
              </p:nvGrpSpPr>
              <p:grpSpPr>
                <a:xfrm>
                  <a:off x="2820990" y="2482850"/>
                  <a:ext cx="73025" cy="73025"/>
                  <a:chOff x="7998618" y="2949575"/>
                  <a:chExt cx="73025" cy="73025"/>
                </a:xfrm>
              </p:grpSpPr>
              <p:sp>
                <p:nvSpPr>
                  <p:cNvPr id="521" name="Freeform 520">
                    <a:extLst>
                      <a:ext uri="{FF2B5EF4-FFF2-40B4-BE49-F238E27FC236}">
                        <a16:creationId xmlns:a16="http://schemas.microsoft.com/office/drawing/2014/main" id="{54E0A3A4-CB99-06F2-D62E-956253BD392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22" name="Freeform 521">
                    <a:extLst>
                      <a:ext uri="{FF2B5EF4-FFF2-40B4-BE49-F238E27FC236}">
                        <a16:creationId xmlns:a16="http://schemas.microsoft.com/office/drawing/2014/main" id="{C3129D5A-8B17-5F38-A9BB-529A4D439CC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7" name="Group 346">
                  <a:extLst>
                    <a:ext uri="{FF2B5EF4-FFF2-40B4-BE49-F238E27FC236}">
                      <a16:creationId xmlns:a16="http://schemas.microsoft.com/office/drawing/2014/main" id="{EF83CA82-7A46-123A-FD7D-FD131D04CD6B}"/>
                    </a:ext>
                  </a:extLst>
                </p:cNvPr>
                <p:cNvGrpSpPr/>
                <p:nvPr/>
              </p:nvGrpSpPr>
              <p:grpSpPr>
                <a:xfrm>
                  <a:off x="2805115" y="2482850"/>
                  <a:ext cx="73025" cy="73025"/>
                  <a:chOff x="7998618" y="2949575"/>
                  <a:chExt cx="73025" cy="73025"/>
                </a:xfrm>
              </p:grpSpPr>
              <p:sp>
                <p:nvSpPr>
                  <p:cNvPr id="519" name="Freeform 518">
                    <a:extLst>
                      <a:ext uri="{FF2B5EF4-FFF2-40B4-BE49-F238E27FC236}">
                        <a16:creationId xmlns:a16="http://schemas.microsoft.com/office/drawing/2014/main" id="{6A616739-2CAC-79C6-5D39-C63BDB5F126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20" name="Freeform 519">
                    <a:extLst>
                      <a:ext uri="{FF2B5EF4-FFF2-40B4-BE49-F238E27FC236}">
                        <a16:creationId xmlns:a16="http://schemas.microsoft.com/office/drawing/2014/main" id="{61F68245-4E4B-E665-261A-C7CB46E51EE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8" name="Group 347">
                  <a:extLst>
                    <a:ext uri="{FF2B5EF4-FFF2-40B4-BE49-F238E27FC236}">
                      <a16:creationId xmlns:a16="http://schemas.microsoft.com/office/drawing/2014/main" id="{3B7A7DB1-0A1F-8254-94DA-BE57F4AB48C8}"/>
                    </a:ext>
                  </a:extLst>
                </p:cNvPr>
                <p:cNvGrpSpPr/>
                <p:nvPr/>
              </p:nvGrpSpPr>
              <p:grpSpPr>
                <a:xfrm>
                  <a:off x="2795590" y="2476500"/>
                  <a:ext cx="73025" cy="73025"/>
                  <a:chOff x="7998618" y="2949575"/>
                  <a:chExt cx="73025" cy="73025"/>
                </a:xfrm>
              </p:grpSpPr>
              <p:sp>
                <p:nvSpPr>
                  <p:cNvPr id="517" name="Freeform 516">
                    <a:extLst>
                      <a:ext uri="{FF2B5EF4-FFF2-40B4-BE49-F238E27FC236}">
                        <a16:creationId xmlns:a16="http://schemas.microsoft.com/office/drawing/2014/main" id="{1437CB61-15E9-57E9-6594-CBACFD4E316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8" name="Freeform 517">
                    <a:extLst>
                      <a:ext uri="{FF2B5EF4-FFF2-40B4-BE49-F238E27FC236}">
                        <a16:creationId xmlns:a16="http://schemas.microsoft.com/office/drawing/2014/main" id="{728A811E-6969-794C-B6F9-DD3DE486592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49" name="Group 348">
                  <a:extLst>
                    <a:ext uri="{FF2B5EF4-FFF2-40B4-BE49-F238E27FC236}">
                      <a16:creationId xmlns:a16="http://schemas.microsoft.com/office/drawing/2014/main" id="{E2FBF467-8C9A-CC8D-4B1C-160051D25AF5}"/>
                    </a:ext>
                  </a:extLst>
                </p:cNvPr>
                <p:cNvGrpSpPr/>
                <p:nvPr/>
              </p:nvGrpSpPr>
              <p:grpSpPr>
                <a:xfrm>
                  <a:off x="2776540" y="2476500"/>
                  <a:ext cx="73025" cy="73025"/>
                  <a:chOff x="7998618" y="2949575"/>
                  <a:chExt cx="73025" cy="73025"/>
                </a:xfrm>
              </p:grpSpPr>
              <p:sp>
                <p:nvSpPr>
                  <p:cNvPr id="515" name="Freeform 514">
                    <a:extLst>
                      <a:ext uri="{FF2B5EF4-FFF2-40B4-BE49-F238E27FC236}">
                        <a16:creationId xmlns:a16="http://schemas.microsoft.com/office/drawing/2014/main" id="{F8F59F84-C67A-20F7-AAC1-760C9ED3E27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6" name="Freeform 515">
                    <a:extLst>
                      <a:ext uri="{FF2B5EF4-FFF2-40B4-BE49-F238E27FC236}">
                        <a16:creationId xmlns:a16="http://schemas.microsoft.com/office/drawing/2014/main" id="{D82F56B3-A7C9-CCC4-AB03-46E30F559B6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0" name="Group 349">
                  <a:extLst>
                    <a:ext uri="{FF2B5EF4-FFF2-40B4-BE49-F238E27FC236}">
                      <a16:creationId xmlns:a16="http://schemas.microsoft.com/office/drawing/2014/main" id="{E539AF17-B090-E874-3B3D-35601134529D}"/>
                    </a:ext>
                  </a:extLst>
                </p:cNvPr>
                <p:cNvGrpSpPr/>
                <p:nvPr/>
              </p:nvGrpSpPr>
              <p:grpSpPr>
                <a:xfrm>
                  <a:off x="2760665" y="2470150"/>
                  <a:ext cx="73025" cy="73025"/>
                  <a:chOff x="7998618" y="2949575"/>
                  <a:chExt cx="73025" cy="73025"/>
                </a:xfrm>
              </p:grpSpPr>
              <p:sp>
                <p:nvSpPr>
                  <p:cNvPr id="513" name="Freeform 512">
                    <a:extLst>
                      <a:ext uri="{FF2B5EF4-FFF2-40B4-BE49-F238E27FC236}">
                        <a16:creationId xmlns:a16="http://schemas.microsoft.com/office/drawing/2014/main" id="{D89B2E89-C7C9-41AC-C928-1E0822DA04B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4" name="Freeform 513">
                    <a:extLst>
                      <a:ext uri="{FF2B5EF4-FFF2-40B4-BE49-F238E27FC236}">
                        <a16:creationId xmlns:a16="http://schemas.microsoft.com/office/drawing/2014/main" id="{2E5CD58C-60E2-70C2-D643-9CB313158BC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1" name="Group 350">
                  <a:extLst>
                    <a:ext uri="{FF2B5EF4-FFF2-40B4-BE49-F238E27FC236}">
                      <a16:creationId xmlns:a16="http://schemas.microsoft.com/office/drawing/2014/main" id="{9A6CC78E-E80F-2EAB-0A91-370162D9A77A}"/>
                    </a:ext>
                  </a:extLst>
                </p:cNvPr>
                <p:cNvGrpSpPr/>
                <p:nvPr/>
              </p:nvGrpSpPr>
              <p:grpSpPr>
                <a:xfrm>
                  <a:off x="2735265" y="2454275"/>
                  <a:ext cx="73025" cy="73025"/>
                  <a:chOff x="7998618" y="2949575"/>
                  <a:chExt cx="73025" cy="73025"/>
                </a:xfrm>
              </p:grpSpPr>
              <p:sp>
                <p:nvSpPr>
                  <p:cNvPr id="511" name="Freeform 510">
                    <a:extLst>
                      <a:ext uri="{FF2B5EF4-FFF2-40B4-BE49-F238E27FC236}">
                        <a16:creationId xmlns:a16="http://schemas.microsoft.com/office/drawing/2014/main" id="{0C873613-B506-94D7-7FFF-5965F5274E5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2" name="Freeform 511">
                    <a:extLst>
                      <a:ext uri="{FF2B5EF4-FFF2-40B4-BE49-F238E27FC236}">
                        <a16:creationId xmlns:a16="http://schemas.microsoft.com/office/drawing/2014/main" id="{D74019AE-A78F-725F-9029-23887256C70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2" name="Group 351">
                  <a:extLst>
                    <a:ext uri="{FF2B5EF4-FFF2-40B4-BE49-F238E27FC236}">
                      <a16:creationId xmlns:a16="http://schemas.microsoft.com/office/drawing/2014/main" id="{9E238C8B-EE1C-1F58-8750-37FA6CE7FD1D}"/>
                    </a:ext>
                  </a:extLst>
                </p:cNvPr>
                <p:cNvGrpSpPr/>
                <p:nvPr/>
              </p:nvGrpSpPr>
              <p:grpSpPr>
                <a:xfrm>
                  <a:off x="2716215" y="2454275"/>
                  <a:ext cx="73025" cy="73025"/>
                  <a:chOff x="7998618" y="2949575"/>
                  <a:chExt cx="73025" cy="73025"/>
                </a:xfrm>
              </p:grpSpPr>
              <p:sp>
                <p:nvSpPr>
                  <p:cNvPr id="509" name="Freeform 508">
                    <a:extLst>
                      <a:ext uri="{FF2B5EF4-FFF2-40B4-BE49-F238E27FC236}">
                        <a16:creationId xmlns:a16="http://schemas.microsoft.com/office/drawing/2014/main" id="{1E0DE9D4-F839-354B-E7EF-A708F641672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10" name="Freeform 509">
                    <a:extLst>
                      <a:ext uri="{FF2B5EF4-FFF2-40B4-BE49-F238E27FC236}">
                        <a16:creationId xmlns:a16="http://schemas.microsoft.com/office/drawing/2014/main" id="{F8FAC116-86C8-1570-03C1-79E9EF9D3EF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3" name="Group 352">
                  <a:extLst>
                    <a:ext uri="{FF2B5EF4-FFF2-40B4-BE49-F238E27FC236}">
                      <a16:creationId xmlns:a16="http://schemas.microsoft.com/office/drawing/2014/main" id="{7371CDF9-AFFC-F209-31B4-89591816781B}"/>
                    </a:ext>
                  </a:extLst>
                </p:cNvPr>
                <p:cNvGrpSpPr/>
                <p:nvPr/>
              </p:nvGrpSpPr>
              <p:grpSpPr>
                <a:xfrm>
                  <a:off x="2700340" y="2451100"/>
                  <a:ext cx="73025" cy="73025"/>
                  <a:chOff x="7998618" y="2949575"/>
                  <a:chExt cx="73025" cy="73025"/>
                </a:xfrm>
              </p:grpSpPr>
              <p:sp>
                <p:nvSpPr>
                  <p:cNvPr id="507" name="Freeform 506">
                    <a:extLst>
                      <a:ext uri="{FF2B5EF4-FFF2-40B4-BE49-F238E27FC236}">
                        <a16:creationId xmlns:a16="http://schemas.microsoft.com/office/drawing/2014/main" id="{51E5D4C0-3804-43E7-71A5-440F1769E33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8" name="Freeform 507">
                    <a:extLst>
                      <a:ext uri="{FF2B5EF4-FFF2-40B4-BE49-F238E27FC236}">
                        <a16:creationId xmlns:a16="http://schemas.microsoft.com/office/drawing/2014/main" id="{E0BCAAF0-720E-F25D-9599-D0A80CFE468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4" name="Group 353">
                  <a:extLst>
                    <a:ext uri="{FF2B5EF4-FFF2-40B4-BE49-F238E27FC236}">
                      <a16:creationId xmlns:a16="http://schemas.microsoft.com/office/drawing/2014/main" id="{171CE35A-2A5D-84C2-AF8B-8E0EC4F9F31D}"/>
                    </a:ext>
                  </a:extLst>
                </p:cNvPr>
                <p:cNvGrpSpPr/>
                <p:nvPr/>
              </p:nvGrpSpPr>
              <p:grpSpPr>
                <a:xfrm>
                  <a:off x="2674940" y="2451100"/>
                  <a:ext cx="73025" cy="73025"/>
                  <a:chOff x="7998618" y="2949575"/>
                  <a:chExt cx="73025" cy="73025"/>
                </a:xfrm>
              </p:grpSpPr>
              <p:sp>
                <p:nvSpPr>
                  <p:cNvPr id="505" name="Freeform 504">
                    <a:extLst>
                      <a:ext uri="{FF2B5EF4-FFF2-40B4-BE49-F238E27FC236}">
                        <a16:creationId xmlns:a16="http://schemas.microsoft.com/office/drawing/2014/main" id="{9C6966B7-A728-6373-E32A-5B4501C819B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6" name="Freeform 505">
                    <a:extLst>
                      <a:ext uri="{FF2B5EF4-FFF2-40B4-BE49-F238E27FC236}">
                        <a16:creationId xmlns:a16="http://schemas.microsoft.com/office/drawing/2014/main" id="{76B83BE4-4E4D-10A0-3DD7-0BE098692EA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5" name="Group 354">
                  <a:extLst>
                    <a:ext uri="{FF2B5EF4-FFF2-40B4-BE49-F238E27FC236}">
                      <a16:creationId xmlns:a16="http://schemas.microsoft.com/office/drawing/2014/main" id="{4D515A28-F569-2C1C-0AAD-0ABC93304850}"/>
                    </a:ext>
                  </a:extLst>
                </p:cNvPr>
                <p:cNvGrpSpPr/>
                <p:nvPr/>
              </p:nvGrpSpPr>
              <p:grpSpPr>
                <a:xfrm>
                  <a:off x="2684465" y="2451100"/>
                  <a:ext cx="73025" cy="73025"/>
                  <a:chOff x="7998618" y="2949575"/>
                  <a:chExt cx="73025" cy="73025"/>
                </a:xfrm>
              </p:grpSpPr>
              <p:sp>
                <p:nvSpPr>
                  <p:cNvPr id="503" name="Freeform 502">
                    <a:extLst>
                      <a:ext uri="{FF2B5EF4-FFF2-40B4-BE49-F238E27FC236}">
                        <a16:creationId xmlns:a16="http://schemas.microsoft.com/office/drawing/2014/main" id="{BCE24F77-2939-2B8D-42E1-2F103E3F33B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4" name="Freeform 503">
                    <a:extLst>
                      <a:ext uri="{FF2B5EF4-FFF2-40B4-BE49-F238E27FC236}">
                        <a16:creationId xmlns:a16="http://schemas.microsoft.com/office/drawing/2014/main" id="{CAAFE97C-7124-76F9-8EE1-3B83C565E2BE}"/>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6" name="Group 355">
                  <a:extLst>
                    <a:ext uri="{FF2B5EF4-FFF2-40B4-BE49-F238E27FC236}">
                      <a16:creationId xmlns:a16="http://schemas.microsoft.com/office/drawing/2014/main" id="{A170B1A7-BD05-4CFE-3468-92412B65E28D}"/>
                    </a:ext>
                  </a:extLst>
                </p:cNvPr>
                <p:cNvGrpSpPr/>
                <p:nvPr/>
              </p:nvGrpSpPr>
              <p:grpSpPr>
                <a:xfrm>
                  <a:off x="2659065" y="2444750"/>
                  <a:ext cx="73025" cy="73025"/>
                  <a:chOff x="7998618" y="2949575"/>
                  <a:chExt cx="73025" cy="73025"/>
                </a:xfrm>
              </p:grpSpPr>
              <p:sp>
                <p:nvSpPr>
                  <p:cNvPr id="501" name="Freeform 500">
                    <a:extLst>
                      <a:ext uri="{FF2B5EF4-FFF2-40B4-BE49-F238E27FC236}">
                        <a16:creationId xmlns:a16="http://schemas.microsoft.com/office/drawing/2014/main" id="{9D294530-8CDD-071E-E77C-3246D6A1BB6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2" name="Freeform 501">
                    <a:extLst>
                      <a:ext uri="{FF2B5EF4-FFF2-40B4-BE49-F238E27FC236}">
                        <a16:creationId xmlns:a16="http://schemas.microsoft.com/office/drawing/2014/main" id="{4508B4D7-9BDC-2C80-4BB3-4F0B250E325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7" name="Group 356">
                  <a:extLst>
                    <a:ext uri="{FF2B5EF4-FFF2-40B4-BE49-F238E27FC236}">
                      <a16:creationId xmlns:a16="http://schemas.microsoft.com/office/drawing/2014/main" id="{AFCF244C-6E27-40D7-5C9D-488376A4D689}"/>
                    </a:ext>
                  </a:extLst>
                </p:cNvPr>
                <p:cNvGrpSpPr/>
                <p:nvPr/>
              </p:nvGrpSpPr>
              <p:grpSpPr>
                <a:xfrm>
                  <a:off x="2646365" y="2438400"/>
                  <a:ext cx="73025" cy="73025"/>
                  <a:chOff x="7998618" y="2949575"/>
                  <a:chExt cx="73025" cy="73025"/>
                </a:xfrm>
              </p:grpSpPr>
              <p:sp>
                <p:nvSpPr>
                  <p:cNvPr id="499" name="Freeform 498">
                    <a:extLst>
                      <a:ext uri="{FF2B5EF4-FFF2-40B4-BE49-F238E27FC236}">
                        <a16:creationId xmlns:a16="http://schemas.microsoft.com/office/drawing/2014/main" id="{49C4DDC0-EB25-9AB4-BD8D-24A446940FD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0" name="Freeform 499">
                    <a:extLst>
                      <a:ext uri="{FF2B5EF4-FFF2-40B4-BE49-F238E27FC236}">
                        <a16:creationId xmlns:a16="http://schemas.microsoft.com/office/drawing/2014/main" id="{6BBDDDB3-2391-CCD8-5B48-659E4C31CEC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8" name="Group 357">
                  <a:extLst>
                    <a:ext uri="{FF2B5EF4-FFF2-40B4-BE49-F238E27FC236}">
                      <a16:creationId xmlns:a16="http://schemas.microsoft.com/office/drawing/2014/main" id="{E0402EB9-6EF1-5C78-825B-C614F000825D}"/>
                    </a:ext>
                  </a:extLst>
                </p:cNvPr>
                <p:cNvGrpSpPr/>
                <p:nvPr/>
              </p:nvGrpSpPr>
              <p:grpSpPr>
                <a:xfrm>
                  <a:off x="2630490" y="2438400"/>
                  <a:ext cx="73025" cy="73025"/>
                  <a:chOff x="7998618" y="2949575"/>
                  <a:chExt cx="73025" cy="73025"/>
                </a:xfrm>
              </p:grpSpPr>
              <p:sp>
                <p:nvSpPr>
                  <p:cNvPr id="497" name="Freeform 496">
                    <a:extLst>
                      <a:ext uri="{FF2B5EF4-FFF2-40B4-BE49-F238E27FC236}">
                        <a16:creationId xmlns:a16="http://schemas.microsoft.com/office/drawing/2014/main" id="{19E1389E-8F6F-D33F-A6EC-1BF0712D0CD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98" name="Freeform 497">
                    <a:extLst>
                      <a:ext uri="{FF2B5EF4-FFF2-40B4-BE49-F238E27FC236}">
                        <a16:creationId xmlns:a16="http://schemas.microsoft.com/office/drawing/2014/main" id="{DB618931-3DF6-778D-2D16-8FFAC0251F5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59" name="Group 358">
                  <a:extLst>
                    <a:ext uri="{FF2B5EF4-FFF2-40B4-BE49-F238E27FC236}">
                      <a16:creationId xmlns:a16="http://schemas.microsoft.com/office/drawing/2014/main" id="{A79050AF-DF07-E6E2-E932-873C67013B4C}"/>
                    </a:ext>
                  </a:extLst>
                </p:cNvPr>
                <p:cNvGrpSpPr/>
                <p:nvPr/>
              </p:nvGrpSpPr>
              <p:grpSpPr>
                <a:xfrm>
                  <a:off x="2614615" y="2432050"/>
                  <a:ext cx="73025" cy="73025"/>
                  <a:chOff x="7998618" y="2949575"/>
                  <a:chExt cx="73025" cy="73025"/>
                </a:xfrm>
              </p:grpSpPr>
              <p:sp>
                <p:nvSpPr>
                  <p:cNvPr id="495" name="Freeform 494">
                    <a:extLst>
                      <a:ext uri="{FF2B5EF4-FFF2-40B4-BE49-F238E27FC236}">
                        <a16:creationId xmlns:a16="http://schemas.microsoft.com/office/drawing/2014/main" id="{A80684B0-3794-880B-67A7-C1F8D1DA02D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96" name="Freeform 495">
                    <a:extLst>
                      <a:ext uri="{FF2B5EF4-FFF2-40B4-BE49-F238E27FC236}">
                        <a16:creationId xmlns:a16="http://schemas.microsoft.com/office/drawing/2014/main" id="{B21C1ED8-77AC-6716-2F9E-EAC2868B6FA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0" name="Group 359">
                  <a:extLst>
                    <a:ext uri="{FF2B5EF4-FFF2-40B4-BE49-F238E27FC236}">
                      <a16:creationId xmlns:a16="http://schemas.microsoft.com/office/drawing/2014/main" id="{EB17B88F-C31B-F080-E32A-FD2A1013F5A0}"/>
                    </a:ext>
                  </a:extLst>
                </p:cNvPr>
                <p:cNvGrpSpPr/>
                <p:nvPr/>
              </p:nvGrpSpPr>
              <p:grpSpPr>
                <a:xfrm>
                  <a:off x="2598740" y="2432050"/>
                  <a:ext cx="73025" cy="73025"/>
                  <a:chOff x="7998618" y="2949575"/>
                  <a:chExt cx="73025" cy="73025"/>
                </a:xfrm>
              </p:grpSpPr>
              <p:sp>
                <p:nvSpPr>
                  <p:cNvPr id="493" name="Freeform 492">
                    <a:extLst>
                      <a:ext uri="{FF2B5EF4-FFF2-40B4-BE49-F238E27FC236}">
                        <a16:creationId xmlns:a16="http://schemas.microsoft.com/office/drawing/2014/main" id="{5004798E-0079-BCAE-9800-9D618F5F1B4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94" name="Freeform 493">
                    <a:extLst>
                      <a:ext uri="{FF2B5EF4-FFF2-40B4-BE49-F238E27FC236}">
                        <a16:creationId xmlns:a16="http://schemas.microsoft.com/office/drawing/2014/main" id="{22F196F2-059C-A9B4-82F3-992CFF2EB3F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1" name="Group 360">
                  <a:extLst>
                    <a:ext uri="{FF2B5EF4-FFF2-40B4-BE49-F238E27FC236}">
                      <a16:creationId xmlns:a16="http://schemas.microsoft.com/office/drawing/2014/main" id="{BC803551-D993-17F0-D63F-7FB0CE3D1D30}"/>
                    </a:ext>
                  </a:extLst>
                </p:cNvPr>
                <p:cNvGrpSpPr/>
                <p:nvPr/>
              </p:nvGrpSpPr>
              <p:grpSpPr>
                <a:xfrm>
                  <a:off x="2582865" y="2422525"/>
                  <a:ext cx="73025" cy="73025"/>
                  <a:chOff x="7998618" y="2949575"/>
                  <a:chExt cx="73025" cy="73025"/>
                </a:xfrm>
              </p:grpSpPr>
              <p:sp>
                <p:nvSpPr>
                  <p:cNvPr id="491" name="Freeform 490">
                    <a:extLst>
                      <a:ext uri="{FF2B5EF4-FFF2-40B4-BE49-F238E27FC236}">
                        <a16:creationId xmlns:a16="http://schemas.microsoft.com/office/drawing/2014/main" id="{5AAC0B7C-8B24-365C-04DC-1B295979C9A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92" name="Freeform 491">
                    <a:extLst>
                      <a:ext uri="{FF2B5EF4-FFF2-40B4-BE49-F238E27FC236}">
                        <a16:creationId xmlns:a16="http://schemas.microsoft.com/office/drawing/2014/main" id="{0D1EFE93-C6DA-599D-1EAF-2E131D1F636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2" name="Group 361">
                  <a:extLst>
                    <a:ext uri="{FF2B5EF4-FFF2-40B4-BE49-F238E27FC236}">
                      <a16:creationId xmlns:a16="http://schemas.microsoft.com/office/drawing/2014/main" id="{846F79B4-B627-D313-DDCA-CE03C40D9F1C}"/>
                    </a:ext>
                  </a:extLst>
                </p:cNvPr>
                <p:cNvGrpSpPr/>
                <p:nvPr/>
              </p:nvGrpSpPr>
              <p:grpSpPr>
                <a:xfrm>
                  <a:off x="2563815" y="2422525"/>
                  <a:ext cx="73025" cy="73025"/>
                  <a:chOff x="7998618" y="2949575"/>
                  <a:chExt cx="73025" cy="73025"/>
                </a:xfrm>
              </p:grpSpPr>
              <p:sp>
                <p:nvSpPr>
                  <p:cNvPr id="489" name="Freeform 488">
                    <a:extLst>
                      <a:ext uri="{FF2B5EF4-FFF2-40B4-BE49-F238E27FC236}">
                        <a16:creationId xmlns:a16="http://schemas.microsoft.com/office/drawing/2014/main" id="{3DF37C98-9687-330F-15D3-D9FC9F2E16B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90" name="Freeform 489">
                    <a:extLst>
                      <a:ext uri="{FF2B5EF4-FFF2-40B4-BE49-F238E27FC236}">
                        <a16:creationId xmlns:a16="http://schemas.microsoft.com/office/drawing/2014/main" id="{8BB73CE5-7765-1551-7334-DBC47BF8569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3" name="Group 362">
                  <a:extLst>
                    <a:ext uri="{FF2B5EF4-FFF2-40B4-BE49-F238E27FC236}">
                      <a16:creationId xmlns:a16="http://schemas.microsoft.com/office/drawing/2014/main" id="{2A3BDF00-B540-DDE2-785E-C78684F0668B}"/>
                    </a:ext>
                  </a:extLst>
                </p:cNvPr>
                <p:cNvGrpSpPr/>
                <p:nvPr/>
              </p:nvGrpSpPr>
              <p:grpSpPr>
                <a:xfrm>
                  <a:off x="2544765" y="2413000"/>
                  <a:ext cx="73025" cy="73025"/>
                  <a:chOff x="7998618" y="2949575"/>
                  <a:chExt cx="73025" cy="73025"/>
                </a:xfrm>
              </p:grpSpPr>
              <p:sp>
                <p:nvSpPr>
                  <p:cNvPr id="487" name="Freeform 486">
                    <a:extLst>
                      <a:ext uri="{FF2B5EF4-FFF2-40B4-BE49-F238E27FC236}">
                        <a16:creationId xmlns:a16="http://schemas.microsoft.com/office/drawing/2014/main" id="{E0D6F986-188B-B534-3457-C5487ABC1F2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88" name="Freeform 487">
                    <a:extLst>
                      <a:ext uri="{FF2B5EF4-FFF2-40B4-BE49-F238E27FC236}">
                        <a16:creationId xmlns:a16="http://schemas.microsoft.com/office/drawing/2014/main" id="{0B8B68BE-4BF3-07E6-13F5-B004C71C322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4" name="Group 363">
                  <a:extLst>
                    <a:ext uri="{FF2B5EF4-FFF2-40B4-BE49-F238E27FC236}">
                      <a16:creationId xmlns:a16="http://schemas.microsoft.com/office/drawing/2014/main" id="{6557806E-74A0-5E34-04E2-A8F50C1F6D38}"/>
                    </a:ext>
                  </a:extLst>
                </p:cNvPr>
                <p:cNvGrpSpPr/>
                <p:nvPr/>
              </p:nvGrpSpPr>
              <p:grpSpPr>
                <a:xfrm>
                  <a:off x="2532065" y="2409825"/>
                  <a:ext cx="73025" cy="73025"/>
                  <a:chOff x="7998618" y="2949575"/>
                  <a:chExt cx="73025" cy="73025"/>
                </a:xfrm>
              </p:grpSpPr>
              <p:sp>
                <p:nvSpPr>
                  <p:cNvPr id="485" name="Freeform 484">
                    <a:extLst>
                      <a:ext uri="{FF2B5EF4-FFF2-40B4-BE49-F238E27FC236}">
                        <a16:creationId xmlns:a16="http://schemas.microsoft.com/office/drawing/2014/main" id="{92900B99-1D5F-8BB6-4B71-507E9569260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86" name="Freeform 485">
                    <a:extLst>
                      <a:ext uri="{FF2B5EF4-FFF2-40B4-BE49-F238E27FC236}">
                        <a16:creationId xmlns:a16="http://schemas.microsoft.com/office/drawing/2014/main" id="{42A039A1-AB60-3992-95E9-726D00B0AB3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5" name="Group 364">
                  <a:extLst>
                    <a:ext uri="{FF2B5EF4-FFF2-40B4-BE49-F238E27FC236}">
                      <a16:creationId xmlns:a16="http://schemas.microsoft.com/office/drawing/2014/main" id="{BAF2AC95-6906-1DCC-B161-F8DC026583C5}"/>
                    </a:ext>
                  </a:extLst>
                </p:cNvPr>
                <p:cNvGrpSpPr/>
                <p:nvPr/>
              </p:nvGrpSpPr>
              <p:grpSpPr>
                <a:xfrm>
                  <a:off x="2513015" y="2409825"/>
                  <a:ext cx="73025" cy="73025"/>
                  <a:chOff x="7998618" y="2949575"/>
                  <a:chExt cx="73025" cy="73025"/>
                </a:xfrm>
              </p:grpSpPr>
              <p:sp>
                <p:nvSpPr>
                  <p:cNvPr id="483" name="Freeform 482">
                    <a:extLst>
                      <a:ext uri="{FF2B5EF4-FFF2-40B4-BE49-F238E27FC236}">
                        <a16:creationId xmlns:a16="http://schemas.microsoft.com/office/drawing/2014/main" id="{95893F25-3B05-44F7-88E8-F442E984514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84" name="Freeform 483">
                    <a:extLst>
                      <a:ext uri="{FF2B5EF4-FFF2-40B4-BE49-F238E27FC236}">
                        <a16:creationId xmlns:a16="http://schemas.microsoft.com/office/drawing/2014/main" id="{8F171FFF-A002-2E25-F433-156281F7A518}"/>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6" name="Group 365">
                  <a:extLst>
                    <a:ext uri="{FF2B5EF4-FFF2-40B4-BE49-F238E27FC236}">
                      <a16:creationId xmlns:a16="http://schemas.microsoft.com/office/drawing/2014/main" id="{EE4C6EA4-8866-D1C0-38AC-46EA7EC05733}"/>
                    </a:ext>
                  </a:extLst>
                </p:cNvPr>
                <p:cNvGrpSpPr/>
                <p:nvPr/>
              </p:nvGrpSpPr>
              <p:grpSpPr>
                <a:xfrm>
                  <a:off x="2500315" y="2403475"/>
                  <a:ext cx="73025" cy="73025"/>
                  <a:chOff x="7998618" y="2949575"/>
                  <a:chExt cx="73025" cy="73025"/>
                </a:xfrm>
              </p:grpSpPr>
              <p:sp>
                <p:nvSpPr>
                  <p:cNvPr id="481" name="Freeform 480">
                    <a:extLst>
                      <a:ext uri="{FF2B5EF4-FFF2-40B4-BE49-F238E27FC236}">
                        <a16:creationId xmlns:a16="http://schemas.microsoft.com/office/drawing/2014/main" id="{CF4C4589-7E37-F723-43BA-AC5155D3347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82" name="Freeform 481">
                    <a:extLst>
                      <a:ext uri="{FF2B5EF4-FFF2-40B4-BE49-F238E27FC236}">
                        <a16:creationId xmlns:a16="http://schemas.microsoft.com/office/drawing/2014/main" id="{9792FB3F-9908-1A54-7C4D-BA9C13BA64F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7" name="Group 366">
                  <a:extLst>
                    <a:ext uri="{FF2B5EF4-FFF2-40B4-BE49-F238E27FC236}">
                      <a16:creationId xmlns:a16="http://schemas.microsoft.com/office/drawing/2014/main" id="{C95C787B-7B27-1B59-11C1-CCA31B55405B}"/>
                    </a:ext>
                  </a:extLst>
                </p:cNvPr>
                <p:cNvGrpSpPr/>
                <p:nvPr/>
              </p:nvGrpSpPr>
              <p:grpSpPr>
                <a:xfrm>
                  <a:off x="2484440" y="2397125"/>
                  <a:ext cx="73025" cy="73025"/>
                  <a:chOff x="7998618" y="2949575"/>
                  <a:chExt cx="73025" cy="73025"/>
                </a:xfrm>
              </p:grpSpPr>
              <p:sp>
                <p:nvSpPr>
                  <p:cNvPr id="479" name="Freeform 478">
                    <a:extLst>
                      <a:ext uri="{FF2B5EF4-FFF2-40B4-BE49-F238E27FC236}">
                        <a16:creationId xmlns:a16="http://schemas.microsoft.com/office/drawing/2014/main" id="{8F99C5EB-9BD3-5954-558F-126143FE9A7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80" name="Freeform 479">
                    <a:extLst>
                      <a:ext uri="{FF2B5EF4-FFF2-40B4-BE49-F238E27FC236}">
                        <a16:creationId xmlns:a16="http://schemas.microsoft.com/office/drawing/2014/main" id="{36C87140-F219-E013-2FEC-C5A1C3FA8136}"/>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8" name="Group 367">
                  <a:extLst>
                    <a:ext uri="{FF2B5EF4-FFF2-40B4-BE49-F238E27FC236}">
                      <a16:creationId xmlns:a16="http://schemas.microsoft.com/office/drawing/2014/main" id="{F44A31BA-AF5A-6924-D4B1-BD850D406D42}"/>
                    </a:ext>
                  </a:extLst>
                </p:cNvPr>
                <p:cNvGrpSpPr/>
                <p:nvPr/>
              </p:nvGrpSpPr>
              <p:grpSpPr>
                <a:xfrm>
                  <a:off x="2465390" y="2390775"/>
                  <a:ext cx="73025" cy="73025"/>
                  <a:chOff x="7998618" y="2949575"/>
                  <a:chExt cx="73025" cy="73025"/>
                </a:xfrm>
              </p:grpSpPr>
              <p:sp>
                <p:nvSpPr>
                  <p:cNvPr id="477" name="Freeform 476">
                    <a:extLst>
                      <a:ext uri="{FF2B5EF4-FFF2-40B4-BE49-F238E27FC236}">
                        <a16:creationId xmlns:a16="http://schemas.microsoft.com/office/drawing/2014/main" id="{2408571E-C0BD-A67E-069B-B7A2199C847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78" name="Freeform 477">
                    <a:extLst>
                      <a:ext uri="{FF2B5EF4-FFF2-40B4-BE49-F238E27FC236}">
                        <a16:creationId xmlns:a16="http://schemas.microsoft.com/office/drawing/2014/main" id="{0A3FBAE3-0C2C-424E-30E3-DF0360488A7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69" name="Group 368">
                  <a:extLst>
                    <a:ext uri="{FF2B5EF4-FFF2-40B4-BE49-F238E27FC236}">
                      <a16:creationId xmlns:a16="http://schemas.microsoft.com/office/drawing/2014/main" id="{796A9707-EDBE-4550-63D0-74C330D32C5E}"/>
                    </a:ext>
                  </a:extLst>
                </p:cNvPr>
                <p:cNvGrpSpPr/>
                <p:nvPr/>
              </p:nvGrpSpPr>
              <p:grpSpPr>
                <a:xfrm>
                  <a:off x="2446340" y="2378075"/>
                  <a:ext cx="73025" cy="73025"/>
                  <a:chOff x="7998618" y="2949575"/>
                  <a:chExt cx="73025" cy="73025"/>
                </a:xfrm>
              </p:grpSpPr>
              <p:sp>
                <p:nvSpPr>
                  <p:cNvPr id="475" name="Freeform 474">
                    <a:extLst>
                      <a:ext uri="{FF2B5EF4-FFF2-40B4-BE49-F238E27FC236}">
                        <a16:creationId xmlns:a16="http://schemas.microsoft.com/office/drawing/2014/main" id="{311F41FA-6342-2AC5-0A6B-3F65068881C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76" name="Freeform 475">
                    <a:extLst>
                      <a:ext uri="{FF2B5EF4-FFF2-40B4-BE49-F238E27FC236}">
                        <a16:creationId xmlns:a16="http://schemas.microsoft.com/office/drawing/2014/main" id="{F259926A-A27F-6C46-73CB-DE592D70986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0" name="Group 369">
                  <a:extLst>
                    <a:ext uri="{FF2B5EF4-FFF2-40B4-BE49-F238E27FC236}">
                      <a16:creationId xmlns:a16="http://schemas.microsoft.com/office/drawing/2014/main" id="{394543B1-DB28-42F0-7AEE-82F9515AF399}"/>
                    </a:ext>
                  </a:extLst>
                </p:cNvPr>
                <p:cNvGrpSpPr/>
                <p:nvPr/>
              </p:nvGrpSpPr>
              <p:grpSpPr>
                <a:xfrm>
                  <a:off x="2430465" y="2365375"/>
                  <a:ext cx="73025" cy="73025"/>
                  <a:chOff x="7998618" y="2949575"/>
                  <a:chExt cx="73025" cy="73025"/>
                </a:xfrm>
              </p:grpSpPr>
              <p:sp>
                <p:nvSpPr>
                  <p:cNvPr id="473" name="Freeform 472">
                    <a:extLst>
                      <a:ext uri="{FF2B5EF4-FFF2-40B4-BE49-F238E27FC236}">
                        <a16:creationId xmlns:a16="http://schemas.microsoft.com/office/drawing/2014/main" id="{90ACE75E-3AC2-9330-88AE-EB4094B6D24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74" name="Freeform 473">
                    <a:extLst>
                      <a:ext uri="{FF2B5EF4-FFF2-40B4-BE49-F238E27FC236}">
                        <a16:creationId xmlns:a16="http://schemas.microsoft.com/office/drawing/2014/main" id="{0ED89BDA-FA4D-A95E-61FF-EFCFF247F94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1" name="Group 370">
                  <a:extLst>
                    <a:ext uri="{FF2B5EF4-FFF2-40B4-BE49-F238E27FC236}">
                      <a16:creationId xmlns:a16="http://schemas.microsoft.com/office/drawing/2014/main" id="{9087669C-B44A-2910-D406-A9705A986577}"/>
                    </a:ext>
                  </a:extLst>
                </p:cNvPr>
                <p:cNvGrpSpPr/>
                <p:nvPr/>
              </p:nvGrpSpPr>
              <p:grpSpPr>
                <a:xfrm>
                  <a:off x="2420940" y="2362200"/>
                  <a:ext cx="73025" cy="73025"/>
                  <a:chOff x="7998618" y="2949575"/>
                  <a:chExt cx="73025" cy="73025"/>
                </a:xfrm>
              </p:grpSpPr>
              <p:sp>
                <p:nvSpPr>
                  <p:cNvPr id="471" name="Freeform 470">
                    <a:extLst>
                      <a:ext uri="{FF2B5EF4-FFF2-40B4-BE49-F238E27FC236}">
                        <a16:creationId xmlns:a16="http://schemas.microsoft.com/office/drawing/2014/main" id="{88FAA130-9CB8-E85F-D27F-BA3604F8A894}"/>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72" name="Freeform 471">
                    <a:extLst>
                      <a:ext uri="{FF2B5EF4-FFF2-40B4-BE49-F238E27FC236}">
                        <a16:creationId xmlns:a16="http://schemas.microsoft.com/office/drawing/2014/main" id="{2CD989F2-76FA-C6E9-B6A9-1FEC78444AC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2" name="Group 371">
                  <a:extLst>
                    <a:ext uri="{FF2B5EF4-FFF2-40B4-BE49-F238E27FC236}">
                      <a16:creationId xmlns:a16="http://schemas.microsoft.com/office/drawing/2014/main" id="{46A93C28-5778-BA9D-30D5-A30D796BE587}"/>
                    </a:ext>
                  </a:extLst>
                </p:cNvPr>
                <p:cNvGrpSpPr/>
                <p:nvPr/>
              </p:nvGrpSpPr>
              <p:grpSpPr>
                <a:xfrm>
                  <a:off x="2401890" y="2355850"/>
                  <a:ext cx="73025" cy="73025"/>
                  <a:chOff x="7998618" y="2949575"/>
                  <a:chExt cx="73025" cy="73025"/>
                </a:xfrm>
              </p:grpSpPr>
              <p:sp>
                <p:nvSpPr>
                  <p:cNvPr id="469" name="Freeform 468">
                    <a:extLst>
                      <a:ext uri="{FF2B5EF4-FFF2-40B4-BE49-F238E27FC236}">
                        <a16:creationId xmlns:a16="http://schemas.microsoft.com/office/drawing/2014/main" id="{C0D792C9-8819-4CB8-88B1-38BADB99EC3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70" name="Freeform 469">
                    <a:extLst>
                      <a:ext uri="{FF2B5EF4-FFF2-40B4-BE49-F238E27FC236}">
                        <a16:creationId xmlns:a16="http://schemas.microsoft.com/office/drawing/2014/main" id="{14DE74D9-C163-9962-E8A3-3944B03F4C9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3" name="Group 372">
                  <a:extLst>
                    <a:ext uri="{FF2B5EF4-FFF2-40B4-BE49-F238E27FC236}">
                      <a16:creationId xmlns:a16="http://schemas.microsoft.com/office/drawing/2014/main" id="{EA6CAB5E-1B0A-741A-5F60-616BAB273CC8}"/>
                    </a:ext>
                  </a:extLst>
                </p:cNvPr>
                <p:cNvGrpSpPr/>
                <p:nvPr/>
              </p:nvGrpSpPr>
              <p:grpSpPr>
                <a:xfrm>
                  <a:off x="2395540" y="2333625"/>
                  <a:ext cx="73025" cy="73025"/>
                  <a:chOff x="7998618" y="2949575"/>
                  <a:chExt cx="73025" cy="73025"/>
                </a:xfrm>
              </p:grpSpPr>
              <p:sp>
                <p:nvSpPr>
                  <p:cNvPr id="467" name="Freeform 466">
                    <a:extLst>
                      <a:ext uri="{FF2B5EF4-FFF2-40B4-BE49-F238E27FC236}">
                        <a16:creationId xmlns:a16="http://schemas.microsoft.com/office/drawing/2014/main" id="{FAF959F5-0D1D-AFD7-120E-6B358D4D9AA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68" name="Freeform 467">
                    <a:extLst>
                      <a:ext uri="{FF2B5EF4-FFF2-40B4-BE49-F238E27FC236}">
                        <a16:creationId xmlns:a16="http://schemas.microsoft.com/office/drawing/2014/main" id="{58B1B277-410A-0C6C-41A2-5EEF78F3F6B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4" name="Group 373">
                  <a:extLst>
                    <a:ext uri="{FF2B5EF4-FFF2-40B4-BE49-F238E27FC236}">
                      <a16:creationId xmlns:a16="http://schemas.microsoft.com/office/drawing/2014/main" id="{A0EBFFD5-A3C3-CEDC-AEA7-7E4DCBBE0FC2}"/>
                    </a:ext>
                  </a:extLst>
                </p:cNvPr>
                <p:cNvGrpSpPr/>
                <p:nvPr/>
              </p:nvGrpSpPr>
              <p:grpSpPr>
                <a:xfrm>
                  <a:off x="2379665" y="2324100"/>
                  <a:ext cx="73025" cy="73025"/>
                  <a:chOff x="7998618" y="2949575"/>
                  <a:chExt cx="73025" cy="73025"/>
                </a:xfrm>
              </p:grpSpPr>
              <p:sp>
                <p:nvSpPr>
                  <p:cNvPr id="465" name="Freeform 464">
                    <a:extLst>
                      <a:ext uri="{FF2B5EF4-FFF2-40B4-BE49-F238E27FC236}">
                        <a16:creationId xmlns:a16="http://schemas.microsoft.com/office/drawing/2014/main" id="{0FC96D4E-D4E6-FDA2-D673-EFB5F2D1D77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66" name="Freeform 465">
                    <a:extLst>
                      <a:ext uri="{FF2B5EF4-FFF2-40B4-BE49-F238E27FC236}">
                        <a16:creationId xmlns:a16="http://schemas.microsoft.com/office/drawing/2014/main" id="{EFE5C0EF-7F37-4A63-46E7-2A8AA0D75F10}"/>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5" name="Group 374">
                  <a:extLst>
                    <a:ext uri="{FF2B5EF4-FFF2-40B4-BE49-F238E27FC236}">
                      <a16:creationId xmlns:a16="http://schemas.microsoft.com/office/drawing/2014/main" id="{EBCC165D-4C9D-6888-DC01-90CCAF4C3BC2}"/>
                    </a:ext>
                  </a:extLst>
                </p:cNvPr>
                <p:cNvGrpSpPr/>
                <p:nvPr/>
              </p:nvGrpSpPr>
              <p:grpSpPr>
                <a:xfrm>
                  <a:off x="2363790" y="2317750"/>
                  <a:ext cx="73025" cy="73025"/>
                  <a:chOff x="7998618" y="2949575"/>
                  <a:chExt cx="73025" cy="73025"/>
                </a:xfrm>
              </p:grpSpPr>
              <p:sp>
                <p:nvSpPr>
                  <p:cNvPr id="463" name="Freeform 462">
                    <a:extLst>
                      <a:ext uri="{FF2B5EF4-FFF2-40B4-BE49-F238E27FC236}">
                        <a16:creationId xmlns:a16="http://schemas.microsoft.com/office/drawing/2014/main" id="{0AA9D5D6-1CC0-361D-9AA4-FBC0F9B213BC}"/>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64" name="Freeform 463">
                    <a:extLst>
                      <a:ext uri="{FF2B5EF4-FFF2-40B4-BE49-F238E27FC236}">
                        <a16:creationId xmlns:a16="http://schemas.microsoft.com/office/drawing/2014/main" id="{EFB190BD-7F59-6611-DE2B-7FF1F51A5B6C}"/>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6" name="Group 375">
                  <a:extLst>
                    <a:ext uri="{FF2B5EF4-FFF2-40B4-BE49-F238E27FC236}">
                      <a16:creationId xmlns:a16="http://schemas.microsoft.com/office/drawing/2014/main" id="{75553E07-AC6C-E190-A550-A1316D45F7A2}"/>
                    </a:ext>
                  </a:extLst>
                </p:cNvPr>
                <p:cNvGrpSpPr/>
                <p:nvPr/>
              </p:nvGrpSpPr>
              <p:grpSpPr>
                <a:xfrm>
                  <a:off x="2341565" y="2301875"/>
                  <a:ext cx="73025" cy="73025"/>
                  <a:chOff x="7998618" y="2949575"/>
                  <a:chExt cx="73025" cy="73025"/>
                </a:xfrm>
              </p:grpSpPr>
              <p:sp>
                <p:nvSpPr>
                  <p:cNvPr id="461" name="Freeform 460">
                    <a:extLst>
                      <a:ext uri="{FF2B5EF4-FFF2-40B4-BE49-F238E27FC236}">
                        <a16:creationId xmlns:a16="http://schemas.microsoft.com/office/drawing/2014/main" id="{B2281609-9C72-7102-7976-D69F5CFD691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62" name="Freeform 461">
                    <a:extLst>
                      <a:ext uri="{FF2B5EF4-FFF2-40B4-BE49-F238E27FC236}">
                        <a16:creationId xmlns:a16="http://schemas.microsoft.com/office/drawing/2014/main" id="{43BA0F40-CFEF-A473-1AF3-321E7C3C5F8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7" name="Group 376">
                  <a:extLst>
                    <a:ext uri="{FF2B5EF4-FFF2-40B4-BE49-F238E27FC236}">
                      <a16:creationId xmlns:a16="http://schemas.microsoft.com/office/drawing/2014/main" id="{3CD1A63F-CF2B-CE9B-923C-5BD02875BADA}"/>
                    </a:ext>
                  </a:extLst>
                </p:cNvPr>
                <p:cNvGrpSpPr/>
                <p:nvPr/>
              </p:nvGrpSpPr>
              <p:grpSpPr>
                <a:xfrm>
                  <a:off x="2325690" y="2292350"/>
                  <a:ext cx="73025" cy="73025"/>
                  <a:chOff x="7998618" y="2949575"/>
                  <a:chExt cx="73025" cy="73025"/>
                </a:xfrm>
              </p:grpSpPr>
              <p:sp>
                <p:nvSpPr>
                  <p:cNvPr id="459" name="Freeform 458">
                    <a:extLst>
                      <a:ext uri="{FF2B5EF4-FFF2-40B4-BE49-F238E27FC236}">
                        <a16:creationId xmlns:a16="http://schemas.microsoft.com/office/drawing/2014/main" id="{B451F33B-7EA5-37E2-C759-7793EC5FA86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60" name="Freeform 459">
                    <a:extLst>
                      <a:ext uri="{FF2B5EF4-FFF2-40B4-BE49-F238E27FC236}">
                        <a16:creationId xmlns:a16="http://schemas.microsoft.com/office/drawing/2014/main" id="{E04C1735-EB52-187C-8475-29CDA67005B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8" name="Group 377">
                  <a:extLst>
                    <a:ext uri="{FF2B5EF4-FFF2-40B4-BE49-F238E27FC236}">
                      <a16:creationId xmlns:a16="http://schemas.microsoft.com/office/drawing/2014/main" id="{CECF6FEE-7500-BA91-7C99-06197EBAB6B0}"/>
                    </a:ext>
                  </a:extLst>
                </p:cNvPr>
                <p:cNvGrpSpPr/>
                <p:nvPr/>
              </p:nvGrpSpPr>
              <p:grpSpPr>
                <a:xfrm>
                  <a:off x="2312990" y="2286000"/>
                  <a:ext cx="73025" cy="73025"/>
                  <a:chOff x="7998618" y="2949575"/>
                  <a:chExt cx="73025" cy="73025"/>
                </a:xfrm>
              </p:grpSpPr>
              <p:sp>
                <p:nvSpPr>
                  <p:cNvPr id="457" name="Freeform 456">
                    <a:extLst>
                      <a:ext uri="{FF2B5EF4-FFF2-40B4-BE49-F238E27FC236}">
                        <a16:creationId xmlns:a16="http://schemas.microsoft.com/office/drawing/2014/main" id="{682AB100-4FD1-63F1-69CF-3BC68BD23EC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8" name="Freeform 457">
                    <a:extLst>
                      <a:ext uri="{FF2B5EF4-FFF2-40B4-BE49-F238E27FC236}">
                        <a16:creationId xmlns:a16="http://schemas.microsoft.com/office/drawing/2014/main" id="{BF7FC878-8472-7771-9BC1-422F36520B5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79" name="Group 378">
                  <a:extLst>
                    <a:ext uri="{FF2B5EF4-FFF2-40B4-BE49-F238E27FC236}">
                      <a16:creationId xmlns:a16="http://schemas.microsoft.com/office/drawing/2014/main" id="{A6DB3C60-D9E6-003F-5F72-DE009D28AF34}"/>
                    </a:ext>
                  </a:extLst>
                </p:cNvPr>
                <p:cNvGrpSpPr/>
                <p:nvPr/>
              </p:nvGrpSpPr>
              <p:grpSpPr>
                <a:xfrm>
                  <a:off x="2300290" y="2273300"/>
                  <a:ext cx="73025" cy="73025"/>
                  <a:chOff x="7998618" y="2949575"/>
                  <a:chExt cx="73025" cy="73025"/>
                </a:xfrm>
              </p:grpSpPr>
              <p:sp>
                <p:nvSpPr>
                  <p:cNvPr id="455" name="Freeform 454">
                    <a:extLst>
                      <a:ext uri="{FF2B5EF4-FFF2-40B4-BE49-F238E27FC236}">
                        <a16:creationId xmlns:a16="http://schemas.microsoft.com/office/drawing/2014/main" id="{52AEA2C8-9B2A-4EC8-13C2-237503763E5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6" name="Freeform 455">
                    <a:extLst>
                      <a:ext uri="{FF2B5EF4-FFF2-40B4-BE49-F238E27FC236}">
                        <a16:creationId xmlns:a16="http://schemas.microsoft.com/office/drawing/2014/main" id="{48BC1422-68C3-0CA3-BB86-87B24849FDB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0" name="Group 379">
                  <a:extLst>
                    <a:ext uri="{FF2B5EF4-FFF2-40B4-BE49-F238E27FC236}">
                      <a16:creationId xmlns:a16="http://schemas.microsoft.com/office/drawing/2014/main" id="{C42C74E3-D4B9-2EBD-E180-B0D7010D0508}"/>
                    </a:ext>
                  </a:extLst>
                </p:cNvPr>
                <p:cNvGrpSpPr/>
                <p:nvPr/>
              </p:nvGrpSpPr>
              <p:grpSpPr>
                <a:xfrm>
                  <a:off x="2287590" y="2263775"/>
                  <a:ext cx="73025" cy="73025"/>
                  <a:chOff x="7998618" y="2949575"/>
                  <a:chExt cx="73025" cy="73025"/>
                </a:xfrm>
              </p:grpSpPr>
              <p:sp>
                <p:nvSpPr>
                  <p:cNvPr id="453" name="Freeform 452">
                    <a:extLst>
                      <a:ext uri="{FF2B5EF4-FFF2-40B4-BE49-F238E27FC236}">
                        <a16:creationId xmlns:a16="http://schemas.microsoft.com/office/drawing/2014/main" id="{5297C831-28EC-5AA2-FFBC-F4D31407CC8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4" name="Freeform 453">
                    <a:extLst>
                      <a:ext uri="{FF2B5EF4-FFF2-40B4-BE49-F238E27FC236}">
                        <a16:creationId xmlns:a16="http://schemas.microsoft.com/office/drawing/2014/main" id="{2ACF9C9E-B247-F023-3A17-056FB396DF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1" name="Group 380">
                  <a:extLst>
                    <a:ext uri="{FF2B5EF4-FFF2-40B4-BE49-F238E27FC236}">
                      <a16:creationId xmlns:a16="http://schemas.microsoft.com/office/drawing/2014/main" id="{90D31578-A5BF-96C3-CDDF-51EEB23F8A61}"/>
                    </a:ext>
                  </a:extLst>
                </p:cNvPr>
                <p:cNvGrpSpPr/>
                <p:nvPr/>
              </p:nvGrpSpPr>
              <p:grpSpPr>
                <a:xfrm>
                  <a:off x="2274890" y="2254250"/>
                  <a:ext cx="73025" cy="73025"/>
                  <a:chOff x="7998618" y="2949575"/>
                  <a:chExt cx="73025" cy="73025"/>
                </a:xfrm>
              </p:grpSpPr>
              <p:sp>
                <p:nvSpPr>
                  <p:cNvPr id="451" name="Freeform 450">
                    <a:extLst>
                      <a:ext uri="{FF2B5EF4-FFF2-40B4-BE49-F238E27FC236}">
                        <a16:creationId xmlns:a16="http://schemas.microsoft.com/office/drawing/2014/main" id="{BD6B4F01-A99D-FCCA-87D6-33E3C1C6FCDB}"/>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2" name="Freeform 451">
                    <a:extLst>
                      <a:ext uri="{FF2B5EF4-FFF2-40B4-BE49-F238E27FC236}">
                        <a16:creationId xmlns:a16="http://schemas.microsoft.com/office/drawing/2014/main" id="{0066EC7D-F833-73C8-ADE0-DB6B248CF96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2" name="Group 381">
                  <a:extLst>
                    <a:ext uri="{FF2B5EF4-FFF2-40B4-BE49-F238E27FC236}">
                      <a16:creationId xmlns:a16="http://schemas.microsoft.com/office/drawing/2014/main" id="{480917FB-A45F-75A5-2F1F-A027ACB7B445}"/>
                    </a:ext>
                  </a:extLst>
                </p:cNvPr>
                <p:cNvGrpSpPr/>
                <p:nvPr/>
              </p:nvGrpSpPr>
              <p:grpSpPr>
                <a:xfrm>
                  <a:off x="2255840" y="2244725"/>
                  <a:ext cx="73025" cy="73025"/>
                  <a:chOff x="7998618" y="2949575"/>
                  <a:chExt cx="73025" cy="73025"/>
                </a:xfrm>
              </p:grpSpPr>
              <p:sp>
                <p:nvSpPr>
                  <p:cNvPr id="449" name="Freeform 448">
                    <a:extLst>
                      <a:ext uri="{FF2B5EF4-FFF2-40B4-BE49-F238E27FC236}">
                        <a16:creationId xmlns:a16="http://schemas.microsoft.com/office/drawing/2014/main" id="{3540FCC4-19B1-AEA0-BFF6-E75D04BD58D5}"/>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0" name="Freeform 449">
                    <a:extLst>
                      <a:ext uri="{FF2B5EF4-FFF2-40B4-BE49-F238E27FC236}">
                        <a16:creationId xmlns:a16="http://schemas.microsoft.com/office/drawing/2014/main" id="{1B48DE75-204C-7E2E-E6F5-F750A142B07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3" name="Group 382">
                  <a:extLst>
                    <a:ext uri="{FF2B5EF4-FFF2-40B4-BE49-F238E27FC236}">
                      <a16:creationId xmlns:a16="http://schemas.microsoft.com/office/drawing/2014/main" id="{7F19C4E2-0724-632E-539D-B963440DB00A}"/>
                    </a:ext>
                  </a:extLst>
                </p:cNvPr>
                <p:cNvGrpSpPr/>
                <p:nvPr/>
              </p:nvGrpSpPr>
              <p:grpSpPr>
                <a:xfrm>
                  <a:off x="2243140" y="2238375"/>
                  <a:ext cx="73025" cy="73025"/>
                  <a:chOff x="7998618" y="2949575"/>
                  <a:chExt cx="73025" cy="73025"/>
                </a:xfrm>
              </p:grpSpPr>
              <p:sp>
                <p:nvSpPr>
                  <p:cNvPr id="447" name="Freeform 446">
                    <a:extLst>
                      <a:ext uri="{FF2B5EF4-FFF2-40B4-BE49-F238E27FC236}">
                        <a16:creationId xmlns:a16="http://schemas.microsoft.com/office/drawing/2014/main" id="{F9F1AAB3-EBBD-A0E0-3A00-EBE971F0756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8" name="Freeform 447">
                    <a:extLst>
                      <a:ext uri="{FF2B5EF4-FFF2-40B4-BE49-F238E27FC236}">
                        <a16:creationId xmlns:a16="http://schemas.microsoft.com/office/drawing/2014/main" id="{7AD554D7-6C15-412B-2C1A-1643B032960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4" name="Group 383">
                  <a:extLst>
                    <a:ext uri="{FF2B5EF4-FFF2-40B4-BE49-F238E27FC236}">
                      <a16:creationId xmlns:a16="http://schemas.microsoft.com/office/drawing/2014/main" id="{E8DA372A-7313-C8CC-E77B-944C1109D583}"/>
                    </a:ext>
                  </a:extLst>
                </p:cNvPr>
                <p:cNvGrpSpPr/>
                <p:nvPr/>
              </p:nvGrpSpPr>
              <p:grpSpPr>
                <a:xfrm>
                  <a:off x="2230440" y="2232025"/>
                  <a:ext cx="73025" cy="73025"/>
                  <a:chOff x="7998618" y="2949575"/>
                  <a:chExt cx="73025" cy="73025"/>
                </a:xfrm>
              </p:grpSpPr>
              <p:sp>
                <p:nvSpPr>
                  <p:cNvPr id="445" name="Freeform 444">
                    <a:extLst>
                      <a:ext uri="{FF2B5EF4-FFF2-40B4-BE49-F238E27FC236}">
                        <a16:creationId xmlns:a16="http://schemas.microsoft.com/office/drawing/2014/main" id="{0B0F309F-C938-EA0F-193A-8FB55442391A}"/>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6" name="Freeform 445">
                    <a:extLst>
                      <a:ext uri="{FF2B5EF4-FFF2-40B4-BE49-F238E27FC236}">
                        <a16:creationId xmlns:a16="http://schemas.microsoft.com/office/drawing/2014/main" id="{427C963C-8CFF-9B2D-171C-E86E0BCCAF9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5" name="Group 384">
                  <a:extLst>
                    <a:ext uri="{FF2B5EF4-FFF2-40B4-BE49-F238E27FC236}">
                      <a16:creationId xmlns:a16="http://schemas.microsoft.com/office/drawing/2014/main" id="{BB70F36E-C71D-7D81-74D4-9324E26C95C0}"/>
                    </a:ext>
                  </a:extLst>
                </p:cNvPr>
                <p:cNvGrpSpPr/>
                <p:nvPr/>
              </p:nvGrpSpPr>
              <p:grpSpPr>
                <a:xfrm>
                  <a:off x="2220915" y="2222500"/>
                  <a:ext cx="73025" cy="73025"/>
                  <a:chOff x="7998618" y="2949575"/>
                  <a:chExt cx="73025" cy="73025"/>
                </a:xfrm>
              </p:grpSpPr>
              <p:sp>
                <p:nvSpPr>
                  <p:cNvPr id="443" name="Freeform 442">
                    <a:extLst>
                      <a:ext uri="{FF2B5EF4-FFF2-40B4-BE49-F238E27FC236}">
                        <a16:creationId xmlns:a16="http://schemas.microsoft.com/office/drawing/2014/main" id="{290F4A72-24C6-B10D-6D83-D6439D88184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4" name="Freeform 443">
                    <a:extLst>
                      <a:ext uri="{FF2B5EF4-FFF2-40B4-BE49-F238E27FC236}">
                        <a16:creationId xmlns:a16="http://schemas.microsoft.com/office/drawing/2014/main" id="{8EF1D916-575D-6132-C3E5-3930AB02A84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6" name="Group 385">
                  <a:extLst>
                    <a:ext uri="{FF2B5EF4-FFF2-40B4-BE49-F238E27FC236}">
                      <a16:creationId xmlns:a16="http://schemas.microsoft.com/office/drawing/2014/main" id="{A3DF8823-634E-F6E3-D631-062C10292694}"/>
                    </a:ext>
                  </a:extLst>
                </p:cNvPr>
                <p:cNvGrpSpPr/>
                <p:nvPr/>
              </p:nvGrpSpPr>
              <p:grpSpPr>
                <a:xfrm>
                  <a:off x="2208215" y="2212975"/>
                  <a:ext cx="73025" cy="73025"/>
                  <a:chOff x="7998618" y="2949575"/>
                  <a:chExt cx="73025" cy="73025"/>
                </a:xfrm>
              </p:grpSpPr>
              <p:sp>
                <p:nvSpPr>
                  <p:cNvPr id="441" name="Freeform 440">
                    <a:extLst>
                      <a:ext uri="{FF2B5EF4-FFF2-40B4-BE49-F238E27FC236}">
                        <a16:creationId xmlns:a16="http://schemas.microsoft.com/office/drawing/2014/main" id="{ACF288B3-56F5-315B-E899-8C9B30433911}"/>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2" name="Freeform 441">
                    <a:extLst>
                      <a:ext uri="{FF2B5EF4-FFF2-40B4-BE49-F238E27FC236}">
                        <a16:creationId xmlns:a16="http://schemas.microsoft.com/office/drawing/2014/main" id="{CA644641-7CC0-1544-7E4B-FF05D969128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7" name="Group 386">
                  <a:extLst>
                    <a:ext uri="{FF2B5EF4-FFF2-40B4-BE49-F238E27FC236}">
                      <a16:creationId xmlns:a16="http://schemas.microsoft.com/office/drawing/2014/main" id="{44464400-C8E9-9F1C-30E0-91BF86004189}"/>
                    </a:ext>
                  </a:extLst>
                </p:cNvPr>
                <p:cNvGrpSpPr/>
                <p:nvPr/>
              </p:nvGrpSpPr>
              <p:grpSpPr>
                <a:xfrm>
                  <a:off x="2179640" y="2190750"/>
                  <a:ext cx="73025" cy="73025"/>
                  <a:chOff x="7998618" y="2949575"/>
                  <a:chExt cx="73025" cy="73025"/>
                </a:xfrm>
              </p:grpSpPr>
              <p:sp>
                <p:nvSpPr>
                  <p:cNvPr id="439" name="Freeform 438">
                    <a:extLst>
                      <a:ext uri="{FF2B5EF4-FFF2-40B4-BE49-F238E27FC236}">
                        <a16:creationId xmlns:a16="http://schemas.microsoft.com/office/drawing/2014/main" id="{4D3346ED-6EC9-F8A1-BFE9-FB1E86FCFFB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0" name="Freeform 439">
                    <a:extLst>
                      <a:ext uri="{FF2B5EF4-FFF2-40B4-BE49-F238E27FC236}">
                        <a16:creationId xmlns:a16="http://schemas.microsoft.com/office/drawing/2014/main" id="{7E45E818-A2FD-3F47-974D-F9BC8495047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8" name="Group 387">
                  <a:extLst>
                    <a:ext uri="{FF2B5EF4-FFF2-40B4-BE49-F238E27FC236}">
                      <a16:creationId xmlns:a16="http://schemas.microsoft.com/office/drawing/2014/main" id="{3DD6FA4B-2F9E-CEEE-3F3F-5408652288E5}"/>
                    </a:ext>
                  </a:extLst>
                </p:cNvPr>
                <p:cNvGrpSpPr/>
                <p:nvPr/>
              </p:nvGrpSpPr>
              <p:grpSpPr>
                <a:xfrm>
                  <a:off x="2160590" y="2136085"/>
                  <a:ext cx="73025" cy="73025"/>
                  <a:chOff x="7998618" y="2949575"/>
                  <a:chExt cx="73025" cy="73025"/>
                </a:xfrm>
              </p:grpSpPr>
              <p:sp>
                <p:nvSpPr>
                  <p:cNvPr id="437" name="Freeform 436">
                    <a:extLst>
                      <a:ext uri="{FF2B5EF4-FFF2-40B4-BE49-F238E27FC236}">
                        <a16:creationId xmlns:a16="http://schemas.microsoft.com/office/drawing/2014/main" id="{A8831693-052D-6279-79C0-D7B42DB158E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38" name="Freeform 437">
                    <a:extLst>
                      <a:ext uri="{FF2B5EF4-FFF2-40B4-BE49-F238E27FC236}">
                        <a16:creationId xmlns:a16="http://schemas.microsoft.com/office/drawing/2014/main" id="{93550C0E-4CBE-B1FF-7738-1020DC9928AA}"/>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89" name="Group 388">
                  <a:extLst>
                    <a:ext uri="{FF2B5EF4-FFF2-40B4-BE49-F238E27FC236}">
                      <a16:creationId xmlns:a16="http://schemas.microsoft.com/office/drawing/2014/main" id="{F56586AF-1011-351D-E6F2-1533F330B163}"/>
                    </a:ext>
                  </a:extLst>
                </p:cNvPr>
                <p:cNvGrpSpPr/>
                <p:nvPr/>
              </p:nvGrpSpPr>
              <p:grpSpPr>
                <a:xfrm>
                  <a:off x="2141540" y="2136085"/>
                  <a:ext cx="73025" cy="73025"/>
                  <a:chOff x="7998618" y="2949575"/>
                  <a:chExt cx="73025" cy="73025"/>
                </a:xfrm>
              </p:grpSpPr>
              <p:sp>
                <p:nvSpPr>
                  <p:cNvPr id="435" name="Freeform 434">
                    <a:extLst>
                      <a:ext uri="{FF2B5EF4-FFF2-40B4-BE49-F238E27FC236}">
                        <a16:creationId xmlns:a16="http://schemas.microsoft.com/office/drawing/2014/main" id="{8F37191C-F37E-DB8A-ED4A-226268BDE5C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36" name="Freeform 435">
                    <a:extLst>
                      <a:ext uri="{FF2B5EF4-FFF2-40B4-BE49-F238E27FC236}">
                        <a16:creationId xmlns:a16="http://schemas.microsoft.com/office/drawing/2014/main" id="{30E3A58B-034C-3F24-A3E8-C8DEE0AC6E7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0" name="Group 389">
                  <a:extLst>
                    <a:ext uri="{FF2B5EF4-FFF2-40B4-BE49-F238E27FC236}">
                      <a16:creationId xmlns:a16="http://schemas.microsoft.com/office/drawing/2014/main" id="{E0952F45-0CE3-3DF5-A1BA-1DADB2616FED}"/>
                    </a:ext>
                  </a:extLst>
                </p:cNvPr>
                <p:cNvGrpSpPr/>
                <p:nvPr/>
              </p:nvGrpSpPr>
              <p:grpSpPr>
                <a:xfrm>
                  <a:off x="2125665" y="2132910"/>
                  <a:ext cx="73025" cy="73025"/>
                  <a:chOff x="7998618" y="2949575"/>
                  <a:chExt cx="73025" cy="73025"/>
                </a:xfrm>
              </p:grpSpPr>
              <p:sp>
                <p:nvSpPr>
                  <p:cNvPr id="433" name="Freeform 432">
                    <a:extLst>
                      <a:ext uri="{FF2B5EF4-FFF2-40B4-BE49-F238E27FC236}">
                        <a16:creationId xmlns:a16="http://schemas.microsoft.com/office/drawing/2014/main" id="{87CFEC52-664E-598D-2B5A-0A856208BD8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34" name="Freeform 433">
                    <a:extLst>
                      <a:ext uri="{FF2B5EF4-FFF2-40B4-BE49-F238E27FC236}">
                        <a16:creationId xmlns:a16="http://schemas.microsoft.com/office/drawing/2014/main" id="{5E04F7B9-EE09-FA57-5302-8AC57080B08B}"/>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1" name="Group 390">
                  <a:extLst>
                    <a:ext uri="{FF2B5EF4-FFF2-40B4-BE49-F238E27FC236}">
                      <a16:creationId xmlns:a16="http://schemas.microsoft.com/office/drawing/2014/main" id="{468F6278-D860-5C40-9C6C-8BAF89B0DB0F}"/>
                    </a:ext>
                  </a:extLst>
                </p:cNvPr>
                <p:cNvGrpSpPr/>
                <p:nvPr/>
              </p:nvGrpSpPr>
              <p:grpSpPr>
                <a:xfrm>
                  <a:off x="2087565" y="2104335"/>
                  <a:ext cx="73025" cy="73025"/>
                  <a:chOff x="7998618" y="2949575"/>
                  <a:chExt cx="73025" cy="73025"/>
                </a:xfrm>
              </p:grpSpPr>
              <p:sp>
                <p:nvSpPr>
                  <p:cNvPr id="431" name="Freeform 430">
                    <a:extLst>
                      <a:ext uri="{FF2B5EF4-FFF2-40B4-BE49-F238E27FC236}">
                        <a16:creationId xmlns:a16="http://schemas.microsoft.com/office/drawing/2014/main" id="{EC455196-CD8C-6C69-E134-25DB040CD03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32" name="Freeform 431">
                    <a:extLst>
                      <a:ext uri="{FF2B5EF4-FFF2-40B4-BE49-F238E27FC236}">
                        <a16:creationId xmlns:a16="http://schemas.microsoft.com/office/drawing/2014/main" id="{03A975A3-57FC-5E25-C367-4054DCCD953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2" name="Group 391">
                  <a:extLst>
                    <a:ext uri="{FF2B5EF4-FFF2-40B4-BE49-F238E27FC236}">
                      <a16:creationId xmlns:a16="http://schemas.microsoft.com/office/drawing/2014/main" id="{69424294-F5F5-566B-1BD5-F2A9192D4DBE}"/>
                    </a:ext>
                  </a:extLst>
                </p:cNvPr>
                <p:cNvGrpSpPr/>
                <p:nvPr/>
              </p:nvGrpSpPr>
              <p:grpSpPr>
                <a:xfrm>
                  <a:off x="2071690" y="2088460"/>
                  <a:ext cx="73025" cy="73025"/>
                  <a:chOff x="7998618" y="2949575"/>
                  <a:chExt cx="73025" cy="73025"/>
                </a:xfrm>
              </p:grpSpPr>
              <p:sp>
                <p:nvSpPr>
                  <p:cNvPr id="429" name="Freeform 428">
                    <a:extLst>
                      <a:ext uri="{FF2B5EF4-FFF2-40B4-BE49-F238E27FC236}">
                        <a16:creationId xmlns:a16="http://schemas.microsoft.com/office/drawing/2014/main" id="{EBD24A9A-FB69-7820-7C91-C4C5F111823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30" name="Freeform 429">
                    <a:extLst>
                      <a:ext uri="{FF2B5EF4-FFF2-40B4-BE49-F238E27FC236}">
                        <a16:creationId xmlns:a16="http://schemas.microsoft.com/office/drawing/2014/main" id="{5A018CBC-DE37-CB3E-6C49-80ACAE2CDD2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3" name="Group 392">
                  <a:extLst>
                    <a:ext uri="{FF2B5EF4-FFF2-40B4-BE49-F238E27FC236}">
                      <a16:creationId xmlns:a16="http://schemas.microsoft.com/office/drawing/2014/main" id="{34038E6E-ABC5-44D6-1675-310CA8EDDCD1}"/>
                    </a:ext>
                  </a:extLst>
                </p:cNvPr>
                <p:cNvGrpSpPr/>
                <p:nvPr/>
              </p:nvGrpSpPr>
              <p:grpSpPr>
                <a:xfrm>
                  <a:off x="2055815" y="2072585"/>
                  <a:ext cx="73025" cy="73025"/>
                  <a:chOff x="7998618" y="2949575"/>
                  <a:chExt cx="73025" cy="73025"/>
                </a:xfrm>
              </p:grpSpPr>
              <p:sp>
                <p:nvSpPr>
                  <p:cNvPr id="427" name="Freeform 426">
                    <a:extLst>
                      <a:ext uri="{FF2B5EF4-FFF2-40B4-BE49-F238E27FC236}">
                        <a16:creationId xmlns:a16="http://schemas.microsoft.com/office/drawing/2014/main" id="{FBD74DA2-B314-5A7E-9CB3-2BBEFB99C827}"/>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8" name="Freeform 427">
                    <a:extLst>
                      <a:ext uri="{FF2B5EF4-FFF2-40B4-BE49-F238E27FC236}">
                        <a16:creationId xmlns:a16="http://schemas.microsoft.com/office/drawing/2014/main" id="{0A539190-99F5-FDE3-228F-8D0B99E9E44D}"/>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4" name="Group 393">
                  <a:extLst>
                    <a:ext uri="{FF2B5EF4-FFF2-40B4-BE49-F238E27FC236}">
                      <a16:creationId xmlns:a16="http://schemas.microsoft.com/office/drawing/2014/main" id="{E3AF22EC-2543-EF3D-82C1-FE4F7666DD47}"/>
                    </a:ext>
                  </a:extLst>
                </p:cNvPr>
                <p:cNvGrpSpPr/>
                <p:nvPr/>
              </p:nvGrpSpPr>
              <p:grpSpPr>
                <a:xfrm>
                  <a:off x="2039940" y="2053535"/>
                  <a:ext cx="73025" cy="73025"/>
                  <a:chOff x="7998618" y="2949575"/>
                  <a:chExt cx="73025" cy="73025"/>
                </a:xfrm>
              </p:grpSpPr>
              <p:sp>
                <p:nvSpPr>
                  <p:cNvPr id="425" name="Freeform 424">
                    <a:extLst>
                      <a:ext uri="{FF2B5EF4-FFF2-40B4-BE49-F238E27FC236}">
                        <a16:creationId xmlns:a16="http://schemas.microsoft.com/office/drawing/2014/main" id="{E9B87670-65D7-578F-BC00-69D63E43D0B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6" name="Freeform 425">
                    <a:extLst>
                      <a:ext uri="{FF2B5EF4-FFF2-40B4-BE49-F238E27FC236}">
                        <a16:creationId xmlns:a16="http://schemas.microsoft.com/office/drawing/2014/main" id="{615BFF9E-712B-A1A7-5873-B921A521BC8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5" name="Group 394">
                  <a:extLst>
                    <a:ext uri="{FF2B5EF4-FFF2-40B4-BE49-F238E27FC236}">
                      <a16:creationId xmlns:a16="http://schemas.microsoft.com/office/drawing/2014/main" id="{C6F094F0-8B40-EDB4-9CA9-70684435522B}"/>
                    </a:ext>
                  </a:extLst>
                </p:cNvPr>
                <p:cNvGrpSpPr/>
                <p:nvPr/>
              </p:nvGrpSpPr>
              <p:grpSpPr>
                <a:xfrm>
                  <a:off x="2027240" y="2037660"/>
                  <a:ext cx="73025" cy="73025"/>
                  <a:chOff x="7998618" y="2949575"/>
                  <a:chExt cx="73025" cy="73025"/>
                </a:xfrm>
              </p:grpSpPr>
              <p:sp>
                <p:nvSpPr>
                  <p:cNvPr id="423" name="Freeform 422">
                    <a:extLst>
                      <a:ext uri="{FF2B5EF4-FFF2-40B4-BE49-F238E27FC236}">
                        <a16:creationId xmlns:a16="http://schemas.microsoft.com/office/drawing/2014/main" id="{A92C1785-08C4-9F85-D19C-00326784C23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4" name="Freeform 423">
                    <a:extLst>
                      <a:ext uri="{FF2B5EF4-FFF2-40B4-BE49-F238E27FC236}">
                        <a16:creationId xmlns:a16="http://schemas.microsoft.com/office/drawing/2014/main" id="{5B22C235-B96D-BB9E-A190-C8971C1063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6" name="Group 395">
                  <a:extLst>
                    <a:ext uri="{FF2B5EF4-FFF2-40B4-BE49-F238E27FC236}">
                      <a16:creationId xmlns:a16="http://schemas.microsoft.com/office/drawing/2014/main" id="{F0521F5A-D31C-4296-F3B7-BB24DBEC43BA}"/>
                    </a:ext>
                  </a:extLst>
                </p:cNvPr>
                <p:cNvGrpSpPr/>
                <p:nvPr/>
              </p:nvGrpSpPr>
              <p:grpSpPr>
                <a:xfrm>
                  <a:off x="2014540" y="2012260"/>
                  <a:ext cx="73025" cy="73025"/>
                  <a:chOff x="7998618" y="2949575"/>
                  <a:chExt cx="73025" cy="73025"/>
                </a:xfrm>
              </p:grpSpPr>
              <p:sp>
                <p:nvSpPr>
                  <p:cNvPr id="421" name="Freeform 420">
                    <a:extLst>
                      <a:ext uri="{FF2B5EF4-FFF2-40B4-BE49-F238E27FC236}">
                        <a16:creationId xmlns:a16="http://schemas.microsoft.com/office/drawing/2014/main" id="{08B628D4-25DB-B582-D218-FBD675CAC1E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2" name="Freeform 421">
                    <a:extLst>
                      <a:ext uri="{FF2B5EF4-FFF2-40B4-BE49-F238E27FC236}">
                        <a16:creationId xmlns:a16="http://schemas.microsoft.com/office/drawing/2014/main" id="{88267F63-3BE5-9D4D-DF2E-F529703A135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7" name="Group 396">
                  <a:extLst>
                    <a:ext uri="{FF2B5EF4-FFF2-40B4-BE49-F238E27FC236}">
                      <a16:creationId xmlns:a16="http://schemas.microsoft.com/office/drawing/2014/main" id="{67B2F95D-793C-8B8D-BA09-EBFD96EC7F57}"/>
                    </a:ext>
                  </a:extLst>
                </p:cNvPr>
                <p:cNvGrpSpPr/>
                <p:nvPr/>
              </p:nvGrpSpPr>
              <p:grpSpPr>
                <a:xfrm>
                  <a:off x="1989140" y="1980510"/>
                  <a:ext cx="73025" cy="73025"/>
                  <a:chOff x="7998618" y="2949575"/>
                  <a:chExt cx="73025" cy="73025"/>
                </a:xfrm>
              </p:grpSpPr>
              <p:sp>
                <p:nvSpPr>
                  <p:cNvPr id="419" name="Freeform 418">
                    <a:extLst>
                      <a:ext uri="{FF2B5EF4-FFF2-40B4-BE49-F238E27FC236}">
                        <a16:creationId xmlns:a16="http://schemas.microsoft.com/office/drawing/2014/main" id="{9770602A-D52C-0426-5A3A-88DA9B198F3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0" name="Freeform 419">
                    <a:extLst>
                      <a:ext uri="{FF2B5EF4-FFF2-40B4-BE49-F238E27FC236}">
                        <a16:creationId xmlns:a16="http://schemas.microsoft.com/office/drawing/2014/main" id="{1FAC7805-7898-0A3A-B027-5A07C23DF221}"/>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8" name="Group 397">
                  <a:extLst>
                    <a:ext uri="{FF2B5EF4-FFF2-40B4-BE49-F238E27FC236}">
                      <a16:creationId xmlns:a16="http://schemas.microsoft.com/office/drawing/2014/main" id="{AAF9D470-D4AD-66B6-5D4F-89EEFEEDAA67}"/>
                    </a:ext>
                  </a:extLst>
                </p:cNvPr>
                <p:cNvGrpSpPr/>
                <p:nvPr/>
              </p:nvGrpSpPr>
              <p:grpSpPr>
                <a:xfrm>
                  <a:off x="1966915" y="1955110"/>
                  <a:ext cx="73025" cy="73025"/>
                  <a:chOff x="7998618" y="2949575"/>
                  <a:chExt cx="73025" cy="73025"/>
                </a:xfrm>
              </p:grpSpPr>
              <p:sp>
                <p:nvSpPr>
                  <p:cNvPr id="417" name="Freeform 416">
                    <a:extLst>
                      <a:ext uri="{FF2B5EF4-FFF2-40B4-BE49-F238E27FC236}">
                        <a16:creationId xmlns:a16="http://schemas.microsoft.com/office/drawing/2014/main" id="{D57F65A7-9E5B-F5FC-F587-4F4EF8160DB8}"/>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18" name="Freeform 417">
                    <a:extLst>
                      <a:ext uri="{FF2B5EF4-FFF2-40B4-BE49-F238E27FC236}">
                        <a16:creationId xmlns:a16="http://schemas.microsoft.com/office/drawing/2014/main" id="{35DE91A9-44ED-8B56-8D6A-FA81E99EC4F9}"/>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399" name="Group 398">
                  <a:extLst>
                    <a:ext uri="{FF2B5EF4-FFF2-40B4-BE49-F238E27FC236}">
                      <a16:creationId xmlns:a16="http://schemas.microsoft.com/office/drawing/2014/main" id="{2361FCCC-1E53-8A73-C961-9D02D8ABB879}"/>
                    </a:ext>
                  </a:extLst>
                </p:cNvPr>
                <p:cNvGrpSpPr/>
                <p:nvPr/>
              </p:nvGrpSpPr>
              <p:grpSpPr>
                <a:xfrm>
                  <a:off x="1957390" y="1923360"/>
                  <a:ext cx="73025" cy="73025"/>
                  <a:chOff x="7998618" y="2949575"/>
                  <a:chExt cx="73025" cy="73025"/>
                </a:xfrm>
              </p:grpSpPr>
              <p:sp>
                <p:nvSpPr>
                  <p:cNvPr id="415" name="Freeform 414">
                    <a:extLst>
                      <a:ext uri="{FF2B5EF4-FFF2-40B4-BE49-F238E27FC236}">
                        <a16:creationId xmlns:a16="http://schemas.microsoft.com/office/drawing/2014/main" id="{54AA2964-9085-CC63-BA1B-661B17506650}"/>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16" name="Freeform 415">
                    <a:extLst>
                      <a:ext uri="{FF2B5EF4-FFF2-40B4-BE49-F238E27FC236}">
                        <a16:creationId xmlns:a16="http://schemas.microsoft.com/office/drawing/2014/main" id="{4655B848-5C5F-2ACC-6750-2DB375E2CF87}"/>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0" name="Group 399">
                  <a:extLst>
                    <a:ext uri="{FF2B5EF4-FFF2-40B4-BE49-F238E27FC236}">
                      <a16:creationId xmlns:a16="http://schemas.microsoft.com/office/drawing/2014/main" id="{C8DB523F-B252-97FE-5201-E504FAD68D58}"/>
                    </a:ext>
                  </a:extLst>
                </p:cNvPr>
                <p:cNvGrpSpPr/>
                <p:nvPr/>
              </p:nvGrpSpPr>
              <p:grpSpPr>
                <a:xfrm>
                  <a:off x="1947865" y="1907485"/>
                  <a:ext cx="73025" cy="73025"/>
                  <a:chOff x="7998618" y="2949575"/>
                  <a:chExt cx="73025" cy="73025"/>
                </a:xfrm>
              </p:grpSpPr>
              <p:sp>
                <p:nvSpPr>
                  <p:cNvPr id="413" name="Freeform 412">
                    <a:extLst>
                      <a:ext uri="{FF2B5EF4-FFF2-40B4-BE49-F238E27FC236}">
                        <a16:creationId xmlns:a16="http://schemas.microsoft.com/office/drawing/2014/main" id="{93BDB7A9-26BC-8643-B83C-A1BBA60CAB49}"/>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14" name="Freeform 413">
                    <a:extLst>
                      <a:ext uri="{FF2B5EF4-FFF2-40B4-BE49-F238E27FC236}">
                        <a16:creationId xmlns:a16="http://schemas.microsoft.com/office/drawing/2014/main" id="{294B01E4-12A5-DBA9-CE6B-7DC3E6EBCC1F}"/>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1" name="Group 400">
                  <a:extLst>
                    <a:ext uri="{FF2B5EF4-FFF2-40B4-BE49-F238E27FC236}">
                      <a16:creationId xmlns:a16="http://schemas.microsoft.com/office/drawing/2014/main" id="{3FFD2420-92B8-8AF6-439D-08E87F8174B4}"/>
                    </a:ext>
                  </a:extLst>
                </p:cNvPr>
                <p:cNvGrpSpPr/>
                <p:nvPr/>
              </p:nvGrpSpPr>
              <p:grpSpPr>
                <a:xfrm>
                  <a:off x="1935165" y="1897960"/>
                  <a:ext cx="73025" cy="73025"/>
                  <a:chOff x="7998618" y="2949575"/>
                  <a:chExt cx="73025" cy="73025"/>
                </a:xfrm>
              </p:grpSpPr>
              <p:sp>
                <p:nvSpPr>
                  <p:cNvPr id="411" name="Freeform 410">
                    <a:extLst>
                      <a:ext uri="{FF2B5EF4-FFF2-40B4-BE49-F238E27FC236}">
                        <a16:creationId xmlns:a16="http://schemas.microsoft.com/office/drawing/2014/main" id="{BE73F168-FD9F-B175-E3C3-2BE1E7F3535F}"/>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12" name="Freeform 411">
                    <a:extLst>
                      <a:ext uri="{FF2B5EF4-FFF2-40B4-BE49-F238E27FC236}">
                        <a16:creationId xmlns:a16="http://schemas.microsoft.com/office/drawing/2014/main" id="{32AB518D-1B6A-E74B-63FB-7F9F49056DF5}"/>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2" name="Group 401">
                  <a:extLst>
                    <a:ext uri="{FF2B5EF4-FFF2-40B4-BE49-F238E27FC236}">
                      <a16:creationId xmlns:a16="http://schemas.microsoft.com/office/drawing/2014/main" id="{4BFD055C-9808-19A6-54EE-EF551650C914}"/>
                    </a:ext>
                  </a:extLst>
                </p:cNvPr>
                <p:cNvGrpSpPr/>
                <p:nvPr/>
              </p:nvGrpSpPr>
              <p:grpSpPr>
                <a:xfrm>
                  <a:off x="1887540" y="1866210"/>
                  <a:ext cx="73025" cy="73025"/>
                  <a:chOff x="7998618" y="2949575"/>
                  <a:chExt cx="73025" cy="73025"/>
                </a:xfrm>
              </p:grpSpPr>
              <p:sp>
                <p:nvSpPr>
                  <p:cNvPr id="409" name="Freeform 408">
                    <a:extLst>
                      <a:ext uri="{FF2B5EF4-FFF2-40B4-BE49-F238E27FC236}">
                        <a16:creationId xmlns:a16="http://schemas.microsoft.com/office/drawing/2014/main" id="{40B85328-8E23-7AE1-1020-D9239FF44E03}"/>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10" name="Freeform 409">
                    <a:extLst>
                      <a:ext uri="{FF2B5EF4-FFF2-40B4-BE49-F238E27FC236}">
                        <a16:creationId xmlns:a16="http://schemas.microsoft.com/office/drawing/2014/main" id="{45768D7D-A3A7-CAB5-D2B3-7F8D36D708C3}"/>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3" name="Group 402">
                  <a:extLst>
                    <a:ext uri="{FF2B5EF4-FFF2-40B4-BE49-F238E27FC236}">
                      <a16:creationId xmlns:a16="http://schemas.microsoft.com/office/drawing/2014/main" id="{9C9FD96C-4534-4946-2B37-DA658118D9EB}"/>
                    </a:ext>
                  </a:extLst>
                </p:cNvPr>
                <p:cNvGrpSpPr/>
                <p:nvPr/>
              </p:nvGrpSpPr>
              <p:grpSpPr>
                <a:xfrm>
                  <a:off x="1906590" y="1878910"/>
                  <a:ext cx="73025" cy="73025"/>
                  <a:chOff x="7998618" y="2949575"/>
                  <a:chExt cx="73025" cy="73025"/>
                </a:xfrm>
              </p:grpSpPr>
              <p:sp>
                <p:nvSpPr>
                  <p:cNvPr id="407" name="Freeform 406">
                    <a:extLst>
                      <a:ext uri="{FF2B5EF4-FFF2-40B4-BE49-F238E27FC236}">
                        <a16:creationId xmlns:a16="http://schemas.microsoft.com/office/drawing/2014/main" id="{EA8BB89C-C20E-7DBE-15B7-8C292BB1E96E}"/>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08" name="Freeform 407">
                    <a:extLst>
                      <a:ext uri="{FF2B5EF4-FFF2-40B4-BE49-F238E27FC236}">
                        <a16:creationId xmlns:a16="http://schemas.microsoft.com/office/drawing/2014/main" id="{63BB3C2A-C498-F431-BAAB-1C0C784438E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nvGrpSpPr>
                <p:cNvPr id="404" name="Group 403">
                  <a:extLst>
                    <a:ext uri="{FF2B5EF4-FFF2-40B4-BE49-F238E27FC236}">
                      <a16:creationId xmlns:a16="http://schemas.microsoft.com/office/drawing/2014/main" id="{A6C00A89-D4BF-0788-32D3-0C864C3C7BE8}"/>
                    </a:ext>
                  </a:extLst>
                </p:cNvPr>
                <p:cNvGrpSpPr/>
                <p:nvPr/>
              </p:nvGrpSpPr>
              <p:grpSpPr>
                <a:xfrm>
                  <a:off x="1922465" y="1888435"/>
                  <a:ext cx="73025" cy="73025"/>
                  <a:chOff x="7998618" y="2949575"/>
                  <a:chExt cx="73025" cy="73025"/>
                </a:xfrm>
              </p:grpSpPr>
              <p:sp>
                <p:nvSpPr>
                  <p:cNvPr id="405" name="Freeform 404">
                    <a:extLst>
                      <a:ext uri="{FF2B5EF4-FFF2-40B4-BE49-F238E27FC236}">
                        <a16:creationId xmlns:a16="http://schemas.microsoft.com/office/drawing/2014/main" id="{AE53BC20-09D6-8E09-E028-3334B0403BF2}"/>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06" name="Freeform 405">
                    <a:extLst>
                      <a:ext uri="{FF2B5EF4-FFF2-40B4-BE49-F238E27FC236}">
                        <a16:creationId xmlns:a16="http://schemas.microsoft.com/office/drawing/2014/main" id="{CDCCF61C-3800-AD9F-AE1D-FEDCC496DC34}"/>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grpSp>
        </p:grpSp>
        <p:sp>
          <p:nvSpPr>
            <p:cNvPr id="13" name="TextBox 12">
              <a:extLst>
                <a:ext uri="{FF2B5EF4-FFF2-40B4-BE49-F238E27FC236}">
                  <a16:creationId xmlns:a16="http://schemas.microsoft.com/office/drawing/2014/main" id="{7AD7AE7E-8C8E-68A1-0582-37F4F2E25059}"/>
                </a:ext>
              </a:extLst>
            </p:cNvPr>
            <p:cNvSpPr txBox="1"/>
            <p:nvPr/>
          </p:nvSpPr>
          <p:spPr>
            <a:xfrm rot="16200000">
              <a:off x="224570" y="2838301"/>
              <a:ext cx="2238286" cy="338554"/>
            </a:xfrm>
            <a:prstGeom prst="rect">
              <a:avLst/>
            </a:prstGeom>
            <a:noFill/>
          </p:spPr>
          <p:txBody>
            <a:bodyPr wrap="square" lIns="0" tIns="0" rIns="0" bIns="0">
              <a:spAutoFit/>
            </a:bodyPr>
            <a:lstStyle/>
            <a:p>
              <a:pPr algn="ctr"/>
              <a:r>
                <a:rPr lang="en-US" sz="1100" b="1" dirty="0"/>
                <a:t>Proportion of Patients on Treatment, %</a:t>
              </a:r>
            </a:p>
          </p:txBody>
        </p:sp>
        <p:sp>
          <p:nvSpPr>
            <p:cNvPr id="14" name="TextBox 13">
              <a:extLst>
                <a:ext uri="{FF2B5EF4-FFF2-40B4-BE49-F238E27FC236}">
                  <a16:creationId xmlns:a16="http://schemas.microsoft.com/office/drawing/2014/main" id="{D46624E3-80D8-0751-B4AE-1C6A44031C15}"/>
                </a:ext>
              </a:extLst>
            </p:cNvPr>
            <p:cNvSpPr txBox="1"/>
            <p:nvPr/>
          </p:nvSpPr>
          <p:spPr>
            <a:xfrm>
              <a:off x="1887541" y="4241252"/>
              <a:ext cx="6304752" cy="169277"/>
            </a:xfrm>
            <a:prstGeom prst="rect">
              <a:avLst/>
            </a:prstGeom>
            <a:noFill/>
          </p:spPr>
          <p:txBody>
            <a:bodyPr wrap="square" lIns="0" tIns="0" rIns="0" bIns="0">
              <a:spAutoFit/>
            </a:bodyPr>
            <a:lstStyle/>
            <a:p>
              <a:pPr algn="ctr"/>
              <a:r>
                <a:rPr lang="en-US" sz="1100" b="1" dirty="0"/>
                <a:t>Time, mo</a:t>
              </a:r>
            </a:p>
          </p:txBody>
        </p:sp>
        <p:grpSp>
          <p:nvGrpSpPr>
            <p:cNvPr id="15" name="Group 14">
              <a:extLst>
                <a:ext uri="{FF2B5EF4-FFF2-40B4-BE49-F238E27FC236}">
                  <a16:creationId xmlns:a16="http://schemas.microsoft.com/office/drawing/2014/main" id="{9F2D2A6D-5540-CD1B-149A-4993D00EFE4D}"/>
                </a:ext>
              </a:extLst>
            </p:cNvPr>
            <p:cNvGrpSpPr/>
            <p:nvPr/>
          </p:nvGrpSpPr>
          <p:grpSpPr>
            <a:xfrm>
              <a:off x="4634111" y="1858579"/>
              <a:ext cx="3783291" cy="153888"/>
              <a:chOff x="4634111" y="1858579"/>
              <a:chExt cx="3783291" cy="153888"/>
            </a:xfrm>
          </p:grpSpPr>
          <p:grpSp>
            <p:nvGrpSpPr>
              <p:cNvPr id="17" name="Group 16">
                <a:extLst>
                  <a:ext uri="{FF2B5EF4-FFF2-40B4-BE49-F238E27FC236}">
                    <a16:creationId xmlns:a16="http://schemas.microsoft.com/office/drawing/2014/main" id="{35626B55-1D30-B4FB-30BA-392B15F322DB}"/>
                  </a:ext>
                </a:extLst>
              </p:cNvPr>
              <p:cNvGrpSpPr/>
              <p:nvPr/>
            </p:nvGrpSpPr>
            <p:grpSpPr>
              <a:xfrm>
                <a:off x="7735094" y="1858579"/>
                <a:ext cx="682308" cy="153888"/>
                <a:chOff x="7735094" y="1852521"/>
                <a:chExt cx="682308" cy="153888"/>
              </a:xfrm>
            </p:grpSpPr>
            <p:grpSp>
              <p:nvGrpSpPr>
                <p:cNvPr id="23" name="Group 22">
                  <a:extLst>
                    <a:ext uri="{FF2B5EF4-FFF2-40B4-BE49-F238E27FC236}">
                      <a16:creationId xmlns:a16="http://schemas.microsoft.com/office/drawing/2014/main" id="{CA9FD777-E646-CF2E-3FAE-546994810641}"/>
                    </a:ext>
                  </a:extLst>
                </p:cNvPr>
                <p:cNvGrpSpPr/>
                <p:nvPr/>
              </p:nvGrpSpPr>
              <p:grpSpPr>
                <a:xfrm>
                  <a:off x="7735094" y="1892953"/>
                  <a:ext cx="73025" cy="73025"/>
                  <a:chOff x="7998618" y="2949575"/>
                  <a:chExt cx="73025" cy="73025"/>
                </a:xfrm>
              </p:grpSpPr>
              <p:sp>
                <p:nvSpPr>
                  <p:cNvPr id="25" name="Freeform 24">
                    <a:extLst>
                      <a:ext uri="{FF2B5EF4-FFF2-40B4-BE49-F238E27FC236}">
                        <a16:creationId xmlns:a16="http://schemas.microsoft.com/office/drawing/2014/main" id="{49B8BE51-C155-B54D-89C7-2A067EFFE276}"/>
                      </a:ext>
                    </a:extLst>
                  </p:cNvPr>
                  <p:cNvSpPr/>
                  <p:nvPr/>
                </p:nvSpPr>
                <p:spPr>
                  <a:xfrm>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6" name="Freeform 25">
                    <a:extLst>
                      <a:ext uri="{FF2B5EF4-FFF2-40B4-BE49-F238E27FC236}">
                        <a16:creationId xmlns:a16="http://schemas.microsoft.com/office/drawing/2014/main" id="{EB973F42-827D-D7F6-3FB3-0D283D802332}"/>
                      </a:ext>
                    </a:extLst>
                  </p:cNvPr>
                  <p:cNvSpPr/>
                  <p:nvPr/>
                </p:nvSpPr>
                <p:spPr>
                  <a:xfrm rot="16200000">
                    <a:off x="8035131" y="2949575"/>
                    <a:ext cx="0" cy="73025"/>
                  </a:xfrm>
                  <a:custGeom>
                    <a:avLst/>
                    <a:gdLst>
                      <a:gd name="connsiteX0" fmla="*/ 0 w 0"/>
                      <a:gd name="connsiteY0" fmla="*/ 0 h 73025"/>
                      <a:gd name="connsiteX1" fmla="*/ 0 w 0"/>
                      <a:gd name="connsiteY1" fmla="*/ 73025 h 73025"/>
                    </a:gdLst>
                    <a:ahLst/>
                    <a:cxnLst>
                      <a:cxn ang="0">
                        <a:pos x="connsiteX0" y="connsiteY0"/>
                      </a:cxn>
                      <a:cxn ang="0">
                        <a:pos x="connsiteX1" y="connsiteY1"/>
                      </a:cxn>
                    </a:cxnLst>
                    <a:rect l="l" t="t" r="r" b="b"/>
                    <a:pathLst>
                      <a:path h="73025">
                        <a:moveTo>
                          <a:pt x="0" y="0"/>
                        </a:moveTo>
                        <a:lnTo>
                          <a:pt x="0" y="7302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grpSp>
            <p:sp>
              <p:nvSpPr>
                <p:cNvPr id="24" name="TextBox 23">
                  <a:extLst>
                    <a:ext uri="{FF2B5EF4-FFF2-40B4-BE49-F238E27FC236}">
                      <a16:creationId xmlns:a16="http://schemas.microsoft.com/office/drawing/2014/main" id="{45FD4136-BF32-5BD3-26CD-EF0D8EE77157}"/>
                    </a:ext>
                  </a:extLst>
                </p:cNvPr>
                <p:cNvSpPr txBox="1"/>
                <p:nvPr/>
              </p:nvSpPr>
              <p:spPr>
                <a:xfrm>
                  <a:off x="7864365" y="1852521"/>
                  <a:ext cx="553037" cy="153888"/>
                </a:xfrm>
                <a:prstGeom prst="rect">
                  <a:avLst/>
                </a:prstGeom>
                <a:noFill/>
              </p:spPr>
              <p:txBody>
                <a:bodyPr wrap="none" lIns="0" tIns="0" rIns="0" bIns="0">
                  <a:spAutoFit/>
                </a:bodyPr>
                <a:lstStyle/>
                <a:p>
                  <a:r>
                    <a:rPr lang="en-US" sz="1000" dirty="0"/>
                    <a:t>Censored</a:t>
                  </a:r>
                </a:p>
              </p:txBody>
            </p:sp>
          </p:grpSp>
          <p:grpSp>
            <p:nvGrpSpPr>
              <p:cNvPr id="18" name="Group 17">
                <a:extLst>
                  <a:ext uri="{FF2B5EF4-FFF2-40B4-BE49-F238E27FC236}">
                    <a16:creationId xmlns:a16="http://schemas.microsoft.com/office/drawing/2014/main" id="{57904B39-31ED-597B-1730-AD8A11361F83}"/>
                  </a:ext>
                </a:extLst>
              </p:cNvPr>
              <p:cNvGrpSpPr/>
              <p:nvPr/>
            </p:nvGrpSpPr>
            <p:grpSpPr>
              <a:xfrm>
                <a:off x="4634111" y="1858579"/>
                <a:ext cx="2810981" cy="153888"/>
                <a:chOff x="4916466" y="3555575"/>
                <a:chExt cx="2810981" cy="153888"/>
              </a:xfrm>
            </p:grpSpPr>
            <p:sp>
              <p:nvSpPr>
                <p:cNvPr id="19" name="Freeform 18">
                  <a:extLst>
                    <a:ext uri="{FF2B5EF4-FFF2-40B4-BE49-F238E27FC236}">
                      <a16:creationId xmlns:a16="http://schemas.microsoft.com/office/drawing/2014/main" id="{6B555D85-5FF8-8106-927D-A7E8D4FA9FD9}"/>
                    </a:ext>
                  </a:extLst>
                </p:cNvPr>
                <p:cNvSpPr/>
                <p:nvPr/>
              </p:nvSpPr>
              <p:spPr>
                <a:xfrm>
                  <a:off x="4916466" y="3632519"/>
                  <a:ext cx="601249" cy="0"/>
                </a:xfrm>
                <a:custGeom>
                  <a:avLst/>
                  <a:gdLst>
                    <a:gd name="connsiteX0" fmla="*/ 0 w 601249"/>
                    <a:gd name="connsiteY0" fmla="*/ 0 h 0"/>
                    <a:gd name="connsiteX1" fmla="*/ 601249 w 601249"/>
                    <a:gd name="connsiteY1" fmla="*/ 0 h 0"/>
                  </a:gdLst>
                  <a:ahLst/>
                  <a:cxnLst>
                    <a:cxn ang="0">
                      <a:pos x="connsiteX0" y="connsiteY0"/>
                    </a:cxn>
                    <a:cxn ang="0">
                      <a:pos x="connsiteX1" y="connsiteY1"/>
                    </a:cxn>
                  </a:cxnLst>
                  <a:rect l="l" t="t" r="r" b="b"/>
                  <a:pathLst>
                    <a:path w="601249">
                      <a:moveTo>
                        <a:pt x="0" y="0"/>
                      </a:moveTo>
                      <a:lnTo>
                        <a:pt x="601249"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0" name="Freeform 19">
                  <a:extLst>
                    <a:ext uri="{FF2B5EF4-FFF2-40B4-BE49-F238E27FC236}">
                      <a16:creationId xmlns:a16="http://schemas.microsoft.com/office/drawing/2014/main" id="{538A9CBF-1F03-708F-A9FF-29A19765FF57}"/>
                    </a:ext>
                  </a:extLst>
                </p:cNvPr>
                <p:cNvSpPr/>
                <p:nvPr/>
              </p:nvSpPr>
              <p:spPr>
                <a:xfrm>
                  <a:off x="6610462" y="3632519"/>
                  <a:ext cx="601249" cy="0"/>
                </a:xfrm>
                <a:custGeom>
                  <a:avLst/>
                  <a:gdLst>
                    <a:gd name="connsiteX0" fmla="*/ 0 w 601249"/>
                    <a:gd name="connsiteY0" fmla="*/ 0 h 0"/>
                    <a:gd name="connsiteX1" fmla="*/ 601249 w 601249"/>
                    <a:gd name="connsiteY1" fmla="*/ 0 h 0"/>
                  </a:gdLst>
                  <a:ahLst/>
                  <a:cxnLst>
                    <a:cxn ang="0">
                      <a:pos x="connsiteX0" y="connsiteY0"/>
                    </a:cxn>
                    <a:cxn ang="0">
                      <a:pos x="connsiteX1" y="connsiteY1"/>
                    </a:cxn>
                  </a:cxnLst>
                  <a:rect l="l" t="t" r="r" b="b"/>
                  <a:pathLst>
                    <a:path w="601249">
                      <a:moveTo>
                        <a:pt x="0" y="0"/>
                      </a:moveTo>
                      <a:lnTo>
                        <a:pt x="601249"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 name="TextBox 20">
                  <a:extLst>
                    <a:ext uri="{FF2B5EF4-FFF2-40B4-BE49-F238E27FC236}">
                      <a16:creationId xmlns:a16="http://schemas.microsoft.com/office/drawing/2014/main" id="{94DE5198-F55A-2280-B473-CF7897E174BB}"/>
                    </a:ext>
                  </a:extLst>
                </p:cNvPr>
                <p:cNvSpPr txBox="1"/>
                <p:nvPr/>
              </p:nvSpPr>
              <p:spPr>
                <a:xfrm>
                  <a:off x="5579801" y="3555575"/>
                  <a:ext cx="737381" cy="153888"/>
                </a:xfrm>
                <a:prstGeom prst="rect">
                  <a:avLst/>
                </a:prstGeom>
                <a:noFill/>
              </p:spPr>
              <p:txBody>
                <a:bodyPr wrap="none" lIns="0" tIns="0" rIns="0" bIns="0">
                  <a:spAutoFit/>
                </a:bodyPr>
                <a:lstStyle/>
                <a:p>
                  <a:r>
                    <a:rPr lang="en-US" sz="1000" dirty="0"/>
                    <a:t>Acalabrutinib</a:t>
                  </a:r>
                </a:p>
              </p:txBody>
            </p:sp>
            <p:sp>
              <p:nvSpPr>
                <p:cNvPr id="22" name="TextBox 21">
                  <a:extLst>
                    <a:ext uri="{FF2B5EF4-FFF2-40B4-BE49-F238E27FC236}">
                      <a16:creationId xmlns:a16="http://schemas.microsoft.com/office/drawing/2014/main" id="{49FD8B77-7A35-A7C4-EBD2-94A2A39367A4}"/>
                    </a:ext>
                  </a:extLst>
                </p:cNvPr>
                <p:cNvSpPr txBox="1"/>
                <p:nvPr/>
              </p:nvSpPr>
              <p:spPr>
                <a:xfrm>
                  <a:off x="7273797" y="3555575"/>
                  <a:ext cx="453650" cy="153888"/>
                </a:xfrm>
                <a:prstGeom prst="rect">
                  <a:avLst/>
                </a:prstGeom>
                <a:noFill/>
              </p:spPr>
              <p:txBody>
                <a:bodyPr wrap="none" lIns="0" tIns="0" rIns="0" bIns="0">
                  <a:spAutoFit/>
                </a:bodyPr>
                <a:lstStyle/>
                <a:p>
                  <a:r>
                    <a:rPr lang="en-US" sz="1000" dirty="0"/>
                    <a:t>Ibrutinib</a:t>
                  </a:r>
                </a:p>
              </p:txBody>
            </p:sp>
          </p:grpSp>
        </p:grpSp>
        <p:graphicFrame>
          <p:nvGraphicFramePr>
            <p:cNvPr id="16" name="Chart 15">
              <a:extLst>
                <a:ext uri="{FF2B5EF4-FFF2-40B4-BE49-F238E27FC236}">
                  <a16:creationId xmlns:a16="http://schemas.microsoft.com/office/drawing/2014/main" id="{7FA2C562-318A-8ED3-BFE8-1F442ED19411}"/>
                </a:ext>
              </a:extLst>
            </p:cNvPr>
            <p:cNvGraphicFramePr/>
            <p:nvPr/>
          </p:nvGraphicFramePr>
          <p:xfrm>
            <a:off x="1064141" y="1739936"/>
            <a:ext cx="7569952" cy="2681752"/>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1603" name="Google Shape;1700;p66">
            <a:extLst>
              <a:ext uri="{FF2B5EF4-FFF2-40B4-BE49-F238E27FC236}">
                <a16:creationId xmlns:a16="http://schemas.microsoft.com/office/drawing/2014/main" id="{436755C7-44D0-417B-8193-8A657D7C567F}"/>
              </a:ext>
            </a:extLst>
          </p:cNvPr>
          <p:cNvGraphicFramePr/>
          <p:nvPr>
            <p:extLst>
              <p:ext uri="{D42A27DB-BD31-4B8C-83A1-F6EECF244321}">
                <p14:modId xmlns:p14="http://schemas.microsoft.com/office/powerpoint/2010/main" val="4159337747"/>
              </p:ext>
            </p:extLst>
          </p:nvPr>
        </p:nvGraphicFramePr>
        <p:xfrm>
          <a:off x="547376" y="4156059"/>
          <a:ext cx="8100052" cy="411480"/>
        </p:xfrm>
        <a:graphic>
          <a:graphicData uri="http://schemas.openxmlformats.org/drawingml/2006/table">
            <a:tbl>
              <a:tblPr firstRow="1" bandRow="1">
                <a:noFill/>
              </a:tblPr>
              <a:tblGrid>
                <a:gridCol w="837776">
                  <a:extLst>
                    <a:ext uri="{9D8B030D-6E8A-4147-A177-3AD203B41FA5}">
                      <a16:colId xmlns:a16="http://schemas.microsoft.com/office/drawing/2014/main" val="2233456734"/>
                    </a:ext>
                  </a:extLst>
                </a:gridCol>
                <a:gridCol w="1037468">
                  <a:extLst>
                    <a:ext uri="{9D8B030D-6E8A-4147-A177-3AD203B41FA5}">
                      <a16:colId xmlns:a16="http://schemas.microsoft.com/office/drawing/2014/main" val="20000"/>
                    </a:ext>
                  </a:extLst>
                </a:gridCol>
                <a:gridCol w="1037468">
                  <a:extLst>
                    <a:ext uri="{9D8B030D-6E8A-4147-A177-3AD203B41FA5}">
                      <a16:colId xmlns:a16="http://schemas.microsoft.com/office/drawing/2014/main" val="20001"/>
                    </a:ext>
                  </a:extLst>
                </a:gridCol>
                <a:gridCol w="1037468">
                  <a:extLst>
                    <a:ext uri="{9D8B030D-6E8A-4147-A177-3AD203B41FA5}">
                      <a16:colId xmlns:a16="http://schemas.microsoft.com/office/drawing/2014/main" val="20002"/>
                    </a:ext>
                  </a:extLst>
                </a:gridCol>
                <a:gridCol w="1037468">
                  <a:extLst>
                    <a:ext uri="{9D8B030D-6E8A-4147-A177-3AD203B41FA5}">
                      <a16:colId xmlns:a16="http://schemas.microsoft.com/office/drawing/2014/main" val="20003"/>
                    </a:ext>
                  </a:extLst>
                </a:gridCol>
                <a:gridCol w="1037468">
                  <a:extLst>
                    <a:ext uri="{9D8B030D-6E8A-4147-A177-3AD203B41FA5}">
                      <a16:colId xmlns:a16="http://schemas.microsoft.com/office/drawing/2014/main" val="20004"/>
                    </a:ext>
                  </a:extLst>
                </a:gridCol>
                <a:gridCol w="1037468">
                  <a:extLst>
                    <a:ext uri="{9D8B030D-6E8A-4147-A177-3AD203B41FA5}">
                      <a16:colId xmlns:a16="http://schemas.microsoft.com/office/drawing/2014/main" val="20005"/>
                    </a:ext>
                  </a:extLst>
                </a:gridCol>
                <a:gridCol w="1037468">
                  <a:extLst>
                    <a:ext uri="{9D8B030D-6E8A-4147-A177-3AD203B41FA5}">
                      <a16:colId xmlns:a16="http://schemas.microsoft.com/office/drawing/2014/main" val="20006"/>
                    </a:ext>
                  </a:extLst>
                </a:gridCol>
              </a:tblGrid>
              <a:tr h="50018">
                <a:tc>
                  <a:txBody>
                    <a:bodyPr/>
                    <a:lstStyle/>
                    <a:p>
                      <a:pPr marL="0" marR="0" lvl="0" indent="0" algn="l" rtl="0">
                        <a:lnSpc>
                          <a:spcPct val="100000"/>
                        </a:lnSpc>
                        <a:spcBef>
                          <a:spcPts val="0"/>
                        </a:spcBef>
                        <a:spcAft>
                          <a:spcPts val="0"/>
                        </a:spcAft>
                        <a:buNone/>
                      </a:pPr>
                      <a:r>
                        <a:rPr lang="en-US" sz="900" b="1" dirty="0">
                          <a:latin typeface="Arial" panose="020B0604020202020204" pitchFamily="34" charset="0"/>
                          <a:cs typeface="Arial" panose="020B0604020202020204" pitchFamily="34" charset="0"/>
                        </a:rPr>
                        <a:t>No. at Risk</a:t>
                      </a:r>
                      <a:endParaRPr sz="900" b="1" dirty="0">
                        <a:latin typeface="Arial" panose="020B0604020202020204" pitchFamily="34" charset="0"/>
                        <a:cs typeface="Arial" panose="020B0604020202020204" pitchFamily="34" charset="0"/>
                      </a:endParaRPr>
                    </a:p>
                  </a:txBody>
                  <a:tcPr marL="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8772433"/>
                  </a:ext>
                </a:extLst>
              </a:tr>
              <a:tr h="50018">
                <a:tc>
                  <a:txBody>
                    <a:bodyPr/>
                    <a:lstStyle/>
                    <a:p>
                      <a:pPr marL="0" marR="0" lvl="0" indent="0" algn="l" rtl="0">
                        <a:lnSpc>
                          <a:spcPct val="100000"/>
                        </a:lnSpc>
                        <a:spcBef>
                          <a:spcPts val="0"/>
                        </a:spcBef>
                        <a:spcAft>
                          <a:spcPts val="0"/>
                        </a:spcAft>
                        <a:buNone/>
                      </a:pPr>
                      <a:r>
                        <a:rPr lang="en-US" sz="900" dirty="0">
                          <a:latin typeface="Arial" panose="020B0604020202020204" pitchFamily="34" charset="0"/>
                          <a:cs typeface="Arial" panose="020B0604020202020204" pitchFamily="34" charset="0"/>
                        </a:rPr>
                        <a:t>Acalabrutinib</a:t>
                      </a:r>
                      <a:endParaRPr sz="900" dirty="0">
                        <a:latin typeface="Arial" panose="020B0604020202020204" pitchFamily="34" charset="0"/>
                        <a:cs typeface="Arial" panose="020B0604020202020204" pitchFamily="34" charset="0"/>
                      </a:endParaRPr>
                    </a:p>
                  </a:txBody>
                  <a:tcPr marL="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353</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157</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63</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22</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13</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5</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0</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018">
                <a:tc>
                  <a:txBody>
                    <a:bodyPr/>
                    <a:lstStyle/>
                    <a:p>
                      <a:pPr marL="0" marR="0" lvl="0" indent="0" algn="l" rtl="0">
                        <a:lnSpc>
                          <a:spcPct val="100000"/>
                        </a:lnSpc>
                        <a:spcBef>
                          <a:spcPts val="0"/>
                        </a:spcBef>
                        <a:spcAft>
                          <a:spcPts val="0"/>
                        </a:spcAft>
                        <a:buNone/>
                      </a:pPr>
                      <a:r>
                        <a:rPr lang="en-US" sz="900" dirty="0">
                          <a:latin typeface="Arial" panose="020B0604020202020204" pitchFamily="34" charset="0"/>
                          <a:cs typeface="Arial" panose="020B0604020202020204" pitchFamily="34" charset="0"/>
                        </a:rPr>
                        <a:t>Ibrutinib</a:t>
                      </a:r>
                      <a:endParaRPr sz="900" dirty="0">
                        <a:latin typeface="Arial" panose="020B0604020202020204" pitchFamily="34" charset="0"/>
                        <a:cs typeface="Arial" panose="020B0604020202020204" pitchFamily="34" charset="0"/>
                      </a:endParaRPr>
                    </a:p>
                  </a:txBody>
                  <a:tcPr marL="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364</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175</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66</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27</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11</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5</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a:t>
                      </a:r>
                      <a:endParaRPr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67924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90600" y="558621"/>
            <a:ext cx="7162800" cy="1257300"/>
          </a:xfrm>
        </p:spPr>
        <p:txBody>
          <a:bodyPr>
            <a:normAutofit/>
          </a:bodyPr>
          <a:lstStyle/>
          <a:p>
            <a:pPr>
              <a:defRPr/>
            </a:pPr>
            <a:r>
              <a:rPr lang="en-US" sz="3000" dirty="0"/>
              <a:t>DISCLAIMER</a:t>
            </a:r>
          </a:p>
        </p:txBody>
      </p:sp>
      <p:sp>
        <p:nvSpPr>
          <p:cNvPr id="195586" name="Subtitle 2"/>
          <p:cNvSpPr>
            <a:spLocks noGrp="1"/>
          </p:cNvSpPr>
          <p:nvPr>
            <p:ph type="subTitle" idx="1"/>
          </p:nvPr>
        </p:nvSpPr>
        <p:spPr>
          <a:xfrm>
            <a:off x="990600" y="1815922"/>
            <a:ext cx="7162800" cy="2550017"/>
          </a:xfrm>
        </p:spPr>
        <p:txBody>
          <a:bodyPr>
            <a:normAutofit/>
          </a:bodyPr>
          <a:lstStyle/>
          <a:p>
            <a:pPr>
              <a:defRPr/>
            </a:pPr>
            <a:r>
              <a:rPr lang="en-US" sz="1349" dirty="0">
                <a:latin typeface="Arial" charset="0"/>
                <a:ea typeface="ＭＳ Ｐゴシック" charset="0"/>
              </a:rPr>
              <a:t>This slide deck in its original and unaltered format is for educational purposes and is current as of March 2023.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349" dirty="0">
                <a:latin typeface="Arial" charset="0"/>
                <a:ea typeface="ＭＳ Ｐゴシック" charset="0"/>
              </a:rPr>
              <a:t>’</a:t>
            </a:r>
            <a:r>
              <a:rPr lang="en-US" altLang="ja-JP" sz="1349" dirty="0">
                <a:latin typeface="Arial" charset="0"/>
                <a:ea typeface="ＭＳ Ｐゴシック" charset="0"/>
              </a:rPr>
              <a:t> conditions and possible contraindications on dangers in use, review of any applicable manufacturer</a:t>
            </a:r>
            <a:r>
              <a:rPr lang="ja-JP" altLang="en-US" sz="1349" dirty="0">
                <a:latin typeface="Arial" charset="0"/>
                <a:ea typeface="ＭＳ Ｐゴシック" charset="0"/>
              </a:rPr>
              <a:t>’</a:t>
            </a:r>
            <a:r>
              <a:rPr lang="en-US" altLang="ja-JP" sz="1349" dirty="0">
                <a:latin typeface="Arial" charset="0"/>
                <a:ea typeface="ＭＳ Ｐゴシック" charset="0"/>
              </a:rPr>
              <a:t>s product information, and comparison with recommendations of other authorities.</a:t>
            </a:r>
            <a:endParaRPr lang="en-US" sz="1349" dirty="0">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p:txBody>
          <a:bodyPr>
            <a:normAutofit fontScale="90000"/>
          </a:bodyPr>
          <a:lstStyle/>
          <a:p>
            <a:r>
              <a:rPr lang="en-US" dirty="0"/>
              <a:t>BTK Inhibitors: </a:t>
            </a:r>
            <a:br>
              <a:rPr lang="en-US" dirty="0"/>
            </a:br>
            <a:r>
              <a:rPr lang="en-US" dirty="0"/>
              <a:t>Head-to-Head Comparisons</a:t>
            </a:r>
          </a:p>
        </p:txBody>
      </p:sp>
    </p:spTree>
    <p:extLst>
      <p:ext uri="{BB962C8B-B14F-4D97-AF65-F5344CB8AC3E}">
        <p14:creationId xmlns:p14="http://schemas.microsoft.com/office/powerpoint/2010/main" val="150207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BB9C-BA71-08D8-5898-F2970F8B66EA}"/>
              </a:ext>
            </a:extLst>
          </p:cNvPr>
          <p:cNvSpPr>
            <a:spLocks noGrp="1"/>
          </p:cNvSpPr>
          <p:nvPr>
            <p:ph type="title"/>
          </p:nvPr>
        </p:nvSpPr>
        <p:spPr>
          <a:xfrm>
            <a:off x="322729" y="201625"/>
            <a:ext cx="8821271" cy="703309"/>
          </a:xfrm>
        </p:spPr>
        <p:txBody>
          <a:bodyPr>
            <a:normAutofit/>
          </a:bodyPr>
          <a:lstStyle/>
          <a:p>
            <a:r>
              <a:rPr lang="de-DE" sz="2600" dirty="0"/>
              <a:t>ELEVATE-RR (</a:t>
            </a:r>
            <a:r>
              <a:rPr lang="de-DE" sz="2600" dirty="0" err="1"/>
              <a:t>Acalabrutinib</a:t>
            </a:r>
            <a:r>
              <a:rPr lang="de-DE" sz="2600" dirty="0"/>
              <a:t> </a:t>
            </a:r>
            <a:r>
              <a:rPr lang="de-DE" sz="2600" dirty="0" err="1"/>
              <a:t>vs</a:t>
            </a:r>
            <a:r>
              <a:rPr lang="de-DE" sz="2600" dirty="0"/>
              <a:t> </a:t>
            </a:r>
            <a:r>
              <a:rPr lang="de-DE" sz="2600" dirty="0" err="1"/>
              <a:t>Ibrutinib</a:t>
            </a:r>
            <a:r>
              <a:rPr lang="de-DE" sz="2600" dirty="0"/>
              <a:t>): PFS and OS</a:t>
            </a:r>
            <a:r>
              <a:rPr lang="de-DE" sz="2600" baseline="30000" dirty="0"/>
              <a:t>1</a:t>
            </a:r>
            <a:endParaRPr lang="en-US" sz="2600" dirty="0"/>
          </a:p>
        </p:txBody>
      </p:sp>
      <p:sp>
        <p:nvSpPr>
          <p:cNvPr id="4" name="Text Placeholder 3">
            <a:extLst>
              <a:ext uri="{FF2B5EF4-FFF2-40B4-BE49-F238E27FC236}">
                <a16:creationId xmlns:a16="http://schemas.microsoft.com/office/drawing/2014/main" id="{C8A3B1B7-D9CC-F3DB-9F44-CAB6191E91E6}"/>
              </a:ext>
            </a:extLst>
          </p:cNvPr>
          <p:cNvSpPr>
            <a:spLocks noGrp="1"/>
          </p:cNvSpPr>
          <p:nvPr>
            <p:ph type="body" sz="quarter" idx="12"/>
          </p:nvPr>
        </p:nvSpPr>
        <p:spPr/>
        <p:txBody>
          <a:bodyPr/>
          <a:lstStyle/>
          <a:p>
            <a:r>
              <a:rPr lang="en-US" sz="700" dirty="0">
                <a:effectLst/>
                <a:ea typeface="Arial" panose="020B0604020202020204" pitchFamily="34" charset="0"/>
              </a:rPr>
              <a:t>HR, hazard ratio; OS, overall survival; PFS, progression-free survival.</a:t>
            </a:r>
            <a:br>
              <a:rPr lang="en-US" sz="700" dirty="0">
                <a:effectLst/>
                <a:ea typeface="Arial" panose="020B0604020202020204" pitchFamily="34" charset="0"/>
              </a:rPr>
            </a:br>
            <a:r>
              <a:rPr lang="en-US" sz="700" dirty="0"/>
              <a:t>1. Byrd JC et al. </a:t>
            </a:r>
            <a:r>
              <a:rPr lang="en-US" sz="700" i="1" dirty="0"/>
              <a:t>J Clin Oncol</a:t>
            </a:r>
            <a:r>
              <a:rPr lang="en-US" sz="700" dirty="0"/>
              <a:t>. 2021;39:3441-3452.</a:t>
            </a:r>
          </a:p>
        </p:txBody>
      </p:sp>
      <p:graphicFrame>
        <p:nvGraphicFramePr>
          <p:cNvPr id="5" name="Google Shape;1627;p66">
            <a:extLst>
              <a:ext uri="{FF2B5EF4-FFF2-40B4-BE49-F238E27FC236}">
                <a16:creationId xmlns:a16="http://schemas.microsoft.com/office/drawing/2014/main" id="{96EBC229-C4A6-2BC7-2F02-93EB65254C93}"/>
              </a:ext>
            </a:extLst>
          </p:cNvPr>
          <p:cNvGraphicFramePr/>
          <p:nvPr>
            <p:extLst>
              <p:ext uri="{D42A27DB-BD31-4B8C-83A1-F6EECF244321}">
                <p14:modId xmlns:p14="http://schemas.microsoft.com/office/powerpoint/2010/main" val="1731064862"/>
              </p:ext>
            </p:extLst>
          </p:nvPr>
        </p:nvGraphicFramePr>
        <p:xfrm>
          <a:off x="367450" y="1158488"/>
          <a:ext cx="4134995" cy="3137919"/>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oogle Shape;1628;p66">
            <a:extLst>
              <a:ext uri="{FF2B5EF4-FFF2-40B4-BE49-F238E27FC236}">
                <a16:creationId xmlns:a16="http://schemas.microsoft.com/office/drawing/2014/main" id="{4088EDCC-5370-3AEF-64B8-D79A5DBD7FE8}"/>
              </a:ext>
            </a:extLst>
          </p:cNvPr>
          <p:cNvGrpSpPr/>
          <p:nvPr/>
        </p:nvGrpSpPr>
        <p:grpSpPr>
          <a:xfrm>
            <a:off x="725281" y="1369904"/>
            <a:ext cx="3549544" cy="1957473"/>
            <a:chOff x="1061049" y="1453551"/>
            <a:chExt cx="7479102" cy="2026637"/>
          </a:xfrm>
        </p:grpSpPr>
        <p:grpSp>
          <p:nvGrpSpPr>
            <p:cNvPr id="7" name="Google Shape;1629;p66">
              <a:extLst>
                <a:ext uri="{FF2B5EF4-FFF2-40B4-BE49-F238E27FC236}">
                  <a16:creationId xmlns:a16="http://schemas.microsoft.com/office/drawing/2014/main" id="{E070A4CE-89C6-0E2D-C06D-59731838778A}"/>
                </a:ext>
              </a:extLst>
            </p:cNvPr>
            <p:cNvGrpSpPr/>
            <p:nvPr/>
          </p:nvGrpSpPr>
          <p:grpSpPr>
            <a:xfrm>
              <a:off x="1061049" y="1453551"/>
              <a:ext cx="7479102" cy="1988389"/>
              <a:chOff x="1061049" y="1453551"/>
              <a:chExt cx="7479102" cy="1988389"/>
            </a:xfrm>
          </p:grpSpPr>
          <p:sp>
            <p:nvSpPr>
              <p:cNvPr id="72" name="Google Shape;1630;p66">
                <a:extLst>
                  <a:ext uri="{FF2B5EF4-FFF2-40B4-BE49-F238E27FC236}">
                    <a16:creationId xmlns:a16="http://schemas.microsoft.com/office/drawing/2014/main" id="{7BB41D42-5FCF-F13D-6BA6-05D4DA63F8F3}"/>
                  </a:ext>
                </a:extLst>
              </p:cNvPr>
              <p:cNvSpPr/>
              <p:nvPr/>
            </p:nvSpPr>
            <p:spPr>
              <a:xfrm>
                <a:off x="2147977" y="1720969"/>
                <a:ext cx="6392174" cy="1720971"/>
              </a:xfrm>
              <a:custGeom>
                <a:avLst/>
                <a:gdLst/>
                <a:ahLst/>
                <a:cxnLst/>
                <a:rect l="l" t="t" r="r" b="b"/>
                <a:pathLst>
                  <a:path w="6392174" h="1720971" extrusionOk="0">
                    <a:moveTo>
                      <a:pt x="6392174" y="1720971"/>
                    </a:moveTo>
                    <a:lnTo>
                      <a:pt x="5965166" y="1720971"/>
                    </a:lnTo>
                    <a:lnTo>
                      <a:pt x="5965166" y="1552756"/>
                    </a:lnTo>
                    <a:lnTo>
                      <a:pt x="5788325" y="1552756"/>
                    </a:lnTo>
                    <a:lnTo>
                      <a:pt x="5788325" y="1488057"/>
                    </a:lnTo>
                    <a:lnTo>
                      <a:pt x="5611483" y="1488057"/>
                    </a:lnTo>
                    <a:lnTo>
                      <a:pt x="5611483" y="1414733"/>
                    </a:lnTo>
                    <a:lnTo>
                      <a:pt x="5611483" y="1414733"/>
                    </a:lnTo>
                    <a:lnTo>
                      <a:pt x="5611483" y="1350035"/>
                    </a:lnTo>
                    <a:lnTo>
                      <a:pt x="5589917" y="1328469"/>
                    </a:lnTo>
                    <a:lnTo>
                      <a:pt x="5564038" y="1328469"/>
                    </a:lnTo>
                    <a:lnTo>
                      <a:pt x="5564038" y="1306903"/>
                    </a:lnTo>
                    <a:lnTo>
                      <a:pt x="5266427" y="1306903"/>
                    </a:lnTo>
                    <a:lnTo>
                      <a:pt x="5266427" y="1272397"/>
                    </a:lnTo>
                    <a:lnTo>
                      <a:pt x="4955876" y="1272397"/>
                    </a:lnTo>
                    <a:lnTo>
                      <a:pt x="4955876" y="1242205"/>
                    </a:lnTo>
                    <a:lnTo>
                      <a:pt x="4856672" y="1242205"/>
                    </a:lnTo>
                    <a:lnTo>
                      <a:pt x="4856672" y="1130061"/>
                    </a:lnTo>
                    <a:lnTo>
                      <a:pt x="4826480" y="1130061"/>
                    </a:lnTo>
                    <a:lnTo>
                      <a:pt x="4826480" y="1086929"/>
                    </a:lnTo>
                    <a:lnTo>
                      <a:pt x="4822166" y="1086929"/>
                    </a:lnTo>
                    <a:lnTo>
                      <a:pt x="4559061" y="1086929"/>
                    </a:lnTo>
                    <a:lnTo>
                      <a:pt x="4559061" y="1056737"/>
                    </a:lnTo>
                    <a:lnTo>
                      <a:pt x="4515929" y="1056737"/>
                    </a:lnTo>
                    <a:lnTo>
                      <a:pt x="4515929" y="1039484"/>
                    </a:lnTo>
                    <a:lnTo>
                      <a:pt x="4468483" y="1039484"/>
                    </a:lnTo>
                    <a:lnTo>
                      <a:pt x="4468483" y="1009291"/>
                    </a:lnTo>
                    <a:lnTo>
                      <a:pt x="4442604" y="1009291"/>
                    </a:lnTo>
                    <a:lnTo>
                      <a:pt x="4451231" y="1000664"/>
                    </a:lnTo>
                    <a:lnTo>
                      <a:pt x="4421038" y="1000664"/>
                    </a:lnTo>
                    <a:lnTo>
                      <a:pt x="4421038" y="974786"/>
                    </a:lnTo>
                    <a:lnTo>
                      <a:pt x="4390846" y="974786"/>
                    </a:lnTo>
                    <a:lnTo>
                      <a:pt x="4390846" y="957533"/>
                    </a:lnTo>
                    <a:lnTo>
                      <a:pt x="4123427" y="957533"/>
                    </a:lnTo>
                    <a:lnTo>
                      <a:pt x="4123427" y="931654"/>
                    </a:lnTo>
                    <a:lnTo>
                      <a:pt x="4101861" y="931654"/>
                    </a:lnTo>
                    <a:lnTo>
                      <a:pt x="4101861" y="879895"/>
                    </a:lnTo>
                    <a:lnTo>
                      <a:pt x="4088921" y="879895"/>
                    </a:lnTo>
                    <a:lnTo>
                      <a:pt x="4088921" y="841076"/>
                    </a:lnTo>
                    <a:lnTo>
                      <a:pt x="4054415" y="841076"/>
                    </a:lnTo>
                    <a:lnTo>
                      <a:pt x="4054415" y="823823"/>
                    </a:lnTo>
                    <a:lnTo>
                      <a:pt x="4045789" y="823823"/>
                    </a:lnTo>
                    <a:lnTo>
                      <a:pt x="4045789" y="793631"/>
                    </a:lnTo>
                    <a:lnTo>
                      <a:pt x="3722298" y="793631"/>
                    </a:lnTo>
                    <a:lnTo>
                      <a:pt x="3722298" y="767752"/>
                    </a:lnTo>
                    <a:lnTo>
                      <a:pt x="3472132" y="767752"/>
                    </a:lnTo>
                    <a:lnTo>
                      <a:pt x="3459193" y="754813"/>
                    </a:lnTo>
                    <a:lnTo>
                      <a:pt x="3381555" y="754813"/>
                    </a:lnTo>
                    <a:lnTo>
                      <a:pt x="3381555" y="711680"/>
                    </a:lnTo>
                    <a:lnTo>
                      <a:pt x="3325483" y="711680"/>
                    </a:lnTo>
                    <a:lnTo>
                      <a:pt x="3325483" y="685801"/>
                    </a:lnTo>
                    <a:lnTo>
                      <a:pt x="3114136" y="685801"/>
                    </a:lnTo>
                    <a:lnTo>
                      <a:pt x="3114136" y="677174"/>
                    </a:lnTo>
                    <a:lnTo>
                      <a:pt x="2661249" y="677174"/>
                    </a:lnTo>
                    <a:lnTo>
                      <a:pt x="2661249" y="659922"/>
                    </a:lnTo>
                    <a:lnTo>
                      <a:pt x="2648310" y="659922"/>
                    </a:lnTo>
                    <a:lnTo>
                      <a:pt x="2648310" y="651295"/>
                    </a:lnTo>
                    <a:lnTo>
                      <a:pt x="2631057" y="651295"/>
                    </a:lnTo>
                    <a:lnTo>
                      <a:pt x="2631057" y="590910"/>
                    </a:lnTo>
                    <a:lnTo>
                      <a:pt x="2596551" y="590910"/>
                    </a:lnTo>
                    <a:lnTo>
                      <a:pt x="2596551" y="577971"/>
                    </a:lnTo>
                    <a:lnTo>
                      <a:pt x="2432649" y="577971"/>
                    </a:lnTo>
                    <a:lnTo>
                      <a:pt x="2432649" y="556405"/>
                    </a:lnTo>
                    <a:lnTo>
                      <a:pt x="1919378" y="556405"/>
                    </a:lnTo>
                    <a:lnTo>
                      <a:pt x="1919378" y="539152"/>
                    </a:lnTo>
                    <a:lnTo>
                      <a:pt x="1893498" y="539152"/>
                    </a:lnTo>
                    <a:lnTo>
                      <a:pt x="1893498" y="521899"/>
                    </a:lnTo>
                    <a:lnTo>
                      <a:pt x="1876246" y="521899"/>
                    </a:lnTo>
                    <a:lnTo>
                      <a:pt x="1876246" y="444261"/>
                    </a:lnTo>
                    <a:lnTo>
                      <a:pt x="1759789" y="444261"/>
                    </a:lnTo>
                    <a:lnTo>
                      <a:pt x="1759789" y="427008"/>
                    </a:lnTo>
                    <a:lnTo>
                      <a:pt x="1695091" y="427008"/>
                    </a:lnTo>
                    <a:lnTo>
                      <a:pt x="1695091" y="418382"/>
                    </a:lnTo>
                    <a:lnTo>
                      <a:pt x="1582948" y="418382"/>
                    </a:lnTo>
                    <a:lnTo>
                      <a:pt x="1582948" y="405442"/>
                    </a:lnTo>
                    <a:lnTo>
                      <a:pt x="1535502" y="405442"/>
                    </a:lnTo>
                    <a:lnTo>
                      <a:pt x="1535502" y="392503"/>
                    </a:lnTo>
                    <a:lnTo>
                      <a:pt x="1505310" y="392503"/>
                    </a:lnTo>
                    <a:lnTo>
                      <a:pt x="1488057" y="392503"/>
                    </a:lnTo>
                    <a:lnTo>
                      <a:pt x="1488057" y="370937"/>
                    </a:lnTo>
                    <a:lnTo>
                      <a:pt x="1457865" y="370937"/>
                    </a:lnTo>
                    <a:lnTo>
                      <a:pt x="1457865" y="357997"/>
                    </a:lnTo>
                    <a:lnTo>
                      <a:pt x="1237891" y="357997"/>
                    </a:lnTo>
                    <a:lnTo>
                      <a:pt x="1237891" y="349371"/>
                    </a:lnTo>
                    <a:lnTo>
                      <a:pt x="1181819" y="349371"/>
                    </a:lnTo>
                    <a:lnTo>
                      <a:pt x="1181819" y="336431"/>
                    </a:lnTo>
                    <a:lnTo>
                      <a:pt x="1160253" y="336431"/>
                    </a:lnTo>
                    <a:lnTo>
                      <a:pt x="1160253" y="301925"/>
                    </a:lnTo>
                    <a:lnTo>
                      <a:pt x="1130061" y="301925"/>
                    </a:lnTo>
                    <a:lnTo>
                      <a:pt x="1130061" y="284673"/>
                    </a:lnTo>
                    <a:lnTo>
                      <a:pt x="974785" y="284673"/>
                    </a:lnTo>
                    <a:lnTo>
                      <a:pt x="974785" y="267420"/>
                    </a:lnTo>
                    <a:lnTo>
                      <a:pt x="940280" y="267420"/>
                    </a:lnTo>
                    <a:lnTo>
                      <a:pt x="940280" y="258793"/>
                    </a:lnTo>
                    <a:lnTo>
                      <a:pt x="879895" y="258793"/>
                    </a:lnTo>
                    <a:lnTo>
                      <a:pt x="879895" y="241540"/>
                    </a:lnTo>
                    <a:lnTo>
                      <a:pt x="793631" y="241540"/>
                    </a:lnTo>
                    <a:lnTo>
                      <a:pt x="793631" y="228601"/>
                    </a:lnTo>
                    <a:lnTo>
                      <a:pt x="759125" y="228601"/>
                    </a:lnTo>
                    <a:lnTo>
                      <a:pt x="759125" y="215661"/>
                    </a:lnTo>
                    <a:lnTo>
                      <a:pt x="439948" y="215661"/>
                    </a:lnTo>
                    <a:lnTo>
                      <a:pt x="439948" y="189782"/>
                    </a:lnTo>
                    <a:lnTo>
                      <a:pt x="414068" y="189782"/>
                    </a:lnTo>
                    <a:lnTo>
                      <a:pt x="414068" y="90578"/>
                    </a:lnTo>
                    <a:lnTo>
                      <a:pt x="237227" y="90578"/>
                    </a:lnTo>
                    <a:lnTo>
                      <a:pt x="237227" y="81952"/>
                    </a:lnTo>
                    <a:lnTo>
                      <a:pt x="103517" y="81952"/>
                    </a:lnTo>
                    <a:lnTo>
                      <a:pt x="103517" y="73325"/>
                    </a:lnTo>
                    <a:lnTo>
                      <a:pt x="69012" y="73325"/>
                    </a:lnTo>
                    <a:lnTo>
                      <a:pt x="69012" y="56073"/>
                    </a:lnTo>
                    <a:lnTo>
                      <a:pt x="51759" y="56073"/>
                    </a:lnTo>
                    <a:lnTo>
                      <a:pt x="60385" y="47447"/>
                    </a:lnTo>
                    <a:lnTo>
                      <a:pt x="34506" y="47447"/>
                    </a:lnTo>
                    <a:lnTo>
                      <a:pt x="34506" y="4314"/>
                    </a:lnTo>
                    <a:lnTo>
                      <a:pt x="0" y="4314"/>
                    </a:lnTo>
                    <a:lnTo>
                      <a:pt x="4314" y="0"/>
                    </a:lnTo>
                    <a:lnTo>
                      <a:pt x="4314"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73" name="Google Shape;1631;p66">
                <a:extLst>
                  <a:ext uri="{FF2B5EF4-FFF2-40B4-BE49-F238E27FC236}">
                    <a16:creationId xmlns:a16="http://schemas.microsoft.com/office/drawing/2014/main" id="{8ABF42E1-C19D-BADD-44CD-0BA11343E32F}"/>
                  </a:ext>
                </a:extLst>
              </p:cNvPr>
              <p:cNvSpPr/>
              <p:nvPr/>
            </p:nvSpPr>
            <p:spPr>
              <a:xfrm>
                <a:off x="1061049" y="1453551"/>
                <a:ext cx="1009291" cy="241540"/>
              </a:xfrm>
              <a:custGeom>
                <a:avLst/>
                <a:gdLst/>
                <a:ahLst/>
                <a:cxnLst/>
                <a:rect l="l" t="t" r="r" b="b"/>
                <a:pathLst>
                  <a:path w="1009291" h="241540" extrusionOk="0">
                    <a:moveTo>
                      <a:pt x="0" y="0"/>
                    </a:moveTo>
                    <a:lnTo>
                      <a:pt x="142336" y="0"/>
                    </a:lnTo>
                    <a:lnTo>
                      <a:pt x="142336" y="34506"/>
                    </a:lnTo>
                    <a:lnTo>
                      <a:pt x="228600" y="34506"/>
                    </a:lnTo>
                    <a:lnTo>
                      <a:pt x="228600" y="47445"/>
                    </a:lnTo>
                    <a:lnTo>
                      <a:pt x="245853" y="47445"/>
                    </a:lnTo>
                    <a:lnTo>
                      <a:pt x="245853" y="60385"/>
                    </a:lnTo>
                    <a:lnTo>
                      <a:pt x="332117" y="60385"/>
                    </a:lnTo>
                    <a:lnTo>
                      <a:pt x="332117" y="73324"/>
                    </a:lnTo>
                    <a:lnTo>
                      <a:pt x="357996" y="73324"/>
                    </a:lnTo>
                    <a:lnTo>
                      <a:pt x="357996" y="77638"/>
                    </a:lnTo>
                    <a:lnTo>
                      <a:pt x="375249" y="77638"/>
                    </a:lnTo>
                    <a:lnTo>
                      <a:pt x="383876" y="77638"/>
                    </a:lnTo>
                    <a:lnTo>
                      <a:pt x="383876" y="99204"/>
                    </a:lnTo>
                    <a:lnTo>
                      <a:pt x="405442" y="99204"/>
                    </a:lnTo>
                    <a:lnTo>
                      <a:pt x="405442" y="103517"/>
                    </a:lnTo>
                    <a:lnTo>
                      <a:pt x="422694" y="103517"/>
                    </a:lnTo>
                    <a:lnTo>
                      <a:pt x="422694" y="103517"/>
                    </a:lnTo>
                    <a:lnTo>
                      <a:pt x="422694" y="116457"/>
                    </a:lnTo>
                    <a:lnTo>
                      <a:pt x="444260" y="116457"/>
                    </a:lnTo>
                    <a:lnTo>
                      <a:pt x="444260" y="133709"/>
                    </a:lnTo>
                    <a:lnTo>
                      <a:pt x="496019" y="133709"/>
                    </a:lnTo>
                    <a:lnTo>
                      <a:pt x="569343" y="133709"/>
                    </a:lnTo>
                    <a:lnTo>
                      <a:pt x="569343" y="146649"/>
                    </a:lnTo>
                    <a:lnTo>
                      <a:pt x="582283" y="146649"/>
                    </a:lnTo>
                    <a:lnTo>
                      <a:pt x="582283" y="155275"/>
                    </a:lnTo>
                    <a:lnTo>
                      <a:pt x="603849" y="155275"/>
                    </a:lnTo>
                    <a:lnTo>
                      <a:pt x="603849" y="163902"/>
                    </a:lnTo>
                    <a:lnTo>
                      <a:pt x="720306" y="163902"/>
                    </a:lnTo>
                    <a:lnTo>
                      <a:pt x="720306" y="189781"/>
                    </a:lnTo>
                    <a:lnTo>
                      <a:pt x="733245" y="189781"/>
                    </a:lnTo>
                    <a:lnTo>
                      <a:pt x="733245" y="202721"/>
                    </a:lnTo>
                    <a:lnTo>
                      <a:pt x="746185" y="202721"/>
                    </a:lnTo>
                    <a:lnTo>
                      <a:pt x="754811" y="211347"/>
                    </a:lnTo>
                    <a:lnTo>
                      <a:pt x="763438" y="211347"/>
                    </a:lnTo>
                    <a:lnTo>
                      <a:pt x="763438" y="232913"/>
                    </a:lnTo>
                    <a:lnTo>
                      <a:pt x="1009291" y="232913"/>
                    </a:lnTo>
                    <a:lnTo>
                      <a:pt x="1009291" y="24154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74" name="Google Shape;1632;p66">
                <a:extLst>
                  <a:ext uri="{FF2B5EF4-FFF2-40B4-BE49-F238E27FC236}">
                    <a16:creationId xmlns:a16="http://schemas.microsoft.com/office/drawing/2014/main" id="{E538E1E1-6C32-E32F-4926-DC54C11117C8}"/>
                  </a:ext>
                </a:extLst>
              </p:cNvPr>
              <p:cNvSpPr/>
              <p:nvPr/>
            </p:nvSpPr>
            <p:spPr>
              <a:xfrm>
                <a:off x="1910751" y="1682151"/>
                <a:ext cx="263106" cy="51758"/>
              </a:xfrm>
              <a:custGeom>
                <a:avLst/>
                <a:gdLst/>
                <a:ahLst/>
                <a:cxnLst/>
                <a:rect l="l" t="t" r="r" b="b"/>
                <a:pathLst>
                  <a:path w="263106" h="51758" extrusionOk="0">
                    <a:moveTo>
                      <a:pt x="0" y="0"/>
                    </a:moveTo>
                    <a:lnTo>
                      <a:pt x="168215" y="0"/>
                    </a:lnTo>
                    <a:lnTo>
                      <a:pt x="168215" y="21566"/>
                    </a:lnTo>
                    <a:lnTo>
                      <a:pt x="202721" y="21566"/>
                    </a:lnTo>
                    <a:lnTo>
                      <a:pt x="202721" y="51758"/>
                    </a:lnTo>
                    <a:lnTo>
                      <a:pt x="263106" y="51758"/>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cxnSp>
          <p:nvCxnSpPr>
            <p:cNvPr id="8" name="Google Shape;1633;p66">
              <a:extLst>
                <a:ext uri="{FF2B5EF4-FFF2-40B4-BE49-F238E27FC236}">
                  <a16:creationId xmlns:a16="http://schemas.microsoft.com/office/drawing/2014/main" id="{DE8D38C1-A720-1CD7-F545-E51BE42D7FAC}"/>
                </a:ext>
              </a:extLst>
            </p:cNvPr>
            <p:cNvCxnSpPr/>
            <p:nvPr/>
          </p:nvCxnSpPr>
          <p:spPr>
            <a:xfrm>
              <a:off x="1532929" y="1544545"/>
              <a:ext cx="0" cy="60932"/>
            </a:xfrm>
            <a:prstGeom prst="straightConnector1">
              <a:avLst/>
            </a:prstGeom>
            <a:noFill/>
            <a:ln w="19050" cap="flat" cmpd="sng">
              <a:solidFill>
                <a:schemeClr val="accent3"/>
              </a:solidFill>
              <a:prstDash val="solid"/>
              <a:round/>
              <a:headEnd type="none" w="sm" len="sm"/>
              <a:tailEnd type="none" w="sm" len="sm"/>
            </a:ln>
          </p:spPr>
        </p:cxnSp>
        <p:cxnSp>
          <p:nvCxnSpPr>
            <p:cNvPr id="9" name="Google Shape;1634;p66">
              <a:extLst>
                <a:ext uri="{FF2B5EF4-FFF2-40B4-BE49-F238E27FC236}">
                  <a16:creationId xmlns:a16="http://schemas.microsoft.com/office/drawing/2014/main" id="{0E1C9518-250B-FD3B-1387-9AF4CCC231D8}"/>
                </a:ext>
              </a:extLst>
            </p:cNvPr>
            <p:cNvCxnSpPr/>
            <p:nvPr/>
          </p:nvCxnSpPr>
          <p:spPr>
            <a:xfrm>
              <a:off x="1554153" y="153431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0" name="Google Shape;1635;p66">
              <a:extLst>
                <a:ext uri="{FF2B5EF4-FFF2-40B4-BE49-F238E27FC236}">
                  <a16:creationId xmlns:a16="http://schemas.microsoft.com/office/drawing/2014/main" id="{FBEDEC70-2485-F63D-8596-3A56FF2CE832}"/>
                </a:ext>
              </a:extLst>
            </p:cNvPr>
            <p:cNvCxnSpPr/>
            <p:nvPr/>
          </p:nvCxnSpPr>
          <p:spPr>
            <a:xfrm>
              <a:off x="1583044" y="153406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1" name="Google Shape;1636;p66">
              <a:extLst>
                <a:ext uri="{FF2B5EF4-FFF2-40B4-BE49-F238E27FC236}">
                  <a16:creationId xmlns:a16="http://schemas.microsoft.com/office/drawing/2014/main" id="{38CE6AC2-B085-D987-0DCB-0502EB13AF28}"/>
                </a:ext>
              </a:extLst>
            </p:cNvPr>
            <p:cNvCxnSpPr/>
            <p:nvPr/>
          </p:nvCxnSpPr>
          <p:spPr>
            <a:xfrm>
              <a:off x="1612444" y="154909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2" name="Google Shape;1637;p66">
              <a:extLst>
                <a:ext uri="{FF2B5EF4-FFF2-40B4-BE49-F238E27FC236}">
                  <a16:creationId xmlns:a16="http://schemas.microsoft.com/office/drawing/2014/main" id="{F0103717-8B83-0432-F019-FEE5ACD87142}"/>
                </a:ext>
              </a:extLst>
            </p:cNvPr>
            <p:cNvCxnSpPr/>
            <p:nvPr/>
          </p:nvCxnSpPr>
          <p:spPr>
            <a:xfrm>
              <a:off x="1751196" y="157432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3" name="Google Shape;1638;p66">
              <a:extLst>
                <a:ext uri="{FF2B5EF4-FFF2-40B4-BE49-F238E27FC236}">
                  <a16:creationId xmlns:a16="http://schemas.microsoft.com/office/drawing/2014/main" id="{E7E30597-C166-22CF-67FD-4BB1CA3A52D1}"/>
                </a:ext>
              </a:extLst>
            </p:cNvPr>
            <p:cNvCxnSpPr/>
            <p:nvPr/>
          </p:nvCxnSpPr>
          <p:spPr>
            <a:xfrm>
              <a:off x="2010461" y="163734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4" name="Google Shape;1639;p66">
              <a:extLst>
                <a:ext uri="{FF2B5EF4-FFF2-40B4-BE49-F238E27FC236}">
                  <a16:creationId xmlns:a16="http://schemas.microsoft.com/office/drawing/2014/main" id="{FB08E6C6-D61D-7783-7297-A87A44032434}"/>
                </a:ext>
              </a:extLst>
            </p:cNvPr>
            <p:cNvCxnSpPr/>
            <p:nvPr/>
          </p:nvCxnSpPr>
          <p:spPr>
            <a:xfrm>
              <a:off x="2051136" y="164293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5" name="Google Shape;1640;p66">
              <a:extLst>
                <a:ext uri="{FF2B5EF4-FFF2-40B4-BE49-F238E27FC236}">
                  <a16:creationId xmlns:a16="http://schemas.microsoft.com/office/drawing/2014/main" id="{F58A747A-1441-CFDE-42CC-64F40ED16D89}"/>
                </a:ext>
              </a:extLst>
            </p:cNvPr>
            <p:cNvCxnSpPr/>
            <p:nvPr/>
          </p:nvCxnSpPr>
          <p:spPr>
            <a:xfrm>
              <a:off x="2134330" y="1741639"/>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16" name="Google Shape;1641;p66">
              <a:extLst>
                <a:ext uri="{FF2B5EF4-FFF2-40B4-BE49-F238E27FC236}">
                  <a16:creationId xmlns:a16="http://schemas.microsoft.com/office/drawing/2014/main" id="{FE10E88F-98A2-2CC2-2124-D98508060258}"/>
                </a:ext>
              </a:extLst>
            </p:cNvPr>
            <p:cNvCxnSpPr/>
            <p:nvPr/>
          </p:nvCxnSpPr>
          <p:spPr>
            <a:xfrm>
              <a:off x="2526844" y="176141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7" name="Google Shape;1642;p66">
              <a:extLst>
                <a:ext uri="{FF2B5EF4-FFF2-40B4-BE49-F238E27FC236}">
                  <a16:creationId xmlns:a16="http://schemas.microsoft.com/office/drawing/2014/main" id="{24A94CEC-FD16-1D2E-7553-E5A416335A43}"/>
                </a:ext>
              </a:extLst>
            </p:cNvPr>
            <p:cNvCxnSpPr/>
            <p:nvPr/>
          </p:nvCxnSpPr>
          <p:spPr>
            <a:xfrm>
              <a:off x="2645359" y="189398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18" name="Google Shape;1643;p66">
              <a:extLst>
                <a:ext uri="{FF2B5EF4-FFF2-40B4-BE49-F238E27FC236}">
                  <a16:creationId xmlns:a16="http://schemas.microsoft.com/office/drawing/2014/main" id="{69D03CE9-2CBF-3F3C-A187-A207E12998C2}"/>
                </a:ext>
              </a:extLst>
            </p:cNvPr>
            <p:cNvCxnSpPr/>
            <p:nvPr/>
          </p:nvCxnSpPr>
          <p:spPr>
            <a:xfrm>
              <a:off x="2070340" y="1708030"/>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19" name="Google Shape;1644;p66">
              <a:extLst>
                <a:ext uri="{FF2B5EF4-FFF2-40B4-BE49-F238E27FC236}">
                  <a16:creationId xmlns:a16="http://schemas.microsoft.com/office/drawing/2014/main" id="{B02936A4-CC4A-4BF5-CFBB-1B75138D292E}"/>
                </a:ext>
              </a:extLst>
            </p:cNvPr>
            <p:cNvCxnSpPr/>
            <p:nvPr/>
          </p:nvCxnSpPr>
          <p:spPr>
            <a:xfrm>
              <a:off x="2501666" y="1851023"/>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20" name="Google Shape;1645;p66">
              <a:extLst>
                <a:ext uri="{FF2B5EF4-FFF2-40B4-BE49-F238E27FC236}">
                  <a16:creationId xmlns:a16="http://schemas.microsoft.com/office/drawing/2014/main" id="{2683FE19-9F4A-C2AA-6840-20268262CC7E}"/>
                </a:ext>
              </a:extLst>
            </p:cNvPr>
            <p:cNvCxnSpPr/>
            <p:nvPr/>
          </p:nvCxnSpPr>
          <p:spPr>
            <a:xfrm>
              <a:off x="2497781" y="1866308"/>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21" name="Google Shape;1646;p66">
              <a:extLst>
                <a:ext uri="{FF2B5EF4-FFF2-40B4-BE49-F238E27FC236}">
                  <a16:creationId xmlns:a16="http://schemas.microsoft.com/office/drawing/2014/main" id="{A76C7834-9D84-5B41-9C1B-44D4B2F0FF04}"/>
                </a:ext>
              </a:extLst>
            </p:cNvPr>
            <p:cNvCxnSpPr/>
            <p:nvPr/>
          </p:nvCxnSpPr>
          <p:spPr>
            <a:xfrm>
              <a:off x="2892963" y="1949769"/>
              <a:ext cx="114391" cy="0"/>
            </a:xfrm>
            <a:prstGeom prst="straightConnector1">
              <a:avLst/>
            </a:prstGeom>
            <a:noFill/>
            <a:ln w="19050" cap="flat" cmpd="sng">
              <a:solidFill>
                <a:schemeClr val="accent3"/>
              </a:solidFill>
              <a:prstDash val="solid"/>
              <a:round/>
              <a:headEnd type="none" w="sm" len="sm"/>
              <a:tailEnd type="none" w="sm" len="sm"/>
            </a:ln>
          </p:spPr>
        </p:cxnSp>
        <p:cxnSp>
          <p:nvCxnSpPr>
            <p:cNvPr id="22" name="Google Shape;1647;p66">
              <a:extLst>
                <a:ext uri="{FF2B5EF4-FFF2-40B4-BE49-F238E27FC236}">
                  <a16:creationId xmlns:a16="http://schemas.microsoft.com/office/drawing/2014/main" id="{58546696-B19D-6087-2469-EC9DD3CC308F}"/>
                </a:ext>
              </a:extLst>
            </p:cNvPr>
            <p:cNvCxnSpPr/>
            <p:nvPr/>
          </p:nvCxnSpPr>
          <p:spPr>
            <a:xfrm>
              <a:off x="3917490" y="2155176"/>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23" name="Google Shape;1648;p66">
              <a:extLst>
                <a:ext uri="{FF2B5EF4-FFF2-40B4-BE49-F238E27FC236}">
                  <a16:creationId xmlns:a16="http://schemas.microsoft.com/office/drawing/2014/main" id="{C7B30FA0-A426-68E7-8FFF-DD678BA19C83}"/>
                </a:ext>
              </a:extLst>
            </p:cNvPr>
            <p:cNvCxnSpPr/>
            <p:nvPr/>
          </p:nvCxnSpPr>
          <p:spPr>
            <a:xfrm>
              <a:off x="2918316" y="1904966"/>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4" name="Google Shape;1649;p66">
              <a:extLst>
                <a:ext uri="{FF2B5EF4-FFF2-40B4-BE49-F238E27FC236}">
                  <a16:creationId xmlns:a16="http://schemas.microsoft.com/office/drawing/2014/main" id="{AB9CC4C7-7175-5D17-86A0-CECA8E84D029}"/>
                </a:ext>
              </a:extLst>
            </p:cNvPr>
            <p:cNvCxnSpPr/>
            <p:nvPr/>
          </p:nvCxnSpPr>
          <p:spPr>
            <a:xfrm>
              <a:off x="2993707" y="192088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5" name="Google Shape;1650;p66">
              <a:extLst>
                <a:ext uri="{FF2B5EF4-FFF2-40B4-BE49-F238E27FC236}">
                  <a16:creationId xmlns:a16="http://schemas.microsoft.com/office/drawing/2014/main" id="{D3D3C34C-6010-2A6E-E207-13FF605C2367}"/>
                </a:ext>
              </a:extLst>
            </p:cNvPr>
            <p:cNvCxnSpPr/>
            <p:nvPr/>
          </p:nvCxnSpPr>
          <p:spPr>
            <a:xfrm>
              <a:off x="3987529" y="211229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6" name="Google Shape;1651;p66">
              <a:extLst>
                <a:ext uri="{FF2B5EF4-FFF2-40B4-BE49-F238E27FC236}">
                  <a16:creationId xmlns:a16="http://schemas.microsoft.com/office/drawing/2014/main" id="{5D4DC8CD-0B13-C450-5C0F-8403A1AD899B}"/>
                </a:ext>
              </a:extLst>
            </p:cNvPr>
            <p:cNvCxnSpPr/>
            <p:nvPr/>
          </p:nvCxnSpPr>
          <p:spPr>
            <a:xfrm>
              <a:off x="4376618" y="222674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7" name="Google Shape;1652;p66">
              <a:extLst>
                <a:ext uri="{FF2B5EF4-FFF2-40B4-BE49-F238E27FC236}">
                  <a16:creationId xmlns:a16="http://schemas.microsoft.com/office/drawing/2014/main" id="{A013DB94-774E-27CA-D8A8-7968ADBC1689}"/>
                </a:ext>
              </a:extLst>
            </p:cNvPr>
            <p:cNvCxnSpPr/>
            <p:nvPr/>
          </p:nvCxnSpPr>
          <p:spPr>
            <a:xfrm>
              <a:off x="4392775" y="223847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8" name="Google Shape;1653;p66">
              <a:extLst>
                <a:ext uri="{FF2B5EF4-FFF2-40B4-BE49-F238E27FC236}">
                  <a16:creationId xmlns:a16="http://schemas.microsoft.com/office/drawing/2014/main" id="{84124F0D-F71B-7C02-3CEB-CBC574542F23}"/>
                </a:ext>
              </a:extLst>
            </p:cNvPr>
            <p:cNvCxnSpPr/>
            <p:nvPr/>
          </p:nvCxnSpPr>
          <p:spPr>
            <a:xfrm>
              <a:off x="4406749" y="223521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29" name="Google Shape;1654;p66">
              <a:extLst>
                <a:ext uri="{FF2B5EF4-FFF2-40B4-BE49-F238E27FC236}">
                  <a16:creationId xmlns:a16="http://schemas.microsoft.com/office/drawing/2014/main" id="{01D658AC-3329-B42A-A303-91A453205641}"/>
                </a:ext>
              </a:extLst>
            </p:cNvPr>
            <p:cNvCxnSpPr/>
            <p:nvPr/>
          </p:nvCxnSpPr>
          <p:spPr>
            <a:xfrm>
              <a:off x="4424945" y="222937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0" name="Google Shape;1655;p66">
              <a:extLst>
                <a:ext uri="{FF2B5EF4-FFF2-40B4-BE49-F238E27FC236}">
                  <a16:creationId xmlns:a16="http://schemas.microsoft.com/office/drawing/2014/main" id="{712AD9F4-D122-38D9-193A-ED3630EE8306}"/>
                </a:ext>
              </a:extLst>
            </p:cNvPr>
            <p:cNvCxnSpPr/>
            <p:nvPr/>
          </p:nvCxnSpPr>
          <p:spPr>
            <a:xfrm>
              <a:off x="4486035" y="2239732"/>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1" name="Google Shape;1656;p66">
              <a:extLst>
                <a:ext uri="{FF2B5EF4-FFF2-40B4-BE49-F238E27FC236}">
                  <a16:creationId xmlns:a16="http://schemas.microsoft.com/office/drawing/2014/main" id="{5EDFDF8B-6529-37B3-AE6D-20D259C1FCBA}"/>
                </a:ext>
              </a:extLst>
            </p:cNvPr>
            <p:cNvCxnSpPr/>
            <p:nvPr/>
          </p:nvCxnSpPr>
          <p:spPr>
            <a:xfrm>
              <a:off x="5109691" y="234327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2" name="Google Shape;1657;p66">
              <a:extLst>
                <a:ext uri="{FF2B5EF4-FFF2-40B4-BE49-F238E27FC236}">
                  <a16:creationId xmlns:a16="http://schemas.microsoft.com/office/drawing/2014/main" id="{A4DE834A-DF26-F833-DFFA-71DE4C6EA130}"/>
                </a:ext>
              </a:extLst>
            </p:cNvPr>
            <p:cNvCxnSpPr/>
            <p:nvPr/>
          </p:nvCxnSpPr>
          <p:spPr>
            <a:xfrm>
              <a:off x="5153144" y="2344088"/>
              <a:ext cx="0" cy="89606"/>
            </a:xfrm>
            <a:prstGeom prst="straightConnector1">
              <a:avLst/>
            </a:prstGeom>
            <a:noFill/>
            <a:ln w="57150" cap="flat" cmpd="sng">
              <a:solidFill>
                <a:schemeClr val="accent3"/>
              </a:solidFill>
              <a:prstDash val="solid"/>
              <a:round/>
              <a:headEnd type="none" w="sm" len="sm"/>
              <a:tailEnd type="none" w="sm" len="sm"/>
            </a:ln>
          </p:spPr>
        </p:cxnSp>
        <p:cxnSp>
          <p:nvCxnSpPr>
            <p:cNvPr id="33" name="Google Shape;1658;p66">
              <a:extLst>
                <a:ext uri="{FF2B5EF4-FFF2-40B4-BE49-F238E27FC236}">
                  <a16:creationId xmlns:a16="http://schemas.microsoft.com/office/drawing/2014/main" id="{43CCCECB-A6AB-C7CC-6816-DB14CC493A7E}"/>
                </a:ext>
              </a:extLst>
            </p:cNvPr>
            <p:cNvCxnSpPr/>
            <p:nvPr/>
          </p:nvCxnSpPr>
          <p:spPr>
            <a:xfrm>
              <a:off x="5468136" y="238808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4" name="Google Shape;1659;p66">
              <a:extLst>
                <a:ext uri="{FF2B5EF4-FFF2-40B4-BE49-F238E27FC236}">
                  <a16:creationId xmlns:a16="http://schemas.microsoft.com/office/drawing/2014/main" id="{8AE60955-7073-2415-CE1E-4E30F94ED48E}"/>
                </a:ext>
              </a:extLst>
            </p:cNvPr>
            <p:cNvCxnSpPr/>
            <p:nvPr/>
          </p:nvCxnSpPr>
          <p:spPr>
            <a:xfrm>
              <a:off x="5404449" y="2429439"/>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35" name="Google Shape;1660;p66">
              <a:extLst>
                <a:ext uri="{FF2B5EF4-FFF2-40B4-BE49-F238E27FC236}">
                  <a16:creationId xmlns:a16="http://schemas.microsoft.com/office/drawing/2014/main" id="{468C9F6D-C5E7-78F6-B965-ED39AB275D6B}"/>
                </a:ext>
              </a:extLst>
            </p:cNvPr>
            <p:cNvCxnSpPr/>
            <p:nvPr/>
          </p:nvCxnSpPr>
          <p:spPr>
            <a:xfrm>
              <a:off x="5483586" y="2461936"/>
              <a:ext cx="158275" cy="0"/>
            </a:xfrm>
            <a:prstGeom prst="straightConnector1">
              <a:avLst/>
            </a:prstGeom>
            <a:noFill/>
            <a:ln w="19050" cap="flat" cmpd="sng">
              <a:solidFill>
                <a:schemeClr val="accent3"/>
              </a:solidFill>
              <a:prstDash val="solid"/>
              <a:round/>
              <a:headEnd type="none" w="sm" len="sm"/>
              <a:tailEnd type="none" w="sm" len="sm"/>
            </a:ln>
          </p:spPr>
        </p:cxnSp>
        <p:cxnSp>
          <p:nvCxnSpPr>
            <p:cNvPr id="36" name="Google Shape;1661;p66">
              <a:extLst>
                <a:ext uri="{FF2B5EF4-FFF2-40B4-BE49-F238E27FC236}">
                  <a16:creationId xmlns:a16="http://schemas.microsoft.com/office/drawing/2014/main" id="{28C931A0-EC82-0F84-71ED-FA13315EFE17}"/>
                </a:ext>
              </a:extLst>
            </p:cNvPr>
            <p:cNvCxnSpPr/>
            <p:nvPr/>
          </p:nvCxnSpPr>
          <p:spPr>
            <a:xfrm rot="10800000" flipH="1">
              <a:off x="5742355" y="2482976"/>
              <a:ext cx="184219" cy="2083"/>
            </a:xfrm>
            <a:prstGeom prst="straightConnector1">
              <a:avLst/>
            </a:prstGeom>
            <a:noFill/>
            <a:ln w="19050" cap="flat" cmpd="sng">
              <a:solidFill>
                <a:schemeClr val="accent3"/>
              </a:solidFill>
              <a:prstDash val="solid"/>
              <a:round/>
              <a:headEnd type="none" w="sm" len="sm"/>
              <a:tailEnd type="none" w="sm" len="sm"/>
            </a:ln>
          </p:spPr>
        </p:cxnSp>
        <p:cxnSp>
          <p:nvCxnSpPr>
            <p:cNvPr id="37" name="Google Shape;1662;p66">
              <a:extLst>
                <a:ext uri="{FF2B5EF4-FFF2-40B4-BE49-F238E27FC236}">
                  <a16:creationId xmlns:a16="http://schemas.microsoft.com/office/drawing/2014/main" id="{ECEA8BD1-DDB4-0BD5-BF26-6D6DC37E17D3}"/>
                </a:ext>
              </a:extLst>
            </p:cNvPr>
            <p:cNvCxnSpPr/>
            <p:nvPr/>
          </p:nvCxnSpPr>
          <p:spPr>
            <a:xfrm>
              <a:off x="5524529" y="238808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8" name="Google Shape;1663;p66">
              <a:extLst>
                <a:ext uri="{FF2B5EF4-FFF2-40B4-BE49-F238E27FC236}">
                  <a16:creationId xmlns:a16="http://schemas.microsoft.com/office/drawing/2014/main" id="{35F4D4FC-E3A0-5420-93A9-672493D84347}"/>
                </a:ext>
              </a:extLst>
            </p:cNvPr>
            <p:cNvCxnSpPr/>
            <p:nvPr/>
          </p:nvCxnSpPr>
          <p:spPr>
            <a:xfrm>
              <a:off x="5801499" y="243313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39" name="Google Shape;1664;p66">
              <a:extLst>
                <a:ext uri="{FF2B5EF4-FFF2-40B4-BE49-F238E27FC236}">
                  <a16:creationId xmlns:a16="http://schemas.microsoft.com/office/drawing/2014/main" id="{07F395B0-B311-BCEE-F6BB-BAF36D43C238}"/>
                </a:ext>
              </a:extLst>
            </p:cNvPr>
            <p:cNvCxnSpPr/>
            <p:nvPr/>
          </p:nvCxnSpPr>
          <p:spPr>
            <a:xfrm>
              <a:off x="5565877" y="2415752"/>
              <a:ext cx="0" cy="89606"/>
            </a:xfrm>
            <a:prstGeom prst="straightConnector1">
              <a:avLst/>
            </a:prstGeom>
            <a:noFill/>
            <a:ln w="38100" cap="flat" cmpd="sng">
              <a:solidFill>
                <a:schemeClr val="accent3"/>
              </a:solidFill>
              <a:prstDash val="solid"/>
              <a:round/>
              <a:headEnd type="none" w="sm" len="sm"/>
              <a:tailEnd type="none" w="sm" len="sm"/>
            </a:ln>
          </p:spPr>
        </p:cxnSp>
        <p:cxnSp>
          <p:nvCxnSpPr>
            <p:cNvPr id="40" name="Google Shape;1665;p66">
              <a:extLst>
                <a:ext uri="{FF2B5EF4-FFF2-40B4-BE49-F238E27FC236}">
                  <a16:creationId xmlns:a16="http://schemas.microsoft.com/office/drawing/2014/main" id="{83BF905B-0C02-BA23-3040-D3A404A9AE1A}"/>
                </a:ext>
              </a:extLst>
            </p:cNvPr>
            <p:cNvCxnSpPr/>
            <p:nvPr/>
          </p:nvCxnSpPr>
          <p:spPr>
            <a:xfrm>
              <a:off x="5601728" y="2444041"/>
              <a:ext cx="0" cy="89606"/>
            </a:xfrm>
            <a:prstGeom prst="straightConnector1">
              <a:avLst/>
            </a:prstGeom>
            <a:noFill/>
            <a:ln w="38100" cap="flat" cmpd="sng">
              <a:solidFill>
                <a:schemeClr val="accent3"/>
              </a:solidFill>
              <a:prstDash val="solid"/>
              <a:round/>
              <a:headEnd type="none" w="sm" len="sm"/>
              <a:tailEnd type="none" w="sm" len="sm"/>
            </a:ln>
          </p:spPr>
        </p:cxnSp>
        <p:cxnSp>
          <p:nvCxnSpPr>
            <p:cNvPr id="41" name="Google Shape;1666;p66">
              <a:extLst>
                <a:ext uri="{FF2B5EF4-FFF2-40B4-BE49-F238E27FC236}">
                  <a16:creationId xmlns:a16="http://schemas.microsoft.com/office/drawing/2014/main" id="{56809C04-A041-2105-AA04-6FD600FE669C}"/>
                </a:ext>
              </a:extLst>
            </p:cNvPr>
            <p:cNvCxnSpPr/>
            <p:nvPr/>
          </p:nvCxnSpPr>
          <p:spPr>
            <a:xfrm>
              <a:off x="5868856" y="2438173"/>
              <a:ext cx="0" cy="89606"/>
            </a:xfrm>
            <a:prstGeom prst="straightConnector1">
              <a:avLst/>
            </a:prstGeom>
            <a:noFill/>
            <a:ln w="38100" cap="flat" cmpd="sng">
              <a:solidFill>
                <a:schemeClr val="accent3"/>
              </a:solidFill>
              <a:prstDash val="solid"/>
              <a:round/>
              <a:headEnd type="none" w="sm" len="sm"/>
              <a:tailEnd type="none" w="sm" len="sm"/>
            </a:ln>
          </p:spPr>
        </p:cxnSp>
        <p:cxnSp>
          <p:nvCxnSpPr>
            <p:cNvPr id="42" name="Google Shape;1667;p66">
              <a:extLst>
                <a:ext uri="{FF2B5EF4-FFF2-40B4-BE49-F238E27FC236}">
                  <a16:creationId xmlns:a16="http://schemas.microsoft.com/office/drawing/2014/main" id="{26B47D51-2643-33B4-B250-CF959538B658}"/>
                </a:ext>
              </a:extLst>
            </p:cNvPr>
            <p:cNvCxnSpPr/>
            <p:nvPr/>
          </p:nvCxnSpPr>
          <p:spPr>
            <a:xfrm>
              <a:off x="5898205" y="2468497"/>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3" name="Google Shape;1668;p66">
              <a:extLst>
                <a:ext uri="{FF2B5EF4-FFF2-40B4-BE49-F238E27FC236}">
                  <a16:creationId xmlns:a16="http://schemas.microsoft.com/office/drawing/2014/main" id="{9114635E-AEB9-0080-1B5B-750F5D5CAC7A}"/>
                </a:ext>
              </a:extLst>
            </p:cNvPr>
            <p:cNvCxnSpPr/>
            <p:nvPr/>
          </p:nvCxnSpPr>
          <p:spPr>
            <a:xfrm>
              <a:off x="5974370" y="2475961"/>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4" name="Google Shape;1669;p66">
              <a:extLst>
                <a:ext uri="{FF2B5EF4-FFF2-40B4-BE49-F238E27FC236}">
                  <a16:creationId xmlns:a16="http://schemas.microsoft.com/office/drawing/2014/main" id="{9CB4E945-1CE3-39BE-8F4E-3C60D9DC9982}"/>
                </a:ext>
              </a:extLst>
            </p:cNvPr>
            <p:cNvCxnSpPr/>
            <p:nvPr/>
          </p:nvCxnSpPr>
          <p:spPr>
            <a:xfrm>
              <a:off x="6063080" y="248214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5" name="Google Shape;1670;p66">
              <a:extLst>
                <a:ext uri="{FF2B5EF4-FFF2-40B4-BE49-F238E27FC236}">
                  <a16:creationId xmlns:a16="http://schemas.microsoft.com/office/drawing/2014/main" id="{3A7E8F0C-A7AC-6625-59D8-267C1DC0D7B2}"/>
                </a:ext>
              </a:extLst>
            </p:cNvPr>
            <p:cNvCxnSpPr/>
            <p:nvPr/>
          </p:nvCxnSpPr>
          <p:spPr>
            <a:xfrm>
              <a:off x="6191964" y="2643986"/>
              <a:ext cx="114697" cy="0"/>
            </a:xfrm>
            <a:prstGeom prst="straightConnector1">
              <a:avLst/>
            </a:prstGeom>
            <a:noFill/>
            <a:ln w="19050" cap="flat" cmpd="sng">
              <a:solidFill>
                <a:schemeClr val="accent3"/>
              </a:solidFill>
              <a:prstDash val="solid"/>
              <a:round/>
              <a:headEnd type="none" w="sm" len="sm"/>
              <a:tailEnd type="none" w="sm" len="sm"/>
            </a:ln>
          </p:spPr>
        </p:cxnSp>
        <p:cxnSp>
          <p:nvCxnSpPr>
            <p:cNvPr id="46" name="Google Shape;1671;p66">
              <a:extLst>
                <a:ext uri="{FF2B5EF4-FFF2-40B4-BE49-F238E27FC236}">
                  <a16:creationId xmlns:a16="http://schemas.microsoft.com/office/drawing/2014/main" id="{32F524C7-85D5-A872-140F-66C25D2F3575}"/>
                </a:ext>
              </a:extLst>
            </p:cNvPr>
            <p:cNvCxnSpPr/>
            <p:nvPr/>
          </p:nvCxnSpPr>
          <p:spPr>
            <a:xfrm>
              <a:off x="6585043" y="265491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7" name="Google Shape;1672;p66">
              <a:extLst>
                <a:ext uri="{FF2B5EF4-FFF2-40B4-BE49-F238E27FC236}">
                  <a16:creationId xmlns:a16="http://schemas.microsoft.com/office/drawing/2014/main" id="{C21015D2-A0DD-03B7-A570-5C5A6F0772B5}"/>
                </a:ext>
              </a:extLst>
            </p:cNvPr>
            <p:cNvCxnSpPr/>
            <p:nvPr/>
          </p:nvCxnSpPr>
          <p:spPr>
            <a:xfrm>
              <a:off x="6604312" y="266400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8" name="Google Shape;1673;p66">
              <a:extLst>
                <a:ext uri="{FF2B5EF4-FFF2-40B4-BE49-F238E27FC236}">
                  <a16:creationId xmlns:a16="http://schemas.microsoft.com/office/drawing/2014/main" id="{6CE3B907-4FCA-A7DE-3331-9CAA6E7FE0AE}"/>
                </a:ext>
              </a:extLst>
            </p:cNvPr>
            <p:cNvCxnSpPr/>
            <p:nvPr/>
          </p:nvCxnSpPr>
          <p:spPr>
            <a:xfrm>
              <a:off x="6628048" y="267897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49" name="Google Shape;1674;p66">
              <a:extLst>
                <a:ext uri="{FF2B5EF4-FFF2-40B4-BE49-F238E27FC236}">
                  <a16:creationId xmlns:a16="http://schemas.microsoft.com/office/drawing/2014/main" id="{3704547C-16FF-4C04-D01E-AE0BC7437065}"/>
                </a:ext>
              </a:extLst>
            </p:cNvPr>
            <p:cNvCxnSpPr/>
            <p:nvPr/>
          </p:nvCxnSpPr>
          <p:spPr>
            <a:xfrm>
              <a:off x="6650793" y="2690345"/>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0" name="Google Shape;1675;p66">
              <a:extLst>
                <a:ext uri="{FF2B5EF4-FFF2-40B4-BE49-F238E27FC236}">
                  <a16:creationId xmlns:a16="http://schemas.microsoft.com/office/drawing/2014/main" id="{8B109105-6CC0-CAEA-2B73-683FEC02138E}"/>
                </a:ext>
              </a:extLst>
            </p:cNvPr>
            <p:cNvCxnSpPr/>
            <p:nvPr/>
          </p:nvCxnSpPr>
          <p:spPr>
            <a:xfrm>
              <a:off x="6728300" y="273514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1" name="Google Shape;1676;p66">
              <a:extLst>
                <a:ext uri="{FF2B5EF4-FFF2-40B4-BE49-F238E27FC236}">
                  <a16:creationId xmlns:a16="http://schemas.microsoft.com/office/drawing/2014/main" id="{905084D7-5BA9-FB17-2B80-4AAEDB0E2576}"/>
                </a:ext>
              </a:extLst>
            </p:cNvPr>
            <p:cNvCxnSpPr/>
            <p:nvPr/>
          </p:nvCxnSpPr>
          <p:spPr>
            <a:xfrm rot="10800000">
              <a:off x="6613412" y="2745871"/>
              <a:ext cx="120818" cy="0"/>
            </a:xfrm>
            <a:prstGeom prst="straightConnector1">
              <a:avLst/>
            </a:prstGeom>
            <a:noFill/>
            <a:ln w="19050" cap="flat" cmpd="sng">
              <a:solidFill>
                <a:schemeClr val="accent3"/>
              </a:solidFill>
              <a:prstDash val="solid"/>
              <a:round/>
              <a:headEnd type="none" w="sm" len="sm"/>
              <a:tailEnd type="none" w="sm" len="sm"/>
            </a:ln>
          </p:spPr>
        </p:cxnSp>
        <p:cxnSp>
          <p:nvCxnSpPr>
            <p:cNvPr id="52" name="Google Shape;1677;p66">
              <a:extLst>
                <a:ext uri="{FF2B5EF4-FFF2-40B4-BE49-F238E27FC236}">
                  <a16:creationId xmlns:a16="http://schemas.microsoft.com/office/drawing/2014/main" id="{4D084175-832F-E34A-E938-92170A321A83}"/>
                </a:ext>
              </a:extLst>
            </p:cNvPr>
            <p:cNvCxnSpPr/>
            <p:nvPr/>
          </p:nvCxnSpPr>
          <p:spPr>
            <a:xfrm>
              <a:off x="6592165" y="2726251"/>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3" name="Google Shape;1678;p66">
              <a:extLst>
                <a:ext uri="{FF2B5EF4-FFF2-40B4-BE49-F238E27FC236}">
                  <a16:creationId xmlns:a16="http://schemas.microsoft.com/office/drawing/2014/main" id="{943BF7F8-3578-425B-AB24-44B31CD8E176}"/>
                </a:ext>
              </a:extLst>
            </p:cNvPr>
            <p:cNvCxnSpPr/>
            <p:nvPr/>
          </p:nvCxnSpPr>
          <p:spPr>
            <a:xfrm>
              <a:off x="6931169" y="2753614"/>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4" name="Google Shape;1679;p66">
              <a:extLst>
                <a:ext uri="{FF2B5EF4-FFF2-40B4-BE49-F238E27FC236}">
                  <a16:creationId xmlns:a16="http://schemas.microsoft.com/office/drawing/2014/main" id="{D59EA04F-6CAE-6D15-AB8A-933A1DFFB769}"/>
                </a:ext>
              </a:extLst>
            </p:cNvPr>
            <p:cNvCxnSpPr/>
            <p:nvPr/>
          </p:nvCxnSpPr>
          <p:spPr>
            <a:xfrm>
              <a:off x="6960348" y="2953018"/>
              <a:ext cx="84548" cy="0"/>
            </a:xfrm>
            <a:prstGeom prst="straightConnector1">
              <a:avLst/>
            </a:prstGeom>
            <a:noFill/>
            <a:ln w="19050" cap="flat" cmpd="sng">
              <a:solidFill>
                <a:schemeClr val="accent3"/>
              </a:solidFill>
              <a:prstDash val="solid"/>
              <a:round/>
              <a:headEnd type="none" w="sm" len="sm"/>
              <a:tailEnd type="none" w="sm" len="sm"/>
            </a:ln>
          </p:spPr>
        </p:cxnSp>
        <p:cxnSp>
          <p:nvCxnSpPr>
            <p:cNvPr id="55" name="Google Shape;1680;p66">
              <a:extLst>
                <a:ext uri="{FF2B5EF4-FFF2-40B4-BE49-F238E27FC236}">
                  <a16:creationId xmlns:a16="http://schemas.microsoft.com/office/drawing/2014/main" id="{31D3FB5B-40BE-9CF6-2597-5DA88480CEEE}"/>
                </a:ext>
              </a:extLst>
            </p:cNvPr>
            <p:cNvCxnSpPr/>
            <p:nvPr/>
          </p:nvCxnSpPr>
          <p:spPr>
            <a:xfrm>
              <a:off x="7356339" y="295301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6" name="Google Shape;1681;p66">
              <a:extLst>
                <a:ext uri="{FF2B5EF4-FFF2-40B4-BE49-F238E27FC236}">
                  <a16:creationId xmlns:a16="http://schemas.microsoft.com/office/drawing/2014/main" id="{E1E3208E-339F-EB0F-1F66-ED265575AE54}"/>
                </a:ext>
              </a:extLst>
            </p:cNvPr>
            <p:cNvCxnSpPr/>
            <p:nvPr/>
          </p:nvCxnSpPr>
          <p:spPr>
            <a:xfrm>
              <a:off x="7379706" y="2953018"/>
              <a:ext cx="0" cy="89606"/>
            </a:xfrm>
            <a:prstGeom prst="straightConnector1">
              <a:avLst/>
            </a:prstGeom>
            <a:noFill/>
            <a:ln w="19050" cap="flat" cmpd="sng">
              <a:solidFill>
                <a:schemeClr val="accent3"/>
              </a:solidFill>
              <a:prstDash val="solid"/>
              <a:round/>
              <a:headEnd type="none" w="sm" len="sm"/>
              <a:tailEnd type="none" w="sm" len="sm"/>
            </a:ln>
          </p:spPr>
        </p:cxnSp>
        <p:cxnSp>
          <p:nvCxnSpPr>
            <p:cNvPr id="57" name="Google Shape;1682;p66">
              <a:extLst>
                <a:ext uri="{FF2B5EF4-FFF2-40B4-BE49-F238E27FC236}">
                  <a16:creationId xmlns:a16="http://schemas.microsoft.com/office/drawing/2014/main" id="{B405AFC2-CE92-04C7-F9C6-E88B36A2C034}"/>
                </a:ext>
              </a:extLst>
            </p:cNvPr>
            <p:cNvCxnSpPr/>
            <p:nvPr/>
          </p:nvCxnSpPr>
          <p:spPr>
            <a:xfrm>
              <a:off x="6937471" y="2824323"/>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8" name="Google Shape;1683;p66">
              <a:extLst>
                <a:ext uri="{FF2B5EF4-FFF2-40B4-BE49-F238E27FC236}">
                  <a16:creationId xmlns:a16="http://schemas.microsoft.com/office/drawing/2014/main" id="{A94ED1E2-5B3D-8A22-1DA9-C7A01188E71B}"/>
                </a:ext>
              </a:extLst>
            </p:cNvPr>
            <p:cNvCxnSpPr/>
            <p:nvPr/>
          </p:nvCxnSpPr>
          <p:spPr>
            <a:xfrm>
              <a:off x="6931169" y="2876618"/>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59" name="Google Shape;1684;p66">
              <a:extLst>
                <a:ext uri="{FF2B5EF4-FFF2-40B4-BE49-F238E27FC236}">
                  <a16:creationId xmlns:a16="http://schemas.microsoft.com/office/drawing/2014/main" id="{A11DEEB1-5627-2A08-E66F-B480417DBA4E}"/>
                </a:ext>
              </a:extLst>
            </p:cNvPr>
            <p:cNvCxnSpPr/>
            <p:nvPr/>
          </p:nvCxnSpPr>
          <p:spPr>
            <a:xfrm>
              <a:off x="6948552" y="2919185"/>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60" name="Google Shape;1685;p66">
              <a:extLst>
                <a:ext uri="{FF2B5EF4-FFF2-40B4-BE49-F238E27FC236}">
                  <a16:creationId xmlns:a16="http://schemas.microsoft.com/office/drawing/2014/main" id="{D8E8351D-C9F9-2850-3A81-E4CF5E082912}"/>
                </a:ext>
              </a:extLst>
            </p:cNvPr>
            <p:cNvCxnSpPr/>
            <p:nvPr/>
          </p:nvCxnSpPr>
          <p:spPr>
            <a:xfrm>
              <a:off x="7399881" y="2948083"/>
              <a:ext cx="0" cy="89606"/>
            </a:xfrm>
            <a:prstGeom prst="straightConnector1">
              <a:avLst/>
            </a:prstGeom>
            <a:noFill/>
            <a:ln w="19050" cap="flat" cmpd="sng">
              <a:solidFill>
                <a:schemeClr val="accent3"/>
              </a:solidFill>
              <a:prstDash val="solid"/>
              <a:round/>
              <a:headEnd type="none" w="sm" len="sm"/>
              <a:tailEnd type="none" w="sm" len="sm"/>
            </a:ln>
          </p:spPr>
        </p:cxnSp>
        <p:cxnSp>
          <p:nvCxnSpPr>
            <p:cNvPr id="61" name="Google Shape;1686;p66">
              <a:extLst>
                <a:ext uri="{FF2B5EF4-FFF2-40B4-BE49-F238E27FC236}">
                  <a16:creationId xmlns:a16="http://schemas.microsoft.com/office/drawing/2014/main" id="{FE775E2F-B2A1-CC11-D6CF-67624F282617}"/>
                </a:ext>
              </a:extLst>
            </p:cNvPr>
            <p:cNvCxnSpPr/>
            <p:nvPr/>
          </p:nvCxnSpPr>
          <p:spPr>
            <a:xfrm>
              <a:off x="7493438" y="2972650"/>
              <a:ext cx="0" cy="89606"/>
            </a:xfrm>
            <a:prstGeom prst="straightConnector1">
              <a:avLst/>
            </a:prstGeom>
            <a:noFill/>
            <a:ln w="19050" cap="flat" cmpd="sng">
              <a:solidFill>
                <a:schemeClr val="accent3"/>
              </a:solidFill>
              <a:prstDash val="solid"/>
              <a:round/>
              <a:headEnd type="none" w="sm" len="sm"/>
              <a:tailEnd type="none" w="sm" len="sm"/>
            </a:ln>
          </p:spPr>
        </p:cxnSp>
        <p:cxnSp>
          <p:nvCxnSpPr>
            <p:cNvPr id="62" name="Google Shape;1687;p66">
              <a:extLst>
                <a:ext uri="{FF2B5EF4-FFF2-40B4-BE49-F238E27FC236}">
                  <a16:creationId xmlns:a16="http://schemas.microsoft.com/office/drawing/2014/main" id="{EE7FCC9A-1DE3-FFCA-376D-D057E7C4737A}"/>
                </a:ext>
              </a:extLst>
            </p:cNvPr>
            <p:cNvCxnSpPr/>
            <p:nvPr/>
          </p:nvCxnSpPr>
          <p:spPr>
            <a:xfrm>
              <a:off x="7719005" y="3046289"/>
              <a:ext cx="0" cy="89606"/>
            </a:xfrm>
            <a:prstGeom prst="straightConnector1">
              <a:avLst/>
            </a:prstGeom>
            <a:noFill/>
            <a:ln w="19050" cap="flat" cmpd="sng">
              <a:solidFill>
                <a:schemeClr val="accent3"/>
              </a:solidFill>
              <a:prstDash val="solid"/>
              <a:round/>
              <a:headEnd type="none" w="sm" len="sm"/>
              <a:tailEnd type="none" w="sm" len="sm"/>
            </a:ln>
          </p:spPr>
        </p:cxnSp>
        <p:cxnSp>
          <p:nvCxnSpPr>
            <p:cNvPr id="63" name="Google Shape;1688;p66">
              <a:extLst>
                <a:ext uri="{FF2B5EF4-FFF2-40B4-BE49-F238E27FC236}">
                  <a16:creationId xmlns:a16="http://schemas.microsoft.com/office/drawing/2014/main" id="{3DC0097C-156F-BB2C-34F4-24B714DC19B5}"/>
                </a:ext>
              </a:extLst>
            </p:cNvPr>
            <p:cNvCxnSpPr/>
            <p:nvPr/>
          </p:nvCxnSpPr>
          <p:spPr>
            <a:xfrm>
              <a:off x="7364081" y="2990501"/>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64" name="Google Shape;1689;p66">
              <a:extLst>
                <a:ext uri="{FF2B5EF4-FFF2-40B4-BE49-F238E27FC236}">
                  <a16:creationId xmlns:a16="http://schemas.microsoft.com/office/drawing/2014/main" id="{8D1BE82D-EE10-2C2D-5BA4-0B25B55B41C1}"/>
                </a:ext>
              </a:extLst>
            </p:cNvPr>
            <p:cNvCxnSpPr/>
            <p:nvPr/>
          </p:nvCxnSpPr>
          <p:spPr>
            <a:xfrm>
              <a:off x="7674047" y="3122935"/>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65" name="Google Shape;1690;p66">
              <a:extLst>
                <a:ext uri="{FF2B5EF4-FFF2-40B4-BE49-F238E27FC236}">
                  <a16:creationId xmlns:a16="http://schemas.microsoft.com/office/drawing/2014/main" id="{F54CF7AC-8C5F-10ED-8323-31758044C1BA}"/>
                </a:ext>
              </a:extLst>
            </p:cNvPr>
            <p:cNvCxnSpPr/>
            <p:nvPr/>
          </p:nvCxnSpPr>
          <p:spPr>
            <a:xfrm>
              <a:off x="7674047" y="3070683"/>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66" name="Google Shape;1691;p66">
              <a:extLst>
                <a:ext uri="{FF2B5EF4-FFF2-40B4-BE49-F238E27FC236}">
                  <a16:creationId xmlns:a16="http://schemas.microsoft.com/office/drawing/2014/main" id="{441712E2-4148-ABF9-2CC9-30AFB96A22BC}"/>
                </a:ext>
              </a:extLst>
            </p:cNvPr>
            <p:cNvCxnSpPr/>
            <p:nvPr/>
          </p:nvCxnSpPr>
          <p:spPr>
            <a:xfrm>
              <a:off x="8098868" y="3227498"/>
              <a:ext cx="0" cy="89606"/>
            </a:xfrm>
            <a:prstGeom prst="straightConnector1">
              <a:avLst/>
            </a:prstGeom>
            <a:noFill/>
            <a:ln w="38100" cap="flat" cmpd="sng">
              <a:solidFill>
                <a:schemeClr val="accent3"/>
              </a:solidFill>
              <a:prstDash val="solid"/>
              <a:round/>
              <a:headEnd type="none" w="sm" len="sm"/>
              <a:tailEnd type="none" w="sm" len="sm"/>
            </a:ln>
          </p:spPr>
        </p:cxnSp>
        <p:cxnSp>
          <p:nvCxnSpPr>
            <p:cNvPr id="67" name="Google Shape;1692;p66">
              <a:extLst>
                <a:ext uri="{FF2B5EF4-FFF2-40B4-BE49-F238E27FC236}">
                  <a16:creationId xmlns:a16="http://schemas.microsoft.com/office/drawing/2014/main" id="{4B1DCED3-8C07-9880-2B4B-422342A9DB9F}"/>
                </a:ext>
              </a:extLst>
            </p:cNvPr>
            <p:cNvCxnSpPr/>
            <p:nvPr/>
          </p:nvCxnSpPr>
          <p:spPr>
            <a:xfrm rot="10800000">
              <a:off x="8452291" y="3307308"/>
              <a:ext cx="0" cy="132626"/>
            </a:xfrm>
            <a:prstGeom prst="straightConnector1">
              <a:avLst/>
            </a:prstGeom>
            <a:noFill/>
            <a:ln w="19050" cap="flat" cmpd="sng">
              <a:solidFill>
                <a:schemeClr val="accent3"/>
              </a:solidFill>
              <a:prstDash val="solid"/>
              <a:round/>
              <a:headEnd type="none" w="sm" len="sm"/>
              <a:tailEnd type="none" w="sm" len="sm"/>
            </a:ln>
          </p:spPr>
        </p:cxnSp>
        <p:cxnSp>
          <p:nvCxnSpPr>
            <p:cNvPr id="68" name="Google Shape;1693;p66">
              <a:extLst>
                <a:ext uri="{FF2B5EF4-FFF2-40B4-BE49-F238E27FC236}">
                  <a16:creationId xmlns:a16="http://schemas.microsoft.com/office/drawing/2014/main" id="{C9A5420A-CCFD-3D06-8946-304D351A505E}"/>
                </a:ext>
              </a:extLst>
            </p:cNvPr>
            <p:cNvCxnSpPr/>
            <p:nvPr/>
          </p:nvCxnSpPr>
          <p:spPr>
            <a:xfrm>
              <a:off x="8462586" y="3390582"/>
              <a:ext cx="0" cy="89606"/>
            </a:xfrm>
            <a:prstGeom prst="straightConnector1">
              <a:avLst/>
            </a:prstGeom>
            <a:noFill/>
            <a:ln w="19050" cap="flat" cmpd="sng">
              <a:solidFill>
                <a:schemeClr val="accent3"/>
              </a:solidFill>
              <a:prstDash val="solid"/>
              <a:round/>
              <a:headEnd type="none" w="sm" len="sm"/>
              <a:tailEnd type="none" w="sm" len="sm"/>
            </a:ln>
          </p:spPr>
        </p:cxnSp>
        <p:cxnSp>
          <p:nvCxnSpPr>
            <p:cNvPr id="69" name="Google Shape;1694;p66">
              <a:extLst>
                <a:ext uri="{FF2B5EF4-FFF2-40B4-BE49-F238E27FC236}">
                  <a16:creationId xmlns:a16="http://schemas.microsoft.com/office/drawing/2014/main" id="{CAE034A7-66CD-C4E8-8E60-54FD35E489A1}"/>
                </a:ext>
              </a:extLst>
            </p:cNvPr>
            <p:cNvCxnSpPr/>
            <p:nvPr/>
          </p:nvCxnSpPr>
          <p:spPr>
            <a:xfrm>
              <a:off x="8047902" y="3267752"/>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70" name="Google Shape;1695;p66">
              <a:extLst>
                <a:ext uri="{FF2B5EF4-FFF2-40B4-BE49-F238E27FC236}">
                  <a16:creationId xmlns:a16="http://schemas.microsoft.com/office/drawing/2014/main" id="{0606C80E-DE1C-EA7E-4E67-CC573BDB5EB6}"/>
                </a:ext>
              </a:extLst>
            </p:cNvPr>
            <p:cNvCxnSpPr/>
            <p:nvPr/>
          </p:nvCxnSpPr>
          <p:spPr>
            <a:xfrm>
              <a:off x="8401326" y="3360477"/>
              <a:ext cx="101931" cy="3620"/>
            </a:xfrm>
            <a:prstGeom prst="straightConnector1">
              <a:avLst/>
            </a:prstGeom>
            <a:noFill/>
            <a:ln w="19050" cap="flat" cmpd="sng">
              <a:solidFill>
                <a:schemeClr val="accent3"/>
              </a:solidFill>
              <a:prstDash val="solid"/>
              <a:round/>
              <a:headEnd type="none" w="sm" len="sm"/>
              <a:tailEnd type="none" w="sm" len="sm"/>
            </a:ln>
          </p:spPr>
        </p:cxnSp>
        <p:cxnSp>
          <p:nvCxnSpPr>
            <p:cNvPr id="71" name="Google Shape;1696;p66">
              <a:extLst>
                <a:ext uri="{FF2B5EF4-FFF2-40B4-BE49-F238E27FC236}">
                  <a16:creationId xmlns:a16="http://schemas.microsoft.com/office/drawing/2014/main" id="{1009A756-DE06-283F-AA5B-AA7A42B47E00}"/>
                </a:ext>
              </a:extLst>
            </p:cNvPr>
            <p:cNvCxnSpPr/>
            <p:nvPr/>
          </p:nvCxnSpPr>
          <p:spPr>
            <a:xfrm>
              <a:off x="8501956" y="3390582"/>
              <a:ext cx="0" cy="89606"/>
            </a:xfrm>
            <a:prstGeom prst="straightConnector1">
              <a:avLst/>
            </a:prstGeom>
            <a:noFill/>
            <a:ln w="19050" cap="flat" cmpd="sng">
              <a:solidFill>
                <a:schemeClr val="accent3"/>
              </a:solidFill>
              <a:prstDash val="solid"/>
              <a:round/>
              <a:headEnd type="none" w="sm" len="sm"/>
              <a:tailEnd type="none" w="sm" len="sm"/>
            </a:ln>
          </p:spPr>
        </p:cxnSp>
      </p:grpSp>
      <p:graphicFrame>
        <p:nvGraphicFramePr>
          <p:cNvPr id="75" name="Google Shape;1699;p66">
            <a:extLst>
              <a:ext uri="{FF2B5EF4-FFF2-40B4-BE49-F238E27FC236}">
                <a16:creationId xmlns:a16="http://schemas.microsoft.com/office/drawing/2014/main" id="{18FA619D-F3BC-73F7-EC96-D02B1D598795}"/>
              </a:ext>
            </a:extLst>
          </p:cNvPr>
          <p:cNvGraphicFramePr/>
          <p:nvPr>
            <p:extLst>
              <p:ext uri="{D42A27DB-BD31-4B8C-83A1-F6EECF244321}">
                <p14:modId xmlns:p14="http://schemas.microsoft.com/office/powerpoint/2010/main" val="140481484"/>
              </p:ext>
            </p:extLst>
          </p:nvPr>
        </p:nvGraphicFramePr>
        <p:xfrm>
          <a:off x="984611" y="3053257"/>
          <a:ext cx="3017520" cy="500965"/>
        </p:xfrm>
        <a:graphic>
          <a:graphicData uri="http://schemas.openxmlformats.org/drawingml/2006/table">
            <a:tbl>
              <a:tblPr firstRow="1">
                <a:tableStyleId>{2D5ABB26-0587-4C30-8999-92F81FD0307C}</a:tableStyleId>
              </a:tblPr>
              <a:tblGrid>
                <a:gridCol w="73152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tblGrid>
              <a:tr h="180925">
                <a:tc>
                  <a:txBody>
                    <a:bodyPr/>
                    <a:lstStyle/>
                    <a:p>
                      <a:pPr marL="0" marR="0" lvl="0" indent="0" algn="l" rtl="0">
                        <a:lnSpc>
                          <a:spcPct val="100000"/>
                        </a:lnSpc>
                        <a:spcBef>
                          <a:spcPts val="0"/>
                        </a:spcBef>
                        <a:spcAft>
                          <a:spcPts val="0"/>
                        </a:spcAft>
                        <a:buNone/>
                      </a:pPr>
                      <a:endParaRPr sz="700"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Events, n (%)</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Median </a:t>
                      </a:r>
                      <a:br>
                        <a:rPr lang="en-US" sz="700" b="1" u="none" strike="noStrike" cap="none" dirty="0"/>
                      </a:br>
                      <a:r>
                        <a:rPr lang="en-US" sz="700" b="1" u="none" strike="noStrike" cap="none" dirty="0"/>
                        <a:t>(95% CI)</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HR </a:t>
                      </a:r>
                      <a:br>
                        <a:rPr lang="en-US" sz="700" b="1" u="none" strike="noStrike" cap="none" dirty="0"/>
                      </a:br>
                      <a:r>
                        <a:rPr lang="en-US" sz="700" b="1" u="none" strike="noStrike" cap="none" dirty="0"/>
                        <a:t>(95% CI)</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925">
                <a:tc>
                  <a:txBody>
                    <a:bodyPr/>
                    <a:lstStyle/>
                    <a:p>
                      <a:pPr marL="0" marR="0" lvl="0" indent="0" algn="l" rtl="0">
                        <a:lnSpc>
                          <a:spcPct val="100000"/>
                        </a:lnSpc>
                        <a:spcBef>
                          <a:spcPts val="0"/>
                        </a:spcBef>
                        <a:spcAft>
                          <a:spcPts val="0"/>
                        </a:spcAft>
                        <a:buNone/>
                      </a:pPr>
                      <a:r>
                        <a:rPr lang="en-US" sz="700" u="none" strike="noStrike" cap="none" dirty="0"/>
                        <a:t>Acalabrutinib</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dirty="0"/>
                        <a:t>143 (53.4)</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dirty="0"/>
                        <a:t>38.4 (33.0-38.6)</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rowSpan="2">
                  <a:txBody>
                    <a:bodyPr/>
                    <a:lstStyle/>
                    <a:p>
                      <a:pPr marL="0" marR="0" lvl="0" indent="0" algn="ctr" rtl="0">
                        <a:lnSpc>
                          <a:spcPct val="100000"/>
                        </a:lnSpc>
                        <a:spcBef>
                          <a:spcPts val="0"/>
                        </a:spcBef>
                        <a:spcAft>
                          <a:spcPts val="0"/>
                        </a:spcAft>
                        <a:buNone/>
                      </a:pPr>
                      <a:r>
                        <a:rPr lang="en-US" sz="700" u="none" strike="noStrike" cap="none" dirty="0"/>
                        <a:t>1.00 </a:t>
                      </a:r>
                      <a:br>
                        <a:rPr lang="en-US" sz="700" u="none" strike="noStrike" cap="none" dirty="0"/>
                      </a:br>
                      <a:r>
                        <a:rPr lang="en-US" sz="700" u="none" strike="noStrike" cap="none" dirty="0"/>
                        <a:t>(0.79-1.27)</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5914">
                <a:tc>
                  <a:txBody>
                    <a:bodyPr/>
                    <a:lstStyle/>
                    <a:p>
                      <a:pPr marL="0" marR="0" lvl="0" indent="0" algn="l" rtl="0">
                        <a:lnSpc>
                          <a:spcPct val="100000"/>
                        </a:lnSpc>
                        <a:spcBef>
                          <a:spcPts val="0"/>
                        </a:spcBef>
                        <a:spcAft>
                          <a:spcPts val="0"/>
                        </a:spcAft>
                        <a:buNone/>
                      </a:pPr>
                      <a:r>
                        <a:rPr lang="en-US" sz="700" u="none" strike="noStrike" cap="none" dirty="0"/>
                        <a:t>Ibrutinib</a:t>
                      </a:r>
                      <a:endParaRPr sz="700" u="none" strike="noStrike" cap="none" dirty="0">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dirty="0"/>
                        <a:t>136 (51.3)</a:t>
                      </a:r>
                      <a:endParaRPr sz="700" u="none" strike="noStrike" cap="none" dirty="0">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dirty="0"/>
                        <a:t>38.4 (33.0-41.6)</a:t>
                      </a:r>
                      <a:endParaRPr sz="700" u="none" strike="noStrike" cap="none" dirty="0">
                        <a:solidFill>
                          <a:schemeClr val="dk1"/>
                        </a:solidFill>
                      </a:endParaRPr>
                    </a:p>
                  </a:txBody>
                  <a:tcPr marL="91450" marR="9145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76" name="Google Shape;1700;p66">
            <a:extLst>
              <a:ext uri="{FF2B5EF4-FFF2-40B4-BE49-F238E27FC236}">
                <a16:creationId xmlns:a16="http://schemas.microsoft.com/office/drawing/2014/main" id="{25CFD02E-9DB3-4B6E-0A03-E4E970D3CD9F}"/>
              </a:ext>
            </a:extLst>
          </p:cNvPr>
          <p:cNvGraphicFramePr/>
          <p:nvPr>
            <p:extLst>
              <p:ext uri="{D42A27DB-BD31-4B8C-83A1-F6EECF244321}">
                <p14:modId xmlns:p14="http://schemas.microsoft.com/office/powerpoint/2010/main" val="1310020538"/>
              </p:ext>
            </p:extLst>
          </p:nvPr>
        </p:nvGraphicFramePr>
        <p:xfrm>
          <a:off x="649463" y="4122261"/>
          <a:ext cx="3801220" cy="348550"/>
        </p:xfrm>
        <a:graphic>
          <a:graphicData uri="http://schemas.openxmlformats.org/drawingml/2006/table">
            <a:tbl>
              <a:tblPr firstRow="1" bandRow="1">
                <a:noFill/>
              </a:tblPr>
              <a:tblGrid>
                <a:gridCol w="190061">
                  <a:extLst>
                    <a:ext uri="{9D8B030D-6E8A-4147-A177-3AD203B41FA5}">
                      <a16:colId xmlns:a16="http://schemas.microsoft.com/office/drawing/2014/main" val="20000"/>
                    </a:ext>
                  </a:extLst>
                </a:gridCol>
                <a:gridCol w="190061">
                  <a:extLst>
                    <a:ext uri="{9D8B030D-6E8A-4147-A177-3AD203B41FA5}">
                      <a16:colId xmlns:a16="http://schemas.microsoft.com/office/drawing/2014/main" val="20001"/>
                    </a:ext>
                  </a:extLst>
                </a:gridCol>
                <a:gridCol w="190061">
                  <a:extLst>
                    <a:ext uri="{9D8B030D-6E8A-4147-A177-3AD203B41FA5}">
                      <a16:colId xmlns:a16="http://schemas.microsoft.com/office/drawing/2014/main" val="20002"/>
                    </a:ext>
                  </a:extLst>
                </a:gridCol>
                <a:gridCol w="190061">
                  <a:extLst>
                    <a:ext uri="{9D8B030D-6E8A-4147-A177-3AD203B41FA5}">
                      <a16:colId xmlns:a16="http://schemas.microsoft.com/office/drawing/2014/main" val="20003"/>
                    </a:ext>
                  </a:extLst>
                </a:gridCol>
                <a:gridCol w="190061">
                  <a:extLst>
                    <a:ext uri="{9D8B030D-6E8A-4147-A177-3AD203B41FA5}">
                      <a16:colId xmlns:a16="http://schemas.microsoft.com/office/drawing/2014/main" val="20004"/>
                    </a:ext>
                  </a:extLst>
                </a:gridCol>
                <a:gridCol w="190061">
                  <a:extLst>
                    <a:ext uri="{9D8B030D-6E8A-4147-A177-3AD203B41FA5}">
                      <a16:colId xmlns:a16="http://schemas.microsoft.com/office/drawing/2014/main" val="20005"/>
                    </a:ext>
                  </a:extLst>
                </a:gridCol>
                <a:gridCol w="190061">
                  <a:extLst>
                    <a:ext uri="{9D8B030D-6E8A-4147-A177-3AD203B41FA5}">
                      <a16:colId xmlns:a16="http://schemas.microsoft.com/office/drawing/2014/main" val="20006"/>
                    </a:ext>
                  </a:extLst>
                </a:gridCol>
                <a:gridCol w="190061">
                  <a:extLst>
                    <a:ext uri="{9D8B030D-6E8A-4147-A177-3AD203B41FA5}">
                      <a16:colId xmlns:a16="http://schemas.microsoft.com/office/drawing/2014/main" val="20007"/>
                    </a:ext>
                  </a:extLst>
                </a:gridCol>
                <a:gridCol w="190061">
                  <a:extLst>
                    <a:ext uri="{9D8B030D-6E8A-4147-A177-3AD203B41FA5}">
                      <a16:colId xmlns:a16="http://schemas.microsoft.com/office/drawing/2014/main" val="20008"/>
                    </a:ext>
                  </a:extLst>
                </a:gridCol>
                <a:gridCol w="190061">
                  <a:extLst>
                    <a:ext uri="{9D8B030D-6E8A-4147-A177-3AD203B41FA5}">
                      <a16:colId xmlns:a16="http://schemas.microsoft.com/office/drawing/2014/main" val="20009"/>
                    </a:ext>
                  </a:extLst>
                </a:gridCol>
                <a:gridCol w="190061">
                  <a:extLst>
                    <a:ext uri="{9D8B030D-6E8A-4147-A177-3AD203B41FA5}">
                      <a16:colId xmlns:a16="http://schemas.microsoft.com/office/drawing/2014/main" val="20010"/>
                    </a:ext>
                  </a:extLst>
                </a:gridCol>
                <a:gridCol w="190061">
                  <a:extLst>
                    <a:ext uri="{9D8B030D-6E8A-4147-A177-3AD203B41FA5}">
                      <a16:colId xmlns:a16="http://schemas.microsoft.com/office/drawing/2014/main" val="20011"/>
                    </a:ext>
                  </a:extLst>
                </a:gridCol>
                <a:gridCol w="190061">
                  <a:extLst>
                    <a:ext uri="{9D8B030D-6E8A-4147-A177-3AD203B41FA5}">
                      <a16:colId xmlns:a16="http://schemas.microsoft.com/office/drawing/2014/main" val="20012"/>
                    </a:ext>
                  </a:extLst>
                </a:gridCol>
                <a:gridCol w="190061">
                  <a:extLst>
                    <a:ext uri="{9D8B030D-6E8A-4147-A177-3AD203B41FA5}">
                      <a16:colId xmlns:a16="http://schemas.microsoft.com/office/drawing/2014/main" val="20013"/>
                    </a:ext>
                  </a:extLst>
                </a:gridCol>
                <a:gridCol w="190061">
                  <a:extLst>
                    <a:ext uri="{9D8B030D-6E8A-4147-A177-3AD203B41FA5}">
                      <a16:colId xmlns:a16="http://schemas.microsoft.com/office/drawing/2014/main" val="20014"/>
                    </a:ext>
                  </a:extLst>
                </a:gridCol>
                <a:gridCol w="190061">
                  <a:extLst>
                    <a:ext uri="{9D8B030D-6E8A-4147-A177-3AD203B41FA5}">
                      <a16:colId xmlns:a16="http://schemas.microsoft.com/office/drawing/2014/main" val="20015"/>
                    </a:ext>
                  </a:extLst>
                </a:gridCol>
                <a:gridCol w="190061">
                  <a:extLst>
                    <a:ext uri="{9D8B030D-6E8A-4147-A177-3AD203B41FA5}">
                      <a16:colId xmlns:a16="http://schemas.microsoft.com/office/drawing/2014/main" val="20016"/>
                    </a:ext>
                  </a:extLst>
                </a:gridCol>
                <a:gridCol w="190061">
                  <a:extLst>
                    <a:ext uri="{9D8B030D-6E8A-4147-A177-3AD203B41FA5}">
                      <a16:colId xmlns:a16="http://schemas.microsoft.com/office/drawing/2014/main" val="20017"/>
                    </a:ext>
                  </a:extLst>
                </a:gridCol>
                <a:gridCol w="190061">
                  <a:extLst>
                    <a:ext uri="{9D8B030D-6E8A-4147-A177-3AD203B41FA5}">
                      <a16:colId xmlns:a16="http://schemas.microsoft.com/office/drawing/2014/main" val="20018"/>
                    </a:ext>
                  </a:extLst>
                </a:gridCol>
                <a:gridCol w="190061">
                  <a:extLst>
                    <a:ext uri="{9D8B030D-6E8A-4147-A177-3AD203B41FA5}">
                      <a16:colId xmlns:a16="http://schemas.microsoft.com/office/drawing/2014/main" val="20019"/>
                    </a:ext>
                  </a:extLst>
                </a:gridCol>
              </a:tblGrid>
              <a:tr h="174275">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268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250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235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227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219</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193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173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163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148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110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84</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59</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31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74275">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265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240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221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186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178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168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160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148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142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130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108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81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66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41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77" name="Google Shape;1701;p66">
            <a:extLst>
              <a:ext uri="{FF2B5EF4-FFF2-40B4-BE49-F238E27FC236}">
                <a16:creationId xmlns:a16="http://schemas.microsoft.com/office/drawing/2014/main" id="{BEFB1973-966C-5CA1-5F6A-B43F38CF1C9A}"/>
              </a:ext>
            </a:extLst>
          </p:cNvPr>
          <p:cNvGrpSpPr/>
          <p:nvPr/>
        </p:nvGrpSpPr>
        <p:grpSpPr>
          <a:xfrm>
            <a:off x="744047" y="1318978"/>
            <a:ext cx="3530778" cy="1933722"/>
            <a:chOff x="1091242" y="1413479"/>
            <a:chExt cx="7431656" cy="1981015"/>
          </a:xfrm>
        </p:grpSpPr>
        <p:sp>
          <p:nvSpPr>
            <p:cNvPr id="78" name="Google Shape;1702;p66">
              <a:extLst>
                <a:ext uri="{FF2B5EF4-FFF2-40B4-BE49-F238E27FC236}">
                  <a16:creationId xmlns:a16="http://schemas.microsoft.com/office/drawing/2014/main" id="{563B8A03-7803-7C6C-9B37-EA51732C9A15}"/>
                </a:ext>
              </a:extLst>
            </p:cNvPr>
            <p:cNvSpPr/>
            <p:nvPr/>
          </p:nvSpPr>
          <p:spPr>
            <a:xfrm>
              <a:off x="1091242" y="1462177"/>
              <a:ext cx="7431656" cy="1932317"/>
            </a:xfrm>
            <a:custGeom>
              <a:avLst/>
              <a:gdLst/>
              <a:ahLst/>
              <a:cxnLst/>
              <a:rect l="l" t="t" r="r" b="b"/>
              <a:pathLst>
                <a:path w="7431656" h="1932317" extrusionOk="0">
                  <a:moveTo>
                    <a:pt x="7431656" y="1932317"/>
                  </a:moveTo>
                  <a:lnTo>
                    <a:pt x="6870939" y="1932317"/>
                  </a:lnTo>
                  <a:lnTo>
                    <a:pt x="6870939" y="1759789"/>
                  </a:lnTo>
                  <a:lnTo>
                    <a:pt x="6650966" y="1759789"/>
                  </a:lnTo>
                  <a:lnTo>
                    <a:pt x="6650966" y="1673525"/>
                  </a:lnTo>
                  <a:lnTo>
                    <a:pt x="6629400" y="1673525"/>
                  </a:lnTo>
                  <a:lnTo>
                    <a:pt x="6629400" y="1604514"/>
                  </a:lnTo>
                  <a:lnTo>
                    <a:pt x="5960852" y="1604514"/>
                  </a:lnTo>
                  <a:lnTo>
                    <a:pt x="5960852" y="1570008"/>
                  </a:lnTo>
                  <a:lnTo>
                    <a:pt x="5926347" y="1570008"/>
                  </a:lnTo>
                  <a:lnTo>
                    <a:pt x="5926347" y="1535502"/>
                  </a:lnTo>
                  <a:lnTo>
                    <a:pt x="5904781" y="1535502"/>
                  </a:lnTo>
                  <a:lnTo>
                    <a:pt x="5904781" y="1483744"/>
                  </a:lnTo>
                  <a:lnTo>
                    <a:pt x="5878901" y="1483744"/>
                  </a:lnTo>
                  <a:lnTo>
                    <a:pt x="5878901" y="1449238"/>
                  </a:lnTo>
                  <a:lnTo>
                    <a:pt x="5611483" y="1449238"/>
                  </a:lnTo>
                  <a:lnTo>
                    <a:pt x="5576977" y="1436298"/>
                  </a:lnTo>
                  <a:lnTo>
                    <a:pt x="5542471" y="1423359"/>
                  </a:lnTo>
                  <a:cubicBezTo>
                    <a:pt x="5538198" y="1421805"/>
                    <a:pt x="5533430" y="1421385"/>
                    <a:pt x="5529532" y="1419046"/>
                  </a:cubicBezTo>
                  <a:cubicBezTo>
                    <a:pt x="5499930" y="1401284"/>
                    <a:pt x="5544618" y="1418323"/>
                    <a:pt x="5507966" y="1406106"/>
                  </a:cubicBezTo>
                  <a:cubicBezTo>
                    <a:pt x="5505090" y="1403231"/>
                    <a:pt x="5502976" y="1399299"/>
                    <a:pt x="5499339" y="1397480"/>
                  </a:cubicBezTo>
                  <a:cubicBezTo>
                    <a:pt x="5487921" y="1391771"/>
                    <a:pt x="5476941" y="1393166"/>
                    <a:pt x="5464833" y="1393166"/>
                  </a:cubicBezTo>
                  <a:lnTo>
                    <a:pt x="5227607" y="1393166"/>
                  </a:lnTo>
                  <a:lnTo>
                    <a:pt x="5227607" y="1371600"/>
                  </a:lnTo>
                  <a:lnTo>
                    <a:pt x="5197415" y="1371600"/>
                  </a:lnTo>
                  <a:lnTo>
                    <a:pt x="5197415" y="1341408"/>
                  </a:lnTo>
                  <a:lnTo>
                    <a:pt x="5188788" y="1341408"/>
                  </a:lnTo>
                  <a:lnTo>
                    <a:pt x="5188788" y="1311215"/>
                  </a:lnTo>
                  <a:lnTo>
                    <a:pt x="5180162" y="1311215"/>
                  </a:lnTo>
                  <a:lnTo>
                    <a:pt x="5180162" y="1285336"/>
                  </a:lnTo>
                  <a:lnTo>
                    <a:pt x="5162909" y="1285336"/>
                  </a:lnTo>
                  <a:lnTo>
                    <a:pt x="5162909" y="1186132"/>
                  </a:lnTo>
                  <a:lnTo>
                    <a:pt x="5162909" y="1164566"/>
                  </a:lnTo>
                  <a:lnTo>
                    <a:pt x="5137030" y="1164566"/>
                  </a:lnTo>
                  <a:lnTo>
                    <a:pt x="5137030" y="1112808"/>
                  </a:lnTo>
                  <a:lnTo>
                    <a:pt x="4718649" y="1112808"/>
                  </a:lnTo>
                  <a:lnTo>
                    <a:pt x="4718649" y="1078302"/>
                  </a:lnTo>
                  <a:lnTo>
                    <a:pt x="4550433" y="1078302"/>
                  </a:lnTo>
                  <a:lnTo>
                    <a:pt x="4550433" y="1065363"/>
                  </a:lnTo>
                  <a:lnTo>
                    <a:pt x="4507301" y="1065363"/>
                  </a:lnTo>
                  <a:lnTo>
                    <a:pt x="4507301" y="1043797"/>
                  </a:lnTo>
                  <a:lnTo>
                    <a:pt x="4442603" y="1043797"/>
                  </a:lnTo>
                  <a:lnTo>
                    <a:pt x="4442603" y="1017917"/>
                  </a:lnTo>
                  <a:lnTo>
                    <a:pt x="4425350" y="1017917"/>
                  </a:lnTo>
                  <a:lnTo>
                    <a:pt x="4425350" y="935966"/>
                  </a:lnTo>
                  <a:lnTo>
                    <a:pt x="4412411" y="935966"/>
                  </a:lnTo>
                  <a:lnTo>
                    <a:pt x="4412411" y="892834"/>
                  </a:lnTo>
                  <a:lnTo>
                    <a:pt x="4408097" y="897148"/>
                  </a:lnTo>
                  <a:lnTo>
                    <a:pt x="4399470" y="888521"/>
                  </a:lnTo>
                  <a:lnTo>
                    <a:pt x="4399470" y="849702"/>
                  </a:lnTo>
                  <a:lnTo>
                    <a:pt x="4058728" y="849702"/>
                  </a:lnTo>
                  <a:lnTo>
                    <a:pt x="4058728" y="815197"/>
                  </a:lnTo>
                  <a:lnTo>
                    <a:pt x="3916392" y="815197"/>
                  </a:lnTo>
                  <a:lnTo>
                    <a:pt x="3916392" y="802257"/>
                  </a:lnTo>
                  <a:lnTo>
                    <a:pt x="3683479" y="802257"/>
                  </a:lnTo>
                  <a:lnTo>
                    <a:pt x="3683479" y="711680"/>
                  </a:lnTo>
                  <a:lnTo>
                    <a:pt x="3627407" y="711680"/>
                  </a:lnTo>
                  <a:lnTo>
                    <a:pt x="3627407" y="694427"/>
                  </a:lnTo>
                  <a:lnTo>
                    <a:pt x="3394494" y="694427"/>
                  </a:lnTo>
                  <a:lnTo>
                    <a:pt x="3364301" y="694427"/>
                  </a:lnTo>
                  <a:lnTo>
                    <a:pt x="3364301" y="668548"/>
                  </a:lnTo>
                  <a:lnTo>
                    <a:pt x="3118449" y="668548"/>
                  </a:lnTo>
                  <a:lnTo>
                    <a:pt x="3118449" y="659921"/>
                  </a:lnTo>
                  <a:lnTo>
                    <a:pt x="3010618" y="659921"/>
                  </a:lnTo>
                  <a:lnTo>
                    <a:pt x="3010618" y="642668"/>
                  </a:lnTo>
                  <a:lnTo>
                    <a:pt x="2971800" y="642668"/>
                  </a:lnTo>
                  <a:lnTo>
                    <a:pt x="2971800" y="621102"/>
                  </a:lnTo>
                  <a:lnTo>
                    <a:pt x="2950233" y="621102"/>
                  </a:lnTo>
                  <a:lnTo>
                    <a:pt x="2950233" y="565031"/>
                  </a:lnTo>
                  <a:lnTo>
                    <a:pt x="2932981" y="565031"/>
                  </a:lnTo>
                  <a:lnTo>
                    <a:pt x="2932981" y="521898"/>
                  </a:lnTo>
                  <a:lnTo>
                    <a:pt x="2872596" y="521898"/>
                  </a:lnTo>
                  <a:lnTo>
                    <a:pt x="2872596" y="508959"/>
                  </a:lnTo>
                  <a:lnTo>
                    <a:pt x="2859656" y="508959"/>
                  </a:lnTo>
                  <a:lnTo>
                    <a:pt x="2859656" y="500332"/>
                  </a:lnTo>
                  <a:lnTo>
                    <a:pt x="2613803" y="500332"/>
                  </a:lnTo>
                  <a:lnTo>
                    <a:pt x="2613803" y="483080"/>
                  </a:lnTo>
                  <a:lnTo>
                    <a:pt x="2579298" y="483080"/>
                  </a:lnTo>
                  <a:lnTo>
                    <a:pt x="2579298" y="465827"/>
                  </a:lnTo>
                  <a:lnTo>
                    <a:pt x="2462841" y="465827"/>
                  </a:lnTo>
                  <a:lnTo>
                    <a:pt x="2462841" y="452887"/>
                  </a:lnTo>
                  <a:lnTo>
                    <a:pt x="2445588" y="452887"/>
                  </a:lnTo>
                  <a:lnTo>
                    <a:pt x="2445588" y="439948"/>
                  </a:lnTo>
                  <a:lnTo>
                    <a:pt x="2286000" y="439948"/>
                  </a:lnTo>
                  <a:lnTo>
                    <a:pt x="2286000" y="435634"/>
                  </a:lnTo>
                  <a:lnTo>
                    <a:pt x="2199735" y="435634"/>
                  </a:lnTo>
                  <a:lnTo>
                    <a:pt x="2199735" y="405442"/>
                  </a:lnTo>
                  <a:lnTo>
                    <a:pt x="2173856" y="405442"/>
                  </a:lnTo>
                  <a:lnTo>
                    <a:pt x="2173856" y="392502"/>
                  </a:lnTo>
                  <a:lnTo>
                    <a:pt x="1867618" y="392502"/>
                  </a:lnTo>
                  <a:lnTo>
                    <a:pt x="1867618" y="379563"/>
                  </a:lnTo>
                  <a:lnTo>
                    <a:pt x="1846052" y="379563"/>
                  </a:lnTo>
                  <a:lnTo>
                    <a:pt x="1846052" y="353683"/>
                  </a:lnTo>
                  <a:lnTo>
                    <a:pt x="1837426" y="353683"/>
                  </a:lnTo>
                  <a:lnTo>
                    <a:pt x="1837426" y="332117"/>
                  </a:lnTo>
                  <a:lnTo>
                    <a:pt x="1759788" y="332117"/>
                  </a:lnTo>
                  <a:lnTo>
                    <a:pt x="1759788" y="319178"/>
                  </a:lnTo>
                  <a:lnTo>
                    <a:pt x="1738222" y="319178"/>
                  </a:lnTo>
                  <a:lnTo>
                    <a:pt x="1738222" y="314865"/>
                  </a:lnTo>
                  <a:lnTo>
                    <a:pt x="1738222" y="310551"/>
                  </a:lnTo>
                  <a:lnTo>
                    <a:pt x="1647645" y="310551"/>
                  </a:lnTo>
                  <a:lnTo>
                    <a:pt x="1647645" y="297612"/>
                  </a:lnTo>
                  <a:lnTo>
                    <a:pt x="1591573" y="297612"/>
                  </a:lnTo>
                  <a:lnTo>
                    <a:pt x="1591573" y="288985"/>
                  </a:lnTo>
                  <a:lnTo>
                    <a:pt x="1522562" y="288985"/>
                  </a:lnTo>
                  <a:lnTo>
                    <a:pt x="1522562" y="284672"/>
                  </a:lnTo>
                  <a:lnTo>
                    <a:pt x="1509622" y="284672"/>
                  </a:lnTo>
                  <a:lnTo>
                    <a:pt x="1509622" y="263106"/>
                  </a:lnTo>
                  <a:lnTo>
                    <a:pt x="1462177" y="263106"/>
                  </a:lnTo>
                  <a:lnTo>
                    <a:pt x="1462177" y="228600"/>
                  </a:lnTo>
                  <a:lnTo>
                    <a:pt x="1104181" y="228600"/>
                  </a:lnTo>
                  <a:lnTo>
                    <a:pt x="1104181" y="219974"/>
                  </a:lnTo>
                  <a:lnTo>
                    <a:pt x="1078301" y="219974"/>
                  </a:lnTo>
                  <a:lnTo>
                    <a:pt x="1078301" y="198408"/>
                  </a:lnTo>
                  <a:lnTo>
                    <a:pt x="1039483" y="198408"/>
                  </a:lnTo>
                  <a:lnTo>
                    <a:pt x="1043796" y="194095"/>
                  </a:lnTo>
                  <a:lnTo>
                    <a:pt x="1022230" y="194095"/>
                  </a:lnTo>
                  <a:lnTo>
                    <a:pt x="1022230" y="181155"/>
                  </a:lnTo>
                  <a:lnTo>
                    <a:pt x="888520" y="181155"/>
                  </a:lnTo>
                  <a:lnTo>
                    <a:pt x="888520" y="172529"/>
                  </a:lnTo>
                  <a:lnTo>
                    <a:pt x="815196" y="172529"/>
                  </a:lnTo>
                  <a:lnTo>
                    <a:pt x="815196" y="155276"/>
                  </a:lnTo>
                  <a:lnTo>
                    <a:pt x="741871" y="155276"/>
                  </a:lnTo>
                  <a:lnTo>
                    <a:pt x="741871" y="125083"/>
                  </a:lnTo>
                  <a:lnTo>
                    <a:pt x="720305" y="125083"/>
                  </a:lnTo>
                  <a:lnTo>
                    <a:pt x="720305" y="116457"/>
                  </a:lnTo>
                  <a:lnTo>
                    <a:pt x="573656" y="116457"/>
                  </a:lnTo>
                  <a:lnTo>
                    <a:pt x="573656" y="86265"/>
                  </a:lnTo>
                  <a:lnTo>
                    <a:pt x="543464" y="86265"/>
                  </a:lnTo>
                  <a:lnTo>
                    <a:pt x="543464" y="69012"/>
                  </a:lnTo>
                  <a:lnTo>
                    <a:pt x="457200" y="69012"/>
                  </a:lnTo>
                  <a:lnTo>
                    <a:pt x="457200" y="60385"/>
                  </a:lnTo>
                  <a:lnTo>
                    <a:pt x="427007" y="60385"/>
                  </a:lnTo>
                  <a:lnTo>
                    <a:pt x="427007" y="47446"/>
                  </a:lnTo>
                  <a:lnTo>
                    <a:pt x="353683" y="47446"/>
                  </a:lnTo>
                  <a:lnTo>
                    <a:pt x="349369" y="43132"/>
                  </a:lnTo>
                  <a:lnTo>
                    <a:pt x="301924" y="43132"/>
                  </a:lnTo>
                  <a:lnTo>
                    <a:pt x="301924" y="34506"/>
                  </a:lnTo>
                  <a:lnTo>
                    <a:pt x="241539" y="34506"/>
                  </a:lnTo>
                  <a:lnTo>
                    <a:pt x="241539" y="21566"/>
                  </a:lnTo>
                  <a:lnTo>
                    <a:pt x="107830" y="21566"/>
                  </a:lnTo>
                  <a:lnTo>
                    <a:pt x="107830" y="0"/>
                  </a:lnTo>
                  <a:lnTo>
                    <a:pt x="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cxnSp>
          <p:nvCxnSpPr>
            <p:cNvPr id="79" name="Google Shape;1703;p66">
              <a:extLst>
                <a:ext uri="{FF2B5EF4-FFF2-40B4-BE49-F238E27FC236}">
                  <a16:creationId xmlns:a16="http://schemas.microsoft.com/office/drawing/2014/main" id="{671E7BF0-6AB1-BCF6-A21A-77DC0154C8C0}"/>
                </a:ext>
              </a:extLst>
            </p:cNvPr>
            <p:cNvCxnSpPr/>
            <p:nvPr/>
          </p:nvCxnSpPr>
          <p:spPr>
            <a:xfrm>
              <a:off x="7797898" y="3196122"/>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0" name="Google Shape;1704;p66">
              <a:extLst>
                <a:ext uri="{FF2B5EF4-FFF2-40B4-BE49-F238E27FC236}">
                  <a16:creationId xmlns:a16="http://schemas.microsoft.com/office/drawing/2014/main" id="{D06623E5-429A-6941-1A90-7992CB69C731}"/>
                </a:ext>
              </a:extLst>
            </p:cNvPr>
            <p:cNvCxnSpPr/>
            <p:nvPr/>
          </p:nvCxnSpPr>
          <p:spPr>
            <a:xfrm>
              <a:off x="7743264" y="3188719"/>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1" name="Google Shape;1705;p66">
              <a:extLst>
                <a:ext uri="{FF2B5EF4-FFF2-40B4-BE49-F238E27FC236}">
                  <a16:creationId xmlns:a16="http://schemas.microsoft.com/office/drawing/2014/main" id="{6C4C36A1-C88C-0000-CCF6-3155B9BE72D5}"/>
                </a:ext>
              </a:extLst>
            </p:cNvPr>
            <p:cNvCxnSpPr/>
            <p:nvPr/>
          </p:nvCxnSpPr>
          <p:spPr>
            <a:xfrm rot="10800000">
              <a:off x="7684126" y="3222262"/>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82" name="Google Shape;1706;p66">
              <a:extLst>
                <a:ext uri="{FF2B5EF4-FFF2-40B4-BE49-F238E27FC236}">
                  <a16:creationId xmlns:a16="http://schemas.microsoft.com/office/drawing/2014/main" id="{B339C6C0-64A0-4DBB-64C8-950EBE397C6E}"/>
                </a:ext>
              </a:extLst>
            </p:cNvPr>
            <p:cNvCxnSpPr/>
            <p:nvPr/>
          </p:nvCxnSpPr>
          <p:spPr>
            <a:xfrm rot="10800000">
              <a:off x="7662959" y="3063327"/>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83" name="Google Shape;1707;p66">
              <a:extLst>
                <a:ext uri="{FF2B5EF4-FFF2-40B4-BE49-F238E27FC236}">
                  <a16:creationId xmlns:a16="http://schemas.microsoft.com/office/drawing/2014/main" id="{9F755B20-CCEC-B2AE-01C5-FB78AF358C70}"/>
                </a:ext>
              </a:extLst>
            </p:cNvPr>
            <p:cNvCxnSpPr/>
            <p:nvPr/>
          </p:nvCxnSpPr>
          <p:spPr>
            <a:xfrm rot="10800000">
              <a:off x="7662959" y="3125934"/>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84" name="Google Shape;1708;p66">
              <a:extLst>
                <a:ext uri="{FF2B5EF4-FFF2-40B4-BE49-F238E27FC236}">
                  <a16:creationId xmlns:a16="http://schemas.microsoft.com/office/drawing/2014/main" id="{0FE5373B-59F7-2B94-5D21-5E6A544A6FB3}"/>
                </a:ext>
              </a:extLst>
            </p:cNvPr>
            <p:cNvCxnSpPr/>
            <p:nvPr/>
          </p:nvCxnSpPr>
          <p:spPr>
            <a:xfrm>
              <a:off x="7592302" y="3013041"/>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5" name="Google Shape;1709;p66">
              <a:extLst>
                <a:ext uri="{FF2B5EF4-FFF2-40B4-BE49-F238E27FC236}">
                  <a16:creationId xmlns:a16="http://schemas.microsoft.com/office/drawing/2014/main" id="{DFFAF71E-AB2D-D98D-D2AB-63CD7CC8589F}"/>
                </a:ext>
              </a:extLst>
            </p:cNvPr>
            <p:cNvCxnSpPr/>
            <p:nvPr/>
          </p:nvCxnSpPr>
          <p:spPr>
            <a:xfrm>
              <a:off x="7395332" y="3029070"/>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6" name="Google Shape;1710;p66">
              <a:extLst>
                <a:ext uri="{FF2B5EF4-FFF2-40B4-BE49-F238E27FC236}">
                  <a16:creationId xmlns:a16="http://schemas.microsoft.com/office/drawing/2014/main" id="{43D7F3C5-137E-B5CC-26D8-633AF7AFB4DA}"/>
                </a:ext>
              </a:extLst>
            </p:cNvPr>
            <p:cNvCxnSpPr/>
            <p:nvPr/>
          </p:nvCxnSpPr>
          <p:spPr>
            <a:xfrm>
              <a:off x="7375203" y="302714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7" name="Google Shape;1711;p66">
              <a:extLst>
                <a:ext uri="{FF2B5EF4-FFF2-40B4-BE49-F238E27FC236}">
                  <a16:creationId xmlns:a16="http://schemas.microsoft.com/office/drawing/2014/main" id="{36B2A3B3-32E5-9523-2063-BE89D25446C2}"/>
                </a:ext>
              </a:extLst>
            </p:cNvPr>
            <p:cNvCxnSpPr/>
            <p:nvPr/>
          </p:nvCxnSpPr>
          <p:spPr>
            <a:xfrm>
              <a:off x="7345012" y="302714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88" name="Google Shape;1712;p66">
              <a:extLst>
                <a:ext uri="{FF2B5EF4-FFF2-40B4-BE49-F238E27FC236}">
                  <a16:creationId xmlns:a16="http://schemas.microsoft.com/office/drawing/2014/main" id="{08AFA4EB-7639-C8F8-D9CA-77F820427A58}"/>
                </a:ext>
              </a:extLst>
            </p:cNvPr>
            <p:cNvCxnSpPr/>
            <p:nvPr/>
          </p:nvCxnSpPr>
          <p:spPr>
            <a:xfrm rot="10800000">
              <a:off x="6961344" y="3027143"/>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89" name="Google Shape;1713;p66">
              <a:extLst>
                <a:ext uri="{FF2B5EF4-FFF2-40B4-BE49-F238E27FC236}">
                  <a16:creationId xmlns:a16="http://schemas.microsoft.com/office/drawing/2014/main" id="{8D9858A7-29D8-777E-F6A2-7E5672117FE6}"/>
                </a:ext>
              </a:extLst>
            </p:cNvPr>
            <p:cNvCxnSpPr/>
            <p:nvPr/>
          </p:nvCxnSpPr>
          <p:spPr>
            <a:xfrm rot="10800000">
              <a:off x="6931169" y="2966998"/>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90" name="Google Shape;1714;p66">
              <a:extLst>
                <a:ext uri="{FF2B5EF4-FFF2-40B4-BE49-F238E27FC236}">
                  <a16:creationId xmlns:a16="http://schemas.microsoft.com/office/drawing/2014/main" id="{81D60C30-7A77-5585-33B8-C60AF6E8072B}"/>
                </a:ext>
              </a:extLst>
            </p:cNvPr>
            <p:cNvCxnSpPr/>
            <p:nvPr/>
          </p:nvCxnSpPr>
          <p:spPr>
            <a:xfrm rot="10800000">
              <a:off x="6902206" y="2908051"/>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91" name="Google Shape;1715;p66">
              <a:extLst>
                <a:ext uri="{FF2B5EF4-FFF2-40B4-BE49-F238E27FC236}">
                  <a16:creationId xmlns:a16="http://schemas.microsoft.com/office/drawing/2014/main" id="{E9126050-64EA-6F89-73DF-1A6D046F13BF}"/>
                </a:ext>
              </a:extLst>
            </p:cNvPr>
            <p:cNvCxnSpPr/>
            <p:nvPr/>
          </p:nvCxnSpPr>
          <p:spPr>
            <a:xfrm rot="10800000">
              <a:off x="6922543" y="2932003"/>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92" name="Google Shape;1716;p66">
              <a:extLst>
                <a:ext uri="{FF2B5EF4-FFF2-40B4-BE49-F238E27FC236}">
                  <a16:creationId xmlns:a16="http://schemas.microsoft.com/office/drawing/2014/main" id="{F406024E-AE6B-81E5-0062-58E455B88E23}"/>
                </a:ext>
              </a:extLst>
            </p:cNvPr>
            <p:cNvCxnSpPr/>
            <p:nvPr/>
          </p:nvCxnSpPr>
          <p:spPr>
            <a:xfrm>
              <a:off x="7019254" y="2992886"/>
              <a:ext cx="0" cy="68513"/>
            </a:xfrm>
            <a:prstGeom prst="straightConnector1">
              <a:avLst/>
            </a:prstGeom>
            <a:noFill/>
            <a:ln w="19050" cap="flat" cmpd="sng">
              <a:solidFill>
                <a:schemeClr val="accent1"/>
              </a:solidFill>
              <a:prstDash val="solid"/>
              <a:round/>
              <a:headEnd type="none" w="sm" len="sm"/>
              <a:tailEnd type="none" w="sm" len="sm"/>
            </a:ln>
          </p:spPr>
        </p:cxnSp>
        <p:cxnSp>
          <p:nvCxnSpPr>
            <p:cNvPr id="93" name="Google Shape;1717;p66">
              <a:extLst>
                <a:ext uri="{FF2B5EF4-FFF2-40B4-BE49-F238E27FC236}">
                  <a16:creationId xmlns:a16="http://schemas.microsoft.com/office/drawing/2014/main" id="{64961772-D8D0-A03D-E95E-689F61EB672C}"/>
                </a:ext>
              </a:extLst>
            </p:cNvPr>
            <p:cNvCxnSpPr/>
            <p:nvPr/>
          </p:nvCxnSpPr>
          <p:spPr>
            <a:xfrm>
              <a:off x="6965657" y="286780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94" name="Google Shape;1718;p66">
              <a:extLst>
                <a:ext uri="{FF2B5EF4-FFF2-40B4-BE49-F238E27FC236}">
                  <a16:creationId xmlns:a16="http://schemas.microsoft.com/office/drawing/2014/main" id="{57278546-4837-483D-77C8-DDE14F322F31}"/>
                </a:ext>
              </a:extLst>
            </p:cNvPr>
            <p:cNvCxnSpPr/>
            <p:nvPr/>
          </p:nvCxnSpPr>
          <p:spPr>
            <a:xfrm>
              <a:off x="6716929" y="2872116"/>
              <a:ext cx="0" cy="68513"/>
            </a:xfrm>
            <a:prstGeom prst="straightConnector1">
              <a:avLst/>
            </a:prstGeom>
            <a:noFill/>
            <a:ln w="38100" cap="flat" cmpd="sng">
              <a:solidFill>
                <a:schemeClr val="accent1"/>
              </a:solidFill>
              <a:prstDash val="solid"/>
              <a:round/>
              <a:headEnd type="none" w="sm" len="sm"/>
              <a:tailEnd type="none" w="sm" len="sm"/>
            </a:ln>
          </p:spPr>
        </p:cxnSp>
        <p:cxnSp>
          <p:nvCxnSpPr>
            <p:cNvPr id="95" name="Google Shape;1719;p66">
              <a:extLst>
                <a:ext uri="{FF2B5EF4-FFF2-40B4-BE49-F238E27FC236}">
                  <a16:creationId xmlns:a16="http://schemas.microsoft.com/office/drawing/2014/main" id="{9262E178-1765-4164-6C41-7FB6A7A11E69}"/>
                </a:ext>
              </a:extLst>
            </p:cNvPr>
            <p:cNvCxnSpPr/>
            <p:nvPr/>
          </p:nvCxnSpPr>
          <p:spPr>
            <a:xfrm>
              <a:off x="6686738" y="2854863"/>
              <a:ext cx="0" cy="68513"/>
            </a:xfrm>
            <a:prstGeom prst="straightConnector1">
              <a:avLst/>
            </a:prstGeom>
            <a:noFill/>
            <a:ln w="38100" cap="flat" cmpd="sng">
              <a:solidFill>
                <a:schemeClr val="accent1"/>
              </a:solidFill>
              <a:prstDash val="solid"/>
              <a:round/>
              <a:headEnd type="none" w="sm" len="sm"/>
              <a:tailEnd type="none" w="sm" len="sm"/>
            </a:ln>
          </p:spPr>
        </p:cxnSp>
        <p:cxnSp>
          <p:nvCxnSpPr>
            <p:cNvPr id="96" name="Google Shape;1720;p66">
              <a:extLst>
                <a:ext uri="{FF2B5EF4-FFF2-40B4-BE49-F238E27FC236}">
                  <a16:creationId xmlns:a16="http://schemas.microsoft.com/office/drawing/2014/main" id="{CB950E67-EE5E-A6A0-CD45-30D0CD98ED78}"/>
                </a:ext>
              </a:extLst>
            </p:cNvPr>
            <p:cNvCxnSpPr/>
            <p:nvPr/>
          </p:nvCxnSpPr>
          <p:spPr>
            <a:xfrm>
              <a:off x="6650793" y="2841194"/>
              <a:ext cx="0" cy="68513"/>
            </a:xfrm>
            <a:prstGeom prst="straightConnector1">
              <a:avLst/>
            </a:prstGeom>
            <a:noFill/>
            <a:ln w="38100" cap="flat" cmpd="sng">
              <a:solidFill>
                <a:schemeClr val="accent1"/>
              </a:solidFill>
              <a:prstDash val="solid"/>
              <a:round/>
              <a:headEnd type="none" w="sm" len="sm"/>
              <a:tailEnd type="none" w="sm" len="sm"/>
            </a:ln>
          </p:spPr>
        </p:cxnSp>
        <p:cxnSp>
          <p:nvCxnSpPr>
            <p:cNvPr id="97" name="Google Shape;1721;p66">
              <a:extLst>
                <a:ext uri="{FF2B5EF4-FFF2-40B4-BE49-F238E27FC236}">
                  <a16:creationId xmlns:a16="http://schemas.microsoft.com/office/drawing/2014/main" id="{091E77EB-B26A-FBA8-0ADD-3C001A3BF3ED}"/>
                </a:ext>
              </a:extLst>
            </p:cNvPr>
            <p:cNvCxnSpPr/>
            <p:nvPr/>
          </p:nvCxnSpPr>
          <p:spPr>
            <a:xfrm>
              <a:off x="6613412" y="2823919"/>
              <a:ext cx="0" cy="68513"/>
            </a:xfrm>
            <a:prstGeom prst="straightConnector1">
              <a:avLst/>
            </a:prstGeom>
            <a:noFill/>
            <a:ln w="38100" cap="flat" cmpd="sng">
              <a:solidFill>
                <a:schemeClr val="accent1"/>
              </a:solidFill>
              <a:prstDash val="solid"/>
              <a:round/>
              <a:headEnd type="none" w="sm" len="sm"/>
              <a:tailEnd type="none" w="sm" len="sm"/>
            </a:ln>
          </p:spPr>
        </p:cxnSp>
        <p:cxnSp>
          <p:nvCxnSpPr>
            <p:cNvPr id="98" name="Google Shape;1722;p66">
              <a:extLst>
                <a:ext uri="{FF2B5EF4-FFF2-40B4-BE49-F238E27FC236}">
                  <a16:creationId xmlns:a16="http://schemas.microsoft.com/office/drawing/2014/main" id="{6128D065-00DB-AC6B-B5F0-5938C9F2FDA2}"/>
                </a:ext>
              </a:extLst>
            </p:cNvPr>
            <p:cNvCxnSpPr/>
            <p:nvPr/>
          </p:nvCxnSpPr>
          <p:spPr>
            <a:xfrm>
              <a:off x="6571717" y="2819250"/>
              <a:ext cx="0" cy="68513"/>
            </a:xfrm>
            <a:prstGeom prst="straightConnector1">
              <a:avLst/>
            </a:prstGeom>
            <a:noFill/>
            <a:ln w="38100" cap="flat" cmpd="sng">
              <a:solidFill>
                <a:schemeClr val="accent1"/>
              </a:solidFill>
              <a:prstDash val="solid"/>
              <a:round/>
              <a:headEnd type="none" w="sm" len="sm"/>
              <a:tailEnd type="none" w="sm" len="sm"/>
            </a:ln>
          </p:spPr>
        </p:cxnSp>
        <p:cxnSp>
          <p:nvCxnSpPr>
            <p:cNvPr id="99" name="Google Shape;1723;p66">
              <a:extLst>
                <a:ext uri="{FF2B5EF4-FFF2-40B4-BE49-F238E27FC236}">
                  <a16:creationId xmlns:a16="http://schemas.microsoft.com/office/drawing/2014/main" id="{39B89751-BC07-C045-D2EB-8E2FD8D37459}"/>
                </a:ext>
              </a:extLst>
            </p:cNvPr>
            <p:cNvCxnSpPr/>
            <p:nvPr/>
          </p:nvCxnSpPr>
          <p:spPr>
            <a:xfrm rot="10800000">
              <a:off x="6191964" y="2719707"/>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00" name="Google Shape;1724;p66">
              <a:extLst>
                <a:ext uri="{FF2B5EF4-FFF2-40B4-BE49-F238E27FC236}">
                  <a16:creationId xmlns:a16="http://schemas.microsoft.com/office/drawing/2014/main" id="{F7B34664-F81C-047D-CD7D-2BAB6886CAAD}"/>
                </a:ext>
              </a:extLst>
            </p:cNvPr>
            <p:cNvCxnSpPr/>
            <p:nvPr/>
          </p:nvCxnSpPr>
          <p:spPr>
            <a:xfrm rot="10800000">
              <a:off x="6191964" y="2678013"/>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01" name="Google Shape;1725;p66">
              <a:extLst>
                <a:ext uri="{FF2B5EF4-FFF2-40B4-BE49-F238E27FC236}">
                  <a16:creationId xmlns:a16="http://schemas.microsoft.com/office/drawing/2014/main" id="{38A5BFFD-2DB6-10EF-9D61-36CCA5888D29}"/>
                </a:ext>
              </a:extLst>
            </p:cNvPr>
            <p:cNvCxnSpPr/>
            <p:nvPr/>
          </p:nvCxnSpPr>
          <p:spPr>
            <a:xfrm rot="10800000">
              <a:off x="6164473" y="2593187"/>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02" name="Google Shape;1726;p66">
              <a:extLst>
                <a:ext uri="{FF2B5EF4-FFF2-40B4-BE49-F238E27FC236}">
                  <a16:creationId xmlns:a16="http://schemas.microsoft.com/office/drawing/2014/main" id="{741264F7-9330-2F04-E32D-3CE866AC0D68}"/>
                </a:ext>
              </a:extLst>
            </p:cNvPr>
            <p:cNvCxnSpPr/>
            <p:nvPr/>
          </p:nvCxnSpPr>
          <p:spPr>
            <a:xfrm rot="10800000">
              <a:off x="5750580" y="2554498"/>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03" name="Google Shape;1727;p66">
              <a:extLst>
                <a:ext uri="{FF2B5EF4-FFF2-40B4-BE49-F238E27FC236}">
                  <a16:creationId xmlns:a16="http://schemas.microsoft.com/office/drawing/2014/main" id="{D0A423A4-8F5B-45C3-FE1F-C2C548545F22}"/>
                </a:ext>
              </a:extLst>
            </p:cNvPr>
            <p:cNvCxnSpPr/>
            <p:nvPr/>
          </p:nvCxnSpPr>
          <p:spPr>
            <a:xfrm>
              <a:off x="6089039" y="2529576"/>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04" name="Google Shape;1728;p66">
              <a:extLst>
                <a:ext uri="{FF2B5EF4-FFF2-40B4-BE49-F238E27FC236}">
                  <a16:creationId xmlns:a16="http://schemas.microsoft.com/office/drawing/2014/main" id="{4F706E20-9192-1EAA-E981-9DD471E38C3B}"/>
                </a:ext>
              </a:extLst>
            </p:cNvPr>
            <p:cNvCxnSpPr/>
            <p:nvPr/>
          </p:nvCxnSpPr>
          <p:spPr>
            <a:xfrm>
              <a:off x="5926574" y="2539081"/>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05" name="Google Shape;1729;p66">
              <a:extLst>
                <a:ext uri="{FF2B5EF4-FFF2-40B4-BE49-F238E27FC236}">
                  <a16:creationId xmlns:a16="http://schemas.microsoft.com/office/drawing/2014/main" id="{3A4A9527-6DC1-AFBE-0C80-519C912E68BE}"/>
                </a:ext>
              </a:extLst>
            </p:cNvPr>
            <p:cNvCxnSpPr/>
            <p:nvPr/>
          </p:nvCxnSpPr>
          <p:spPr>
            <a:xfrm>
              <a:off x="5890421" y="2527779"/>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06" name="Google Shape;1730;p66">
              <a:extLst>
                <a:ext uri="{FF2B5EF4-FFF2-40B4-BE49-F238E27FC236}">
                  <a16:creationId xmlns:a16="http://schemas.microsoft.com/office/drawing/2014/main" id="{DCE793E1-2C3C-A347-13EA-B69CDE8B54E3}"/>
                </a:ext>
              </a:extLst>
            </p:cNvPr>
            <p:cNvCxnSpPr/>
            <p:nvPr/>
          </p:nvCxnSpPr>
          <p:spPr>
            <a:xfrm>
              <a:off x="5868856" y="251915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07" name="Google Shape;1731;p66">
              <a:extLst>
                <a:ext uri="{FF2B5EF4-FFF2-40B4-BE49-F238E27FC236}">
                  <a16:creationId xmlns:a16="http://schemas.microsoft.com/office/drawing/2014/main" id="{918E8F5A-3748-3604-FBB6-88FB25188A15}"/>
                </a:ext>
              </a:extLst>
            </p:cNvPr>
            <p:cNvCxnSpPr/>
            <p:nvPr/>
          </p:nvCxnSpPr>
          <p:spPr>
            <a:xfrm>
              <a:off x="5538176" y="2472205"/>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08" name="Google Shape;1732;p66">
              <a:extLst>
                <a:ext uri="{FF2B5EF4-FFF2-40B4-BE49-F238E27FC236}">
                  <a16:creationId xmlns:a16="http://schemas.microsoft.com/office/drawing/2014/main" id="{E7638539-E4EF-BD97-9EAA-3CAA63EF44D9}"/>
                </a:ext>
              </a:extLst>
            </p:cNvPr>
            <p:cNvCxnSpPr/>
            <p:nvPr/>
          </p:nvCxnSpPr>
          <p:spPr>
            <a:xfrm>
              <a:off x="5216124" y="225892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09" name="Google Shape;1733;p66">
              <a:extLst>
                <a:ext uri="{FF2B5EF4-FFF2-40B4-BE49-F238E27FC236}">
                  <a16:creationId xmlns:a16="http://schemas.microsoft.com/office/drawing/2014/main" id="{0C7AF55A-F212-DE3B-BDA8-A1C4E63420E2}"/>
                </a:ext>
              </a:extLst>
            </p:cNvPr>
            <p:cNvCxnSpPr/>
            <p:nvPr/>
          </p:nvCxnSpPr>
          <p:spPr>
            <a:xfrm rot="10800000">
              <a:off x="5479038" y="2497835"/>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10" name="Google Shape;1734;p66">
              <a:extLst>
                <a:ext uri="{FF2B5EF4-FFF2-40B4-BE49-F238E27FC236}">
                  <a16:creationId xmlns:a16="http://schemas.microsoft.com/office/drawing/2014/main" id="{C04C3429-8464-9245-D6CF-63A8BF27D7EE}"/>
                </a:ext>
              </a:extLst>
            </p:cNvPr>
            <p:cNvCxnSpPr/>
            <p:nvPr/>
          </p:nvCxnSpPr>
          <p:spPr>
            <a:xfrm rot="10800000">
              <a:off x="5097848" y="2299631"/>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11" name="Google Shape;1735;p66">
              <a:extLst>
                <a:ext uri="{FF2B5EF4-FFF2-40B4-BE49-F238E27FC236}">
                  <a16:creationId xmlns:a16="http://schemas.microsoft.com/office/drawing/2014/main" id="{8C12A102-2A56-3A01-7978-C86E7ABC0AD5}"/>
                </a:ext>
              </a:extLst>
            </p:cNvPr>
            <p:cNvCxnSpPr/>
            <p:nvPr/>
          </p:nvCxnSpPr>
          <p:spPr>
            <a:xfrm>
              <a:off x="5194384" y="2265374"/>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2" name="Google Shape;1736;p66">
              <a:extLst>
                <a:ext uri="{FF2B5EF4-FFF2-40B4-BE49-F238E27FC236}">
                  <a16:creationId xmlns:a16="http://schemas.microsoft.com/office/drawing/2014/main" id="{B357B8E7-6B87-F4BB-6E6E-5342238F4BE8}"/>
                </a:ext>
              </a:extLst>
            </p:cNvPr>
            <p:cNvCxnSpPr/>
            <p:nvPr/>
          </p:nvCxnSpPr>
          <p:spPr>
            <a:xfrm>
              <a:off x="5169925" y="2261061"/>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3" name="Google Shape;1737;p66">
              <a:extLst>
                <a:ext uri="{FF2B5EF4-FFF2-40B4-BE49-F238E27FC236}">
                  <a16:creationId xmlns:a16="http://schemas.microsoft.com/office/drawing/2014/main" id="{8CB99B1C-683B-C0EC-4269-9F093A6BE234}"/>
                </a:ext>
              </a:extLst>
            </p:cNvPr>
            <p:cNvCxnSpPr/>
            <p:nvPr/>
          </p:nvCxnSpPr>
          <p:spPr>
            <a:xfrm>
              <a:off x="5152673" y="223974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4" name="Google Shape;1738;p66">
              <a:extLst>
                <a:ext uri="{FF2B5EF4-FFF2-40B4-BE49-F238E27FC236}">
                  <a16:creationId xmlns:a16="http://schemas.microsoft.com/office/drawing/2014/main" id="{AE3BFCCD-59F4-F8D5-D521-2059A2536DEE}"/>
                </a:ext>
              </a:extLst>
            </p:cNvPr>
            <p:cNvCxnSpPr/>
            <p:nvPr/>
          </p:nvCxnSpPr>
          <p:spPr>
            <a:xfrm>
              <a:off x="5137532" y="2229180"/>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5" name="Google Shape;1739;p66">
              <a:extLst>
                <a:ext uri="{FF2B5EF4-FFF2-40B4-BE49-F238E27FC236}">
                  <a16:creationId xmlns:a16="http://schemas.microsoft.com/office/drawing/2014/main" id="{1521D8AE-B865-50C5-08F7-FA9073463156}"/>
                </a:ext>
              </a:extLst>
            </p:cNvPr>
            <p:cNvCxnSpPr/>
            <p:nvPr/>
          </p:nvCxnSpPr>
          <p:spPr>
            <a:xfrm>
              <a:off x="5056344" y="2228979"/>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6" name="Google Shape;1740;p66">
              <a:extLst>
                <a:ext uri="{FF2B5EF4-FFF2-40B4-BE49-F238E27FC236}">
                  <a16:creationId xmlns:a16="http://schemas.microsoft.com/office/drawing/2014/main" id="{5CFD4F92-B71B-BBC0-3C76-99888C341665}"/>
                </a:ext>
              </a:extLst>
            </p:cNvPr>
            <p:cNvCxnSpPr/>
            <p:nvPr/>
          </p:nvCxnSpPr>
          <p:spPr>
            <a:xfrm>
              <a:off x="4736792" y="2129537"/>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17" name="Google Shape;1741;p66">
              <a:extLst>
                <a:ext uri="{FF2B5EF4-FFF2-40B4-BE49-F238E27FC236}">
                  <a16:creationId xmlns:a16="http://schemas.microsoft.com/office/drawing/2014/main" id="{C34D774E-D53C-3881-7C97-CAF053E45C36}"/>
                </a:ext>
              </a:extLst>
            </p:cNvPr>
            <p:cNvCxnSpPr/>
            <p:nvPr/>
          </p:nvCxnSpPr>
          <p:spPr>
            <a:xfrm>
              <a:off x="4481250" y="2120920"/>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18" name="Google Shape;1742;p66">
              <a:extLst>
                <a:ext uri="{FF2B5EF4-FFF2-40B4-BE49-F238E27FC236}">
                  <a16:creationId xmlns:a16="http://schemas.microsoft.com/office/drawing/2014/main" id="{28C6F784-3003-5C20-179B-F645A3B871A2}"/>
                </a:ext>
              </a:extLst>
            </p:cNvPr>
            <p:cNvCxnSpPr/>
            <p:nvPr/>
          </p:nvCxnSpPr>
          <p:spPr>
            <a:xfrm rot="10800000">
              <a:off x="4701733" y="2244056"/>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19" name="Google Shape;1743;p66">
              <a:extLst>
                <a:ext uri="{FF2B5EF4-FFF2-40B4-BE49-F238E27FC236}">
                  <a16:creationId xmlns:a16="http://schemas.microsoft.com/office/drawing/2014/main" id="{EF19AD74-0100-B4BF-4E20-D7BEA570EE9E}"/>
                </a:ext>
              </a:extLst>
            </p:cNvPr>
            <p:cNvCxnSpPr/>
            <p:nvPr/>
          </p:nvCxnSpPr>
          <p:spPr>
            <a:xfrm rot="10800000">
              <a:off x="4688794" y="2168106"/>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20" name="Google Shape;1744;p66">
              <a:extLst>
                <a:ext uri="{FF2B5EF4-FFF2-40B4-BE49-F238E27FC236}">
                  <a16:creationId xmlns:a16="http://schemas.microsoft.com/office/drawing/2014/main" id="{EB73E874-0557-99BA-5004-BED272456711}"/>
                </a:ext>
              </a:extLst>
            </p:cNvPr>
            <p:cNvCxnSpPr/>
            <p:nvPr/>
          </p:nvCxnSpPr>
          <p:spPr>
            <a:xfrm>
              <a:off x="4451059" y="2112293"/>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21" name="Google Shape;1745;p66">
              <a:extLst>
                <a:ext uri="{FF2B5EF4-FFF2-40B4-BE49-F238E27FC236}">
                  <a16:creationId xmlns:a16="http://schemas.microsoft.com/office/drawing/2014/main" id="{B7AA79B1-1D44-1E4A-7557-41494821B75B}"/>
                </a:ext>
              </a:extLst>
            </p:cNvPr>
            <p:cNvCxnSpPr/>
            <p:nvPr/>
          </p:nvCxnSpPr>
          <p:spPr>
            <a:xfrm>
              <a:off x="4429494" y="2099353"/>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22" name="Google Shape;1746;p66">
              <a:extLst>
                <a:ext uri="{FF2B5EF4-FFF2-40B4-BE49-F238E27FC236}">
                  <a16:creationId xmlns:a16="http://schemas.microsoft.com/office/drawing/2014/main" id="{282912B6-C4F6-AB52-6048-46023BD65663}"/>
                </a:ext>
              </a:extLst>
            </p:cNvPr>
            <p:cNvCxnSpPr/>
            <p:nvPr/>
          </p:nvCxnSpPr>
          <p:spPr>
            <a:xfrm>
              <a:off x="4394814" y="2082349"/>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23" name="Google Shape;1747;p66">
              <a:extLst>
                <a:ext uri="{FF2B5EF4-FFF2-40B4-BE49-F238E27FC236}">
                  <a16:creationId xmlns:a16="http://schemas.microsoft.com/office/drawing/2014/main" id="{39E99288-1CD5-7B9E-D510-BBBA739F316A}"/>
                </a:ext>
              </a:extLst>
            </p:cNvPr>
            <p:cNvCxnSpPr/>
            <p:nvPr/>
          </p:nvCxnSpPr>
          <p:spPr>
            <a:xfrm rot="10800000">
              <a:off x="3957489" y="1999641"/>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24" name="Google Shape;1748;p66">
              <a:extLst>
                <a:ext uri="{FF2B5EF4-FFF2-40B4-BE49-F238E27FC236}">
                  <a16:creationId xmlns:a16="http://schemas.microsoft.com/office/drawing/2014/main" id="{3FE47766-45EC-B014-8E4E-E74B3EBFF1B2}"/>
                </a:ext>
              </a:extLst>
            </p:cNvPr>
            <p:cNvCxnSpPr/>
            <p:nvPr/>
          </p:nvCxnSpPr>
          <p:spPr>
            <a:xfrm rot="10800000">
              <a:off x="3912011" y="1964887"/>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25" name="Google Shape;1749;p66">
              <a:extLst>
                <a:ext uri="{FF2B5EF4-FFF2-40B4-BE49-F238E27FC236}">
                  <a16:creationId xmlns:a16="http://schemas.microsoft.com/office/drawing/2014/main" id="{1CC5CF85-C50F-9F1D-C20E-0A4269D9435D}"/>
                </a:ext>
              </a:extLst>
            </p:cNvPr>
            <p:cNvCxnSpPr/>
            <p:nvPr/>
          </p:nvCxnSpPr>
          <p:spPr>
            <a:xfrm>
              <a:off x="3305184" y="1829058"/>
              <a:ext cx="0" cy="68513"/>
            </a:xfrm>
            <a:prstGeom prst="straightConnector1">
              <a:avLst/>
            </a:prstGeom>
            <a:noFill/>
            <a:ln w="38100" cap="flat" cmpd="sng">
              <a:solidFill>
                <a:schemeClr val="accent1"/>
              </a:solidFill>
              <a:prstDash val="solid"/>
              <a:round/>
              <a:headEnd type="none" w="sm" len="sm"/>
              <a:tailEnd type="none" w="sm" len="sm"/>
            </a:ln>
          </p:spPr>
        </p:cxnSp>
        <p:cxnSp>
          <p:nvCxnSpPr>
            <p:cNvPr id="126" name="Google Shape;1750;p66">
              <a:extLst>
                <a:ext uri="{FF2B5EF4-FFF2-40B4-BE49-F238E27FC236}">
                  <a16:creationId xmlns:a16="http://schemas.microsoft.com/office/drawing/2014/main" id="{96BB7AC7-3AB8-044F-489B-C0B0EFF5E486}"/>
                </a:ext>
              </a:extLst>
            </p:cNvPr>
            <p:cNvCxnSpPr/>
            <p:nvPr/>
          </p:nvCxnSpPr>
          <p:spPr>
            <a:xfrm>
              <a:off x="3333768" y="1861694"/>
              <a:ext cx="0" cy="35704"/>
            </a:xfrm>
            <a:prstGeom prst="straightConnector1">
              <a:avLst/>
            </a:prstGeom>
            <a:noFill/>
            <a:ln w="38100" cap="flat" cmpd="sng">
              <a:solidFill>
                <a:schemeClr val="accent1"/>
              </a:solidFill>
              <a:prstDash val="solid"/>
              <a:round/>
              <a:headEnd type="none" w="sm" len="sm"/>
              <a:tailEnd type="none" w="sm" len="sm"/>
            </a:ln>
          </p:spPr>
        </p:cxnSp>
        <p:cxnSp>
          <p:nvCxnSpPr>
            <p:cNvPr id="127" name="Google Shape;1751;p66">
              <a:extLst>
                <a:ext uri="{FF2B5EF4-FFF2-40B4-BE49-F238E27FC236}">
                  <a16:creationId xmlns:a16="http://schemas.microsoft.com/office/drawing/2014/main" id="{01439669-F02A-BF5D-D1E7-8E23F380C153}"/>
                </a:ext>
              </a:extLst>
            </p:cNvPr>
            <p:cNvCxnSpPr/>
            <p:nvPr/>
          </p:nvCxnSpPr>
          <p:spPr>
            <a:xfrm>
              <a:off x="3361895" y="1870657"/>
              <a:ext cx="0" cy="35704"/>
            </a:xfrm>
            <a:prstGeom prst="straightConnector1">
              <a:avLst/>
            </a:prstGeom>
            <a:noFill/>
            <a:ln w="38100" cap="flat" cmpd="sng">
              <a:solidFill>
                <a:schemeClr val="accent1"/>
              </a:solidFill>
              <a:prstDash val="solid"/>
              <a:round/>
              <a:headEnd type="none" w="sm" len="sm"/>
              <a:tailEnd type="none" w="sm" len="sm"/>
            </a:ln>
          </p:spPr>
        </p:cxnSp>
        <p:cxnSp>
          <p:nvCxnSpPr>
            <p:cNvPr id="128" name="Google Shape;1752;p66">
              <a:extLst>
                <a:ext uri="{FF2B5EF4-FFF2-40B4-BE49-F238E27FC236}">
                  <a16:creationId xmlns:a16="http://schemas.microsoft.com/office/drawing/2014/main" id="{D149D73F-A518-413D-7C57-66DCB08FF214}"/>
                </a:ext>
              </a:extLst>
            </p:cNvPr>
            <p:cNvCxnSpPr/>
            <p:nvPr/>
          </p:nvCxnSpPr>
          <p:spPr>
            <a:xfrm>
              <a:off x="3267632" y="1844632"/>
              <a:ext cx="0" cy="35704"/>
            </a:xfrm>
            <a:prstGeom prst="straightConnector1">
              <a:avLst/>
            </a:prstGeom>
            <a:noFill/>
            <a:ln w="38100" cap="flat" cmpd="sng">
              <a:solidFill>
                <a:schemeClr val="accent1"/>
              </a:solidFill>
              <a:prstDash val="solid"/>
              <a:round/>
              <a:headEnd type="none" w="sm" len="sm"/>
              <a:tailEnd type="none" w="sm" len="sm"/>
            </a:ln>
          </p:spPr>
        </p:cxnSp>
        <p:cxnSp>
          <p:nvCxnSpPr>
            <p:cNvPr id="129" name="Google Shape;1753;p66">
              <a:extLst>
                <a:ext uri="{FF2B5EF4-FFF2-40B4-BE49-F238E27FC236}">
                  <a16:creationId xmlns:a16="http://schemas.microsoft.com/office/drawing/2014/main" id="{C0EBF485-6373-A873-4746-1199319E0E9F}"/>
                </a:ext>
              </a:extLst>
            </p:cNvPr>
            <p:cNvCxnSpPr/>
            <p:nvPr/>
          </p:nvCxnSpPr>
          <p:spPr>
            <a:xfrm>
              <a:off x="3253883" y="1841129"/>
              <a:ext cx="0" cy="35704"/>
            </a:xfrm>
            <a:prstGeom prst="straightConnector1">
              <a:avLst/>
            </a:prstGeom>
            <a:noFill/>
            <a:ln w="38100" cap="flat" cmpd="sng">
              <a:solidFill>
                <a:schemeClr val="accent1"/>
              </a:solidFill>
              <a:prstDash val="solid"/>
              <a:round/>
              <a:headEnd type="none" w="sm" len="sm"/>
              <a:tailEnd type="none" w="sm" len="sm"/>
            </a:ln>
          </p:spPr>
        </p:cxnSp>
        <p:cxnSp>
          <p:nvCxnSpPr>
            <p:cNvPr id="130" name="Google Shape;1754;p66">
              <a:extLst>
                <a:ext uri="{FF2B5EF4-FFF2-40B4-BE49-F238E27FC236}">
                  <a16:creationId xmlns:a16="http://schemas.microsoft.com/office/drawing/2014/main" id="{69922D73-052F-FC01-DAB3-3C4F65DEF000}"/>
                </a:ext>
              </a:extLst>
            </p:cNvPr>
            <p:cNvCxnSpPr/>
            <p:nvPr/>
          </p:nvCxnSpPr>
          <p:spPr>
            <a:xfrm>
              <a:off x="3021185" y="1816559"/>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31" name="Google Shape;1755;p66">
              <a:extLst>
                <a:ext uri="{FF2B5EF4-FFF2-40B4-BE49-F238E27FC236}">
                  <a16:creationId xmlns:a16="http://schemas.microsoft.com/office/drawing/2014/main" id="{70981DBB-DB39-6455-E632-C8B854797CE3}"/>
                </a:ext>
              </a:extLst>
            </p:cNvPr>
            <p:cNvCxnSpPr/>
            <p:nvPr/>
          </p:nvCxnSpPr>
          <p:spPr>
            <a:xfrm>
              <a:off x="2552483" y="1692904"/>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32" name="Google Shape;1756;p66">
              <a:extLst>
                <a:ext uri="{FF2B5EF4-FFF2-40B4-BE49-F238E27FC236}">
                  <a16:creationId xmlns:a16="http://schemas.microsoft.com/office/drawing/2014/main" id="{0EE27C9A-9886-C570-0741-6D49848999BB}"/>
                </a:ext>
              </a:extLst>
            </p:cNvPr>
            <p:cNvCxnSpPr/>
            <p:nvPr/>
          </p:nvCxnSpPr>
          <p:spPr>
            <a:xfrm rot="10800000">
              <a:off x="2497781" y="1726662"/>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33" name="Google Shape;1757;p66">
              <a:extLst>
                <a:ext uri="{FF2B5EF4-FFF2-40B4-BE49-F238E27FC236}">
                  <a16:creationId xmlns:a16="http://schemas.microsoft.com/office/drawing/2014/main" id="{1E0B1DA2-34B8-D288-22C2-CE80A563B9F6}"/>
                </a:ext>
              </a:extLst>
            </p:cNvPr>
            <p:cNvCxnSpPr/>
            <p:nvPr/>
          </p:nvCxnSpPr>
          <p:spPr>
            <a:xfrm rot="10800000">
              <a:off x="2107653" y="1661525"/>
              <a:ext cx="118276" cy="0"/>
            </a:xfrm>
            <a:prstGeom prst="straightConnector1">
              <a:avLst/>
            </a:prstGeom>
            <a:noFill/>
            <a:ln w="19050" cap="flat" cmpd="sng">
              <a:solidFill>
                <a:schemeClr val="accent1"/>
              </a:solidFill>
              <a:prstDash val="solid"/>
              <a:round/>
              <a:headEnd type="none" w="sm" len="sm"/>
              <a:tailEnd type="none" w="sm" len="sm"/>
            </a:ln>
          </p:spPr>
        </p:cxnSp>
        <p:cxnSp>
          <p:nvCxnSpPr>
            <p:cNvPr id="134" name="Google Shape;1758;p66">
              <a:extLst>
                <a:ext uri="{FF2B5EF4-FFF2-40B4-BE49-F238E27FC236}">
                  <a16:creationId xmlns:a16="http://schemas.microsoft.com/office/drawing/2014/main" id="{F3515253-A33B-F504-5475-7026EA73DFC6}"/>
                </a:ext>
              </a:extLst>
            </p:cNvPr>
            <p:cNvCxnSpPr/>
            <p:nvPr/>
          </p:nvCxnSpPr>
          <p:spPr>
            <a:xfrm>
              <a:off x="2162478" y="1624843"/>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35" name="Google Shape;1759;p66">
              <a:extLst>
                <a:ext uri="{FF2B5EF4-FFF2-40B4-BE49-F238E27FC236}">
                  <a16:creationId xmlns:a16="http://schemas.microsoft.com/office/drawing/2014/main" id="{9E6B2E84-18DC-952B-C0CD-935B58C2703E}"/>
                </a:ext>
              </a:extLst>
            </p:cNvPr>
            <p:cNvCxnSpPr/>
            <p:nvPr/>
          </p:nvCxnSpPr>
          <p:spPr>
            <a:xfrm>
              <a:off x="1587762" y="1489679"/>
              <a:ext cx="0" cy="68513"/>
            </a:xfrm>
            <a:prstGeom prst="straightConnector1">
              <a:avLst/>
            </a:prstGeom>
            <a:noFill/>
            <a:ln w="19050" cap="flat" cmpd="sng">
              <a:solidFill>
                <a:schemeClr val="accent1"/>
              </a:solidFill>
              <a:prstDash val="solid"/>
              <a:round/>
              <a:headEnd type="none" w="sm" len="sm"/>
              <a:tailEnd type="none" w="sm" len="sm"/>
            </a:ln>
          </p:spPr>
        </p:cxnSp>
        <p:cxnSp>
          <p:nvCxnSpPr>
            <p:cNvPr id="136" name="Google Shape;1760;p66">
              <a:extLst>
                <a:ext uri="{FF2B5EF4-FFF2-40B4-BE49-F238E27FC236}">
                  <a16:creationId xmlns:a16="http://schemas.microsoft.com/office/drawing/2014/main" id="{2376A3CA-5FE1-DB0B-31C6-BB2AC87304A2}"/>
                </a:ext>
              </a:extLst>
            </p:cNvPr>
            <p:cNvCxnSpPr/>
            <p:nvPr/>
          </p:nvCxnSpPr>
          <p:spPr>
            <a:xfrm>
              <a:off x="1157361" y="1413479"/>
              <a:ext cx="0" cy="68513"/>
            </a:xfrm>
            <a:prstGeom prst="straightConnector1">
              <a:avLst/>
            </a:prstGeom>
            <a:noFill/>
            <a:ln w="19050" cap="flat" cmpd="sng">
              <a:solidFill>
                <a:schemeClr val="accent1"/>
              </a:solidFill>
              <a:prstDash val="solid"/>
              <a:round/>
              <a:headEnd type="none" w="sm" len="sm"/>
              <a:tailEnd type="none" w="sm" len="sm"/>
            </a:ln>
          </p:spPr>
        </p:cxnSp>
      </p:grpSp>
      <p:sp>
        <p:nvSpPr>
          <p:cNvPr id="137" name="Google Shape;1762;p66">
            <a:extLst>
              <a:ext uri="{FF2B5EF4-FFF2-40B4-BE49-F238E27FC236}">
                <a16:creationId xmlns:a16="http://schemas.microsoft.com/office/drawing/2014/main" id="{D6199117-5CF8-4CCF-DFFD-9080F6399EE2}"/>
              </a:ext>
            </a:extLst>
          </p:cNvPr>
          <p:cNvSpPr txBox="1"/>
          <p:nvPr/>
        </p:nvSpPr>
        <p:spPr>
          <a:xfrm rot="-5400000">
            <a:off x="-821529" y="2301565"/>
            <a:ext cx="224213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Arial"/>
                <a:ea typeface="Arial"/>
                <a:cs typeface="Arial"/>
                <a:sym typeface="Arial"/>
              </a:rPr>
              <a:t>PFS, %</a:t>
            </a:r>
            <a:endParaRPr dirty="0"/>
          </a:p>
        </p:txBody>
      </p:sp>
      <p:sp>
        <p:nvSpPr>
          <p:cNvPr id="138" name="Google Shape;1763;p66">
            <a:extLst>
              <a:ext uri="{FF2B5EF4-FFF2-40B4-BE49-F238E27FC236}">
                <a16:creationId xmlns:a16="http://schemas.microsoft.com/office/drawing/2014/main" id="{CD86C1D3-ECE8-9F4A-C9AB-EF9B6C8570DB}"/>
              </a:ext>
            </a:extLst>
          </p:cNvPr>
          <p:cNvSpPr txBox="1"/>
          <p:nvPr/>
        </p:nvSpPr>
        <p:spPr>
          <a:xfrm>
            <a:off x="725281" y="3820321"/>
            <a:ext cx="3549544"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Arial"/>
                <a:ea typeface="Arial"/>
                <a:cs typeface="Arial"/>
                <a:sym typeface="Arial"/>
              </a:rPr>
              <a:t>Time, mo</a:t>
            </a:r>
            <a:endParaRPr sz="1200" b="1" i="0" u="none" strike="noStrike" cap="none" dirty="0">
              <a:solidFill>
                <a:srgbClr val="000000"/>
              </a:solidFill>
              <a:latin typeface="Arial"/>
              <a:ea typeface="Arial"/>
              <a:cs typeface="Arial"/>
              <a:sym typeface="Arial"/>
            </a:endParaRPr>
          </a:p>
        </p:txBody>
      </p:sp>
      <p:grpSp>
        <p:nvGrpSpPr>
          <p:cNvPr id="139" name="Google Shape;1766;p66">
            <a:extLst>
              <a:ext uri="{FF2B5EF4-FFF2-40B4-BE49-F238E27FC236}">
                <a16:creationId xmlns:a16="http://schemas.microsoft.com/office/drawing/2014/main" id="{01812555-358A-3FA8-B5E8-66364E2816DB}"/>
              </a:ext>
            </a:extLst>
          </p:cNvPr>
          <p:cNvGrpSpPr/>
          <p:nvPr/>
        </p:nvGrpSpPr>
        <p:grpSpPr>
          <a:xfrm>
            <a:off x="790445" y="3375796"/>
            <a:ext cx="252317" cy="136336"/>
            <a:chOff x="7422517" y="1975237"/>
            <a:chExt cx="252317" cy="136336"/>
          </a:xfrm>
        </p:grpSpPr>
        <p:cxnSp>
          <p:nvCxnSpPr>
            <p:cNvPr id="140" name="Google Shape;1767;p66">
              <a:extLst>
                <a:ext uri="{FF2B5EF4-FFF2-40B4-BE49-F238E27FC236}">
                  <a16:creationId xmlns:a16="http://schemas.microsoft.com/office/drawing/2014/main" id="{4FB82680-D158-0791-571C-D582F7F0DF3E}"/>
                </a:ext>
              </a:extLst>
            </p:cNvPr>
            <p:cNvCxnSpPr/>
            <p:nvPr/>
          </p:nvCxnSpPr>
          <p:spPr>
            <a:xfrm>
              <a:off x="7422517" y="1975237"/>
              <a:ext cx="252317" cy="0"/>
            </a:xfrm>
            <a:prstGeom prst="straightConnector1">
              <a:avLst/>
            </a:prstGeom>
            <a:noFill/>
            <a:ln w="19050" cap="flat" cmpd="sng">
              <a:solidFill>
                <a:schemeClr val="accent1"/>
              </a:solidFill>
              <a:prstDash val="solid"/>
              <a:round/>
              <a:headEnd type="none" w="sm" len="sm"/>
              <a:tailEnd type="none" w="sm" len="sm"/>
            </a:ln>
          </p:spPr>
        </p:cxnSp>
        <p:cxnSp>
          <p:nvCxnSpPr>
            <p:cNvPr id="141" name="Google Shape;1768;p66">
              <a:extLst>
                <a:ext uri="{FF2B5EF4-FFF2-40B4-BE49-F238E27FC236}">
                  <a16:creationId xmlns:a16="http://schemas.microsoft.com/office/drawing/2014/main" id="{6E061BE2-F3FE-5897-B0F9-8C9740908CA7}"/>
                </a:ext>
              </a:extLst>
            </p:cNvPr>
            <p:cNvCxnSpPr/>
            <p:nvPr/>
          </p:nvCxnSpPr>
          <p:spPr>
            <a:xfrm>
              <a:off x="7422517" y="2111573"/>
              <a:ext cx="252317" cy="0"/>
            </a:xfrm>
            <a:prstGeom prst="straightConnector1">
              <a:avLst/>
            </a:prstGeom>
            <a:noFill/>
            <a:ln w="19050" cap="flat" cmpd="sng">
              <a:solidFill>
                <a:schemeClr val="accent3"/>
              </a:solidFill>
              <a:prstDash val="solid"/>
              <a:round/>
              <a:headEnd type="none" w="sm" len="sm"/>
              <a:tailEnd type="none" w="sm" len="sm"/>
            </a:ln>
          </p:spPr>
        </p:cxnSp>
      </p:grpSp>
      <p:graphicFrame>
        <p:nvGraphicFramePr>
          <p:cNvPr id="142" name="Google Shape;1769;p66">
            <a:extLst>
              <a:ext uri="{FF2B5EF4-FFF2-40B4-BE49-F238E27FC236}">
                <a16:creationId xmlns:a16="http://schemas.microsoft.com/office/drawing/2014/main" id="{4CD1D13A-0F70-F3DA-1697-8AA8FBEE3480}"/>
              </a:ext>
            </a:extLst>
          </p:cNvPr>
          <p:cNvGraphicFramePr/>
          <p:nvPr>
            <p:extLst>
              <p:ext uri="{D42A27DB-BD31-4B8C-83A1-F6EECF244321}">
                <p14:modId xmlns:p14="http://schemas.microsoft.com/office/powerpoint/2010/main" val="1626480880"/>
              </p:ext>
            </p:extLst>
          </p:nvPr>
        </p:nvGraphicFramePr>
        <p:xfrm>
          <a:off x="109194" y="3984836"/>
          <a:ext cx="512891" cy="466521"/>
        </p:xfrm>
        <a:graphic>
          <a:graphicData uri="http://schemas.openxmlformats.org/drawingml/2006/table">
            <a:tbl>
              <a:tblPr>
                <a:noFill/>
              </a:tblPr>
              <a:tblGrid>
                <a:gridCol w="512891">
                  <a:extLst>
                    <a:ext uri="{9D8B030D-6E8A-4147-A177-3AD203B41FA5}">
                      <a16:colId xmlns:a16="http://schemas.microsoft.com/office/drawing/2014/main" val="20000"/>
                    </a:ext>
                  </a:extLst>
                </a:gridCol>
              </a:tblGrid>
              <a:tr h="155507">
                <a:tc>
                  <a:txBody>
                    <a:bodyPr/>
                    <a:lstStyle/>
                    <a:p>
                      <a:pPr marL="0" marR="0" lvl="0" indent="0" algn="l" rtl="0">
                        <a:lnSpc>
                          <a:spcPct val="100000"/>
                        </a:lnSpc>
                        <a:spcBef>
                          <a:spcPts val="0"/>
                        </a:spcBef>
                        <a:spcAft>
                          <a:spcPts val="0"/>
                        </a:spcAft>
                        <a:buClr>
                          <a:srgbClr val="000000"/>
                        </a:buClr>
                        <a:buSzPts val="1000"/>
                        <a:buFont typeface="Arial"/>
                        <a:buNone/>
                      </a:pPr>
                      <a:r>
                        <a:rPr lang="en-US" sz="600" b="1" u="none" strike="noStrike" cap="none" dirty="0">
                          <a:solidFill>
                            <a:srgbClr val="000000"/>
                          </a:solidFill>
                          <a:latin typeface="Arial" panose="020B0604020202020204" pitchFamily="34" charset="0"/>
                          <a:cs typeface="Arial" panose="020B0604020202020204" pitchFamily="34" charset="0"/>
                        </a:rPr>
                        <a:t>No. at Risk</a:t>
                      </a:r>
                      <a:endParaRPr sz="600" dirty="0">
                        <a:latin typeface="Arial" panose="020B0604020202020204" pitchFamily="34" charset="0"/>
                        <a:cs typeface="Arial" panose="020B0604020202020204" pitchFamily="34" charset="0"/>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55507">
                <a:tc>
                  <a:txBody>
                    <a:bodyPr/>
                    <a:lstStyle/>
                    <a:p>
                      <a:pPr marL="0" marR="0" lvl="0" indent="0" algn="l" rtl="0">
                        <a:lnSpc>
                          <a:spcPct val="100000"/>
                        </a:lnSpc>
                        <a:spcBef>
                          <a:spcPts val="0"/>
                        </a:spcBef>
                        <a:spcAft>
                          <a:spcPts val="0"/>
                        </a:spcAft>
                        <a:buNone/>
                      </a:pPr>
                      <a:r>
                        <a:rPr lang="en-US" sz="600" b="0" u="none" strike="noStrike" cap="none" dirty="0">
                          <a:solidFill>
                            <a:srgbClr val="000000"/>
                          </a:solidFill>
                          <a:latin typeface="Arial" panose="020B0604020202020204" pitchFamily="34" charset="0"/>
                          <a:cs typeface="Arial" panose="020B0604020202020204" pitchFamily="34" charset="0"/>
                        </a:rPr>
                        <a:t>Acalabrutinib</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5507">
                <a:tc>
                  <a:txBody>
                    <a:bodyPr/>
                    <a:lstStyle/>
                    <a:p>
                      <a:pPr marL="0" marR="0" lvl="0" indent="0" algn="l" rtl="0">
                        <a:lnSpc>
                          <a:spcPct val="100000"/>
                        </a:lnSpc>
                        <a:spcBef>
                          <a:spcPts val="0"/>
                        </a:spcBef>
                        <a:spcAft>
                          <a:spcPts val="0"/>
                        </a:spcAft>
                        <a:buNone/>
                      </a:pPr>
                      <a:r>
                        <a:rPr lang="en-US" sz="600" b="0" u="none" strike="noStrike" cap="none" dirty="0">
                          <a:solidFill>
                            <a:srgbClr val="000000"/>
                          </a:solidFill>
                          <a:latin typeface="Arial" panose="020B0604020202020204" pitchFamily="34" charset="0"/>
                          <a:cs typeface="Arial" panose="020B0604020202020204" pitchFamily="34" charset="0"/>
                        </a:rPr>
                        <a:t>Ibrutinib</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43" name="Google Shape;1700;p66">
            <a:extLst>
              <a:ext uri="{FF2B5EF4-FFF2-40B4-BE49-F238E27FC236}">
                <a16:creationId xmlns:a16="http://schemas.microsoft.com/office/drawing/2014/main" id="{8DEB5550-4C46-BE42-57D9-B61A3B045E80}"/>
              </a:ext>
            </a:extLst>
          </p:cNvPr>
          <p:cNvGraphicFramePr/>
          <p:nvPr>
            <p:extLst>
              <p:ext uri="{D42A27DB-BD31-4B8C-83A1-F6EECF244321}">
                <p14:modId xmlns:p14="http://schemas.microsoft.com/office/powerpoint/2010/main" val="34168408"/>
              </p:ext>
            </p:extLst>
          </p:nvPr>
        </p:nvGraphicFramePr>
        <p:xfrm>
          <a:off x="4529823" y="3956683"/>
          <a:ext cx="4331233" cy="522825"/>
        </p:xfrm>
        <a:graphic>
          <a:graphicData uri="http://schemas.openxmlformats.org/drawingml/2006/table">
            <a:tbl>
              <a:tblPr firstRow="1" bandRow="1">
                <a:noFill/>
              </a:tblPr>
              <a:tblGrid>
                <a:gridCol w="522505">
                  <a:extLst>
                    <a:ext uri="{9D8B030D-6E8A-4147-A177-3AD203B41FA5}">
                      <a16:colId xmlns:a16="http://schemas.microsoft.com/office/drawing/2014/main" val="2233456734"/>
                    </a:ext>
                  </a:extLst>
                </a:gridCol>
                <a:gridCol w="181368">
                  <a:extLst>
                    <a:ext uri="{9D8B030D-6E8A-4147-A177-3AD203B41FA5}">
                      <a16:colId xmlns:a16="http://schemas.microsoft.com/office/drawing/2014/main" val="20000"/>
                    </a:ext>
                  </a:extLst>
                </a:gridCol>
                <a:gridCol w="181368">
                  <a:extLst>
                    <a:ext uri="{9D8B030D-6E8A-4147-A177-3AD203B41FA5}">
                      <a16:colId xmlns:a16="http://schemas.microsoft.com/office/drawing/2014/main" val="20001"/>
                    </a:ext>
                  </a:extLst>
                </a:gridCol>
                <a:gridCol w="181368">
                  <a:extLst>
                    <a:ext uri="{9D8B030D-6E8A-4147-A177-3AD203B41FA5}">
                      <a16:colId xmlns:a16="http://schemas.microsoft.com/office/drawing/2014/main" val="20002"/>
                    </a:ext>
                  </a:extLst>
                </a:gridCol>
                <a:gridCol w="181368">
                  <a:extLst>
                    <a:ext uri="{9D8B030D-6E8A-4147-A177-3AD203B41FA5}">
                      <a16:colId xmlns:a16="http://schemas.microsoft.com/office/drawing/2014/main" val="20003"/>
                    </a:ext>
                  </a:extLst>
                </a:gridCol>
                <a:gridCol w="181368">
                  <a:extLst>
                    <a:ext uri="{9D8B030D-6E8A-4147-A177-3AD203B41FA5}">
                      <a16:colId xmlns:a16="http://schemas.microsoft.com/office/drawing/2014/main" val="20004"/>
                    </a:ext>
                  </a:extLst>
                </a:gridCol>
                <a:gridCol w="181368">
                  <a:extLst>
                    <a:ext uri="{9D8B030D-6E8A-4147-A177-3AD203B41FA5}">
                      <a16:colId xmlns:a16="http://schemas.microsoft.com/office/drawing/2014/main" val="20005"/>
                    </a:ext>
                  </a:extLst>
                </a:gridCol>
                <a:gridCol w="181368">
                  <a:extLst>
                    <a:ext uri="{9D8B030D-6E8A-4147-A177-3AD203B41FA5}">
                      <a16:colId xmlns:a16="http://schemas.microsoft.com/office/drawing/2014/main" val="20006"/>
                    </a:ext>
                  </a:extLst>
                </a:gridCol>
                <a:gridCol w="181368">
                  <a:extLst>
                    <a:ext uri="{9D8B030D-6E8A-4147-A177-3AD203B41FA5}">
                      <a16:colId xmlns:a16="http://schemas.microsoft.com/office/drawing/2014/main" val="20007"/>
                    </a:ext>
                  </a:extLst>
                </a:gridCol>
                <a:gridCol w="181368">
                  <a:extLst>
                    <a:ext uri="{9D8B030D-6E8A-4147-A177-3AD203B41FA5}">
                      <a16:colId xmlns:a16="http://schemas.microsoft.com/office/drawing/2014/main" val="20008"/>
                    </a:ext>
                  </a:extLst>
                </a:gridCol>
                <a:gridCol w="181368">
                  <a:extLst>
                    <a:ext uri="{9D8B030D-6E8A-4147-A177-3AD203B41FA5}">
                      <a16:colId xmlns:a16="http://schemas.microsoft.com/office/drawing/2014/main" val="20009"/>
                    </a:ext>
                  </a:extLst>
                </a:gridCol>
                <a:gridCol w="181368">
                  <a:extLst>
                    <a:ext uri="{9D8B030D-6E8A-4147-A177-3AD203B41FA5}">
                      <a16:colId xmlns:a16="http://schemas.microsoft.com/office/drawing/2014/main" val="20010"/>
                    </a:ext>
                  </a:extLst>
                </a:gridCol>
                <a:gridCol w="181368">
                  <a:extLst>
                    <a:ext uri="{9D8B030D-6E8A-4147-A177-3AD203B41FA5}">
                      <a16:colId xmlns:a16="http://schemas.microsoft.com/office/drawing/2014/main" val="20011"/>
                    </a:ext>
                  </a:extLst>
                </a:gridCol>
                <a:gridCol w="181368">
                  <a:extLst>
                    <a:ext uri="{9D8B030D-6E8A-4147-A177-3AD203B41FA5}">
                      <a16:colId xmlns:a16="http://schemas.microsoft.com/office/drawing/2014/main" val="20012"/>
                    </a:ext>
                  </a:extLst>
                </a:gridCol>
                <a:gridCol w="181368">
                  <a:extLst>
                    <a:ext uri="{9D8B030D-6E8A-4147-A177-3AD203B41FA5}">
                      <a16:colId xmlns:a16="http://schemas.microsoft.com/office/drawing/2014/main" val="20013"/>
                    </a:ext>
                  </a:extLst>
                </a:gridCol>
                <a:gridCol w="181368">
                  <a:extLst>
                    <a:ext uri="{9D8B030D-6E8A-4147-A177-3AD203B41FA5}">
                      <a16:colId xmlns:a16="http://schemas.microsoft.com/office/drawing/2014/main" val="20014"/>
                    </a:ext>
                  </a:extLst>
                </a:gridCol>
                <a:gridCol w="181368">
                  <a:extLst>
                    <a:ext uri="{9D8B030D-6E8A-4147-A177-3AD203B41FA5}">
                      <a16:colId xmlns:a16="http://schemas.microsoft.com/office/drawing/2014/main" val="20015"/>
                    </a:ext>
                  </a:extLst>
                </a:gridCol>
                <a:gridCol w="181368">
                  <a:extLst>
                    <a:ext uri="{9D8B030D-6E8A-4147-A177-3AD203B41FA5}">
                      <a16:colId xmlns:a16="http://schemas.microsoft.com/office/drawing/2014/main" val="20016"/>
                    </a:ext>
                  </a:extLst>
                </a:gridCol>
                <a:gridCol w="181368">
                  <a:extLst>
                    <a:ext uri="{9D8B030D-6E8A-4147-A177-3AD203B41FA5}">
                      <a16:colId xmlns:a16="http://schemas.microsoft.com/office/drawing/2014/main" val="20017"/>
                    </a:ext>
                  </a:extLst>
                </a:gridCol>
                <a:gridCol w="181368">
                  <a:extLst>
                    <a:ext uri="{9D8B030D-6E8A-4147-A177-3AD203B41FA5}">
                      <a16:colId xmlns:a16="http://schemas.microsoft.com/office/drawing/2014/main" val="20018"/>
                    </a:ext>
                  </a:extLst>
                </a:gridCol>
                <a:gridCol w="181368">
                  <a:extLst>
                    <a:ext uri="{9D8B030D-6E8A-4147-A177-3AD203B41FA5}">
                      <a16:colId xmlns:a16="http://schemas.microsoft.com/office/drawing/2014/main" val="20019"/>
                    </a:ext>
                  </a:extLst>
                </a:gridCol>
                <a:gridCol w="181368">
                  <a:extLst>
                    <a:ext uri="{9D8B030D-6E8A-4147-A177-3AD203B41FA5}">
                      <a16:colId xmlns:a16="http://schemas.microsoft.com/office/drawing/2014/main" val="3177028782"/>
                    </a:ext>
                  </a:extLst>
                </a:gridCol>
              </a:tblGrid>
              <a:tr h="174275">
                <a:tc gridSpan="21">
                  <a:txBody>
                    <a:bodyPr/>
                    <a:lstStyle/>
                    <a:p>
                      <a:pPr marL="0" marR="0" lvl="0" indent="0" algn="l" rtl="0">
                        <a:lnSpc>
                          <a:spcPct val="100000"/>
                        </a:lnSpc>
                        <a:spcBef>
                          <a:spcPts val="0"/>
                        </a:spcBef>
                        <a:spcAft>
                          <a:spcPts val="0"/>
                        </a:spcAft>
                        <a:buNone/>
                      </a:pPr>
                      <a:r>
                        <a:rPr lang="en-US" sz="600" b="1" dirty="0">
                          <a:latin typeface="Arial" panose="020B0604020202020204" pitchFamily="34" charset="0"/>
                          <a:cs typeface="Arial" panose="020B0604020202020204" pitchFamily="34" charset="0"/>
                        </a:rPr>
                        <a:t>No. at Risk</a:t>
                      </a:r>
                      <a:endParaRPr sz="600" b="1"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None/>
                      </a:pPr>
                      <a:endParaRPr sz="700" dirty="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600" b="1"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648815739"/>
                  </a:ext>
                </a:extLst>
              </a:tr>
              <a:tr h="174275">
                <a:tc>
                  <a:txBody>
                    <a:bodyPr/>
                    <a:lstStyle/>
                    <a:p>
                      <a:pPr marL="0" marR="0" lvl="0" indent="0" algn="l" rtl="0">
                        <a:lnSpc>
                          <a:spcPct val="100000"/>
                        </a:lnSpc>
                        <a:spcBef>
                          <a:spcPts val="0"/>
                        </a:spcBef>
                        <a:spcAft>
                          <a:spcPts val="0"/>
                        </a:spcAft>
                        <a:buNone/>
                      </a:pPr>
                      <a:r>
                        <a:rPr lang="en-US" sz="600" dirty="0">
                          <a:latin typeface="Arial" panose="020B0604020202020204" pitchFamily="34" charset="0"/>
                          <a:cs typeface="Arial" panose="020B0604020202020204" pitchFamily="34" charset="0"/>
                        </a:rPr>
                        <a:t>Acalabrutinib</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268</a:t>
                      </a:r>
                      <a:endParaRPr sz="600" dirty="0">
                        <a:latin typeface="Arial" panose="020B0604020202020204" pitchFamily="34" charset="0"/>
                        <a:cs typeface="Arial" panose="020B0604020202020204" pitchFamily="34" charset="0"/>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259</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247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242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236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231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223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218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210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196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183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155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127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95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59</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32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4</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dirty="0">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74275">
                <a:tc>
                  <a:txBody>
                    <a:bodyPr/>
                    <a:lstStyle/>
                    <a:p>
                      <a:pPr marL="0" marR="0" lvl="0" indent="0" algn="l" rtl="0">
                        <a:lnSpc>
                          <a:spcPct val="100000"/>
                        </a:lnSpc>
                        <a:spcBef>
                          <a:spcPts val="0"/>
                        </a:spcBef>
                        <a:spcAft>
                          <a:spcPts val="0"/>
                        </a:spcAft>
                        <a:buNone/>
                      </a:pPr>
                      <a:r>
                        <a:rPr lang="en-US" sz="600" dirty="0">
                          <a:latin typeface="Arial" panose="020B0604020202020204" pitchFamily="34" charset="0"/>
                          <a:cs typeface="Arial" panose="020B0604020202020204" pitchFamily="34" charset="0"/>
                        </a:rPr>
                        <a:t>Ibrutinib</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265</a:t>
                      </a:r>
                      <a:endParaRPr sz="600" dirty="0">
                        <a:latin typeface="Arial" panose="020B0604020202020204" pitchFamily="34" charset="0"/>
                        <a:cs typeface="Arial" panose="020B0604020202020204" pitchFamily="34" charset="0"/>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252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241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233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227</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220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212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203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194</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191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186</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173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143</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121</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88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60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28</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15</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u="none" strike="noStrike" cap="none" dirty="0">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600" dirty="0">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44" name="Google Shape;1699;p66">
            <a:extLst>
              <a:ext uri="{FF2B5EF4-FFF2-40B4-BE49-F238E27FC236}">
                <a16:creationId xmlns:a16="http://schemas.microsoft.com/office/drawing/2014/main" id="{D2EE8D4B-670D-945B-9301-48A1E96243EA}"/>
              </a:ext>
            </a:extLst>
          </p:cNvPr>
          <p:cNvGraphicFramePr/>
          <p:nvPr>
            <p:extLst>
              <p:ext uri="{D42A27DB-BD31-4B8C-83A1-F6EECF244321}">
                <p14:modId xmlns:p14="http://schemas.microsoft.com/office/powerpoint/2010/main" val="2573218047"/>
              </p:ext>
            </p:extLst>
          </p:nvPr>
        </p:nvGraphicFramePr>
        <p:xfrm>
          <a:off x="5401982" y="3028519"/>
          <a:ext cx="3101254" cy="500965"/>
        </p:xfrm>
        <a:graphic>
          <a:graphicData uri="http://schemas.openxmlformats.org/drawingml/2006/table">
            <a:tbl>
              <a:tblPr firstRow="1">
                <a:tableStyleId>{2D5ABB26-0587-4C30-8999-92F81FD0307C}</a:tableStyleId>
              </a:tblPr>
              <a:tblGrid>
                <a:gridCol w="73152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723814">
                  <a:extLst>
                    <a:ext uri="{9D8B030D-6E8A-4147-A177-3AD203B41FA5}">
                      <a16:colId xmlns:a16="http://schemas.microsoft.com/office/drawing/2014/main" val="20003"/>
                    </a:ext>
                  </a:extLst>
                </a:gridCol>
              </a:tblGrid>
              <a:tr h="180925">
                <a:tc>
                  <a:txBody>
                    <a:bodyPr/>
                    <a:lstStyle/>
                    <a:p>
                      <a:pPr marL="0" marR="0" lvl="0" indent="0" algn="l" rtl="0">
                        <a:lnSpc>
                          <a:spcPct val="100000"/>
                        </a:lnSpc>
                        <a:spcBef>
                          <a:spcPts val="0"/>
                        </a:spcBef>
                        <a:spcAft>
                          <a:spcPts val="0"/>
                        </a:spcAft>
                        <a:buNone/>
                      </a:pPr>
                      <a:endParaRPr sz="700"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Events, n (%)</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Median </a:t>
                      </a:r>
                      <a:br>
                        <a:rPr lang="en-US" sz="700" b="1" u="none" strike="noStrike" cap="none" dirty="0"/>
                      </a:br>
                      <a:r>
                        <a:rPr lang="en-US" sz="700" b="1" u="none" strike="noStrike" cap="none" dirty="0"/>
                        <a:t>(95% CI)</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700" b="1" u="none" strike="noStrike" cap="none" dirty="0"/>
                        <a:t>HR </a:t>
                      </a:r>
                      <a:br>
                        <a:rPr lang="en-US" sz="700" b="1" u="none" strike="noStrike" cap="none" dirty="0"/>
                      </a:br>
                      <a:r>
                        <a:rPr lang="en-US" sz="700" b="1" u="none" strike="noStrike" cap="none" dirty="0"/>
                        <a:t>(95% CI)</a:t>
                      </a:r>
                      <a:endParaRPr sz="700" b="1" u="none" strike="noStrike" cap="none" dirty="0">
                        <a:solidFill>
                          <a:schemeClr val="dk1"/>
                        </a:solidFill>
                      </a:endParaRPr>
                    </a:p>
                  </a:txBody>
                  <a:tcPr marL="91450" marR="91450"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0925">
                <a:tc>
                  <a:txBody>
                    <a:bodyPr/>
                    <a:lstStyle/>
                    <a:p>
                      <a:pPr marL="0" marR="0" lvl="0" indent="0" algn="l" rtl="0">
                        <a:lnSpc>
                          <a:spcPct val="100000"/>
                        </a:lnSpc>
                        <a:spcBef>
                          <a:spcPts val="0"/>
                        </a:spcBef>
                        <a:spcAft>
                          <a:spcPts val="0"/>
                        </a:spcAft>
                        <a:buNone/>
                      </a:pPr>
                      <a:r>
                        <a:rPr lang="en-US" sz="700" u="none" strike="noStrike" cap="none" dirty="0"/>
                        <a:t>Acalabrutinib</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dirty="0"/>
                        <a:t>63 (23.5)</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US" sz="700" u="none" strike="noStrike" cap="none" dirty="0">
                          <a:solidFill>
                            <a:schemeClr val="dk1"/>
                          </a:solidFill>
                        </a:rPr>
                        <a:t>NE (NE-NE)</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tc rowSpan="2">
                  <a:txBody>
                    <a:bodyPr/>
                    <a:lstStyle/>
                    <a:p>
                      <a:pPr marL="0" marR="0" lvl="0" indent="0" algn="ctr" rtl="0">
                        <a:lnSpc>
                          <a:spcPct val="100000"/>
                        </a:lnSpc>
                        <a:spcBef>
                          <a:spcPts val="0"/>
                        </a:spcBef>
                        <a:spcAft>
                          <a:spcPts val="0"/>
                        </a:spcAft>
                        <a:buNone/>
                      </a:pPr>
                      <a:r>
                        <a:rPr lang="en-US" sz="700" u="none" strike="noStrike" cap="none" dirty="0">
                          <a:solidFill>
                            <a:schemeClr val="dk1"/>
                          </a:solidFill>
                        </a:rPr>
                        <a:t>0.82 </a:t>
                      </a:r>
                    </a:p>
                    <a:p>
                      <a:pPr marL="0" marR="0" lvl="0" indent="0" algn="ctr" rtl="0">
                        <a:lnSpc>
                          <a:spcPct val="100000"/>
                        </a:lnSpc>
                        <a:spcBef>
                          <a:spcPts val="0"/>
                        </a:spcBef>
                        <a:spcAft>
                          <a:spcPts val="0"/>
                        </a:spcAft>
                        <a:buNone/>
                      </a:pPr>
                      <a:r>
                        <a:rPr lang="en-US" sz="700" u="none" strike="noStrike" cap="none" dirty="0">
                          <a:solidFill>
                            <a:schemeClr val="dk1"/>
                          </a:solidFill>
                        </a:rPr>
                        <a:t>(0.59-</a:t>
                      </a:r>
                      <a:r>
                        <a:rPr lang="en-US" sz="700" u="none" strike="noStrike" cap="none" baseline="0" dirty="0">
                          <a:solidFill>
                            <a:schemeClr val="dk1"/>
                          </a:solidFill>
                        </a:rPr>
                        <a:t>1.15)</a:t>
                      </a:r>
                      <a:endParaRPr sz="700" u="none" strike="noStrike" cap="none" dirty="0">
                        <a:solidFill>
                          <a:schemeClr val="dk1"/>
                        </a:solidFill>
                      </a:endParaRPr>
                    </a:p>
                  </a:txBody>
                  <a:tcPr marL="91450" marR="9145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5914">
                <a:tc>
                  <a:txBody>
                    <a:bodyPr/>
                    <a:lstStyle/>
                    <a:p>
                      <a:pPr marL="0" marR="0" lvl="0" indent="0" algn="l" rtl="0">
                        <a:lnSpc>
                          <a:spcPct val="100000"/>
                        </a:lnSpc>
                        <a:spcBef>
                          <a:spcPts val="0"/>
                        </a:spcBef>
                        <a:spcAft>
                          <a:spcPts val="0"/>
                        </a:spcAft>
                        <a:buNone/>
                      </a:pPr>
                      <a:r>
                        <a:rPr lang="en-US" sz="700" u="none" strike="noStrike" cap="none" dirty="0"/>
                        <a:t>Ibrutinib</a:t>
                      </a:r>
                      <a:endParaRPr sz="700" u="none" strike="noStrike" cap="none" dirty="0">
                        <a:solidFill>
                          <a:schemeClr val="dk1"/>
                        </a:solidFill>
                      </a:endParaRPr>
                    </a:p>
                  </a:txBody>
                  <a:tcPr marL="91450" marR="91450" marT="0" marB="0" anchor="ctr"/>
                </a:tc>
                <a:tc>
                  <a:txBody>
                    <a:bodyPr/>
                    <a:lstStyle/>
                    <a:p>
                      <a:pPr marL="0" marR="0" lvl="0" indent="0" algn="ctr" rtl="0">
                        <a:lnSpc>
                          <a:spcPct val="100000"/>
                        </a:lnSpc>
                        <a:spcBef>
                          <a:spcPts val="0"/>
                        </a:spcBef>
                        <a:spcAft>
                          <a:spcPts val="0"/>
                        </a:spcAft>
                        <a:buNone/>
                      </a:pPr>
                      <a:r>
                        <a:rPr lang="en-US" sz="700" u="none" strike="noStrike" cap="none" dirty="0"/>
                        <a:t>73</a:t>
                      </a:r>
                      <a:r>
                        <a:rPr lang="en-US" sz="700" u="none" strike="noStrike" cap="none" baseline="0" dirty="0"/>
                        <a:t> (27.5</a:t>
                      </a:r>
                      <a:r>
                        <a:rPr lang="en-US" sz="700" u="none" strike="noStrike" cap="none" dirty="0"/>
                        <a:t>)</a:t>
                      </a:r>
                      <a:endParaRPr sz="700" u="none" strike="noStrike" cap="none" dirty="0">
                        <a:solidFill>
                          <a:schemeClr val="dk1"/>
                        </a:solidFill>
                      </a:endParaRPr>
                    </a:p>
                  </a:txBody>
                  <a:tcPr marL="91450" marR="9145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u="none" strike="noStrike" cap="none" dirty="0">
                          <a:solidFill>
                            <a:schemeClr val="dk1"/>
                          </a:solidFill>
                        </a:rPr>
                        <a:t>NE (NE-NE)</a:t>
                      </a:r>
                    </a:p>
                  </a:txBody>
                  <a:tcPr marL="91450" marR="91450" marT="0" marB="0" anchor="ctr"/>
                </a:tc>
                <a:tc vMerge="1">
                  <a:txBody>
                    <a:bodyPr/>
                    <a:lstStyle/>
                    <a:p>
                      <a:endParaRPr lang="en-US"/>
                    </a:p>
                  </a:txBody>
                  <a:tcPr/>
                </a:tc>
                <a:extLst>
                  <a:ext uri="{0D108BD9-81ED-4DB2-BD59-A6C34878D82A}">
                    <a16:rowId xmlns:a16="http://schemas.microsoft.com/office/drawing/2014/main" val="10002"/>
                  </a:ext>
                </a:extLst>
              </a:tr>
            </a:tbl>
          </a:graphicData>
        </a:graphic>
      </p:graphicFrame>
      <p:grpSp>
        <p:nvGrpSpPr>
          <p:cNvPr id="145" name="Group 144">
            <a:extLst>
              <a:ext uri="{FF2B5EF4-FFF2-40B4-BE49-F238E27FC236}">
                <a16:creationId xmlns:a16="http://schemas.microsoft.com/office/drawing/2014/main" id="{A8FC5BC4-F49F-9027-9EAA-A977AD5A66A1}"/>
              </a:ext>
            </a:extLst>
          </p:cNvPr>
          <p:cNvGrpSpPr/>
          <p:nvPr/>
        </p:nvGrpSpPr>
        <p:grpSpPr>
          <a:xfrm>
            <a:off x="4584663" y="1131479"/>
            <a:ext cx="4312317" cy="3137919"/>
            <a:chOff x="4530873" y="1265267"/>
            <a:chExt cx="4312317" cy="3137919"/>
          </a:xfrm>
        </p:grpSpPr>
        <p:grpSp>
          <p:nvGrpSpPr>
            <p:cNvPr id="146" name="Group 145">
              <a:extLst>
                <a:ext uri="{FF2B5EF4-FFF2-40B4-BE49-F238E27FC236}">
                  <a16:creationId xmlns:a16="http://schemas.microsoft.com/office/drawing/2014/main" id="{980020A9-EFF1-B343-B050-7D07C75F5D70}"/>
                </a:ext>
              </a:extLst>
            </p:cNvPr>
            <p:cNvGrpSpPr/>
            <p:nvPr/>
          </p:nvGrpSpPr>
          <p:grpSpPr>
            <a:xfrm>
              <a:off x="4971913" y="1279488"/>
              <a:ext cx="3766352" cy="1069527"/>
              <a:chOff x="4971913" y="1279488"/>
              <a:chExt cx="3766352" cy="1069527"/>
            </a:xfrm>
          </p:grpSpPr>
          <p:grpSp>
            <p:nvGrpSpPr>
              <p:cNvPr id="310" name="Group 309">
                <a:extLst>
                  <a:ext uri="{FF2B5EF4-FFF2-40B4-BE49-F238E27FC236}">
                    <a16:creationId xmlns:a16="http://schemas.microsoft.com/office/drawing/2014/main" id="{05E7F3CD-D173-3578-3E45-E1B0E3FD60BC}"/>
                  </a:ext>
                </a:extLst>
              </p:cNvPr>
              <p:cNvGrpSpPr/>
              <p:nvPr/>
            </p:nvGrpSpPr>
            <p:grpSpPr>
              <a:xfrm>
                <a:off x="8423930" y="2070640"/>
                <a:ext cx="314335" cy="277971"/>
                <a:chOff x="160143" y="1833767"/>
                <a:chExt cx="314335" cy="277971"/>
              </a:xfrm>
            </p:grpSpPr>
            <p:grpSp>
              <p:nvGrpSpPr>
                <p:cNvPr id="480" name="Group 479">
                  <a:extLst>
                    <a:ext uri="{FF2B5EF4-FFF2-40B4-BE49-F238E27FC236}">
                      <a16:creationId xmlns:a16="http://schemas.microsoft.com/office/drawing/2014/main" id="{FFD72E5E-4C98-B51C-5F78-C1CBA0E3EC25}"/>
                    </a:ext>
                  </a:extLst>
                </p:cNvPr>
                <p:cNvGrpSpPr/>
                <p:nvPr/>
              </p:nvGrpSpPr>
              <p:grpSpPr>
                <a:xfrm>
                  <a:off x="178804" y="1833767"/>
                  <a:ext cx="295674" cy="276999"/>
                  <a:chOff x="26404" y="1681367"/>
                  <a:chExt cx="295674" cy="276999"/>
                </a:xfrm>
              </p:grpSpPr>
              <p:sp>
                <p:nvSpPr>
                  <p:cNvPr id="482" name="TextBox 481">
                    <a:extLst>
                      <a:ext uri="{FF2B5EF4-FFF2-40B4-BE49-F238E27FC236}">
                        <a16:creationId xmlns:a16="http://schemas.microsoft.com/office/drawing/2014/main" id="{44B057E8-47FE-B9AF-2DC1-67A77E301F56}"/>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83" name="TextBox 482">
                    <a:extLst>
                      <a:ext uri="{FF2B5EF4-FFF2-40B4-BE49-F238E27FC236}">
                        <a16:creationId xmlns:a16="http://schemas.microsoft.com/office/drawing/2014/main" id="{AD09A5FB-B616-8FAA-8D8D-7A539DC9CEE6}"/>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481" name="TextBox 480">
                  <a:extLst>
                    <a:ext uri="{FF2B5EF4-FFF2-40B4-BE49-F238E27FC236}">
                      <a16:creationId xmlns:a16="http://schemas.microsoft.com/office/drawing/2014/main" id="{C88D3C41-38BA-A6F9-DB86-08F75082B0BC}"/>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11" name="Group 310">
                <a:extLst>
                  <a:ext uri="{FF2B5EF4-FFF2-40B4-BE49-F238E27FC236}">
                    <a16:creationId xmlns:a16="http://schemas.microsoft.com/office/drawing/2014/main" id="{65CE6DDE-2A8F-989B-C3E9-7B0A82A6AFFB}"/>
                  </a:ext>
                </a:extLst>
              </p:cNvPr>
              <p:cNvGrpSpPr/>
              <p:nvPr/>
            </p:nvGrpSpPr>
            <p:grpSpPr>
              <a:xfrm>
                <a:off x="4971913" y="1279488"/>
                <a:ext cx="3655479" cy="1069527"/>
                <a:chOff x="4971913" y="1279488"/>
                <a:chExt cx="3655479" cy="1069527"/>
              </a:xfrm>
            </p:grpSpPr>
            <p:sp>
              <p:nvSpPr>
                <p:cNvPr id="312" name="Freeform 311">
                  <a:extLst>
                    <a:ext uri="{FF2B5EF4-FFF2-40B4-BE49-F238E27FC236}">
                      <a16:creationId xmlns:a16="http://schemas.microsoft.com/office/drawing/2014/main" id="{085CDA7E-807F-895D-8EDC-4823145489D9}"/>
                    </a:ext>
                  </a:extLst>
                </p:cNvPr>
                <p:cNvSpPr/>
                <p:nvPr/>
              </p:nvSpPr>
              <p:spPr>
                <a:xfrm>
                  <a:off x="5109130" y="1419558"/>
                  <a:ext cx="3504134" cy="796104"/>
                </a:xfrm>
                <a:custGeom>
                  <a:avLst/>
                  <a:gdLst>
                    <a:gd name="connsiteX0" fmla="*/ 0 w 3504134"/>
                    <a:gd name="connsiteY0" fmla="*/ 0 h 796104"/>
                    <a:gd name="connsiteX1" fmla="*/ 0 w 3504134"/>
                    <a:gd name="connsiteY1" fmla="*/ 0 h 796104"/>
                    <a:gd name="connsiteX2" fmla="*/ 22380 w 3504134"/>
                    <a:gd name="connsiteY2" fmla="*/ 22380 h 796104"/>
                    <a:gd name="connsiteX3" fmla="*/ 44761 w 3504134"/>
                    <a:gd name="connsiteY3" fmla="*/ 35169 h 796104"/>
                    <a:gd name="connsiteX4" fmla="*/ 60747 w 3504134"/>
                    <a:gd name="connsiteY4" fmla="*/ 38366 h 796104"/>
                    <a:gd name="connsiteX5" fmla="*/ 70339 w 3504134"/>
                    <a:gd name="connsiteY5" fmla="*/ 41564 h 796104"/>
                    <a:gd name="connsiteX6" fmla="*/ 163057 w 3504134"/>
                    <a:gd name="connsiteY6" fmla="*/ 47958 h 796104"/>
                    <a:gd name="connsiteX7" fmla="*/ 182241 w 3504134"/>
                    <a:gd name="connsiteY7" fmla="*/ 54352 h 796104"/>
                    <a:gd name="connsiteX8" fmla="*/ 198227 w 3504134"/>
                    <a:gd name="connsiteY8" fmla="*/ 63944 h 796104"/>
                    <a:gd name="connsiteX9" fmla="*/ 204621 w 3504134"/>
                    <a:gd name="connsiteY9" fmla="*/ 70339 h 796104"/>
                    <a:gd name="connsiteX10" fmla="*/ 227001 w 3504134"/>
                    <a:gd name="connsiteY10" fmla="*/ 76733 h 796104"/>
                    <a:gd name="connsiteX11" fmla="*/ 268565 w 3504134"/>
                    <a:gd name="connsiteY11" fmla="*/ 83127 h 796104"/>
                    <a:gd name="connsiteX12" fmla="*/ 278157 w 3504134"/>
                    <a:gd name="connsiteY12" fmla="*/ 89522 h 796104"/>
                    <a:gd name="connsiteX13" fmla="*/ 287748 w 3504134"/>
                    <a:gd name="connsiteY13" fmla="*/ 92719 h 796104"/>
                    <a:gd name="connsiteX14" fmla="*/ 316523 w 3504134"/>
                    <a:gd name="connsiteY14" fmla="*/ 102311 h 796104"/>
                    <a:gd name="connsiteX15" fmla="*/ 326115 w 3504134"/>
                    <a:gd name="connsiteY15" fmla="*/ 108705 h 796104"/>
                    <a:gd name="connsiteX16" fmla="*/ 335706 w 3504134"/>
                    <a:gd name="connsiteY16" fmla="*/ 111902 h 796104"/>
                    <a:gd name="connsiteX17" fmla="*/ 348495 w 3504134"/>
                    <a:gd name="connsiteY17" fmla="*/ 115099 h 796104"/>
                    <a:gd name="connsiteX18" fmla="*/ 364481 w 3504134"/>
                    <a:gd name="connsiteY18" fmla="*/ 118297 h 796104"/>
                    <a:gd name="connsiteX19" fmla="*/ 383664 w 3504134"/>
                    <a:gd name="connsiteY19" fmla="*/ 124691 h 796104"/>
                    <a:gd name="connsiteX20" fmla="*/ 393256 w 3504134"/>
                    <a:gd name="connsiteY20" fmla="*/ 127888 h 796104"/>
                    <a:gd name="connsiteX21" fmla="*/ 415636 w 3504134"/>
                    <a:gd name="connsiteY21" fmla="*/ 140677 h 796104"/>
                    <a:gd name="connsiteX22" fmla="*/ 441214 w 3504134"/>
                    <a:gd name="connsiteY22" fmla="*/ 147071 h 796104"/>
                    <a:gd name="connsiteX23" fmla="*/ 466792 w 3504134"/>
                    <a:gd name="connsiteY23" fmla="*/ 156663 h 796104"/>
                    <a:gd name="connsiteX24" fmla="*/ 476383 w 3504134"/>
                    <a:gd name="connsiteY24" fmla="*/ 159860 h 796104"/>
                    <a:gd name="connsiteX25" fmla="*/ 514750 w 3504134"/>
                    <a:gd name="connsiteY25" fmla="*/ 163057 h 796104"/>
                    <a:gd name="connsiteX26" fmla="*/ 703385 w 3504134"/>
                    <a:gd name="connsiteY26" fmla="*/ 163057 h 796104"/>
                    <a:gd name="connsiteX27" fmla="*/ 738554 w 3504134"/>
                    <a:gd name="connsiteY27" fmla="*/ 172649 h 796104"/>
                    <a:gd name="connsiteX28" fmla="*/ 748146 w 3504134"/>
                    <a:gd name="connsiteY28" fmla="*/ 179043 h 796104"/>
                    <a:gd name="connsiteX29" fmla="*/ 754540 w 3504134"/>
                    <a:gd name="connsiteY29" fmla="*/ 185438 h 796104"/>
                    <a:gd name="connsiteX30" fmla="*/ 773723 w 3504134"/>
                    <a:gd name="connsiteY30" fmla="*/ 191832 h 796104"/>
                    <a:gd name="connsiteX31" fmla="*/ 792906 w 3504134"/>
                    <a:gd name="connsiteY31" fmla="*/ 201424 h 796104"/>
                    <a:gd name="connsiteX32" fmla="*/ 799301 w 3504134"/>
                    <a:gd name="connsiteY32" fmla="*/ 207818 h 796104"/>
                    <a:gd name="connsiteX33" fmla="*/ 908006 w 3504134"/>
                    <a:gd name="connsiteY33" fmla="*/ 220607 h 796104"/>
                    <a:gd name="connsiteX34" fmla="*/ 920794 w 3504134"/>
                    <a:gd name="connsiteY34" fmla="*/ 227001 h 796104"/>
                    <a:gd name="connsiteX35" fmla="*/ 930386 w 3504134"/>
                    <a:gd name="connsiteY35" fmla="*/ 233396 h 796104"/>
                    <a:gd name="connsiteX36" fmla="*/ 965555 w 3504134"/>
                    <a:gd name="connsiteY36" fmla="*/ 242987 h 796104"/>
                    <a:gd name="connsiteX37" fmla="*/ 997527 w 3504134"/>
                    <a:gd name="connsiteY37" fmla="*/ 252579 h 796104"/>
                    <a:gd name="connsiteX38" fmla="*/ 1045485 w 3504134"/>
                    <a:gd name="connsiteY38" fmla="*/ 255776 h 796104"/>
                    <a:gd name="connsiteX39" fmla="*/ 1067866 w 3504134"/>
                    <a:gd name="connsiteY39" fmla="*/ 262171 h 796104"/>
                    <a:gd name="connsiteX40" fmla="*/ 1080655 w 3504134"/>
                    <a:gd name="connsiteY40" fmla="*/ 265368 h 796104"/>
                    <a:gd name="connsiteX41" fmla="*/ 1218134 w 3504134"/>
                    <a:gd name="connsiteY41" fmla="*/ 262171 h 796104"/>
                    <a:gd name="connsiteX42" fmla="*/ 1218134 w 3504134"/>
                    <a:gd name="connsiteY42" fmla="*/ 262171 h 796104"/>
                    <a:gd name="connsiteX43" fmla="*/ 1243712 w 3504134"/>
                    <a:gd name="connsiteY43" fmla="*/ 274959 h 796104"/>
                    <a:gd name="connsiteX44" fmla="*/ 1266092 w 3504134"/>
                    <a:gd name="connsiteY44" fmla="*/ 281354 h 796104"/>
                    <a:gd name="connsiteX45" fmla="*/ 1275684 w 3504134"/>
                    <a:gd name="connsiteY45" fmla="*/ 287748 h 796104"/>
                    <a:gd name="connsiteX46" fmla="*/ 1294867 w 3504134"/>
                    <a:gd name="connsiteY46" fmla="*/ 294143 h 796104"/>
                    <a:gd name="connsiteX47" fmla="*/ 1304459 w 3504134"/>
                    <a:gd name="connsiteY47" fmla="*/ 300537 h 796104"/>
                    <a:gd name="connsiteX48" fmla="*/ 1326839 w 3504134"/>
                    <a:gd name="connsiteY48" fmla="*/ 303734 h 796104"/>
                    <a:gd name="connsiteX49" fmla="*/ 1342825 w 3504134"/>
                    <a:gd name="connsiteY49" fmla="*/ 306932 h 796104"/>
                    <a:gd name="connsiteX50" fmla="*/ 1362008 w 3504134"/>
                    <a:gd name="connsiteY50" fmla="*/ 313326 h 796104"/>
                    <a:gd name="connsiteX51" fmla="*/ 1371600 w 3504134"/>
                    <a:gd name="connsiteY51" fmla="*/ 316523 h 796104"/>
                    <a:gd name="connsiteX52" fmla="*/ 1390783 w 3504134"/>
                    <a:gd name="connsiteY52" fmla="*/ 322918 h 796104"/>
                    <a:gd name="connsiteX53" fmla="*/ 1515474 w 3504134"/>
                    <a:gd name="connsiteY53" fmla="*/ 322918 h 796104"/>
                    <a:gd name="connsiteX54" fmla="*/ 1521869 w 3504134"/>
                    <a:gd name="connsiteY54" fmla="*/ 342101 h 796104"/>
                    <a:gd name="connsiteX55" fmla="*/ 1579418 w 3504134"/>
                    <a:gd name="connsiteY55" fmla="*/ 342101 h 796104"/>
                    <a:gd name="connsiteX56" fmla="*/ 1589010 w 3504134"/>
                    <a:gd name="connsiteY56" fmla="*/ 351692 h 796104"/>
                    <a:gd name="connsiteX57" fmla="*/ 1694518 w 3504134"/>
                    <a:gd name="connsiteY57" fmla="*/ 351692 h 796104"/>
                    <a:gd name="connsiteX58" fmla="*/ 1710504 w 3504134"/>
                    <a:gd name="connsiteY58" fmla="*/ 370876 h 796104"/>
                    <a:gd name="connsiteX59" fmla="*/ 1777645 w 3504134"/>
                    <a:gd name="connsiteY59" fmla="*/ 370876 h 796104"/>
                    <a:gd name="connsiteX60" fmla="*/ 1825603 w 3504134"/>
                    <a:gd name="connsiteY60" fmla="*/ 402848 h 796104"/>
                    <a:gd name="connsiteX61" fmla="*/ 1934308 w 3504134"/>
                    <a:gd name="connsiteY61" fmla="*/ 402848 h 796104"/>
                    <a:gd name="connsiteX62" fmla="*/ 1947097 w 3504134"/>
                    <a:gd name="connsiteY62" fmla="*/ 422031 h 796104"/>
                    <a:gd name="connsiteX63" fmla="*/ 2039815 w 3504134"/>
                    <a:gd name="connsiteY63" fmla="*/ 422031 h 796104"/>
                    <a:gd name="connsiteX64" fmla="*/ 2084576 w 3504134"/>
                    <a:gd name="connsiteY64" fmla="*/ 441214 h 796104"/>
                    <a:gd name="connsiteX65" fmla="*/ 2270014 w 3504134"/>
                    <a:gd name="connsiteY65" fmla="*/ 441214 h 796104"/>
                    <a:gd name="connsiteX66" fmla="*/ 2321169 w 3504134"/>
                    <a:gd name="connsiteY66" fmla="*/ 460397 h 796104"/>
                    <a:gd name="connsiteX67" fmla="*/ 2413888 w 3504134"/>
                    <a:gd name="connsiteY67" fmla="*/ 460397 h 796104"/>
                    <a:gd name="connsiteX68" fmla="*/ 2449057 w 3504134"/>
                    <a:gd name="connsiteY68" fmla="*/ 495566 h 796104"/>
                    <a:gd name="connsiteX69" fmla="*/ 2535382 w 3504134"/>
                    <a:gd name="connsiteY69" fmla="*/ 495566 h 796104"/>
                    <a:gd name="connsiteX70" fmla="*/ 2605720 w 3504134"/>
                    <a:gd name="connsiteY70" fmla="*/ 517947 h 796104"/>
                    <a:gd name="connsiteX71" fmla="*/ 2842313 w 3504134"/>
                    <a:gd name="connsiteY71" fmla="*/ 610666 h 796104"/>
                    <a:gd name="connsiteX72" fmla="*/ 2912652 w 3504134"/>
                    <a:gd name="connsiteY72" fmla="*/ 639441 h 796104"/>
                    <a:gd name="connsiteX73" fmla="*/ 2912652 w 3504134"/>
                    <a:gd name="connsiteY73" fmla="*/ 639441 h 796104"/>
                    <a:gd name="connsiteX74" fmla="*/ 3037343 w 3504134"/>
                    <a:gd name="connsiteY74" fmla="*/ 639441 h 796104"/>
                    <a:gd name="connsiteX75" fmla="*/ 3037343 w 3504134"/>
                    <a:gd name="connsiteY75" fmla="*/ 696990 h 796104"/>
                    <a:gd name="connsiteX76" fmla="*/ 3270739 w 3504134"/>
                    <a:gd name="connsiteY76" fmla="*/ 696990 h 796104"/>
                    <a:gd name="connsiteX77" fmla="*/ 3270739 w 3504134"/>
                    <a:gd name="connsiteY77" fmla="*/ 796104 h 796104"/>
                    <a:gd name="connsiteX78" fmla="*/ 3504134 w 3504134"/>
                    <a:gd name="connsiteY78" fmla="*/ 796104 h 7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04134" h="796104">
                      <a:moveTo>
                        <a:pt x="0" y="0"/>
                      </a:moveTo>
                      <a:lnTo>
                        <a:pt x="0" y="0"/>
                      </a:lnTo>
                      <a:cubicBezTo>
                        <a:pt x="7460" y="7460"/>
                        <a:pt x="14538" y="15322"/>
                        <a:pt x="22380" y="22380"/>
                      </a:cubicBezTo>
                      <a:cubicBezTo>
                        <a:pt x="26509" y="26096"/>
                        <a:pt x="40229" y="33659"/>
                        <a:pt x="44761" y="35169"/>
                      </a:cubicBezTo>
                      <a:cubicBezTo>
                        <a:pt x="49916" y="36887"/>
                        <a:pt x="55475" y="37048"/>
                        <a:pt x="60747" y="38366"/>
                      </a:cubicBezTo>
                      <a:cubicBezTo>
                        <a:pt x="64017" y="39183"/>
                        <a:pt x="66983" y="41249"/>
                        <a:pt x="70339" y="41564"/>
                      </a:cubicBezTo>
                      <a:cubicBezTo>
                        <a:pt x="101183" y="44456"/>
                        <a:pt x="132151" y="45827"/>
                        <a:pt x="163057" y="47958"/>
                      </a:cubicBezTo>
                      <a:cubicBezTo>
                        <a:pt x="169452" y="50089"/>
                        <a:pt x="177475" y="49585"/>
                        <a:pt x="182241" y="54352"/>
                      </a:cubicBezTo>
                      <a:cubicBezTo>
                        <a:pt x="191018" y="63130"/>
                        <a:pt x="185775" y="59794"/>
                        <a:pt x="198227" y="63944"/>
                      </a:cubicBezTo>
                      <a:cubicBezTo>
                        <a:pt x="200358" y="66076"/>
                        <a:pt x="202036" y="68788"/>
                        <a:pt x="204621" y="70339"/>
                      </a:cubicBezTo>
                      <a:cubicBezTo>
                        <a:pt x="208104" y="72429"/>
                        <a:pt x="224343" y="75974"/>
                        <a:pt x="227001" y="76733"/>
                      </a:cubicBezTo>
                      <a:cubicBezTo>
                        <a:pt x="251817" y="83823"/>
                        <a:pt x="217150" y="77986"/>
                        <a:pt x="268565" y="83127"/>
                      </a:cubicBezTo>
                      <a:cubicBezTo>
                        <a:pt x="271762" y="85259"/>
                        <a:pt x="274720" y="87803"/>
                        <a:pt x="278157" y="89522"/>
                      </a:cubicBezTo>
                      <a:cubicBezTo>
                        <a:pt x="281171" y="91029"/>
                        <a:pt x="284593" y="91536"/>
                        <a:pt x="287748" y="92719"/>
                      </a:cubicBezTo>
                      <a:cubicBezTo>
                        <a:pt x="311828" y="101749"/>
                        <a:pt x="295093" y="96952"/>
                        <a:pt x="316523" y="102311"/>
                      </a:cubicBezTo>
                      <a:cubicBezTo>
                        <a:pt x="319720" y="104442"/>
                        <a:pt x="322678" y="106987"/>
                        <a:pt x="326115" y="108705"/>
                      </a:cubicBezTo>
                      <a:cubicBezTo>
                        <a:pt x="329129" y="110212"/>
                        <a:pt x="332466" y="110976"/>
                        <a:pt x="335706" y="111902"/>
                      </a:cubicBezTo>
                      <a:cubicBezTo>
                        <a:pt x="339931" y="113109"/>
                        <a:pt x="344205" y="114146"/>
                        <a:pt x="348495" y="115099"/>
                      </a:cubicBezTo>
                      <a:cubicBezTo>
                        <a:pt x="353800" y="116278"/>
                        <a:pt x="359238" y="116867"/>
                        <a:pt x="364481" y="118297"/>
                      </a:cubicBezTo>
                      <a:cubicBezTo>
                        <a:pt x="370984" y="120071"/>
                        <a:pt x="377270" y="122560"/>
                        <a:pt x="383664" y="124691"/>
                      </a:cubicBezTo>
                      <a:lnTo>
                        <a:pt x="393256" y="127888"/>
                      </a:lnTo>
                      <a:cubicBezTo>
                        <a:pt x="400272" y="132566"/>
                        <a:pt x="407523" y="137973"/>
                        <a:pt x="415636" y="140677"/>
                      </a:cubicBezTo>
                      <a:cubicBezTo>
                        <a:pt x="423973" y="143456"/>
                        <a:pt x="441214" y="147071"/>
                        <a:pt x="441214" y="147071"/>
                      </a:cubicBezTo>
                      <a:cubicBezTo>
                        <a:pt x="461081" y="157005"/>
                        <a:pt x="446477" y="150859"/>
                        <a:pt x="466792" y="156663"/>
                      </a:cubicBezTo>
                      <a:cubicBezTo>
                        <a:pt x="470032" y="157589"/>
                        <a:pt x="473043" y="159415"/>
                        <a:pt x="476383" y="159860"/>
                      </a:cubicBezTo>
                      <a:cubicBezTo>
                        <a:pt x="489104" y="161556"/>
                        <a:pt x="501961" y="161991"/>
                        <a:pt x="514750" y="163057"/>
                      </a:cubicBezTo>
                      <a:cubicBezTo>
                        <a:pt x="607572" y="159856"/>
                        <a:pt x="609527" y="157693"/>
                        <a:pt x="703385" y="163057"/>
                      </a:cubicBezTo>
                      <a:cubicBezTo>
                        <a:pt x="709951" y="163432"/>
                        <a:pt x="734096" y="169678"/>
                        <a:pt x="738554" y="172649"/>
                      </a:cubicBezTo>
                      <a:cubicBezTo>
                        <a:pt x="741751" y="174780"/>
                        <a:pt x="745145" y="176643"/>
                        <a:pt x="748146" y="179043"/>
                      </a:cubicBezTo>
                      <a:cubicBezTo>
                        <a:pt x="750500" y="180926"/>
                        <a:pt x="751844" y="184090"/>
                        <a:pt x="754540" y="185438"/>
                      </a:cubicBezTo>
                      <a:cubicBezTo>
                        <a:pt x="760569" y="188452"/>
                        <a:pt x="773723" y="191832"/>
                        <a:pt x="773723" y="191832"/>
                      </a:cubicBezTo>
                      <a:cubicBezTo>
                        <a:pt x="788614" y="206723"/>
                        <a:pt x="769338" y="189641"/>
                        <a:pt x="792906" y="201424"/>
                      </a:cubicBezTo>
                      <a:cubicBezTo>
                        <a:pt x="795602" y="202772"/>
                        <a:pt x="796605" y="206470"/>
                        <a:pt x="799301" y="207818"/>
                      </a:cubicBezTo>
                      <a:cubicBezTo>
                        <a:pt x="828372" y="222354"/>
                        <a:pt x="893842" y="219595"/>
                        <a:pt x="908006" y="220607"/>
                      </a:cubicBezTo>
                      <a:cubicBezTo>
                        <a:pt x="912269" y="222738"/>
                        <a:pt x="916656" y="224636"/>
                        <a:pt x="920794" y="227001"/>
                      </a:cubicBezTo>
                      <a:cubicBezTo>
                        <a:pt x="924130" y="228908"/>
                        <a:pt x="926874" y="231835"/>
                        <a:pt x="930386" y="233396"/>
                      </a:cubicBezTo>
                      <a:cubicBezTo>
                        <a:pt x="950846" y="242489"/>
                        <a:pt x="946087" y="237677"/>
                        <a:pt x="965555" y="242987"/>
                      </a:cubicBezTo>
                      <a:cubicBezTo>
                        <a:pt x="971734" y="244672"/>
                        <a:pt x="989394" y="251723"/>
                        <a:pt x="997527" y="252579"/>
                      </a:cubicBezTo>
                      <a:cubicBezTo>
                        <a:pt x="1013460" y="254256"/>
                        <a:pt x="1029499" y="254710"/>
                        <a:pt x="1045485" y="255776"/>
                      </a:cubicBezTo>
                      <a:cubicBezTo>
                        <a:pt x="1085464" y="265770"/>
                        <a:pt x="1035758" y="252997"/>
                        <a:pt x="1067866" y="262171"/>
                      </a:cubicBezTo>
                      <a:cubicBezTo>
                        <a:pt x="1072091" y="263378"/>
                        <a:pt x="1043887" y="258441"/>
                        <a:pt x="1080655" y="265368"/>
                      </a:cubicBezTo>
                      <a:lnTo>
                        <a:pt x="1218134" y="262171"/>
                      </a:lnTo>
                      <a:lnTo>
                        <a:pt x="1218134" y="262171"/>
                      </a:lnTo>
                      <a:cubicBezTo>
                        <a:pt x="1226660" y="266434"/>
                        <a:pt x="1234913" y="271293"/>
                        <a:pt x="1243712" y="274959"/>
                      </a:cubicBezTo>
                      <a:cubicBezTo>
                        <a:pt x="1255995" y="280077"/>
                        <a:pt x="1255228" y="275922"/>
                        <a:pt x="1266092" y="281354"/>
                      </a:cubicBezTo>
                      <a:cubicBezTo>
                        <a:pt x="1269529" y="283072"/>
                        <a:pt x="1272173" y="286187"/>
                        <a:pt x="1275684" y="287748"/>
                      </a:cubicBezTo>
                      <a:cubicBezTo>
                        <a:pt x="1281843" y="290486"/>
                        <a:pt x="1289259" y="290404"/>
                        <a:pt x="1294867" y="294143"/>
                      </a:cubicBezTo>
                      <a:cubicBezTo>
                        <a:pt x="1298064" y="296274"/>
                        <a:pt x="1300778" y="299433"/>
                        <a:pt x="1304459" y="300537"/>
                      </a:cubicBezTo>
                      <a:cubicBezTo>
                        <a:pt x="1311677" y="302702"/>
                        <a:pt x="1319406" y="302495"/>
                        <a:pt x="1326839" y="303734"/>
                      </a:cubicBezTo>
                      <a:cubicBezTo>
                        <a:pt x="1332199" y="304627"/>
                        <a:pt x="1337582" y="305502"/>
                        <a:pt x="1342825" y="306932"/>
                      </a:cubicBezTo>
                      <a:cubicBezTo>
                        <a:pt x="1349328" y="308706"/>
                        <a:pt x="1355614" y="311195"/>
                        <a:pt x="1362008" y="313326"/>
                      </a:cubicBezTo>
                      <a:cubicBezTo>
                        <a:pt x="1365205" y="314392"/>
                        <a:pt x="1368295" y="315862"/>
                        <a:pt x="1371600" y="316523"/>
                      </a:cubicBezTo>
                      <a:cubicBezTo>
                        <a:pt x="1389064" y="320016"/>
                        <a:pt x="1383744" y="315877"/>
                        <a:pt x="1390783" y="322918"/>
                      </a:cubicBezTo>
                      <a:lnTo>
                        <a:pt x="1515474" y="322918"/>
                      </a:lnTo>
                      <a:lnTo>
                        <a:pt x="1521869" y="342101"/>
                      </a:lnTo>
                      <a:lnTo>
                        <a:pt x="1579418" y="342101"/>
                      </a:lnTo>
                      <a:lnTo>
                        <a:pt x="1589010" y="351692"/>
                      </a:lnTo>
                      <a:lnTo>
                        <a:pt x="1694518" y="351692"/>
                      </a:lnTo>
                      <a:lnTo>
                        <a:pt x="1710504" y="370876"/>
                      </a:lnTo>
                      <a:lnTo>
                        <a:pt x="1777645" y="370876"/>
                      </a:lnTo>
                      <a:lnTo>
                        <a:pt x="1825603" y="402848"/>
                      </a:lnTo>
                      <a:lnTo>
                        <a:pt x="1934308" y="402848"/>
                      </a:lnTo>
                      <a:lnTo>
                        <a:pt x="1947097" y="422031"/>
                      </a:lnTo>
                      <a:lnTo>
                        <a:pt x="2039815" y="422031"/>
                      </a:lnTo>
                      <a:lnTo>
                        <a:pt x="2084576" y="441214"/>
                      </a:lnTo>
                      <a:lnTo>
                        <a:pt x="2270014" y="441214"/>
                      </a:lnTo>
                      <a:lnTo>
                        <a:pt x="2321169" y="460397"/>
                      </a:lnTo>
                      <a:lnTo>
                        <a:pt x="2413888" y="460397"/>
                      </a:lnTo>
                      <a:lnTo>
                        <a:pt x="2449057" y="495566"/>
                      </a:lnTo>
                      <a:lnTo>
                        <a:pt x="2535382" y="495566"/>
                      </a:lnTo>
                      <a:lnTo>
                        <a:pt x="2605720" y="517947"/>
                      </a:lnTo>
                      <a:lnTo>
                        <a:pt x="2842313" y="610666"/>
                      </a:lnTo>
                      <a:lnTo>
                        <a:pt x="2912652" y="639441"/>
                      </a:lnTo>
                      <a:lnTo>
                        <a:pt x="2912652" y="639441"/>
                      </a:lnTo>
                      <a:lnTo>
                        <a:pt x="3037343" y="639441"/>
                      </a:lnTo>
                      <a:lnTo>
                        <a:pt x="3037343" y="696990"/>
                      </a:lnTo>
                      <a:lnTo>
                        <a:pt x="3270739" y="696990"/>
                      </a:lnTo>
                      <a:lnTo>
                        <a:pt x="3270739" y="796104"/>
                      </a:lnTo>
                      <a:lnTo>
                        <a:pt x="3504134" y="796104"/>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3" name="Group 312">
                  <a:extLst>
                    <a:ext uri="{FF2B5EF4-FFF2-40B4-BE49-F238E27FC236}">
                      <a16:creationId xmlns:a16="http://schemas.microsoft.com/office/drawing/2014/main" id="{928E6F91-4622-CA2D-FDD6-54ECD2D51975}"/>
                    </a:ext>
                  </a:extLst>
                </p:cNvPr>
                <p:cNvGrpSpPr/>
                <p:nvPr/>
              </p:nvGrpSpPr>
              <p:grpSpPr>
                <a:xfrm>
                  <a:off x="8313057" y="2069182"/>
                  <a:ext cx="314335" cy="277971"/>
                  <a:chOff x="160143" y="1833767"/>
                  <a:chExt cx="314335" cy="277971"/>
                </a:xfrm>
              </p:grpSpPr>
              <p:grpSp>
                <p:nvGrpSpPr>
                  <p:cNvPr id="476" name="Group 475">
                    <a:extLst>
                      <a:ext uri="{FF2B5EF4-FFF2-40B4-BE49-F238E27FC236}">
                        <a16:creationId xmlns:a16="http://schemas.microsoft.com/office/drawing/2014/main" id="{399DCCD3-71BD-6235-9961-598B9C75D4DA}"/>
                      </a:ext>
                    </a:extLst>
                  </p:cNvPr>
                  <p:cNvGrpSpPr/>
                  <p:nvPr/>
                </p:nvGrpSpPr>
                <p:grpSpPr>
                  <a:xfrm>
                    <a:off x="178804" y="1833767"/>
                    <a:ext cx="295674" cy="276999"/>
                    <a:chOff x="26404" y="1681367"/>
                    <a:chExt cx="295674" cy="276999"/>
                  </a:xfrm>
                </p:grpSpPr>
                <p:sp>
                  <p:nvSpPr>
                    <p:cNvPr id="478" name="TextBox 477">
                      <a:extLst>
                        <a:ext uri="{FF2B5EF4-FFF2-40B4-BE49-F238E27FC236}">
                          <a16:creationId xmlns:a16="http://schemas.microsoft.com/office/drawing/2014/main" id="{C16C3DFE-4BE7-003F-8D3C-A15895CBC18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79" name="TextBox 478">
                      <a:extLst>
                        <a:ext uri="{FF2B5EF4-FFF2-40B4-BE49-F238E27FC236}">
                          <a16:creationId xmlns:a16="http://schemas.microsoft.com/office/drawing/2014/main" id="{8939B856-6199-BD7E-B96E-4DCEE1084F15}"/>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477" name="TextBox 476">
                    <a:extLst>
                      <a:ext uri="{FF2B5EF4-FFF2-40B4-BE49-F238E27FC236}">
                        <a16:creationId xmlns:a16="http://schemas.microsoft.com/office/drawing/2014/main" id="{DD43402B-77F0-1378-8E38-EFE4449CEB86}"/>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14" name="Group 313">
                  <a:extLst>
                    <a:ext uri="{FF2B5EF4-FFF2-40B4-BE49-F238E27FC236}">
                      <a16:creationId xmlns:a16="http://schemas.microsoft.com/office/drawing/2014/main" id="{9690164C-4B42-95D4-333C-E380C8FDAC20}"/>
                    </a:ext>
                  </a:extLst>
                </p:cNvPr>
                <p:cNvGrpSpPr/>
                <p:nvPr/>
              </p:nvGrpSpPr>
              <p:grpSpPr>
                <a:xfrm>
                  <a:off x="8150776" y="1972214"/>
                  <a:ext cx="292477" cy="276999"/>
                  <a:chOff x="26404" y="1681367"/>
                  <a:chExt cx="292477" cy="276999"/>
                </a:xfrm>
              </p:grpSpPr>
              <p:sp>
                <p:nvSpPr>
                  <p:cNvPr id="474" name="TextBox 473">
                    <a:extLst>
                      <a:ext uri="{FF2B5EF4-FFF2-40B4-BE49-F238E27FC236}">
                        <a16:creationId xmlns:a16="http://schemas.microsoft.com/office/drawing/2014/main" id="{72E052F2-AE2D-C2BB-A55C-1291F86AC9B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75" name="TextBox 474">
                    <a:extLst>
                      <a:ext uri="{FF2B5EF4-FFF2-40B4-BE49-F238E27FC236}">
                        <a16:creationId xmlns:a16="http://schemas.microsoft.com/office/drawing/2014/main" id="{0FC8D0D7-7F94-7BB8-6C2D-1CE28FE55945}"/>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15" name="Group 314">
                  <a:extLst>
                    <a:ext uri="{FF2B5EF4-FFF2-40B4-BE49-F238E27FC236}">
                      <a16:creationId xmlns:a16="http://schemas.microsoft.com/office/drawing/2014/main" id="{4040C3CE-A2E2-2EBD-6652-788E852F8EDC}"/>
                    </a:ext>
                  </a:extLst>
                </p:cNvPr>
                <p:cNvGrpSpPr/>
                <p:nvPr/>
              </p:nvGrpSpPr>
              <p:grpSpPr>
                <a:xfrm>
                  <a:off x="8200126" y="1971758"/>
                  <a:ext cx="314335" cy="277971"/>
                  <a:chOff x="160143" y="1833767"/>
                  <a:chExt cx="314335" cy="277971"/>
                </a:xfrm>
              </p:grpSpPr>
              <p:grpSp>
                <p:nvGrpSpPr>
                  <p:cNvPr id="470" name="Group 469">
                    <a:extLst>
                      <a:ext uri="{FF2B5EF4-FFF2-40B4-BE49-F238E27FC236}">
                        <a16:creationId xmlns:a16="http://schemas.microsoft.com/office/drawing/2014/main" id="{543535BA-9A3A-E522-3FE2-0644D1FE58E8}"/>
                      </a:ext>
                    </a:extLst>
                  </p:cNvPr>
                  <p:cNvGrpSpPr/>
                  <p:nvPr/>
                </p:nvGrpSpPr>
                <p:grpSpPr>
                  <a:xfrm>
                    <a:off x="178804" y="1833767"/>
                    <a:ext cx="295674" cy="276999"/>
                    <a:chOff x="26404" y="1681367"/>
                    <a:chExt cx="295674" cy="276999"/>
                  </a:xfrm>
                </p:grpSpPr>
                <p:sp>
                  <p:nvSpPr>
                    <p:cNvPr id="472" name="TextBox 471">
                      <a:extLst>
                        <a:ext uri="{FF2B5EF4-FFF2-40B4-BE49-F238E27FC236}">
                          <a16:creationId xmlns:a16="http://schemas.microsoft.com/office/drawing/2014/main" id="{966C2967-8BFF-5A32-03A1-30B80E006A6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73" name="TextBox 472">
                      <a:extLst>
                        <a:ext uri="{FF2B5EF4-FFF2-40B4-BE49-F238E27FC236}">
                          <a16:creationId xmlns:a16="http://schemas.microsoft.com/office/drawing/2014/main" id="{E8628D1C-BAC4-3E6D-A0BC-6CE807F5A181}"/>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471" name="TextBox 470">
                    <a:extLst>
                      <a:ext uri="{FF2B5EF4-FFF2-40B4-BE49-F238E27FC236}">
                        <a16:creationId xmlns:a16="http://schemas.microsoft.com/office/drawing/2014/main" id="{D904E164-351B-41E7-8EED-7662C471051B}"/>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16" name="Group 315">
                  <a:extLst>
                    <a:ext uri="{FF2B5EF4-FFF2-40B4-BE49-F238E27FC236}">
                      <a16:creationId xmlns:a16="http://schemas.microsoft.com/office/drawing/2014/main" id="{738EAD35-6625-9B9A-C628-9F75E0AE2DC5}"/>
                    </a:ext>
                  </a:extLst>
                </p:cNvPr>
                <p:cNvGrpSpPr/>
                <p:nvPr/>
              </p:nvGrpSpPr>
              <p:grpSpPr>
                <a:xfrm>
                  <a:off x="8264903" y="2072016"/>
                  <a:ext cx="292477" cy="276999"/>
                  <a:chOff x="26404" y="1681367"/>
                  <a:chExt cx="292477" cy="276999"/>
                </a:xfrm>
              </p:grpSpPr>
              <p:sp>
                <p:nvSpPr>
                  <p:cNvPr id="468" name="TextBox 467">
                    <a:extLst>
                      <a:ext uri="{FF2B5EF4-FFF2-40B4-BE49-F238E27FC236}">
                        <a16:creationId xmlns:a16="http://schemas.microsoft.com/office/drawing/2014/main" id="{06E28EF6-7366-8EF6-AD2E-8F6306F4CF2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69" name="TextBox 468">
                    <a:extLst>
                      <a:ext uri="{FF2B5EF4-FFF2-40B4-BE49-F238E27FC236}">
                        <a16:creationId xmlns:a16="http://schemas.microsoft.com/office/drawing/2014/main" id="{2369D1DB-E947-B2D3-3F4C-1099291F4A31}"/>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17" name="Group 316">
                  <a:extLst>
                    <a:ext uri="{FF2B5EF4-FFF2-40B4-BE49-F238E27FC236}">
                      <a16:creationId xmlns:a16="http://schemas.microsoft.com/office/drawing/2014/main" id="{CD385FFA-2332-B264-C2FC-6F0B42FE77E5}"/>
                    </a:ext>
                  </a:extLst>
                </p:cNvPr>
                <p:cNvGrpSpPr/>
                <p:nvPr/>
              </p:nvGrpSpPr>
              <p:grpSpPr>
                <a:xfrm>
                  <a:off x="8034801" y="1971709"/>
                  <a:ext cx="292477" cy="276999"/>
                  <a:chOff x="26404" y="1681367"/>
                  <a:chExt cx="292477" cy="276999"/>
                </a:xfrm>
              </p:grpSpPr>
              <p:sp>
                <p:nvSpPr>
                  <p:cNvPr id="466" name="TextBox 465">
                    <a:extLst>
                      <a:ext uri="{FF2B5EF4-FFF2-40B4-BE49-F238E27FC236}">
                        <a16:creationId xmlns:a16="http://schemas.microsoft.com/office/drawing/2014/main" id="{04038392-1E7A-C78E-8D2B-5D56BC5A4F6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67" name="TextBox 466">
                    <a:extLst>
                      <a:ext uri="{FF2B5EF4-FFF2-40B4-BE49-F238E27FC236}">
                        <a16:creationId xmlns:a16="http://schemas.microsoft.com/office/drawing/2014/main" id="{3649BCC0-0E51-C627-32ED-877B8BE2031B}"/>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18" name="TextBox 317">
                  <a:extLst>
                    <a:ext uri="{FF2B5EF4-FFF2-40B4-BE49-F238E27FC236}">
                      <a16:creationId xmlns:a16="http://schemas.microsoft.com/office/drawing/2014/main" id="{C7D68091-51F0-4417-7364-5E2794F0B621}"/>
                    </a:ext>
                  </a:extLst>
                </p:cNvPr>
                <p:cNvSpPr txBox="1"/>
                <p:nvPr/>
              </p:nvSpPr>
              <p:spPr>
                <a:xfrm>
                  <a:off x="8092764" y="1973853"/>
                  <a:ext cx="274434" cy="276999"/>
                </a:xfrm>
                <a:prstGeom prst="rect">
                  <a:avLst/>
                </a:prstGeom>
                <a:noFill/>
              </p:spPr>
              <p:txBody>
                <a:bodyPr wrap="none" rtlCol="0">
                  <a:spAutoFit/>
                </a:bodyPr>
                <a:lstStyle/>
                <a:p>
                  <a:r>
                    <a:rPr lang="en-US" sz="1200" dirty="0">
                      <a:solidFill>
                        <a:schemeClr val="accent1"/>
                      </a:solidFill>
                    </a:rPr>
                    <a:t>+</a:t>
                  </a:r>
                </a:p>
              </p:txBody>
            </p:sp>
            <p:grpSp>
              <p:nvGrpSpPr>
                <p:cNvPr id="319" name="Group 318">
                  <a:extLst>
                    <a:ext uri="{FF2B5EF4-FFF2-40B4-BE49-F238E27FC236}">
                      <a16:creationId xmlns:a16="http://schemas.microsoft.com/office/drawing/2014/main" id="{F53B8D5F-FD01-E65C-1232-FC15884FF926}"/>
                    </a:ext>
                  </a:extLst>
                </p:cNvPr>
                <p:cNvGrpSpPr/>
                <p:nvPr/>
              </p:nvGrpSpPr>
              <p:grpSpPr>
                <a:xfrm>
                  <a:off x="7958499" y="1927660"/>
                  <a:ext cx="292477" cy="276999"/>
                  <a:chOff x="26404" y="1681367"/>
                  <a:chExt cx="292477" cy="276999"/>
                </a:xfrm>
              </p:grpSpPr>
              <p:sp>
                <p:nvSpPr>
                  <p:cNvPr id="464" name="TextBox 463">
                    <a:extLst>
                      <a:ext uri="{FF2B5EF4-FFF2-40B4-BE49-F238E27FC236}">
                        <a16:creationId xmlns:a16="http://schemas.microsoft.com/office/drawing/2014/main" id="{B0DEEC2A-069C-5E2D-93E5-875C1262FA1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65" name="TextBox 464">
                    <a:extLst>
                      <a:ext uri="{FF2B5EF4-FFF2-40B4-BE49-F238E27FC236}">
                        <a16:creationId xmlns:a16="http://schemas.microsoft.com/office/drawing/2014/main" id="{4D72AD7A-31BB-D126-DBE2-F955745432CC}"/>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20" name="Group 319">
                  <a:extLst>
                    <a:ext uri="{FF2B5EF4-FFF2-40B4-BE49-F238E27FC236}">
                      <a16:creationId xmlns:a16="http://schemas.microsoft.com/office/drawing/2014/main" id="{3D9A0B26-7CF1-723F-7F8D-D78F6B6DBF0B}"/>
                    </a:ext>
                  </a:extLst>
                </p:cNvPr>
                <p:cNvGrpSpPr/>
                <p:nvPr/>
              </p:nvGrpSpPr>
              <p:grpSpPr>
                <a:xfrm>
                  <a:off x="7919203" y="1925984"/>
                  <a:ext cx="292477" cy="276999"/>
                  <a:chOff x="26404" y="1681367"/>
                  <a:chExt cx="292477" cy="276999"/>
                </a:xfrm>
              </p:grpSpPr>
              <p:sp>
                <p:nvSpPr>
                  <p:cNvPr id="462" name="TextBox 461">
                    <a:extLst>
                      <a:ext uri="{FF2B5EF4-FFF2-40B4-BE49-F238E27FC236}">
                        <a16:creationId xmlns:a16="http://schemas.microsoft.com/office/drawing/2014/main" id="{C57B4DC8-DC96-B6D2-30AC-EFAF9856950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63" name="TextBox 462">
                    <a:extLst>
                      <a:ext uri="{FF2B5EF4-FFF2-40B4-BE49-F238E27FC236}">
                        <a16:creationId xmlns:a16="http://schemas.microsoft.com/office/drawing/2014/main" id="{F62742AF-D9C5-EF72-B05E-7C25DD1FCADA}"/>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21" name="TextBox 320">
                  <a:extLst>
                    <a:ext uri="{FF2B5EF4-FFF2-40B4-BE49-F238E27FC236}">
                      <a16:creationId xmlns:a16="http://schemas.microsoft.com/office/drawing/2014/main" id="{12E623E1-B6CB-F3C3-2064-51375E3552F7}"/>
                    </a:ext>
                  </a:extLst>
                </p:cNvPr>
                <p:cNvSpPr txBox="1"/>
                <p:nvPr/>
              </p:nvSpPr>
              <p:spPr>
                <a:xfrm>
                  <a:off x="8014712" y="1922766"/>
                  <a:ext cx="274434" cy="276999"/>
                </a:xfrm>
                <a:prstGeom prst="rect">
                  <a:avLst/>
                </a:prstGeom>
                <a:noFill/>
              </p:spPr>
              <p:txBody>
                <a:bodyPr wrap="none" rtlCol="0">
                  <a:spAutoFit/>
                </a:bodyPr>
                <a:lstStyle/>
                <a:p>
                  <a:r>
                    <a:rPr lang="en-US" sz="1200" dirty="0">
                      <a:solidFill>
                        <a:schemeClr val="accent1"/>
                      </a:solidFill>
                    </a:rPr>
                    <a:t>+</a:t>
                  </a:r>
                </a:p>
              </p:txBody>
            </p:sp>
            <p:grpSp>
              <p:nvGrpSpPr>
                <p:cNvPr id="322" name="Group 321">
                  <a:extLst>
                    <a:ext uri="{FF2B5EF4-FFF2-40B4-BE49-F238E27FC236}">
                      <a16:creationId xmlns:a16="http://schemas.microsoft.com/office/drawing/2014/main" id="{3DA2F5E5-5ADC-8B3E-6646-BB5E4AEB98D2}"/>
                    </a:ext>
                  </a:extLst>
                </p:cNvPr>
                <p:cNvGrpSpPr/>
                <p:nvPr/>
              </p:nvGrpSpPr>
              <p:grpSpPr>
                <a:xfrm>
                  <a:off x="7869043" y="1924742"/>
                  <a:ext cx="292477" cy="276999"/>
                  <a:chOff x="26404" y="1681367"/>
                  <a:chExt cx="292477" cy="276999"/>
                </a:xfrm>
              </p:grpSpPr>
              <p:sp>
                <p:nvSpPr>
                  <p:cNvPr id="460" name="TextBox 459">
                    <a:extLst>
                      <a:ext uri="{FF2B5EF4-FFF2-40B4-BE49-F238E27FC236}">
                        <a16:creationId xmlns:a16="http://schemas.microsoft.com/office/drawing/2014/main" id="{9839E3BC-AF88-1263-1ED8-7492195BB32B}"/>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61" name="TextBox 460">
                    <a:extLst>
                      <a:ext uri="{FF2B5EF4-FFF2-40B4-BE49-F238E27FC236}">
                        <a16:creationId xmlns:a16="http://schemas.microsoft.com/office/drawing/2014/main" id="{E82A4C9E-5FEC-1BE9-7898-6361FAC34B6E}"/>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23" name="Group 322">
                  <a:extLst>
                    <a:ext uri="{FF2B5EF4-FFF2-40B4-BE49-F238E27FC236}">
                      <a16:creationId xmlns:a16="http://schemas.microsoft.com/office/drawing/2014/main" id="{9FB5E118-3AB6-0741-C816-0093CC572847}"/>
                    </a:ext>
                  </a:extLst>
                </p:cNvPr>
                <p:cNvGrpSpPr/>
                <p:nvPr/>
              </p:nvGrpSpPr>
              <p:grpSpPr>
                <a:xfrm>
                  <a:off x="7839709" y="1905560"/>
                  <a:ext cx="300571" cy="285681"/>
                  <a:chOff x="44144" y="2169419"/>
                  <a:chExt cx="300571" cy="285681"/>
                </a:xfrm>
              </p:grpSpPr>
              <p:grpSp>
                <p:nvGrpSpPr>
                  <p:cNvPr id="454" name="Group 453">
                    <a:extLst>
                      <a:ext uri="{FF2B5EF4-FFF2-40B4-BE49-F238E27FC236}">
                        <a16:creationId xmlns:a16="http://schemas.microsoft.com/office/drawing/2014/main" id="{9AFAAC8D-A065-CE51-9A65-E62BE2466C5D}"/>
                      </a:ext>
                    </a:extLst>
                  </p:cNvPr>
                  <p:cNvGrpSpPr/>
                  <p:nvPr/>
                </p:nvGrpSpPr>
                <p:grpSpPr>
                  <a:xfrm>
                    <a:off x="58632" y="2178101"/>
                    <a:ext cx="286083" cy="276999"/>
                    <a:chOff x="26404" y="1681367"/>
                    <a:chExt cx="286083" cy="276999"/>
                  </a:xfrm>
                </p:grpSpPr>
                <p:sp>
                  <p:nvSpPr>
                    <p:cNvPr id="458" name="TextBox 457">
                      <a:extLst>
                        <a:ext uri="{FF2B5EF4-FFF2-40B4-BE49-F238E27FC236}">
                          <a16:creationId xmlns:a16="http://schemas.microsoft.com/office/drawing/2014/main" id="{0C9EAF10-F0D8-70BE-5DD2-8C5EA046B891}"/>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59" name="TextBox 458">
                      <a:extLst>
                        <a:ext uri="{FF2B5EF4-FFF2-40B4-BE49-F238E27FC236}">
                          <a16:creationId xmlns:a16="http://schemas.microsoft.com/office/drawing/2014/main" id="{BD67FA14-3CDC-3E24-47B9-D800565159D0}"/>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55" name="Group 454">
                    <a:extLst>
                      <a:ext uri="{FF2B5EF4-FFF2-40B4-BE49-F238E27FC236}">
                        <a16:creationId xmlns:a16="http://schemas.microsoft.com/office/drawing/2014/main" id="{6A5542C5-870E-4342-D24B-36D4E26C9221}"/>
                      </a:ext>
                    </a:extLst>
                  </p:cNvPr>
                  <p:cNvGrpSpPr/>
                  <p:nvPr/>
                </p:nvGrpSpPr>
                <p:grpSpPr>
                  <a:xfrm>
                    <a:off x="44144" y="2169419"/>
                    <a:ext cx="289062" cy="276999"/>
                    <a:chOff x="26404" y="1681367"/>
                    <a:chExt cx="289062" cy="276999"/>
                  </a:xfrm>
                </p:grpSpPr>
                <p:sp>
                  <p:nvSpPr>
                    <p:cNvPr id="456" name="TextBox 455">
                      <a:extLst>
                        <a:ext uri="{FF2B5EF4-FFF2-40B4-BE49-F238E27FC236}">
                          <a16:creationId xmlns:a16="http://schemas.microsoft.com/office/drawing/2014/main" id="{EF67E8BA-6D31-17E1-2539-9F9FC107348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57" name="TextBox 456">
                      <a:extLst>
                        <a:ext uri="{FF2B5EF4-FFF2-40B4-BE49-F238E27FC236}">
                          <a16:creationId xmlns:a16="http://schemas.microsoft.com/office/drawing/2014/main" id="{CE5DE483-C968-843A-95FB-195BBBB29C30}"/>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4" name="Group 323">
                  <a:extLst>
                    <a:ext uri="{FF2B5EF4-FFF2-40B4-BE49-F238E27FC236}">
                      <a16:creationId xmlns:a16="http://schemas.microsoft.com/office/drawing/2014/main" id="{2D474544-4509-8604-383E-4EF4F82227A0}"/>
                    </a:ext>
                  </a:extLst>
                </p:cNvPr>
                <p:cNvGrpSpPr/>
                <p:nvPr/>
              </p:nvGrpSpPr>
              <p:grpSpPr>
                <a:xfrm>
                  <a:off x="7810271" y="1895438"/>
                  <a:ext cx="300571" cy="285681"/>
                  <a:chOff x="44144" y="2169419"/>
                  <a:chExt cx="300571" cy="285681"/>
                </a:xfrm>
              </p:grpSpPr>
              <p:grpSp>
                <p:nvGrpSpPr>
                  <p:cNvPr id="448" name="Group 447">
                    <a:extLst>
                      <a:ext uri="{FF2B5EF4-FFF2-40B4-BE49-F238E27FC236}">
                        <a16:creationId xmlns:a16="http://schemas.microsoft.com/office/drawing/2014/main" id="{F4E92CDD-1135-EBBA-F150-425AFADF5604}"/>
                      </a:ext>
                    </a:extLst>
                  </p:cNvPr>
                  <p:cNvGrpSpPr/>
                  <p:nvPr/>
                </p:nvGrpSpPr>
                <p:grpSpPr>
                  <a:xfrm>
                    <a:off x="58632" y="2178101"/>
                    <a:ext cx="286083" cy="276999"/>
                    <a:chOff x="26404" y="1681367"/>
                    <a:chExt cx="286083" cy="276999"/>
                  </a:xfrm>
                </p:grpSpPr>
                <p:sp>
                  <p:nvSpPr>
                    <p:cNvPr id="452" name="TextBox 451">
                      <a:extLst>
                        <a:ext uri="{FF2B5EF4-FFF2-40B4-BE49-F238E27FC236}">
                          <a16:creationId xmlns:a16="http://schemas.microsoft.com/office/drawing/2014/main" id="{1A85EF68-F0C6-9503-EC50-D2B603C52114}"/>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53" name="TextBox 452">
                      <a:extLst>
                        <a:ext uri="{FF2B5EF4-FFF2-40B4-BE49-F238E27FC236}">
                          <a16:creationId xmlns:a16="http://schemas.microsoft.com/office/drawing/2014/main" id="{4EB154DC-BC7E-F2F4-D6E4-4B1D82A8EAC3}"/>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49" name="Group 448">
                    <a:extLst>
                      <a:ext uri="{FF2B5EF4-FFF2-40B4-BE49-F238E27FC236}">
                        <a16:creationId xmlns:a16="http://schemas.microsoft.com/office/drawing/2014/main" id="{F82FE54A-F548-C9AB-6E7F-D595C42BBC04}"/>
                      </a:ext>
                    </a:extLst>
                  </p:cNvPr>
                  <p:cNvGrpSpPr/>
                  <p:nvPr/>
                </p:nvGrpSpPr>
                <p:grpSpPr>
                  <a:xfrm>
                    <a:off x="44144" y="2169419"/>
                    <a:ext cx="289062" cy="276999"/>
                    <a:chOff x="26404" y="1681367"/>
                    <a:chExt cx="289062" cy="276999"/>
                  </a:xfrm>
                </p:grpSpPr>
                <p:sp>
                  <p:nvSpPr>
                    <p:cNvPr id="450" name="TextBox 449">
                      <a:extLst>
                        <a:ext uri="{FF2B5EF4-FFF2-40B4-BE49-F238E27FC236}">
                          <a16:creationId xmlns:a16="http://schemas.microsoft.com/office/drawing/2014/main" id="{4FDA5E23-8D57-94F5-C6E2-F11928006EC2}"/>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51" name="TextBox 450">
                      <a:extLst>
                        <a:ext uri="{FF2B5EF4-FFF2-40B4-BE49-F238E27FC236}">
                          <a16:creationId xmlns:a16="http://schemas.microsoft.com/office/drawing/2014/main" id="{709862DB-5195-9F25-30AB-9076D9B9026F}"/>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5" name="Group 324">
                  <a:extLst>
                    <a:ext uri="{FF2B5EF4-FFF2-40B4-BE49-F238E27FC236}">
                      <a16:creationId xmlns:a16="http://schemas.microsoft.com/office/drawing/2014/main" id="{74B38B5A-D5CF-30E7-79B2-AFDC3644BCEC}"/>
                    </a:ext>
                  </a:extLst>
                </p:cNvPr>
                <p:cNvGrpSpPr/>
                <p:nvPr/>
              </p:nvGrpSpPr>
              <p:grpSpPr>
                <a:xfrm>
                  <a:off x="7766297" y="1872502"/>
                  <a:ext cx="300571" cy="285681"/>
                  <a:chOff x="44144" y="2169419"/>
                  <a:chExt cx="300571" cy="285681"/>
                </a:xfrm>
              </p:grpSpPr>
              <p:grpSp>
                <p:nvGrpSpPr>
                  <p:cNvPr id="442" name="Group 441">
                    <a:extLst>
                      <a:ext uri="{FF2B5EF4-FFF2-40B4-BE49-F238E27FC236}">
                        <a16:creationId xmlns:a16="http://schemas.microsoft.com/office/drawing/2014/main" id="{0F092F0F-24DB-FFD2-D357-E3C8FAE3B6D6}"/>
                      </a:ext>
                    </a:extLst>
                  </p:cNvPr>
                  <p:cNvGrpSpPr/>
                  <p:nvPr/>
                </p:nvGrpSpPr>
                <p:grpSpPr>
                  <a:xfrm>
                    <a:off x="58632" y="2178101"/>
                    <a:ext cx="286083" cy="276999"/>
                    <a:chOff x="26404" y="1681367"/>
                    <a:chExt cx="286083" cy="276999"/>
                  </a:xfrm>
                </p:grpSpPr>
                <p:sp>
                  <p:nvSpPr>
                    <p:cNvPr id="446" name="TextBox 445">
                      <a:extLst>
                        <a:ext uri="{FF2B5EF4-FFF2-40B4-BE49-F238E27FC236}">
                          <a16:creationId xmlns:a16="http://schemas.microsoft.com/office/drawing/2014/main" id="{8982E243-551E-6AB4-FB41-FE0CB8B8E6EA}"/>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47" name="TextBox 446">
                      <a:extLst>
                        <a:ext uri="{FF2B5EF4-FFF2-40B4-BE49-F238E27FC236}">
                          <a16:creationId xmlns:a16="http://schemas.microsoft.com/office/drawing/2014/main" id="{F63FF6A9-39D8-2CAE-D9FA-5D3D65C01D5B}"/>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43" name="Group 442">
                    <a:extLst>
                      <a:ext uri="{FF2B5EF4-FFF2-40B4-BE49-F238E27FC236}">
                        <a16:creationId xmlns:a16="http://schemas.microsoft.com/office/drawing/2014/main" id="{C3AACE40-3170-F9FF-2063-1A8D2E34E206}"/>
                      </a:ext>
                    </a:extLst>
                  </p:cNvPr>
                  <p:cNvGrpSpPr/>
                  <p:nvPr/>
                </p:nvGrpSpPr>
                <p:grpSpPr>
                  <a:xfrm>
                    <a:off x="44144" y="2169419"/>
                    <a:ext cx="289062" cy="276999"/>
                    <a:chOff x="26404" y="1681367"/>
                    <a:chExt cx="289062" cy="276999"/>
                  </a:xfrm>
                </p:grpSpPr>
                <p:sp>
                  <p:nvSpPr>
                    <p:cNvPr id="444" name="TextBox 443">
                      <a:extLst>
                        <a:ext uri="{FF2B5EF4-FFF2-40B4-BE49-F238E27FC236}">
                          <a16:creationId xmlns:a16="http://schemas.microsoft.com/office/drawing/2014/main" id="{B38A1E2B-DDF6-0E00-0A9C-71E3822DD00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45" name="TextBox 444">
                      <a:extLst>
                        <a:ext uri="{FF2B5EF4-FFF2-40B4-BE49-F238E27FC236}">
                          <a16:creationId xmlns:a16="http://schemas.microsoft.com/office/drawing/2014/main" id="{E4904001-FACB-A990-E781-2EBABFF91F04}"/>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6" name="Group 325">
                  <a:extLst>
                    <a:ext uri="{FF2B5EF4-FFF2-40B4-BE49-F238E27FC236}">
                      <a16:creationId xmlns:a16="http://schemas.microsoft.com/office/drawing/2014/main" id="{7BB838D3-5DC6-00FC-BDBF-185BFB6B10F6}"/>
                    </a:ext>
                  </a:extLst>
                </p:cNvPr>
                <p:cNvGrpSpPr/>
                <p:nvPr/>
              </p:nvGrpSpPr>
              <p:grpSpPr>
                <a:xfrm>
                  <a:off x="7723171" y="1855227"/>
                  <a:ext cx="300571" cy="285681"/>
                  <a:chOff x="44144" y="2169419"/>
                  <a:chExt cx="300571" cy="285681"/>
                </a:xfrm>
              </p:grpSpPr>
              <p:grpSp>
                <p:nvGrpSpPr>
                  <p:cNvPr id="436" name="Group 435">
                    <a:extLst>
                      <a:ext uri="{FF2B5EF4-FFF2-40B4-BE49-F238E27FC236}">
                        <a16:creationId xmlns:a16="http://schemas.microsoft.com/office/drawing/2014/main" id="{87333DC5-07F7-8F9D-A552-54C7CF4913EE}"/>
                      </a:ext>
                    </a:extLst>
                  </p:cNvPr>
                  <p:cNvGrpSpPr/>
                  <p:nvPr/>
                </p:nvGrpSpPr>
                <p:grpSpPr>
                  <a:xfrm>
                    <a:off x="58632" y="2178101"/>
                    <a:ext cx="286083" cy="276999"/>
                    <a:chOff x="26404" y="1681367"/>
                    <a:chExt cx="286083" cy="276999"/>
                  </a:xfrm>
                </p:grpSpPr>
                <p:sp>
                  <p:nvSpPr>
                    <p:cNvPr id="440" name="TextBox 439">
                      <a:extLst>
                        <a:ext uri="{FF2B5EF4-FFF2-40B4-BE49-F238E27FC236}">
                          <a16:creationId xmlns:a16="http://schemas.microsoft.com/office/drawing/2014/main" id="{13FED499-34E3-BA26-36F1-8052DEB800A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41" name="TextBox 440">
                      <a:extLst>
                        <a:ext uri="{FF2B5EF4-FFF2-40B4-BE49-F238E27FC236}">
                          <a16:creationId xmlns:a16="http://schemas.microsoft.com/office/drawing/2014/main" id="{C0C7E964-7CD3-3DFA-56D2-C8F35A0E8A10}"/>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37" name="Group 436">
                    <a:extLst>
                      <a:ext uri="{FF2B5EF4-FFF2-40B4-BE49-F238E27FC236}">
                        <a16:creationId xmlns:a16="http://schemas.microsoft.com/office/drawing/2014/main" id="{FB5D9E96-C7B6-8AD6-1027-7C815BA57221}"/>
                      </a:ext>
                    </a:extLst>
                  </p:cNvPr>
                  <p:cNvGrpSpPr/>
                  <p:nvPr/>
                </p:nvGrpSpPr>
                <p:grpSpPr>
                  <a:xfrm>
                    <a:off x="44144" y="2169419"/>
                    <a:ext cx="289062" cy="276999"/>
                    <a:chOff x="26404" y="1681367"/>
                    <a:chExt cx="289062" cy="276999"/>
                  </a:xfrm>
                </p:grpSpPr>
                <p:sp>
                  <p:nvSpPr>
                    <p:cNvPr id="438" name="TextBox 437">
                      <a:extLst>
                        <a:ext uri="{FF2B5EF4-FFF2-40B4-BE49-F238E27FC236}">
                          <a16:creationId xmlns:a16="http://schemas.microsoft.com/office/drawing/2014/main" id="{0A5E61EF-6825-E6CD-9BDA-487616A85E8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39" name="TextBox 438">
                      <a:extLst>
                        <a:ext uri="{FF2B5EF4-FFF2-40B4-BE49-F238E27FC236}">
                          <a16:creationId xmlns:a16="http://schemas.microsoft.com/office/drawing/2014/main" id="{0DBEF8D5-4570-33F4-65D6-F1AD594137DB}"/>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7" name="Group 326">
                  <a:extLst>
                    <a:ext uri="{FF2B5EF4-FFF2-40B4-BE49-F238E27FC236}">
                      <a16:creationId xmlns:a16="http://schemas.microsoft.com/office/drawing/2014/main" id="{85F60412-95D3-F868-2C57-59C7524A91C0}"/>
                    </a:ext>
                  </a:extLst>
                </p:cNvPr>
                <p:cNvGrpSpPr/>
                <p:nvPr/>
              </p:nvGrpSpPr>
              <p:grpSpPr>
                <a:xfrm>
                  <a:off x="7682925" y="1844491"/>
                  <a:ext cx="300571" cy="285681"/>
                  <a:chOff x="44144" y="2169419"/>
                  <a:chExt cx="300571" cy="285681"/>
                </a:xfrm>
              </p:grpSpPr>
              <p:grpSp>
                <p:nvGrpSpPr>
                  <p:cNvPr id="430" name="Group 429">
                    <a:extLst>
                      <a:ext uri="{FF2B5EF4-FFF2-40B4-BE49-F238E27FC236}">
                        <a16:creationId xmlns:a16="http://schemas.microsoft.com/office/drawing/2014/main" id="{FD230A12-D495-5CB6-7766-A970BCBDC7DA}"/>
                      </a:ext>
                    </a:extLst>
                  </p:cNvPr>
                  <p:cNvGrpSpPr/>
                  <p:nvPr/>
                </p:nvGrpSpPr>
                <p:grpSpPr>
                  <a:xfrm>
                    <a:off x="58632" y="2178101"/>
                    <a:ext cx="286083" cy="276999"/>
                    <a:chOff x="26404" y="1681367"/>
                    <a:chExt cx="286083" cy="276999"/>
                  </a:xfrm>
                </p:grpSpPr>
                <p:sp>
                  <p:nvSpPr>
                    <p:cNvPr id="434" name="TextBox 433">
                      <a:extLst>
                        <a:ext uri="{FF2B5EF4-FFF2-40B4-BE49-F238E27FC236}">
                          <a16:creationId xmlns:a16="http://schemas.microsoft.com/office/drawing/2014/main" id="{7A091123-A88F-E9D2-32AD-94E93619345F}"/>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35" name="TextBox 434">
                      <a:extLst>
                        <a:ext uri="{FF2B5EF4-FFF2-40B4-BE49-F238E27FC236}">
                          <a16:creationId xmlns:a16="http://schemas.microsoft.com/office/drawing/2014/main" id="{7A503C10-8DA5-B6A6-7105-70BFBD7F0654}"/>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31" name="Group 430">
                    <a:extLst>
                      <a:ext uri="{FF2B5EF4-FFF2-40B4-BE49-F238E27FC236}">
                        <a16:creationId xmlns:a16="http://schemas.microsoft.com/office/drawing/2014/main" id="{F4766E12-1CB3-571E-D87B-A79AD5ABFC1E}"/>
                      </a:ext>
                    </a:extLst>
                  </p:cNvPr>
                  <p:cNvGrpSpPr/>
                  <p:nvPr/>
                </p:nvGrpSpPr>
                <p:grpSpPr>
                  <a:xfrm>
                    <a:off x="44144" y="2169419"/>
                    <a:ext cx="289062" cy="276999"/>
                    <a:chOff x="26404" y="1681367"/>
                    <a:chExt cx="289062" cy="276999"/>
                  </a:xfrm>
                </p:grpSpPr>
                <p:sp>
                  <p:nvSpPr>
                    <p:cNvPr id="432" name="TextBox 431">
                      <a:extLst>
                        <a:ext uri="{FF2B5EF4-FFF2-40B4-BE49-F238E27FC236}">
                          <a16:creationId xmlns:a16="http://schemas.microsoft.com/office/drawing/2014/main" id="{74C0D7FE-356B-1460-F5B9-7A6D09AE340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33" name="TextBox 432">
                      <a:extLst>
                        <a:ext uri="{FF2B5EF4-FFF2-40B4-BE49-F238E27FC236}">
                          <a16:creationId xmlns:a16="http://schemas.microsoft.com/office/drawing/2014/main" id="{096881FB-0197-F98F-7C46-E1C261849DBD}"/>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8" name="Group 327">
                  <a:extLst>
                    <a:ext uri="{FF2B5EF4-FFF2-40B4-BE49-F238E27FC236}">
                      <a16:creationId xmlns:a16="http://schemas.microsoft.com/office/drawing/2014/main" id="{A9B36F45-7AC6-81DE-78A4-D4FAD4ACAAC6}"/>
                    </a:ext>
                  </a:extLst>
                </p:cNvPr>
                <p:cNvGrpSpPr/>
                <p:nvPr/>
              </p:nvGrpSpPr>
              <p:grpSpPr>
                <a:xfrm>
                  <a:off x="7633478" y="1824004"/>
                  <a:ext cx="300571" cy="285681"/>
                  <a:chOff x="44144" y="2169419"/>
                  <a:chExt cx="300571" cy="285681"/>
                </a:xfrm>
              </p:grpSpPr>
              <p:grpSp>
                <p:nvGrpSpPr>
                  <p:cNvPr id="424" name="Group 423">
                    <a:extLst>
                      <a:ext uri="{FF2B5EF4-FFF2-40B4-BE49-F238E27FC236}">
                        <a16:creationId xmlns:a16="http://schemas.microsoft.com/office/drawing/2014/main" id="{3C13178B-843E-35B1-2345-D5608A5B7799}"/>
                      </a:ext>
                    </a:extLst>
                  </p:cNvPr>
                  <p:cNvGrpSpPr/>
                  <p:nvPr/>
                </p:nvGrpSpPr>
                <p:grpSpPr>
                  <a:xfrm>
                    <a:off x="58632" y="2178101"/>
                    <a:ext cx="286083" cy="276999"/>
                    <a:chOff x="26404" y="1681367"/>
                    <a:chExt cx="286083" cy="276999"/>
                  </a:xfrm>
                </p:grpSpPr>
                <p:sp>
                  <p:nvSpPr>
                    <p:cNvPr id="428" name="TextBox 427">
                      <a:extLst>
                        <a:ext uri="{FF2B5EF4-FFF2-40B4-BE49-F238E27FC236}">
                          <a16:creationId xmlns:a16="http://schemas.microsoft.com/office/drawing/2014/main" id="{AF476628-D0CC-B800-98E0-2FBA7A40132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29" name="TextBox 428">
                      <a:extLst>
                        <a:ext uri="{FF2B5EF4-FFF2-40B4-BE49-F238E27FC236}">
                          <a16:creationId xmlns:a16="http://schemas.microsoft.com/office/drawing/2014/main" id="{7C680381-ADAC-D684-4DEB-4647E9C5BADD}"/>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25" name="Group 424">
                    <a:extLst>
                      <a:ext uri="{FF2B5EF4-FFF2-40B4-BE49-F238E27FC236}">
                        <a16:creationId xmlns:a16="http://schemas.microsoft.com/office/drawing/2014/main" id="{247723CF-97B4-261A-51F4-630009A70BDA}"/>
                      </a:ext>
                    </a:extLst>
                  </p:cNvPr>
                  <p:cNvGrpSpPr/>
                  <p:nvPr/>
                </p:nvGrpSpPr>
                <p:grpSpPr>
                  <a:xfrm>
                    <a:off x="44144" y="2169419"/>
                    <a:ext cx="289062" cy="276999"/>
                    <a:chOff x="26404" y="1681367"/>
                    <a:chExt cx="289062" cy="276999"/>
                  </a:xfrm>
                </p:grpSpPr>
                <p:sp>
                  <p:nvSpPr>
                    <p:cNvPr id="426" name="TextBox 425">
                      <a:extLst>
                        <a:ext uri="{FF2B5EF4-FFF2-40B4-BE49-F238E27FC236}">
                          <a16:creationId xmlns:a16="http://schemas.microsoft.com/office/drawing/2014/main" id="{4F7AF102-DA63-6A77-6DD0-E3670D765AD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27" name="TextBox 426">
                      <a:extLst>
                        <a:ext uri="{FF2B5EF4-FFF2-40B4-BE49-F238E27FC236}">
                          <a16:creationId xmlns:a16="http://schemas.microsoft.com/office/drawing/2014/main" id="{33C88101-8F16-421B-FD26-909BFE0A861B}"/>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29" name="Group 328">
                  <a:extLst>
                    <a:ext uri="{FF2B5EF4-FFF2-40B4-BE49-F238E27FC236}">
                      <a16:creationId xmlns:a16="http://schemas.microsoft.com/office/drawing/2014/main" id="{AF9DE6D6-3ECB-1AB6-6E40-8311F3B2FB67}"/>
                    </a:ext>
                  </a:extLst>
                </p:cNvPr>
                <p:cNvGrpSpPr/>
                <p:nvPr/>
              </p:nvGrpSpPr>
              <p:grpSpPr>
                <a:xfrm>
                  <a:off x="7603622" y="1818111"/>
                  <a:ext cx="300571" cy="285681"/>
                  <a:chOff x="44144" y="2169419"/>
                  <a:chExt cx="300571" cy="285681"/>
                </a:xfrm>
              </p:grpSpPr>
              <p:grpSp>
                <p:nvGrpSpPr>
                  <p:cNvPr id="418" name="Group 417">
                    <a:extLst>
                      <a:ext uri="{FF2B5EF4-FFF2-40B4-BE49-F238E27FC236}">
                        <a16:creationId xmlns:a16="http://schemas.microsoft.com/office/drawing/2014/main" id="{0E67360E-E36C-B6DF-1241-FA917E3D4017}"/>
                      </a:ext>
                    </a:extLst>
                  </p:cNvPr>
                  <p:cNvGrpSpPr/>
                  <p:nvPr/>
                </p:nvGrpSpPr>
                <p:grpSpPr>
                  <a:xfrm>
                    <a:off x="58632" y="2178101"/>
                    <a:ext cx="286083" cy="276999"/>
                    <a:chOff x="26404" y="1681367"/>
                    <a:chExt cx="286083" cy="276999"/>
                  </a:xfrm>
                </p:grpSpPr>
                <p:sp>
                  <p:nvSpPr>
                    <p:cNvPr id="422" name="TextBox 421">
                      <a:extLst>
                        <a:ext uri="{FF2B5EF4-FFF2-40B4-BE49-F238E27FC236}">
                          <a16:creationId xmlns:a16="http://schemas.microsoft.com/office/drawing/2014/main" id="{E55131D7-26EE-6873-BFBA-3BF5026F936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23" name="TextBox 422">
                      <a:extLst>
                        <a:ext uri="{FF2B5EF4-FFF2-40B4-BE49-F238E27FC236}">
                          <a16:creationId xmlns:a16="http://schemas.microsoft.com/office/drawing/2014/main" id="{09FE5C88-300D-1FB4-86A9-2FE89608EAEC}"/>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19" name="Group 418">
                    <a:extLst>
                      <a:ext uri="{FF2B5EF4-FFF2-40B4-BE49-F238E27FC236}">
                        <a16:creationId xmlns:a16="http://schemas.microsoft.com/office/drawing/2014/main" id="{53C16715-7170-64F5-60DD-18C6A6F150BB}"/>
                      </a:ext>
                    </a:extLst>
                  </p:cNvPr>
                  <p:cNvGrpSpPr/>
                  <p:nvPr/>
                </p:nvGrpSpPr>
                <p:grpSpPr>
                  <a:xfrm>
                    <a:off x="44144" y="2169419"/>
                    <a:ext cx="289062" cy="276999"/>
                    <a:chOff x="26404" y="1681367"/>
                    <a:chExt cx="289062" cy="276999"/>
                  </a:xfrm>
                </p:grpSpPr>
                <p:sp>
                  <p:nvSpPr>
                    <p:cNvPr id="420" name="TextBox 419">
                      <a:extLst>
                        <a:ext uri="{FF2B5EF4-FFF2-40B4-BE49-F238E27FC236}">
                          <a16:creationId xmlns:a16="http://schemas.microsoft.com/office/drawing/2014/main" id="{18F5BB00-C446-1C4A-9CAF-DB02070533D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21" name="TextBox 420">
                      <a:extLst>
                        <a:ext uri="{FF2B5EF4-FFF2-40B4-BE49-F238E27FC236}">
                          <a16:creationId xmlns:a16="http://schemas.microsoft.com/office/drawing/2014/main" id="{CCA480D4-C37A-D65E-D241-B60229423ABB}"/>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30" name="Group 329">
                  <a:extLst>
                    <a:ext uri="{FF2B5EF4-FFF2-40B4-BE49-F238E27FC236}">
                      <a16:creationId xmlns:a16="http://schemas.microsoft.com/office/drawing/2014/main" id="{811897D8-C430-4FB2-C828-D20C4C669398}"/>
                    </a:ext>
                  </a:extLst>
                </p:cNvPr>
                <p:cNvGrpSpPr/>
                <p:nvPr/>
              </p:nvGrpSpPr>
              <p:grpSpPr>
                <a:xfrm>
                  <a:off x="7555123" y="1787764"/>
                  <a:ext cx="300571" cy="285681"/>
                  <a:chOff x="44144" y="2169419"/>
                  <a:chExt cx="300571" cy="285681"/>
                </a:xfrm>
              </p:grpSpPr>
              <p:grpSp>
                <p:nvGrpSpPr>
                  <p:cNvPr id="412" name="Group 411">
                    <a:extLst>
                      <a:ext uri="{FF2B5EF4-FFF2-40B4-BE49-F238E27FC236}">
                        <a16:creationId xmlns:a16="http://schemas.microsoft.com/office/drawing/2014/main" id="{23EF9E57-25AA-397A-8ECA-77F732C9AB5A}"/>
                      </a:ext>
                    </a:extLst>
                  </p:cNvPr>
                  <p:cNvGrpSpPr/>
                  <p:nvPr/>
                </p:nvGrpSpPr>
                <p:grpSpPr>
                  <a:xfrm>
                    <a:off x="58632" y="2178101"/>
                    <a:ext cx="286083" cy="276999"/>
                    <a:chOff x="26404" y="1681367"/>
                    <a:chExt cx="286083" cy="276999"/>
                  </a:xfrm>
                </p:grpSpPr>
                <p:sp>
                  <p:nvSpPr>
                    <p:cNvPr id="416" name="TextBox 415">
                      <a:extLst>
                        <a:ext uri="{FF2B5EF4-FFF2-40B4-BE49-F238E27FC236}">
                          <a16:creationId xmlns:a16="http://schemas.microsoft.com/office/drawing/2014/main" id="{8EE90970-3298-CEC3-7E32-24493B584F4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17" name="TextBox 416">
                      <a:extLst>
                        <a:ext uri="{FF2B5EF4-FFF2-40B4-BE49-F238E27FC236}">
                          <a16:creationId xmlns:a16="http://schemas.microsoft.com/office/drawing/2014/main" id="{E7679D91-E22C-93B2-DAA8-101DA656A005}"/>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13" name="Group 412">
                    <a:extLst>
                      <a:ext uri="{FF2B5EF4-FFF2-40B4-BE49-F238E27FC236}">
                        <a16:creationId xmlns:a16="http://schemas.microsoft.com/office/drawing/2014/main" id="{3803D8DB-FA82-CC21-7133-F885182A5386}"/>
                      </a:ext>
                    </a:extLst>
                  </p:cNvPr>
                  <p:cNvGrpSpPr/>
                  <p:nvPr/>
                </p:nvGrpSpPr>
                <p:grpSpPr>
                  <a:xfrm>
                    <a:off x="44144" y="2169419"/>
                    <a:ext cx="289062" cy="276999"/>
                    <a:chOff x="26404" y="1681367"/>
                    <a:chExt cx="289062" cy="276999"/>
                  </a:xfrm>
                </p:grpSpPr>
                <p:sp>
                  <p:nvSpPr>
                    <p:cNvPr id="414" name="TextBox 413">
                      <a:extLst>
                        <a:ext uri="{FF2B5EF4-FFF2-40B4-BE49-F238E27FC236}">
                          <a16:creationId xmlns:a16="http://schemas.microsoft.com/office/drawing/2014/main" id="{EA00D66F-2237-9198-31B8-D45069AA556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15" name="TextBox 414">
                      <a:extLst>
                        <a:ext uri="{FF2B5EF4-FFF2-40B4-BE49-F238E27FC236}">
                          <a16:creationId xmlns:a16="http://schemas.microsoft.com/office/drawing/2014/main" id="{6F80D8B9-7116-1437-337E-79A35FCF7A6E}"/>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31" name="Group 330">
                  <a:extLst>
                    <a:ext uri="{FF2B5EF4-FFF2-40B4-BE49-F238E27FC236}">
                      <a16:creationId xmlns:a16="http://schemas.microsoft.com/office/drawing/2014/main" id="{E6B7B718-E572-AA6A-8DAA-1A13717079BB}"/>
                    </a:ext>
                  </a:extLst>
                </p:cNvPr>
                <p:cNvGrpSpPr/>
                <p:nvPr/>
              </p:nvGrpSpPr>
              <p:grpSpPr>
                <a:xfrm>
                  <a:off x="7513127" y="1775129"/>
                  <a:ext cx="300571" cy="285681"/>
                  <a:chOff x="44144" y="2169419"/>
                  <a:chExt cx="300571" cy="285681"/>
                </a:xfrm>
              </p:grpSpPr>
              <p:grpSp>
                <p:nvGrpSpPr>
                  <p:cNvPr id="406" name="Group 405">
                    <a:extLst>
                      <a:ext uri="{FF2B5EF4-FFF2-40B4-BE49-F238E27FC236}">
                        <a16:creationId xmlns:a16="http://schemas.microsoft.com/office/drawing/2014/main" id="{3501020E-AD5D-6AB3-EC40-BC90CFF9CB38}"/>
                      </a:ext>
                    </a:extLst>
                  </p:cNvPr>
                  <p:cNvGrpSpPr/>
                  <p:nvPr/>
                </p:nvGrpSpPr>
                <p:grpSpPr>
                  <a:xfrm>
                    <a:off x="58632" y="2178101"/>
                    <a:ext cx="286083" cy="276999"/>
                    <a:chOff x="26404" y="1681367"/>
                    <a:chExt cx="286083" cy="276999"/>
                  </a:xfrm>
                </p:grpSpPr>
                <p:sp>
                  <p:nvSpPr>
                    <p:cNvPr id="410" name="TextBox 409">
                      <a:extLst>
                        <a:ext uri="{FF2B5EF4-FFF2-40B4-BE49-F238E27FC236}">
                          <a16:creationId xmlns:a16="http://schemas.microsoft.com/office/drawing/2014/main" id="{C65618BA-0E61-EED1-5D36-7718D8243CA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11" name="TextBox 410">
                      <a:extLst>
                        <a:ext uri="{FF2B5EF4-FFF2-40B4-BE49-F238E27FC236}">
                          <a16:creationId xmlns:a16="http://schemas.microsoft.com/office/drawing/2014/main" id="{7EAEF767-95BE-D2E9-AF41-1324789F085D}"/>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07" name="Group 406">
                    <a:extLst>
                      <a:ext uri="{FF2B5EF4-FFF2-40B4-BE49-F238E27FC236}">
                        <a16:creationId xmlns:a16="http://schemas.microsoft.com/office/drawing/2014/main" id="{D3109E57-D407-2D8C-0DCB-D408530C6811}"/>
                      </a:ext>
                    </a:extLst>
                  </p:cNvPr>
                  <p:cNvGrpSpPr/>
                  <p:nvPr/>
                </p:nvGrpSpPr>
                <p:grpSpPr>
                  <a:xfrm>
                    <a:off x="44144" y="2169419"/>
                    <a:ext cx="289062" cy="276999"/>
                    <a:chOff x="26404" y="1681367"/>
                    <a:chExt cx="289062" cy="276999"/>
                  </a:xfrm>
                </p:grpSpPr>
                <p:sp>
                  <p:nvSpPr>
                    <p:cNvPr id="408" name="TextBox 407">
                      <a:extLst>
                        <a:ext uri="{FF2B5EF4-FFF2-40B4-BE49-F238E27FC236}">
                          <a16:creationId xmlns:a16="http://schemas.microsoft.com/office/drawing/2014/main" id="{9756A6A3-8FCF-863E-3B38-22B86C34BFD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09" name="TextBox 408">
                      <a:extLst>
                        <a:ext uri="{FF2B5EF4-FFF2-40B4-BE49-F238E27FC236}">
                          <a16:creationId xmlns:a16="http://schemas.microsoft.com/office/drawing/2014/main" id="{91E7AF4C-6639-D563-F64B-FD208BB17D03}"/>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32" name="Group 331">
                  <a:extLst>
                    <a:ext uri="{FF2B5EF4-FFF2-40B4-BE49-F238E27FC236}">
                      <a16:creationId xmlns:a16="http://schemas.microsoft.com/office/drawing/2014/main" id="{571C7970-CE4F-984B-2485-A3AC3959584C}"/>
                    </a:ext>
                  </a:extLst>
                </p:cNvPr>
                <p:cNvGrpSpPr/>
                <p:nvPr/>
              </p:nvGrpSpPr>
              <p:grpSpPr>
                <a:xfrm>
                  <a:off x="7473402" y="1774052"/>
                  <a:ext cx="300571" cy="285681"/>
                  <a:chOff x="44144" y="2169419"/>
                  <a:chExt cx="300571" cy="285681"/>
                </a:xfrm>
              </p:grpSpPr>
              <p:grpSp>
                <p:nvGrpSpPr>
                  <p:cNvPr id="400" name="Group 399">
                    <a:extLst>
                      <a:ext uri="{FF2B5EF4-FFF2-40B4-BE49-F238E27FC236}">
                        <a16:creationId xmlns:a16="http://schemas.microsoft.com/office/drawing/2014/main" id="{E5896DD0-A231-F0F2-F435-230683A1C8A4}"/>
                      </a:ext>
                    </a:extLst>
                  </p:cNvPr>
                  <p:cNvGrpSpPr/>
                  <p:nvPr/>
                </p:nvGrpSpPr>
                <p:grpSpPr>
                  <a:xfrm>
                    <a:off x="58632" y="2178101"/>
                    <a:ext cx="286083" cy="276999"/>
                    <a:chOff x="26404" y="1681367"/>
                    <a:chExt cx="286083" cy="276999"/>
                  </a:xfrm>
                </p:grpSpPr>
                <p:sp>
                  <p:nvSpPr>
                    <p:cNvPr id="404" name="TextBox 403">
                      <a:extLst>
                        <a:ext uri="{FF2B5EF4-FFF2-40B4-BE49-F238E27FC236}">
                          <a16:creationId xmlns:a16="http://schemas.microsoft.com/office/drawing/2014/main" id="{7D0C52F0-4E09-0F08-F470-3017EDB3B072}"/>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05" name="TextBox 404">
                      <a:extLst>
                        <a:ext uri="{FF2B5EF4-FFF2-40B4-BE49-F238E27FC236}">
                          <a16:creationId xmlns:a16="http://schemas.microsoft.com/office/drawing/2014/main" id="{59DF1EAE-95CB-4975-AF4E-4859DC9BD126}"/>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401" name="Group 400">
                    <a:extLst>
                      <a:ext uri="{FF2B5EF4-FFF2-40B4-BE49-F238E27FC236}">
                        <a16:creationId xmlns:a16="http://schemas.microsoft.com/office/drawing/2014/main" id="{CCCC32E8-2099-6757-27EF-41EF1A3185DA}"/>
                      </a:ext>
                    </a:extLst>
                  </p:cNvPr>
                  <p:cNvGrpSpPr/>
                  <p:nvPr/>
                </p:nvGrpSpPr>
                <p:grpSpPr>
                  <a:xfrm>
                    <a:off x="44144" y="2169419"/>
                    <a:ext cx="289062" cy="276999"/>
                    <a:chOff x="26404" y="1681367"/>
                    <a:chExt cx="289062" cy="276999"/>
                  </a:xfrm>
                </p:grpSpPr>
                <p:sp>
                  <p:nvSpPr>
                    <p:cNvPr id="402" name="TextBox 401">
                      <a:extLst>
                        <a:ext uri="{FF2B5EF4-FFF2-40B4-BE49-F238E27FC236}">
                          <a16:creationId xmlns:a16="http://schemas.microsoft.com/office/drawing/2014/main" id="{6C0BF065-8AA3-A06B-B959-073878900AD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403" name="TextBox 402">
                      <a:extLst>
                        <a:ext uri="{FF2B5EF4-FFF2-40B4-BE49-F238E27FC236}">
                          <a16:creationId xmlns:a16="http://schemas.microsoft.com/office/drawing/2014/main" id="{69E7F29D-1E99-A17B-0FBA-F6739C435EBA}"/>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33" name="Group 332">
                  <a:extLst>
                    <a:ext uri="{FF2B5EF4-FFF2-40B4-BE49-F238E27FC236}">
                      <a16:creationId xmlns:a16="http://schemas.microsoft.com/office/drawing/2014/main" id="{258A2ED6-F731-D892-F087-26309E1B8578}"/>
                    </a:ext>
                  </a:extLst>
                </p:cNvPr>
                <p:cNvGrpSpPr/>
                <p:nvPr/>
              </p:nvGrpSpPr>
              <p:grpSpPr>
                <a:xfrm>
                  <a:off x="7392330" y="1753741"/>
                  <a:ext cx="300571" cy="285681"/>
                  <a:chOff x="44144" y="2169419"/>
                  <a:chExt cx="300571" cy="285681"/>
                </a:xfrm>
              </p:grpSpPr>
              <p:grpSp>
                <p:nvGrpSpPr>
                  <p:cNvPr id="394" name="Group 393">
                    <a:extLst>
                      <a:ext uri="{FF2B5EF4-FFF2-40B4-BE49-F238E27FC236}">
                        <a16:creationId xmlns:a16="http://schemas.microsoft.com/office/drawing/2014/main" id="{20743FBA-B97B-D99D-ABBF-8561B8466DA0}"/>
                      </a:ext>
                    </a:extLst>
                  </p:cNvPr>
                  <p:cNvGrpSpPr/>
                  <p:nvPr/>
                </p:nvGrpSpPr>
                <p:grpSpPr>
                  <a:xfrm>
                    <a:off x="58632" y="2178101"/>
                    <a:ext cx="286083" cy="276999"/>
                    <a:chOff x="26404" y="1681367"/>
                    <a:chExt cx="286083" cy="276999"/>
                  </a:xfrm>
                </p:grpSpPr>
                <p:sp>
                  <p:nvSpPr>
                    <p:cNvPr id="398" name="TextBox 397">
                      <a:extLst>
                        <a:ext uri="{FF2B5EF4-FFF2-40B4-BE49-F238E27FC236}">
                          <a16:creationId xmlns:a16="http://schemas.microsoft.com/office/drawing/2014/main" id="{713CF673-3FDD-E8BF-487B-5A107321E88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99" name="TextBox 398">
                      <a:extLst>
                        <a:ext uri="{FF2B5EF4-FFF2-40B4-BE49-F238E27FC236}">
                          <a16:creationId xmlns:a16="http://schemas.microsoft.com/office/drawing/2014/main" id="{8286447A-2955-BCEE-3ACC-76E34BB2B5CF}"/>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95" name="Group 394">
                    <a:extLst>
                      <a:ext uri="{FF2B5EF4-FFF2-40B4-BE49-F238E27FC236}">
                        <a16:creationId xmlns:a16="http://schemas.microsoft.com/office/drawing/2014/main" id="{74728515-DDBA-796C-7577-701C33C413B1}"/>
                      </a:ext>
                    </a:extLst>
                  </p:cNvPr>
                  <p:cNvGrpSpPr/>
                  <p:nvPr/>
                </p:nvGrpSpPr>
                <p:grpSpPr>
                  <a:xfrm>
                    <a:off x="44144" y="2169419"/>
                    <a:ext cx="289062" cy="276999"/>
                    <a:chOff x="26404" y="1681367"/>
                    <a:chExt cx="289062" cy="276999"/>
                  </a:xfrm>
                </p:grpSpPr>
                <p:sp>
                  <p:nvSpPr>
                    <p:cNvPr id="396" name="TextBox 395">
                      <a:extLst>
                        <a:ext uri="{FF2B5EF4-FFF2-40B4-BE49-F238E27FC236}">
                          <a16:creationId xmlns:a16="http://schemas.microsoft.com/office/drawing/2014/main" id="{00D4374C-9CB6-B7F7-4075-61D4334FAAA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97" name="TextBox 396">
                      <a:extLst>
                        <a:ext uri="{FF2B5EF4-FFF2-40B4-BE49-F238E27FC236}">
                          <a16:creationId xmlns:a16="http://schemas.microsoft.com/office/drawing/2014/main" id="{D1ECDAC2-9E25-948B-64E2-0DAC160D93A6}"/>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334" name="Group 333">
                  <a:extLst>
                    <a:ext uri="{FF2B5EF4-FFF2-40B4-BE49-F238E27FC236}">
                      <a16:creationId xmlns:a16="http://schemas.microsoft.com/office/drawing/2014/main" id="{CC661784-762B-3CFE-66BB-7F3FFF5394FD}"/>
                    </a:ext>
                  </a:extLst>
                </p:cNvPr>
                <p:cNvGrpSpPr/>
                <p:nvPr/>
              </p:nvGrpSpPr>
              <p:grpSpPr>
                <a:xfrm>
                  <a:off x="7434542" y="1775226"/>
                  <a:ext cx="314335" cy="277971"/>
                  <a:chOff x="160143" y="1833767"/>
                  <a:chExt cx="314335" cy="277971"/>
                </a:xfrm>
              </p:grpSpPr>
              <p:grpSp>
                <p:nvGrpSpPr>
                  <p:cNvPr id="390" name="Group 389">
                    <a:extLst>
                      <a:ext uri="{FF2B5EF4-FFF2-40B4-BE49-F238E27FC236}">
                        <a16:creationId xmlns:a16="http://schemas.microsoft.com/office/drawing/2014/main" id="{93EABC09-AFD0-5808-CC24-A791A2B7A68B}"/>
                      </a:ext>
                    </a:extLst>
                  </p:cNvPr>
                  <p:cNvGrpSpPr/>
                  <p:nvPr/>
                </p:nvGrpSpPr>
                <p:grpSpPr>
                  <a:xfrm>
                    <a:off x="178804" y="1833767"/>
                    <a:ext cx="295674" cy="276999"/>
                    <a:chOff x="26404" y="1681367"/>
                    <a:chExt cx="295674" cy="276999"/>
                  </a:xfrm>
                </p:grpSpPr>
                <p:sp>
                  <p:nvSpPr>
                    <p:cNvPr id="392" name="TextBox 391">
                      <a:extLst>
                        <a:ext uri="{FF2B5EF4-FFF2-40B4-BE49-F238E27FC236}">
                          <a16:creationId xmlns:a16="http://schemas.microsoft.com/office/drawing/2014/main" id="{5B72AF0D-1A25-C261-931F-9DBE9E7CC52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93" name="TextBox 392">
                      <a:extLst>
                        <a:ext uri="{FF2B5EF4-FFF2-40B4-BE49-F238E27FC236}">
                          <a16:creationId xmlns:a16="http://schemas.microsoft.com/office/drawing/2014/main" id="{2829B1D0-F591-BBFA-D11A-666052F72506}"/>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91" name="TextBox 390">
                    <a:extLst>
                      <a:ext uri="{FF2B5EF4-FFF2-40B4-BE49-F238E27FC236}">
                        <a16:creationId xmlns:a16="http://schemas.microsoft.com/office/drawing/2014/main" id="{02522D9B-9593-8E0B-5F64-C71CA1D88F0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35" name="Group 334">
                  <a:extLst>
                    <a:ext uri="{FF2B5EF4-FFF2-40B4-BE49-F238E27FC236}">
                      <a16:creationId xmlns:a16="http://schemas.microsoft.com/office/drawing/2014/main" id="{6508778A-BBDA-5A9E-7C8E-1E5CB0406DD2}"/>
                    </a:ext>
                  </a:extLst>
                </p:cNvPr>
                <p:cNvGrpSpPr/>
                <p:nvPr/>
              </p:nvGrpSpPr>
              <p:grpSpPr>
                <a:xfrm>
                  <a:off x="7336441" y="1738108"/>
                  <a:ext cx="314335" cy="277971"/>
                  <a:chOff x="160143" y="1833767"/>
                  <a:chExt cx="314335" cy="277971"/>
                </a:xfrm>
              </p:grpSpPr>
              <p:grpSp>
                <p:nvGrpSpPr>
                  <p:cNvPr id="386" name="Group 385">
                    <a:extLst>
                      <a:ext uri="{FF2B5EF4-FFF2-40B4-BE49-F238E27FC236}">
                        <a16:creationId xmlns:a16="http://schemas.microsoft.com/office/drawing/2014/main" id="{D3E347DA-8ECA-56AE-A75C-444F536E29D4}"/>
                      </a:ext>
                    </a:extLst>
                  </p:cNvPr>
                  <p:cNvGrpSpPr/>
                  <p:nvPr/>
                </p:nvGrpSpPr>
                <p:grpSpPr>
                  <a:xfrm>
                    <a:off x="178804" y="1833767"/>
                    <a:ext cx="295674" cy="276999"/>
                    <a:chOff x="26404" y="1681367"/>
                    <a:chExt cx="295674" cy="276999"/>
                  </a:xfrm>
                </p:grpSpPr>
                <p:sp>
                  <p:nvSpPr>
                    <p:cNvPr id="388" name="TextBox 387">
                      <a:extLst>
                        <a:ext uri="{FF2B5EF4-FFF2-40B4-BE49-F238E27FC236}">
                          <a16:creationId xmlns:a16="http://schemas.microsoft.com/office/drawing/2014/main" id="{DE2FAEF4-FE9D-FB81-C3EF-7D41C0832C9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89" name="TextBox 388">
                      <a:extLst>
                        <a:ext uri="{FF2B5EF4-FFF2-40B4-BE49-F238E27FC236}">
                          <a16:creationId xmlns:a16="http://schemas.microsoft.com/office/drawing/2014/main" id="{EB884263-5D65-5ACC-A15C-C572C15A8EEE}"/>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87" name="TextBox 386">
                    <a:extLst>
                      <a:ext uri="{FF2B5EF4-FFF2-40B4-BE49-F238E27FC236}">
                        <a16:creationId xmlns:a16="http://schemas.microsoft.com/office/drawing/2014/main" id="{4664E53F-AC33-84CD-301F-E258FB6C6BDB}"/>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36" name="Group 335">
                  <a:extLst>
                    <a:ext uri="{FF2B5EF4-FFF2-40B4-BE49-F238E27FC236}">
                      <a16:creationId xmlns:a16="http://schemas.microsoft.com/office/drawing/2014/main" id="{1CB0DC88-72D4-3060-46D4-68690ADB9BB9}"/>
                    </a:ext>
                  </a:extLst>
                </p:cNvPr>
                <p:cNvGrpSpPr/>
                <p:nvPr/>
              </p:nvGrpSpPr>
              <p:grpSpPr>
                <a:xfrm>
                  <a:off x="7294128" y="1733516"/>
                  <a:ext cx="314335" cy="277971"/>
                  <a:chOff x="160143" y="1833767"/>
                  <a:chExt cx="314335" cy="277971"/>
                </a:xfrm>
              </p:grpSpPr>
              <p:grpSp>
                <p:nvGrpSpPr>
                  <p:cNvPr id="382" name="Group 381">
                    <a:extLst>
                      <a:ext uri="{FF2B5EF4-FFF2-40B4-BE49-F238E27FC236}">
                        <a16:creationId xmlns:a16="http://schemas.microsoft.com/office/drawing/2014/main" id="{DC772F58-C76E-3691-3D48-124D503896F6}"/>
                      </a:ext>
                    </a:extLst>
                  </p:cNvPr>
                  <p:cNvGrpSpPr/>
                  <p:nvPr/>
                </p:nvGrpSpPr>
                <p:grpSpPr>
                  <a:xfrm>
                    <a:off x="178804" y="1833767"/>
                    <a:ext cx="295674" cy="276999"/>
                    <a:chOff x="26404" y="1681367"/>
                    <a:chExt cx="295674" cy="276999"/>
                  </a:xfrm>
                </p:grpSpPr>
                <p:sp>
                  <p:nvSpPr>
                    <p:cNvPr id="384" name="TextBox 383">
                      <a:extLst>
                        <a:ext uri="{FF2B5EF4-FFF2-40B4-BE49-F238E27FC236}">
                          <a16:creationId xmlns:a16="http://schemas.microsoft.com/office/drawing/2014/main" id="{2162717C-7F4A-C055-2BC4-2C2084FA7142}"/>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85" name="TextBox 384">
                      <a:extLst>
                        <a:ext uri="{FF2B5EF4-FFF2-40B4-BE49-F238E27FC236}">
                          <a16:creationId xmlns:a16="http://schemas.microsoft.com/office/drawing/2014/main" id="{0C6104FB-2D68-ED36-940C-DD6AD03628F6}"/>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83" name="TextBox 382">
                    <a:extLst>
                      <a:ext uri="{FF2B5EF4-FFF2-40B4-BE49-F238E27FC236}">
                        <a16:creationId xmlns:a16="http://schemas.microsoft.com/office/drawing/2014/main" id="{8372B4CE-3979-0071-E4D5-B14AF47D02C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37" name="Group 336">
                  <a:extLst>
                    <a:ext uri="{FF2B5EF4-FFF2-40B4-BE49-F238E27FC236}">
                      <a16:creationId xmlns:a16="http://schemas.microsoft.com/office/drawing/2014/main" id="{200B8079-3E04-7A0F-0473-C0FC18A2D4FC}"/>
                    </a:ext>
                  </a:extLst>
                </p:cNvPr>
                <p:cNvGrpSpPr/>
                <p:nvPr/>
              </p:nvGrpSpPr>
              <p:grpSpPr>
                <a:xfrm>
                  <a:off x="7230134" y="1726213"/>
                  <a:ext cx="314335" cy="277971"/>
                  <a:chOff x="160143" y="1833767"/>
                  <a:chExt cx="314335" cy="277971"/>
                </a:xfrm>
              </p:grpSpPr>
              <p:grpSp>
                <p:nvGrpSpPr>
                  <p:cNvPr id="378" name="Group 377">
                    <a:extLst>
                      <a:ext uri="{FF2B5EF4-FFF2-40B4-BE49-F238E27FC236}">
                        <a16:creationId xmlns:a16="http://schemas.microsoft.com/office/drawing/2014/main" id="{EB9916BC-2248-376C-1275-ABD985B52AC1}"/>
                      </a:ext>
                    </a:extLst>
                  </p:cNvPr>
                  <p:cNvGrpSpPr/>
                  <p:nvPr/>
                </p:nvGrpSpPr>
                <p:grpSpPr>
                  <a:xfrm>
                    <a:off x="178804" y="1833767"/>
                    <a:ext cx="295674" cy="276999"/>
                    <a:chOff x="26404" y="1681367"/>
                    <a:chExt cx="295674" cy="276999"/>
                  </a:xfrm>
                </p:grpSpPr>
                <p:sp>
                  <p:nvSpPr>
                    <p:cNvPr id="380" name="TextBox 379">
                      <a:extLst>
                        <a:ext uri="{FF2B5EF4-FFF2-40B4-BE49-F238E27FC236}">
                          <a16:creationId xmlns:a16="http://schemas.microsoft.com/office/drawing/2014/main" id="{8638E90F-9CC7-C6B0-8C5A-B651932528B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81" name="TextBox 380">
                      <a:extLst>
                        <a:ext uri="{FF2B5EF4-FFF2-40B4-BE49-F238E27FC236}">
                          <a16:creationId xmlns:a16="http://schemas.microsoft.com/office/drawing/2014/main" id="{D22659A8-01B3-904F-CF55-319E019CA773}"/>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79" name="TextBox 378">
                    <a:extLst>
                      <a:ext uri="{FF2B5EF4-FFF2-40B4-BE49-F238E27FC236}">
                        <a16:creationId xmlns:a16="http://schemas.microsoft.com/office/drawing/2014/main" id="{DBC087FF-ED7C-F496-4475-22E1BB51640B}"/>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38" name="Group 337">
                  <a:extLst>
                    <a:ext uri="{FF2B5EF4-FFF2-40B4-BE49-F238E27FC236}">
                      <a16:creationId xmlns:a16="http://schemas.microsoft.com/office/drawing/2014/main" id="{0CEFD6C6-3EB0-D9CF-C81D-5ED865F6D297}"/>
                    </a:ext>
                  </a:extLst>
                </p:cNvPr>
                <p:cNvGrpSpPr/>
                <p:nvPr/>
              </p:nvGrpSpPr>
              <p:grpSpPr>
                <a:xfrm>
                  <a:off x="7177275" y="1726777"/>
                  <a:ext cx="314335" cy="277971"/>
                  <a:chOff x="160143" y="1833767"/>
                  <a:chExt cx="314335" cy="277971"/>
                </a:xfrm>
              </p:grpSpPr>
              <p:grpSp>
                <p:nvGrpSpPr>
                  <p:cNvPr id="374" name="Group 373">
                    <a:extLst>
                      <a:ext uri="{FF2B5EF4-FFF2-40B4-BE49-F238E27FC236}">
                        <a16:creationId xmlns:a16="http://schemas.microsoft.com/office/drawing/2014/main" id="{715FC3D6-EC6B-B4E4-EBDB-87401EBCA3E2}"/>
                      </a:ext>
                    </a:extLst>
                  </p:cNvPr>
                  <p:cNvGrpSpPr/>
                  <p:nvPr/>
                </p:nvGrpSpPr>
                <p:grpSpPr>
                  <a:xfrm>
                    <a:off x="178804" y="1833767"/>
                    <a:ext cx="295674" cy="276999"/>
                    <a:chOff x="26404" y="1681367"/>
                    <a:chExt cx="295674" cy="276999"/>
                  </a:xfrm>
                </p:grpSpPr>
                <p:sp>
                  <p:nvSpPr>
                    <p:cNvPr id="376" name="TextBox 375">
                      <a:extLst>
                        <a:ext uri="{FF2B5EF4-FFF2-40B4-BE49-F238E27FC236}">
                          <a16:creationId xmlns:a16="http://schemas.microsoft.com/office/drawing/2014/main" id="{006E860C-78B4-22F6-D61E-912687627E8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77" name="TextBox 376">
                      <a:extLst>
                        <a:ext uri="{FF2B5EF4-FFF2-40B4-BE49-F238E27FC236}">
                          <a16:creationId xmlns:a16="http://schemas.microsoft.com/office/drawing/2014/main" id="{BD0E4944-C796-311E-61F6-2F3EAEF33AE8}"/>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75" name="TextBox 374">
                    <a:extLst>
                      <a:ext uri="{FF2B5EF4-FFF2-40B4-BE49-F238E27FC236}">
                        <a16:creationId xmlns:a16="http://schemas.microsoft.com/office/drawing/2014/main" id="{2FC446B5-3049-2844-8B9B-330A86ACB057}"/>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39" name="Group 338">
                  <a:extLst>
                    <a:ext uri="{FF2B5EF4-FFF2-40B4-BE49-F238E27FC236}">
                      <a16:creationId xmlns:a16="http://schemas.microsoft.com/office/drawing/2014/main" id="{CE9E6ED1-51CD-A9FD-4605-79FF7690C3F7}"/>
                    </a:ext>
                  </a:extLst>
                </p:cNvPr>
                <p:cNvGrpSpPr/>
                <p:nvPr/>
              </p:nvGrpSpPr>
              <p:grpSpPr>
                <a:xfrm>
                  <a:off x="7142278" y="1725320"/>
                  <a:ext cx="314335" cy="277971"/>
                  <a:chOff x="160143" y="1833767"/>
                  <a:chExt cx="314335" cy="277971"/>
                </a:xfrm>
              </p:grpSpPr>
              <p:grpSp>
                <p:nvGrpSpPr>
                  <p:cNvPr id="370" name="Group 369">
                    <a:extLst>
                      <a:ext uri="{FF2B5EF4-FFF2-40B4-BE49-F238E27FC236}">
                        <a16:creationId xmlns:a16="http://schemas.microsoft.com/office/drawing/2014/main" id="{ADA5504D-E297-C820-BEB4-89BDC8422B0E}"/>
                      </a:ext>
                    </a:extLst>
                  </p:cNvPr>
                  <p:cNvGrpSpPr/>
                  <p:nvPr/>
                </p:nvGrpSpPr>
                <p:grpSpPr>
                  <a:xfrm>
                    <a:off x="178804" y="1833767"/>
                    <a:ext cx="295674" cy="276999"/>
                    <a:chOff x="26404" y="1681367"/>
                    <a:chExt cx="295674" cy="276999"/>
                  </a:xfrm>
                </p:grpSpPr>
                <p:sp>
                  <p:nvSpPr>
                    <p:cNvPr id="372" name="TextBox 371">
                      <a:extLst>
                        <a:ext uri="{FF2B5EF4-FFF2-40B4-BE49-F238E27FC236}">
                          <a16:creationId xmlns:a16="http://schemas.microsoft.com/office/drawing/2014/main" id="{17BE9811-3FA0-1893-7297-84C8FBE1166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73" name="TextBox 372">
                      <a:extLst>
                        <a:ext uri="{FF2B5EF4-FFF2-40B4-BE49-F238E27FC236}">
                          <a16:creationId xmlns:a16="http://schemas.microsoft.com/office/drawing/2014/main" id="{89C46128-A010-1649-49DB-BF2176030C37}"/>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71" name="TextBox 370">
                    <a:extLst>
                      <a:ext uri="{FF2B5EF4-FFF2-40B4-BE49-F238E27FC236}">
                        <a16:creationId xmlns:a16="http://schemas.microsoft.com/office/drawing/2014/main" id="{6162F3B7-8020-C261-CE32-E25BD23A8C6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sp>
              <p:nvSpPr>
                <p:cNvPr id="340" name="TextBox 339">
                  <a:extLst>
                    <a:ext uri="{FF2B5EF4-FFF2-40B4-BE49-F238E27FC236}">
                      <a16:creationId xmlns:a16="http://schemas.microsoft.com/office/drawing/2014/main" id="{51427D08-3394-A745-0ECB-92E05AB0357E}"/>
                    </a:ext>
                  </a:extLst>
                </p:cNvPr>
                <p:cNvSpPr txBox="1"/>
                <p:nvPr/>
              </p:nvSpPr>
              <p:spPr>
                <a:xfrm>
                  <a:off x="7102508" y="1724340"/>
                  <a:ext cx="274434" cy="276999"/>
                </a:xfrm>
                <a:prstGeom prst="rect">
                  <a:avLst/>
                </a:prstGeom>
                <a:noFill/>
              </p:spPr>
              <p:txBody>
                <a:bodyPr wrap="none" rtlCol="0">
                  <a:spAutoFit/>
                </a:bodyPr>
                <a:lstStyle/>
                <a:p>
                  <a:r>
                    <a:rPr lang="en-US" sz="1200" dirty="0">
                      <a:solidFill>
                        <a:schemeClr val="accent1"/>
                      </a:solidFill>
                    </a:rPr>
                    <a:t>+</a:t>
                  </a:r>
                </a:p>
              </p:txBody>
            </p:sp>
            <p:grpSp>
              <p:nvGrpSpPr>
                <p:cNvPr id="341" name="Group 340">
                  <a:extLst>
                    <a:ext uri="{FF2B5EF4-FFF2-40B4-BE49-F238E27FC236}">
                      <a16:creationId xmlns:a16="http://schemas.microsoft.com/office/drawing/2014/main" id="{E43852FF-5FA3-2E6F-6F25-B96B493BAB6A}"/>
                    </a:ext>
                  </a:extLst>
                </p:cNvPr>
                <p:cNvGrpSpPr/>
                <p:nvPr/>
              </p:nvGrpSpPr>
              <p:grpSpPr>
                <a:xfrm>
                  <a:off x="7045531" y="1714541"/>
                  <a:ext cx="292477" cy="276999"/>
                  <a:chOff x="26404" y="1681367"/>
                  <a:chExt cx="292477" cy="276999"/>
                </a:xfrm>
              </p:grpSpPr>
              <p:sp>
                <p:nvSpPr>
                  <p:cNvPr id="368" name="TextBox 367">
                    <a:extLst>
                      <a:ext uri="{FF2B5EF4-FFF2-40B4-BE49-F238E27FC236}">
                        <a16:creationId xmlns:a16="http://schemas.microsoft.com/office/drawing/2014/main" id="{7E7E0551-4DA9-6A7C-15A7-57786FC9E6B2}"/>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69" name="TextBox 368">
                    <a:extLst>
                      <a:ext uri="{FF2B5EF4-FFF2-40B4-BE49-F238E27FC236}">
                        <a16:creationId xmlns:a16="http://schemas.microsoft.com/office/drawing/2014/main" id="{DB9D48ED-8F39-0DAE-08BC-2DE3B9AA2D2F}"/>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42" name="Group 341">
                  <a:extLst>
                    <a:ext uri="{FF2B5EF4-FFF2-40B4-BE49-F238E27FC236}">
                      <a16:creationId xmlns:a16="http://schemas.microsoft.com/office/drawing/2014/main" id="{A42F3161-BBFC-1DC7-CE38-EDF8A1907ACF}"/>
                    </a:ext>
                  </a:extLst>
                </p:cNvPr>
                <p:cNvGrpSpPr/>
                <p:nvPr/>
              </p:nvGrpSpPr>
              <p:grpSpPr>
                <a:xfrm>
                  <a:off x="6982482" y="1705538"/>
                  <a:ext cx="314335" cy="277971"/>
                  <a:chOff x="160143" y="1833767"/>
                  <a:chExt cx="314335" cy="277971"/>
                </a:xfrm>
              </p:grpSpPr>
              <p:grpSp>
                <p:nvGrpSpPr>
                  <p:cNvPr id="364" name="Group 363">
                    <a:extLst>
                      <a:ext uri="{FF2B5EF4-FFF2-40B4-BE49-F238E27FC236}">
                        <a16:creationId xmlns:a16="http://schemas.microsoft.com/office/drawing/2014/main" id="{5406A652-6484-84F4-AD70-1B218523D158}"/>
                      </a:ext>
                    </a:extLst>
                  </p:cNvPr>
                  <p:cNvGrpSpPr/>
                  <p:nvPr/>
                </p:nvGrpSpPr>
                <p:grpSpPr>
                  <a:xfrm>
                    <a:off x="178804" y="1833767"/>
                    <a:ext cx="295674" cy="276999"/>
                    <a:chOff x="26404" y="1681367"/>
                    <a:chExt cx="295674" cy="276999"/>
                  </a:xfrm>
                </p:grpSpPr>
                <p:sp>
                  <p:nvSpPr>
                    <p:cNvPr id="366" name="TextBox 365">
                      <a:extLst>
                        <a:ext uri="{FF2B5EF4-FFF2-40B4-BE49-F238E27FC236}">
                          <a16:creationId xmlns:a16="http://schemas.microsoft.com/office/drawing/2014/main" id="{51DC1056-CC06-BB28-E4A4-D4301F28FE91}"/>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67" name="TextBox 366">
                      <a:extLst>
                        <a:ext uri="{FF2B5EF4-FFF2-40B4-BE49-F238E27FC236}">
                          <a16:creationId xmlns:a16="http://schemas.microsoft.com/office/drawing/2014/main" id="{9075826D-5477-D048-4648-21A35B85DF1B}"/>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65" name="TextBox 364">
                    <a:extLst>
                      <a:ext uri="{FF2B5EF4-FFF2-40B4-BE49-F238E27FC236}">
                        <a16:creationId xmlns:a16="http://schemas.microsoft.com/office/drawing/2014/main" id="{00559EFA-A5FF-6306-EF19-DE317E450E8B}"/>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1"/>
                        </a:solidFill>
                      </a:rPr>
                      <a:t>+</a:t>
                    </a:r>
                  </a:p>
                </p:txBody>
              </p:sp>
            </p:grpSp>
            <p:grpSp>
              <p:nvGrpSpPr>
                <p:cNvPr id="343" name="Group 342">
                  <a:extLst>
                    <a:ext uri="{FF2B5EF4-FFF2-40B4-BE49-F238E27FC236}">
                      <a16:creationId xmlns:a16="http://schemas.microsoft.com/office/drawing/2014/main" id="{F6F12030-3EFE-1C60-9DFA-84E1C190616E}"/>
                    </a:ext>
                  </a:extLst>
                </p:cNvPr>
                <p:cNvGrpSpPr/>
                <p:nvPr/>
              </p:nvGrpSpPr>
              <p:grpSpPr>
                <a:xfrm>
                  <a:off x="6805506" y="1682877"/>
                  <a:ext cx="292477" cy="276999"/>
                  <a:chOff x="26404" y="1681367"/>
                  <a:chExt cx="292477" cy="276999"/>
                </a:xfrm>
              </p:grpSpPr>
              <p:sp>
                <p:nvSpPr>
                  <p:cNvPr id="362" name="TextBox 361">
                    <a:extLst>
                      <a:ext uri="{FF2B5EF4-FFF2-40B4-BE49-F238E27FC236}">
                        <a16:creationId xmlns:a16="http://schemas.microsoft.com/office/drawing/2014/main" id="{B2EE18DE-10B0-D45D-65B0-C268577B2E9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63" name="TextBox 362">
                    <a:extLst>
                      <a:ext uri="{FF2B5EF4-FFF2-40B4-BE49-F238E27FC236}">
                        <a16:creationId xmlns:a16="http://schemas.microsoft.com/office/drawing/2014/main" id="{FFEA91AD-62C0-4D55-ECA3-A9B81D3AE6B6}"/>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44" name="TextBox 343">
                  <a:extLst>
                    <a:ext uri="{FF2B5EF4-FFF2-40B4-BE49-F238E27FC236}">
                      <a16:creationId xmlns:a16="http://schemas.microsoft.com/office/drawing/2014/main" id="{9ADCB3BB-DCBD-BB38-0F1A-DAE4DE9B388C}"/>
                    </a:ext>
                  </a:extLst>
                </p:cNvPr>
                <p:cNvSpPr txBox="1"/>
                <p:nvPr/>
              </p:nvSpPr>
              <p:spPr>
                <a:xfrm>
                  <a:off x="6709167" y="1650009"/>
                  <a:ext cx="274434" cy="276999"/>
                </a:xfrm>
                <a:prstGeom prst="rect">
                  <a:avLst/>
                </a:prstGeom>
                <a:noFill/>
              </p:spPr>
              <p:txBody>
                <a:bodyPr wrap="none" rtlCol="0">
                  <a:spAutoFit/>
                </a:bodyPr>
                <a:lstStyle/>
                <a:p>
                  <a:r>
                    <a:rPr lang="en-US" sz="1200" dirty="0">
                      <a:solidFill>
                        <a:schemeClr val="accent1"/>
                      </a:solidFill>
                    </a:rPr>
                    <a:t>+</a:t>
                  </a:r>
                </a:p>
              </p:txBody>
            </p:sp>
            <p:sp>
              <p:nvSpPr>
                <p:cNvPr id="345" name="TextBox 344">
                  <a:extLst>
                    <a:ext uri="{FF2B5EF4-FFF2-40B4-BE49-F238E27FC236}">
                      <a16:creationId xmlns:a16="http://schemas.microsoft.com/office/drawing/2014/main" id="{57295A04-5A4F-A612-1942-6D4031C5040E}"/>
                    </a:ext>
                  </a:extLst>
                </p:cNvPr>
                <p:cNvSpPr txBox="1"/>
                <p:nvPr/>
              </p:nvSpPr>
              <p:spPr>
                <a:xfrm>
                  <a:off x="6596354" y="1629931"/>
                  <a:ext cx="274434" cy="276999"/>
                </a:xfrm>
                <a:prstGeom prst="rect">
                  <a:avLst/>
                </a:prstGeom>
                <a:noFill/>
              </p:spPr>
              <p:txBody>
                <a:bodyPr wrap="none" rtlCol="0">
                  <a:spAutoFit/>
                </a:bodyPr>
                <a:lstStyle/>
                <a:p>
                  <a:r>
                    <a:rPr lang="en-US" sz="1200" dirty="0">
                      <a:solidFill>
                        <a:schemeClr val="accent1"/>
                      </a:solidFill>
                    </a:rPr>
                    <a:t>+</a:t>
                  </a:r>
                </a:p>
              </p:txBody>
            </p:sp>
            <p:sp>
              <p:nvSpPr>
                <p:cNvPr id="346" name="TextBox 345">
                  <a:extLst>
                    <a:ext uri="{FF2B5EF4-FFF2-40B4-BE49-F238E27FC236}">
                      <a16:creationId xmlns:a16="http://schemas.microsoft.com/office/drawing/2014/main" id="{48BBAD88-4324-6AB2-6A82-51A8C96E8146}"/>
                    </a:ext>
                  </a:extLst>
                </p:cNvPr>
                <p:cNvSpPr txBox="1"/>
                <p:nvPr/>
              </p:nvSpPr>
              <p:spPr>
                <a:xfrm>
                  <a:off x="6373594" y="1600978"/>
                  <a:ext cx="274434" cy="276999"/>
                </a:xfrm>
                <a:prstGeom prst="rect">
                  <a:avLst/>
                </a:prstGeom>
                <a:noFill/>
              </p:spPr>
              <p:txBody>
                <a:bodyPr wrap="none" rtlCol="0">
                  <a:spAutoFit/>
                </a:bodyPr>
                <a:lstStyle/>
                <a:p>
                  <a:r>
                    <a:rPr lang="en-US" sz="1200" dirty="0">
                      <a:solidFill>
                        <a:schemeClr val="accent1"/>
                      </a:solidFill>
                    </a:rPr>
                    <a:t>+</a:t>
                  </a:r>
                </a:p>
              </p:txBody>
            </p:sp>
            <p:grpSp>
              <p:nvGrpSpPr>
                <p:cNvPr id="347" name="Group 346">
                  <a:extLst>
                    <a:ext uri="{FF2B5EF4-FFF2-40B4-BE49-F238E27FC236}">
                      <a16:creationId xmlns:a16="http://schemas.microsoft.com/office/drawing/2014/main" id="{E9256350-0EAC-77E3-E65C-458AC71F364B}"/>
                    </a:ext>
                  </a:extLst>
                </p:cNvPr>
                <p:cNvGrpSpPr/>
                <p:nvPr/>
              </p:nvGrpSpPr>
              <p:grpSpPr>
                <a:xfrm>
                  <a:off x="6288554" y="1580118"/>
                  <a:ext cx="292477" cy="276999"/>
                  <a:chOff x="26404" y="1681367"/>
                  <a:chExt cx="292477" cy="276999"/>
                </a:xfrm>
              </p:grpSpPr>
              <p:sp>
                <p:nvSpPr>
                  <p:cNvPr id="360" name="TextBox 359">
                    <a:extLst>
                      <a:ext uri="{FF2B5EF4-FFF2-40B4-BE49-F238E27FC236}">
                        <a16:creationId xmlns:a16="http://schemas.microsoft.com/office/drawing/2014/main" id="{BB1FCF33-1D12-C76E-2707-785D632C3096}"/>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1"/>
                        </a:solidFill>
                      </a:rPr>
                      <a:t>+</a:t>
                    </a:r>
                  </a:p>
                </p:txBody>
              </p:sp>
              <p:sp>
                <p:nvSpPr>
                  <p:cNvPr id="361" name="TextBox 360">
                    <a:extLst>
                      <a:ext uri="{FF2B5EF4-FFF2-40B4-BE49-F238E27FC236}">
                        <a16:creationId xmlns:a16="http://schemas.microsoft.com/office/drawing/2014/main" id="{86BF9D7D-6DE2-EC0D-E6FF-FC327D0F0894}"/>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1"/>
                        </a:solidFill>
                      </a:rPr>
                      <a:t>+</a:t>
                    </a:r>
                  </a:p>
                </p:txBody>
              </p:sp>
            </p:grpSp>
            <p:sp>
              <p:nvSpPr>
                <p:cNvPr id="348" name="TextBox 347">
                  <a:extLst>
                    <a:ext uri="{FF2B5EF4-FFF2-40B4-BE49-F238E27FC236}">
                      <a16:creationId xmlns:a16="http://schemas.microsoft.com/office/drawing/2014/main" id="{ECAC3B93-AB25-38F7-96FF-A748CC7203BE}"/>
                    </a:ext>
                  </a:extLst>
                </p:cNvPr>
                <p:cNvSpPr txBox="1"/>
                <p:nvPr/>
              </p:nvSpPr>
              <p:spPr>
                <a:xfrm>
                  <a:off x="6220392" y="1552126"/>
                  <a:ext cx="274434" cy="276999"/>
                </a:xfrm>
                <a:prstGeom prst="rect">
                  <a:avLst/>
                </a:prstGeom>
                <a:noFill/>
              </p:spPr>
              <p:txBody>
                <a:bodyPr wrap="none" rtlCol="0">
                  <a:spAutoFit/>
                </a:bodyPr>
                <a:lstStyle/>
                <a:p>
                  <a:r>
                    <a:rPr lang="en-US" sz="1200" dirty="0">
                      <a:solidFill>
                        <a:schemeClr val="accent1"/>
                      </a:solidFill>
                    </a:rPr>
                    <a:t>+</a:t>
                  </a:r>
                </a:p>
              </p:txBody>
            </p:sp>
            <p:sp>
              <p:nvSpPr>
                <p:cNvPr id="349" name="TextBox 348">
                  <a:extLst>
                    <a:ext uri="{FF2B5EF4-FFF2-40B4-BE49-F238E27FC236}">
                      <a16:creationId xmlns:a16="http://schemas.microsoft.com/office/drawing/2014/main" id="{20490E8D-52ED-1AC1-699C-47290A727CAE}"/>
                    </a:ext>
                  </a:extLst>
                </p:cNvPr>
                <p:cNvSpPr txBox="1"/>
                <p:nvPr/>
              </p:nvSpPr>
              <p:spPr>
                <a:xfrm>
                  <a:off x="6077824" y="1540611"/>
                  <a:ext cx="274434" cy="276999"/>
                </a:xfrm>
                <a:prstGeom prst="rect">
                  <a:avLst/>
                </a:prstGeom>
                <a:noFill/>
              </p:spPr>
              <p:txBody>
                <a:bodyPr wrap="none" rtlCol="0">
                  <a:spAutoFit/>
                </a:bodyPr>
                <a:lstStyle/>
                <a:p>
                  <a:r>
                    <a:rPr lang="en-US" sz="1200" dirty="0">
                      <a:solidFill>
                        <a:schemeClr val="accent1"/>
                      </a:solidFill>
                    </a:rPr>
                    <a:t>+</a:t>
                  </a:r>
                </a:p>
              </p:txBody>
            </p:sp>
            <p:sp>
              <p:nvSpPr>
                <p:cNvPr id="350" name="TextBox 349">
                  <a:extLst>
                    <a:ext uri="{FF2B5EF4-FFF2-40B4-BE49-F238E27FC236}">
                      <a16:creationId xmlns:a16="http://schemas.microsoft.com/office/drawing/2014/main" id="{2BA1A548-FD85-D963-D2CD-DE9907AC8EC3}"/>
                    </a:ext>
                  </a:extLst>
                </p:cNvPr>
                <p:cNvSpPr txBox="1"/>
                <p:nvPr/>
              </p:nvSpPr>
              <p:spPr>
                <a:xfrm>
                  <a:off x="6031881" y="1533716"/>
                  <a:ext cx="274434" cy="276999"/>
                </a:xfrm>
                <a:prstGeom prst="rect">
                  <a:avLst/>
                </a:prstGeom>
                <a:noFill/>
              </p:spPr>
              <p:txBody>
                <a:bodyPr wrap="none" rtlCol="0">
                  <a:spAutoFit/>
                </a:bodyPr>
                <a:lstStyle/>
                <a:p>
                  <a:r>
                    <a:rPr lang="en-US" sz="1200" dirty="0">
                      <a:solidFill>
                        <a:schemeClr val="accent1"/>
                      </a:solidFill>
                    </a:rPr>
                    <a:t>+</a:t>
                  </a:r>
                </a:p>
              </p:txBody>
            </p:sp>
            <p:sp>
              <p:nvSpPr>
                <p:cNvPr id="351" name="TextBox 350">
                  <a:extLst>
                    <a:ext uri="{FF2B5EF4-FFF2-40B4-BE49-F238E27FC236}">
                      <a16:creationId xmlns:a16="http://schemas.microsoft.com/office/drawing/2014/main" id="{78889EB7-2534-D9E1-CA1D-2644314664FE}"/>
                    </a:ext>
                  </a:extLst>
                </p:cNvPr>
                <p:cNvSpPr txBox="1"/>
                <p:nvPr/>
              </p:nvSpPr>
              <p:spPr>
                <a:xfrm>
                  <a:off x="6001332" y="1535737"/>
                  <a:ext cx="274434" cy="276999"/>
                </a:xfrm>
                <a:prstGeom prst="rect">
                  <a:avLst/>
                </a:prstGeom>
                <a:noFill/>
              </p:spPr>
              <p:txBody>
                <a:bodyPr wrap="none" rtlCol="0">
                  <a:spAutoFit/>
                </a:bodyPr>
                <a:lstStyle/>
                <a:p>
                  <a:r>
                    <a:rPr lang="en-US" sz="1200" dirty="0">
                      <a:solidFill>
                        <a:schemeClr val="accent1"/>
                      </a:solidFill>
                    </a:rPr>
                    <a:t>+</a:t>
                  </a:r>
                </a:p>
              </p:txBody>
            </p:sp>
            <p:sp>
              <p:nvSpPr>
                <p:cNvPr id="352" name="TextBox 351">
                  <a:extLst>
                    <a:ext uri="{FF2B5EF4-FFF2-40B4-BE49-F238E27FC236}">
                      <a16:creationId xmlns:a16="http://schemas.microsoft.com/office/drawing/2014/main" id="{5D14213C-5D4D-D1C3-3933-6455FA521465}"/>
                    </a:ext>
                  </a:extLst>
                </p:cNvPr>
                <p:cNvSpPr txBox="1"/>
                <p:nvPr/>
              </p:nvSpPr>
              <p:spPr>
                <a:xfrm>
                  <a:off x="5881888" y="1499121"/>
                  <a:ext cx="274434" cy="276999"/>
                </a:xfrm>
                <a:prstGeom prst="rect">
                  <a:avLst/>
                </a:prstGeom>
                <a:noFill/>
              </p:spPr>
              <p:txBody>
                <a:bodyPr wrap="none" rtlCol="0">
                  <a:spAutoFit/>
                </a:bodyPr>
                <a:lstStyle/>
                <a:p>
                  <a:r>
                    <a:rPr lang="en-US" sz="1200" dirty="0">
                      <a:solidFill>
                        <a:schemeClr val="accent1"/>
                      </a:solidFill>
                    </a:rPr>
                    <a:t>+</a:t>
                  </a:r>
                </a:p>
              </p:txBody>
            </p:sp>
            <p:sp>
              <p:nvSpPr>
                <p:cNvPr id="353" name="TextBox 352">
                  <a:extLst>
                    <a:ext uri="{FF2B5EF4-FFF2-40B4-BE49-F238E27FC236}">
                      <a16:creationId xmlns:a16="http://schemas.microsoft.com/office/drawing/2014/main" id="{A1B39F05-85FE-5AC2-53A2-D30691794E0A}"/>
                    </a:ext>
                  </a:extLst>
                </p:cNvPr>
                <p:cNvSpPr txBox="1"/>
                <p:nvPr/>
              </p:nvSpPr>
              <p:spPr>
                <a:xfrm>
                  <a:off x="5634639" y="1444549"/>
                  <a:ext cx="274434" cy="276999"/>
                </a:xfrm>
                <a:prstGeom prst="rect">
                  <a:avLst/>
                </a:prstGeom>
                <a:noFill/>
              </p:spPr>
              <p:txBody>
                <a:bodyPr wrap="none" rtlCol="0">
                  <a:spAutoFit/>
                </a:bodyPr>
                <a:lstStyle/>
                <a:p>
                  <a:r>
                    <a:rPr lang="en-US" sz="1200" dirty="0">
                      <a:solidFill>
                        <a:schemeClr val="accent1"/>
                      </a:solidFill>
                    </a:rPr>
                    <a:t>+</a:t>
                  </a:r>
                </a:p>
              </p:txBody>
            </p:sp>
            <p:sp>
              <p:nvSpPr>
                <p:cNvPr id="354" name="TextBox 353">
                  <a:extLst>
                    <a:ext uri="{FF2B5EF4-FFF2-40B4-BE49-F238E27FC236}">
                      <a16:creationId xmlns:a16="http://schemas.microsoft.com/office/drawing/2014/main" id="{96080216-A659-A6E1-8EF2-BA163B1F39D3}"/>
                    </a:ext>
                  </a:extLst>
                </p:cNvPr>
                <p:cNvSpPr txBox="1"/>
                <p:nvPr/>
              </p:nvSpPr>
              <p:spPr>
                <a:xfrm>
                  <a:off x="5603834" y="1441765"/>
                  <a:ext cx="274434" cy="276999"/>
                </a:xfrm>
                <a:prstGeom prst="rect">
                  <a:avLst/>
                </a:prstGeom>
                <a:noFill/>
              </p:spPr>
              <p:txBody>
                <a:bodyPr wrap="none" rtlCol="0">
                  <a:spAutoFit/>
                </a:bodyPr>
                <a:lstStyle/>
                <a:p>
                  <a:r>
                    <a:rPr lang="en-US" sz="1200" dirty="0">
                      <a:solidFill>
                        <a:schemeClr val="accent1"/>
                      </a:solidFill>
                    </a:rPr>
                    <a:t>+</a:t>
                  </a:r>
                </a:p>
              </p:txBody>
            </p:sp>
            <p:sp>
              <p:nvSpPr>
                <p:cNvPr id="355" name="TextBox 354">
                  <a:extLst>
                    <a:ext uri="{FF2B5EF4-FFF2-40B4-BE49-F238E27FC236}">
                      <a16:creationId xmlns:a16="http://schemas.microsoft.com/office/drawing/2014/main" id="{E2E40A58-C7FF-A78A-24CB-B574A76C7F6B}"/>
                    </a:ext>
                  </a:extLst>
                </p:cNvPr>
                <p:cNvSpPr txBox="1"/>
                <p:nvPr/>
              </p:nvSpPr>
              <p:spPr>
                <a:xfrm>
                  <a:off x="5542021" y="1442353"/>
                  <a:ext cx="274434" cy="276999"/>
                </a:xfrm>
                <a:prstGeom prst="rect">
                  <a:avLst/>
                </a:prstGeom>
                <a:noFill/>
              </p:spPr>
              <p:txBody>
                <a:bodyPr wrap="none" rtlCol="0">
                  <a:spAutoFit/>
                </a:bodyPr>
                <a:lstStyle/>
                <a:p>
                  <a:r>
                    <a:rPr lang="en-US" sz="1200" dirty="0">
                      <a:solidFill>
                        <a:schemeClr val="accent1"/>
                      </a:solidFill>
                    </a:rPr>
                    <a:t>+</a:t>
                  </a:r>
                </a:p>
              </p:txBody>
            </p:sp>
            <p:sp>
              <p:nvSpPr>
                <p:cNvPr id="356" name="TextBox 355">
                  <a:extLst>
                    <a:ext uri="{FF2B5EF4-FFF2-40B4-BE49-F238E27FC236}">
                      <a16:creationId xmlns:a16="http://schemas.microsoft.com/office/drawing/2014/main" id="{C886321D-583D-4844-8D82-18C4AE147F6B}"/>
                    </a:ext>
                  </a:extLst>
                </p:cNvPr>
                <p:cNvSpPr txBox="1"/>
                <p:nvPr/>
              </p:nvSpPr>
              <p:spPr>
                <a:xfrm>
                  <a:off x="5369796" y="1412686"/>
                  <a:ext cx="274434" cy="276999"/>
                </a:xfrm>
                <a:prstGeom prst="rect">
                  <a:avLst/>
                </a:prstGeom>
                <a:noFill/>
              </p:spPr>
              <p:txBody>
                <a:bodyPr wrap="none" rtlCol="0">
                  <a:spAutoFit/>
                </a:bodyPr>
                <a:lstStyle/>
                <a:p>
                  <a:r>
                    <a:rPr lang="en-US" sz="1200" dirty="0">
                      <a:solidFill>
                        <a:schemeClr val="accent1"/>
                      </a:solidFill>
                    </a:rPr>
                    <a:t>+</a:t>
                  </a:r>
                </a:p>
              </p:txBody>
            </p:sp>
            <p:sp>
              <p:nvSpPr>
                <p:cNvPr id="357" name="TextBox 356">
                  <a:extLst>
                    <a:ext uri="{FF2B5EF4-FFF2-40B4-BE49-F238E27FC236}">
                      <a16:creationId xmlns:a16="http://schemas.microsoft.com/office/drawing/2014/main" id="{7B9D4400-4CFD-A1A5-F44B-B709882AB3F2}"/>
                    </a:ext>
                  </a:extLst>
                </p:cNvPr>
                <p:cNvSpPr txBox="1"/>
                <p:nvPr/>
              </p:nvSpPr>
              <p:spPr>
                <a:xfrm>
                  <a:off x="5213397" y="1357424"/>
                  <a:ext cx="274434" cy="276999"/>
                </a:xfrm>
                <a:prstGeom prst="rect">
                  <a:avLst/>
                </a:prstGeom>
                <a:noFill/>
              </p:spPr>
              <p:txBody>
                <a:bodyPr wrap="none" rtlCol="0">
                  <a:spAutoFit/>
                </a:bodyPr>
                <a:lstStyle/>
                <a:p>
                  <a:r>
                    <a:rPr lang="en-US" sz="1200" dirty="0">
                      <a:solidFill>
                        <a:schemeClr val="accent1"/>
                      </a:solidFill>
                    </a:rPr>
                    <a:t>+</a:t>
                  </a:r>
                </a:p>
              </p:txBody>
            </p:sp>
            <p:sp>
              <p:nvSpPr>
                <p:cNvPr id="358" name="TextBox 357">
                  <a:extLst>
                    <a:ext uri="{FF2B5EF4-FFF2-40B4-BE49-F238E27FC236}">
                      <a16:creationId xmlns:a16="http://schemas.microsoft.com/office/drawing/2014/main" id="{D4E8D6EA-6359-5926-40B4-45164E4CF61F}"/>
                    </a:ext>
                  </a:extLst>
                </p:cNvPr>
                <p:cNvSpPr txBox="1"/>
                <p:nvPr/>
              </p:nvSpPr>
              <p:spPr>
                <a:xfrm>
                  <a:off x="5023696" y="1317350"/>
                  <a:ext cx="274434" cy="276999"/>
                </a:xfrm>
                <a:prstGeom prst="rect">
                  <a:avLst/>
                </a:prstGeom>
                <a:noFill/>
              </p:spPr>
              <p:txBody>
                <a:bodyPr wrap="none" rtlCol="0">
                  <a:spAutoFit/>
                </a:bodyPr>
                <a:lstStyle/>
                <a:p>
                  <a:r>
                    <a:rPr lang="en-US" sz="1200" dirty="0">
                      <a:solidFill>
                        <a:schemeClr val="accent1"/>
                      </a:solidFill>
                    </a:rPr>
                    <a:t>+</a:t>
                  </a:r>
                </a:p>
              </p:txBody>
            </p:sp>
            <p:sp>
              <p:nvSpPr>
                <p:cNvPr id="359" name="TextBox 358">
                  <a:extLst>
                    <a:ext uri="{FF2B5EF4-FFF2-40B4-BE49-F238E27FC236}">
                      <a16:creationId xmlns:a16="http://schemas.microsoft.com/office/drawing/2014/main" id="{36E258E9-CB1D-A308-E9A0-ABB2E5D9F9C6}"/>
                    </a:ext>
                  </a:extLst>
                </p:cNvPr>
                <p:cNvSpPr txBox="1"/>
                <p:nvPr/>
              </p:nvSpPr>
              <p:spPr>
                <a:xfrm>
                  <a:off x="4971913" y="1279488"/>
                  <a:ext cx="274434" cy="276999"/>
                </a:xfrm>
                <a:prstGeom prst="rect">
                  <a:avLst/>
                </a:prstGeom>
                <a:noFill/>
              </p:spPr>
              <p:txBody>
                <a:bodyPr wrap="none" rtlCol="0">
                  <a:spAutoFit/>
                </a:bodyPr>
                <a:lstStyle/>
                <a:p>
                  <a:r>
                    <a:rPr lang="en-US" sz="1200" dirty="0">
                      <a:solidFill>
                        <a:schemeClr val="accent1"/>
                      </a:solidFill>
                    </a:rPr>
                    <a:t>+</a:t>
                  </a:r>
                </a:p>
              </p:txBody>
            </p:sp>
          </p:grpSp>
        </p:grpSp>
        <p:grpSp>
          <p:nvGrpSpPr>
            <p:cNvPr id="147" name="Group 146">
              <a:extLst>
                <a:ext uri="{FF2B5EF4-FFF2-40B4-BE49-F238E27FC236}">
                  <a16:creationId xmlns:a16="http://schemas.microsoft.com/office/drawing/2014/main" id="{80718981-3F7B-FAB1-7276-955EA5EFDD02}"/>
                </a:ext>
              </a:extLst>
            </p:cNvPr>
            <p:cNvGrpSpPr/>
            <p:nvPr/>
          </p:nvGrpSpPr>
          <p:grpSpPr>
            <a:xfrm>
              <a:off x="4991095" y="1291887"/>
              <a:ext cx="3821413" cy="1066598"/>
              <a:chOff x="4991095" y="1291887"/>
              <a:chExt cx="3821413" cy="1066598"/>
            </a:xfrm>
          </p:grpSpPr>
          <p:grpSp>
            <p:nvGrpSpPr>
              <p:cNvPr id="154" name="Group 153">
                <a:extLst>
                  <a:ext uri="{FF2B5EF4-FFF2-40B4-BE49-F238E27FC236}">
                    <a16:creationId xmlns:a16="http://schemas.microsoft.com/office/drawing/2014/main" id="{B1BA3161-0410-C767-4877-84F6CCAB2BC3}"/>
                  </a:ext>
                </a:extLst>
              </p:cNvPr>
              <p:cNvGrpSpPr/>
              <p:nvPr/>
            </p:nvGrpSpPr>
            <p:grpSpPr>
              <a:xfrm>
                <a:off x="5969997" y="1584186"/>
                <a:ext cx="314335" cy="277971"/>
                <a:chOff x="160143" y="1833767"/>
                <a:chExt cx="314335" cy="277971"/>
              </a:xfrm>
            </p:grpSpPr>
            <p:grpSp>
              <p:nvGrpSpPr>
                <p:cNvPr id="306" name="Group 305">
                  <a:extLst>
                    <a:ext uri="{FF2B5EF4-FFF2-40B4-BE49-F238E27FC236}">
                      <a16:creationId xmlns:a16="http://schemas.microsoft.com/office/drawing/2014/main" id="{2EA1D3AB-7D22-A32F-D525-4BE7FA59269B}"/>
                    </a:ext>
                  </a:extLst>
                </p:cNvPr>
                <p:cNvGrpSpPr/>
                <p:nvPr/>
              </p:nvGrpSpPr>
              <p:grpSpPr>
                <a:xfrm>
                  <a:off x="178804" y="1833767"/>
                  <a:ext cx="295674" cy="276999"/>
                  <a:chOff x="26404" y="1681367"/>
                  <a:chExt cx="295674" cy="276999"/>
                </a:xfrm>
              </p:grpSpPr>
              <p:sp>
                <p:nvSpPr>
                  <p:cNvPr id="308" name="TextBox 307">
                    <a:extLst>
                      <a:ext uri="{FF2B5EF4-FFF2-40B4-BE49-F238E27FC236}">
                        <a16:creationId xmlns:a16="http://schemas.microsoft.com/office/drawing/2014/main" id="{4B063DC1-D0FD-94E0-19ED-B4A69E98B081}"/>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309" name="TextBox 308">
                    <a:extLst>
                      <a:ext uri="{FF2B5EF4-FFF2-40B4-BE49-F238E27FC236}">
                        <a16:creationId xmlns:a16="http://schemas.microsoft.com/office/drawing/2014/main" id="{789796AA-668C-3B72-5E9A-726151B500B8}"/>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307" name="TextBox 306">
                  <a:extLst>
                    <a:ext uri="{FF2B5EF4-FFF2-40B4-BE49-F238E27FC236}">
                      <a16:creationId xmlns:a16="http://schemas.microsoft.com/office/drawing/2014/main" id="{389EEE9A-F540-9670-5BC2-9DEB87D9AFB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sp>
            <p:nvSpPr>
              <p:cNvPr id="155" name="Freeform 154">
                <a:extLst>
                  <a:ext uri="{FF2B5EF4-FFF2-40B4-BE49-F238E27FC236}">
                    <a16:creationId xmlns:a16="http://schemas.microsoft.com/office/drawing/2014/main" id="{A08CEAAA-2DBD-D54F-7F51-9F670179A1B0}"/>
                  </a:ext>
                </a:extLst>
              </p:cNvPr>
              <p:cNvSpPr/>
              <p:nvPr/>
            </p:nvSpPr>
            <p:spPr>
              <a:xfrm>
                <a:off x="5125104" y="1422755"/>
                <a:ext cx="3555302" cy="796104"/>
              </a:xfrm>
              <a:custGeom>
                <a:avLst/>
                <a:gdLst>
                  <a:gd name="connsiteX0" fmla="*/ 3555302 w 3555302"/>
                  <a:gd name="connsiteY0" fmla="*/ 796104 h 796104"/>
                  <a:gd name="connsiteX1" fmla="*/ 3046946 w 3555302"/>
                  <a:gd name="connsiteY1" fmla="*/ 796104 h 796104"/>
                  <a:gd name="connsiteX2" fmla="*/ 3024566 w 3555302"/>
                  <a:gd name="connsiteY2" fmla="*/ 741751 h 796104"/>
                  <a:gd name="connsiteX3" fmla="*/ 2931847 w 3555302"/>
                  <a:gd name="connsiteY3" fmla="*/ 741751 h 796104"/>
                  <a:gd name="connsiteX4" fmla="*/ 2928650 w 3555302"/>
                  <a:gd name="connsiteY4" fmla="*/ 709779 h 796104"/>
                  <a:gd name="connsiteX5" fmla="*/ 2794367 w 3555302"/>
                  <a:gd name="connsiteY5" fmla="*/ 709779 h 796104"/>
                  <a:gd name="connsiteX6" fmla="*/ 2794367 w 3555302"/>
                  <a:gd name="connsiteY6" fmla="*/ 690596 h 796104"/>
                  <a:gd name="connsiteX7" fmla="*/ 2746409 w 3555302"/>
                  <a:gd name="connsiteY7" fmla="*/ 690596 h 796104"/>
                  <a:gd name="connsiteX8" fmla="*/ 2720832 w 3555302"/>
                  <a:gd name="connsiteY8" fmla="*/ 661821 h 796104"/>
                  <a:gd name="connsiteX9" fmla="*/ 2669676 w 3555302"/>
                  <a:gd name="connsiteY9" fmla="*/ 661821 h 796104"/>
                  <a:gd name="connsiteX10" fmla="*/ 2576958 w 3555302"/>
                  <a:gd name="connsiteY10" fmla="*/ 623455 h 796104"/>
                  <a:gd name="connsiteX11" fmla="*/ 2497027 w 3555302"/>
                  <a:gd name="connsiteY11" fmla="*/ 613863 h 796104"/>
                  <a:gd name="connsiteX12" fmla="*/ 2458661 w 3555302"/>
                  <a:gd name="connsiteY12" fmla="*/ 594680 h 796104"/>
                  <a:gd name="connsiteX13" fmla="*/ 2282815 w 3555302"/>
                  <a:gd name="connsiteY13" fmla="*/ 594680 h 796104"/>
                  <a:gd name="connsiteX14" fmla="*/ 2250843 w 3555302"/>
                  <a:gd name="connsiteY14" fmla="*/ 553116 h 796104"/>
                  <a:gd name="connsiteX15" fmla="*/ 2174110 w 3555302"/>
                  <a:gd name="connsiteY15" fmla="*/ 553116 h 796104"/>
                  <a:gd name="connsiteX16" fmla="*/ 2129349 w 3555302"/>
                  <a:gd name="connsiteY16" fmla="*/ 530736 h 796104"/>
                  <a:gd name="connsiteX17" fmla="*/ 2055813 w 3555302"/>
                  <a:gd name="connsiteY17" fmla="*/ 530736 h 796104"/>
                  <a:gd name="connsiteX18" fmla="*/ 2007855 w 3555302"/>
                  <a:gd name="connsiteY18" fmla="*/ 505158 h 796104"/>
                  <a:gd name="connsiteX19" fmla="*/ 1943911 w 3555302"/>
                  <a:gd name="connsiteY19" fmla="*/ 505158 h 796104"/>
                  <a:gd name="connsiteX20" fmla="*/ 1876770 w 3555302"/>
                  <a:gd name="connsiteY20" fmla="*/ 457200 h 796104"/>
                  <a:gd name="connsiteX21" fmla="*/ 1838404 w 3555302"/>
                  <a:gd name="connsiteY21" fmla="*/ 463595 h 796104"/>
                  <a:gd name="connsiteX22" fmla="*/ 1832009 w 3555302"/>
                  <a:gd name="connsiteY22" fmla="*/ 447609 h 796104"/>
                  <a:gd name="connsiteX23" fmla="*/ 1780854 w 3555302"/>
                  <a:gd name="connsiteY23" fmla="*/ 447609 h 796104"/>
                  <a:gd name="connsiteX24" fmla="*/ 1761671 w 3555302"/>
                  <a:gd name="connsiteY24" fmla="*/ 438017 h 796104"/>
                  <a:gd name="connsiteX25" fmla="*/ 1624191 w 3555302"/>
                  <a:gd name="connsiteY25" fmla="*/ 438017 h 796104"/>
                  <a:gd name="connsiteX26" fmla="*/ 1608205 w 3555302"/>
                  <a:gd name="connsiteY26" fmla="*/ 422031 h 796104"/>
                  <a:gd name="connsiteX27" fmla="*/ 1585825 w 3555302"/>
                  <a:gd name="connsiteY27" fmla="*/ 422031 h 796104"/>
                  <a:gd name="connsiteX28" fmla="*/ 1585825 w 3555302"/>
                  <a:gd name="connsiteY28" fmla="*/ 422031 h 796104"/>
                  <a:gd name="connsiteX29" fmla="*/ 1566641 w 3555302"/>
                  <a:gd name="connsiteY29" fmla="*/ 396453 h 796104"/>
                  <a:gd name="connsiteX30" fmla="*/ 1557050 w 3555302"/>
                  <a:gd name="connsiteY30" fmla="*/ 393256 h 796104"/>
                  <a:gd name="connsiteX31" fmla="*/ 1521881 w 3555302"/>
                  <a:gd name="connsiteY31" fmla="*/ 383665 h 796104"/>
                  <a:gd name="connsiteX32" fmla="*/ 1493106 w 3555302"/>
                  <a:gd name="connsiteY32" fmla="*/ 374073 h 796104"/>
                  <a:gd name="connsiteX33" fmla="*/ 1483514 w 3555302"/>
                  <a:gd name="connsiteY33" fmla="*/ 370876 h 796104"/>
                  <a:gd name="connsiteX34" fmla="*/ 1477120 w 3555302"/>
                  <a:gd name="connsiteY34" fmla="*/ 364481 h 796104"/>
                  <a:gd name="connsiteX35" fmla="*/ 1451542 w 3555302"/>
                  <a:gd name="connsiteY35" fmla="*/ 351693 h 796104"/>
                  <a:gd name="connsiteX36" fmla="*/ 1445148 w 3555302"/>
                  <a:gd name="connsiteY36" fmla="*/ 345298 h 796104"/>
                  <a:gd name="connsiteX37" fmla="*/ 1413176 w 3555302"/>
                  <a:gd name="connsiteY37" fmla="*/ 338904 h 796104"/>
                  <a:gd name="connsiteX38" fmla="*/ 1246921 w 3555302"/>
                  <a:gd name="connsiteY38" fmla="*/ 338904 h 796104"/>
                  <a:gd name="connsiteX39" fmla="*/ 1230935 w 3555302"/>
                  <a:gd name="connsiteY39" fmla="*/ 316523 h 796104"/>
                  <a:gd name="connsiteX40" fmla="*/ 1154202 w 3555302"/>
                  <a:gd name="connsiteY40" fmla="*/ 319721 h 796104"/>
                  <a:gd name="connsiteX41" fmla="*/ 1128625 w 3555302"/>
                  <a:gd name="connsiteY41" fmla="*/ 306932 h 796104"/>
                  <a:gd name="connsiteX42" fmla="*/ 1093455 w 3555302"/>
                  <a:gd name="connsiteY42" fmla="*/ 306932 h 796104"/>
                  <a:gd name="connsiteX43" fmla="*/ 1064681 w 3555302"/>
                  <a:gd name="connsiteY43" fmla="*/ 297340 h 796104"/>
                  <a:gd name="connsiteX44" fmla="*/ 962370 w 3555302"/>
                  <a:gd name="connsiteY44" fmla="*/ 297340 h 796104"/>
                  <a:gd name="connsiteX45" fmla="*/ 955976 w 3555302"/>
                  <a:gd name="connsiteY45" fmla="*/ 281354 h 796104"/>
                  <a:gd name="connsiteX46" fmla="*/ 904820 w 3555302"/>
                  <a:gd name="connsiteY46" fmla="*/ 284551 h 796104"/>
                  <a:gd name="connsiteX47" fmla="*/ 882440 w 3555302"/>
                  <a:gd name="connsiteY47" fmla="*/ 255776 h 796104"/>
                  <a:gd name="connsiteX48" fmla="*/ 773735 w 3555302"/>
                  <a:gd name="connsiteY48" fmla="*/ 255776 h 796104"/>
                  <a:gd name="connsiteX49" fmla="*/ 741763 w 3555302"/>
                  <a:gd name="connsiteY49" fmla="*/ 230199 h 796104"/>
                  <a:gd name="connsiteX50" fmla="*/ 687411 w 3555302"/>
                  <a:gd name="connsiteY50" fmla="*/ 230199 h 796104"/>
                  <a:gd name="connsiteX51" fmla="*/ 687411 w 3555302"/>
                  <a:gd name="connsiteY51" fmla="*/ 207818 h 796104"/>
                  <a:gd name="connsiteX52" fmla="*/ 633058 w 3555302"/>
                  <a:gd name="connsiteY52" fmla="*/ 207818 h 796104"/>
                  <a:gd name="connsiteX53" fmla="*/ 617072 w 3555302"/>
                  <a:gd name="connsiteY53" fmla="*/ 195030 h 796104"/>
                  <a:gd name="connsiteX54" fmla="*/ 575509 w 3555302"/>
                  <a:gd name="connsiteY54" fmla="*/ 195030 h 796104"/>
                  <a:gd name="connsiteX55" fmla="*/ 553128 w 3555302"/>
                  <a:gd name="connsiteY55" fmla="*/ 179044 h 796104"/>
                  <a:gd name="connsiteX56" fmla="*/ 485987 w 3555302"/>
                  <a:gd name="connsiteY56" fmla="*/ 179044 h 796104"/>
                  <a:gd name="connsiteX57" fmla="*/ 466804 w 3555302"/>
                  <a:gd name="connsiteY57" fmla="*/ 175846 h 796104"/>
                  <a:gd name="connsiteX58" fmla="*/ 425240 w 3555302"/>
                  <a:gd name="connsiteY58" fmla="*/ 175846 h 796104"/>
                  <a:gd name="connsiteX59" fmla="*/ 415648 w 3555302"/>
                  <a:gd name="connsiteY59" fmla="*/ 169452 h 796104"/>
                  <a:gd name="connsiteX60" fmla="*/ 402860 w 3555302"/>
                  <a:gd name="connsiteY60" fmla="*/ 166255 h 796104"/>
                  <a:gd name="connsiteX61" fmla="*/ 383676 w 3555302"/>
                  <a:gd name="connsiteY61" fmla="*/ 159860 h 796104"/>
                  <a:gd name="connsiteX62" fmla="*/ 310141 w 3555302"/>
                  <a:gd name="connsiteY62" fmla="*/ 156663 h 796104"/>
                  <a:gd name="connsiteX63" fmla="*/ 303746 w 3555302"/>
                  <a:gd name="connsiteY63" fmla="*/ 150269 h 796104"/>
                  <a:gd name="connsiteX64" fmla="*/ 287760 w 3555302"/>
                  <a:gd name="connsiteY64" fmla="*/ 131086 h 796104"/>
                  <a:gd name="connsiteX65" fmla="*/ 278169 w 3555302"/>
                  <a:gd name="connsiteY65" fmla="*/ 127888 h 796104"/>
                  <a:gd name="connsiteX66" fmla="*/ 233408 w 3555302"/>
                  <a:gd name="connsiteY66" fmla="*/ 124691 h 796104"/>
                  <a:gd name="connsiteX67" fmla="*/ 214225 w 3555302"/>
                  <a:gd name="connsiteY67" fmla="*/ 105508 h 796104"/>
                  <a:gd name="connsiteX68" fmla="*/ 195041 w 3555302"/>
                  <a:gd name="connsiteY68" fmla="*/ 92719 h 796104"/>
                  <a:gd name="connsiteX69" fmla="*/ 179055 w 3555302"/>
                  <a:gd name="connsiteY69" fmla="*/ 89522 h 796104"/>
                  <a:gd name="connsiteX70" fmla="*/ 169464 w 3555302"/>
                  <a:gd name="connsiteY70" fmla="*/ 86325 h 796104"/>
                  <a:gd name="connsiteX71" fmla="*/ 147083 w 3555302"/>
                  <a:gd name="connsiteY71" fmla="*/ 76733 h 796104"/>
                  <a:gd name="connsiteX72" fmla="*/ 137492 w 3555302"/>
                  <a:gd name="connsiteY72" fmla="*/ 70339 h 796104"/>
                  <a:gd name="connsiteX73" fmla="*/ 131097 w 3555302"/>
                  <a:gd name="connsiteY73" fmla="*/ 63944 h 796104"/>
                  <a:gd name="connsiteX74" fmla="*/ 89534 w 3555302"/>
                  <a:gd name="connsiteY74" fmla="*/ 57550 h 796104"/>
                  <a:gd name="connsiteX75" fmla="*/ 83139 w 3555302"/>
                  <a:gd name="connsiteY75" fmla="*/ 51155 h 796104"/>
                  <a:gd name="connsiteX76" fmla="*/ 73548 w 3555302"/>
                  <a:gd name="connsiteY76" fmla="*/ 44761 h 796104"/>
                  <a:gd name="connsiteX77" fmla="*/ 57562 w 3555302"/>
                  <a:gd name="connsiteY77" fmla="*/ 25578 h 796104"/>
                  <a:gd name="connsiteX78" fmla="*/ 35181 w 3555302"/>
                  <a:gd name="connsiteY78" fmla="*/ 19183 h 796104"/>
                  <a:gd name="connsiteX79" fmla="*/ 15998 w 3555302"/>
                  <a:gd name="connsiteY79" fmla="*/ 6395 h 796104"/>
                  <a:gd name="connsiteX80" fmla="*/ 12 w 3555302"/>
                  <a:gd name="connsiteY80" fmla="*/ 0 h 7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55302" h="796104">
                    <a:moveTo>
                      <a:pt x="3555302" y="796104"/>
                    </a:moveTo>
                    <a:lnTo>
                      <a:pt x="3046946" y="796104"/>
                    </a:lnTo>
                    <a:lnTo>
                      <a:pt x="3024566" y="741751"/>
                    </a:lnTo>
                    <a:lnTo>
                      <a:pt x="2931847" y="741751"/>
                    </a:lnTo>
                    <a:lnTo>
                      <a:pt x="2928650" y="709779"/>
                    </a:lnTo>
                    <a:lnTo>
                      <a:pt x="2794367" y="709779"/>
                    </a:lnTo>
                    <a:lnTo>
                      <a:pt x="2794367" y="690596"/>
                    </a:lnTo>
                    <a:lnTo>
                      <a:pt x="2746409" y="690596"/>
                    </a:lnTo>
                    <a:lnTo>
                      <a:pt x="2720832" y="661821"/>
                    </a:lnTo>
                    <a:lnTo>
                      <a:pt x="2669676" y="661821"/>
                    </a:lnTo>
                    <a:lnTo>
                      <a:pt x="2576958" y="623455"/>
                    </a:lnTo>
                    <a:lnTo>
                      <a:pt x="2497027" y="613863"/>
                    </a:lnTo>
                    <a:lnTo>
                      <a:pt x="2458661" y="594680"/>
                    </a:lnTo>
                    <a:lnTo>
                      <a:pt x="2282815" y="594680"/>
                    </a:lnTo>
                    <a:lnTo>
                      <a:pt x="2250843" y="553116"/>
                    </a:lnTo>
                    <a:lnTo>
                      <a:pt x="2174110" y="553116"/>
                    </a:lnTo>
                    <a:lnTo>
                      <a:pt x="2129349" y="530736"/>
                    </a:lnTo>
                    <a:lnTo>
                      <a:pt x="2055813" y="530736"/>
                    </a:lnTo>
                    <a:lnTo>
                      <a:pt x="2007855" y="505158"/>
                    </a:lnTo>
                    <a:lnTo>
                      <a:pt x="1943911" y="505158"/>
                    </a:lnTo>
                    <a:lnTo>
                      <a:pt x="1876770" y="457200"/>
                    </a:lnTo>
                    <a:lnTo>
                      <a:pt x="1838404" y="463595"/>
                    </a:lnTo>
                    <a:lnTo>
                      <a:pt x="1832009" y="447609"/>
                    </a:lnTo>
                    <a:lnTo>
                      <a:pt x="1780854" y="447609"/>
                    </a:lnTo>
                    <a:lnTo>
                      <a:pt x="1761671" y="438017"/>
                    </a:lnTo>
                    <a:lnTo>
                      <a:pt x="1624191" y="438017"/>
                    </a:lnTo>
                    <a:lnTo>
                      <a:pt x="1608205" y="422031"/>
                    </a:lnTo>
                    <a:lnTo>
                      <a:pt x="1585825" y="422031"/>
                    </a:lnTo>
                    <a:lnTo>
                      <a:pt x="1585825" y="422031"/>
                    </a:lnTo>
                    <a:cubicBezTo>
                      <a:pt x="1579430" y="413505"/>
                      <a:pt x="1574177" y="403989"/>
                      <a:pt x="1566641" y="396453"/>
                    </a:cubicBezTo>
                    <a:cubicBezTo>
                      <a:pt x="1564258" y="394070"/>
                      <a:pt x="1560064" y="394763"/>
                      <a:pt x="1557050" y="393256"/>
                    </a:cubicBezTo>
                    <a:cubicBezTo>
                      <a:pt x="1532870" y="381167"/>
                      <a:pt x="1567905" y="389418"/>
                      <a:pt x="1521881" y="383665"/>
                    </a:cubicBezTo>
                    <a:lnTo>
                      <a:pt x="1493106" y="374073"/>
                    </a:lnTo>
                    <a:lnTo>
                      <a:pt x="1483514" y="370876"/>
                    </a:lnTo>
                    <a:cubicBezTo>
                      <a:pt x="1481383" y="368744"/>
                      <a:pt x="1479573" y="366233"/>
                      <a:pt x="1477120" y="364481"/>
                    </a:cubicBezTo>
                    <a:cubicBezTo>
                      <a:pt x="1463909" y="355044"/>
                      <a:pt x="1463957" y="355831"/>
                      <a:pt x="1451542" y="351693"/>
                    </a:cubicBezTo>
                    <a:cubicBezTo>
                      <a:pt x="1449411" y="349561"/>
                      <a:pt x="1447844" y="346646"/>
                      <a:pt x="1445148" y="345298"/>
                    </a:cubicBezTo>
                    <a:cubicBezTo>
                      <a:pt x="1440885" y="343166"/>
                      <a:pt x="1414838" y="338933"/>
                      <a:pt x="1413176" y="338904"/>
                    </a:cubicBezTo>
                    <a:cubicBezTo>
                      <a:pt x="1357766" y="337949"/>
                      <a:pt x="1302339" y="338904"/>
                      <a:pt x="1246921" y="338904"/>
                    </a:cubicBezTo>
                    <a:lnTo>
                      <a:pt x="1230935" y="316523"/>
                    </a:lnTo>
                    <a:lnTo>
                      <a:pt x="1154202" y="319721"/>
                    </a:lnTo>
                    <a:lnTo>
                      <a:pt x="1128625" y="306932"/>
                    </a:lnTo>
                    <a:lnTo>
                      <a:pt x="1093455" y="306932"/>
                    </a:lnTo>
                    <a:lnTo>
                      <a:pt x="1064681" y="297340"/>
                    </a:lnTo>
                    <a:lnTo>
                      <a:pt x="962370" y="297340"/>
                    </a:lnTo>
                    <a:lnTo>
                      <a:pt x="955976" y="281354"/>
                    </a:lnTo>
                    <a:lnTo>
                      <a:pt x="904820" y="284551"/>
                    </a:lnTo>
                    <a:lnTo>
                      <a:pt x="882440" y="255776"/>
                    </a:lnTo>
                    <a:lnTo>
                      <a:pt x="773735" y="255776"/>
                    </a:lnTo>
                    <a:lnTo>
                      <a:pt x="741763" y="230199"/>
                    </a:lnTo>
                    <a:lnTo>
                      <a:pt x="687411" y="230199"/>
                    </a:lnTo>
                    <a:lnTo>
                      <a:pt x="687411" y="207818"/>
                    </a:lnTo>
                    <a:lnTo>
                      <a:pt x="633058" y="207818"/>
                    </a:lnTo>
                    <a:lnTo>
                      <a:pt x="617072" y="195030"/>
                    </a:lnTo>
                    <a:lnTo>
                      <a:pt x="575509" y="195030"/>
                    </a:lnTo>
                    <a:lnTo>
                      <a:pt x="553128" y="179044"/>
                    </a:lnTo>
                    <a:lnTo>
                      <a:pt x="485987" y="179044"/>
                    </a:lnTo>
                    <a:lnTo>
                      <a:pt x="466804" y="175846"/>
                    </a:lnTo>
                    <a:cubicBezTo>
                      <a:pt x="449753" y="177741"/>
                      <a:pt x="440065" y="182199"/>
                      <a:pt x="425240" y="175846"/>
                    </a:cubicBezTo>
                    <a:cubicBezTo>
                      <a:pt x="421708" y="174332"/>
                      <a:pt x="419180" y="170966"/>
                      <a:pt x="415648" y="169452"/>
                    </a:cubicBezTo>
                    <a:cubicBezTo>
                      <a:pt x="411609" y="167721"/>
                      <a:pt x="407069" y="167518"/>
                      <a:pt x="402860" y="166255"/>
                    </a:cubicBezTo>
                    <a:cubicBezTo>
                      <a:pt x="396404" y="164318"/>
                      <a:pt x="390410" y="160153"/>
                      <a:pt x="383676" y="159860"/>
                    </a:cubicBezTo>
                    <a:lnTo>
                      <a:pt x="310141" y="156663"/>
                    </a:lnTo>
                    <a:cubicBezTo>
                      <a:pt x="308009" y="154532"/>
                      <a:pt x="305676" y="152585"/>
                      <a:pt x="303746" y="150269"/>
                    </a:cubicBezTo>
                    <a:cubicBezTo>
                      <a:pt x="301783" y="147914"/>
                      <a:pt x="292585" y="133981"/>
                      <a:pt x="287760" y="131086"/>
                    </a:cubicBezTo>
                    <a:cubicBezTo>
                      <a:pt x="284870" y="129352"/>
                      <a:pt x="281516" y="128282"/>
                      <a:pt x="278169" y="127888"/>
                    </a:cubicBezTo>
                    <a:cubicBezTo>
                      <a:pt x="263313" y="126140"/>
                      <a:pt x="248328" y="125757"/>
                      <a:pt x="233408" y="124691"/>
                    </a:cubicBezTo>
                    <a:lnTo>
                      <a:pt x="214225" y="105508"/>
                    </a:lnTo>
                    <a:cubicBezTo>
                      <a:pt x="206910" y="98193"/>
                      <a:pt x="206651" y="96589"/>
                      <a:pt x="195041" y="92719"/>
                    </a:cubicBezTo>
                    <a:cubicBezTo>
                      <a:pt x="189886" y="91001"/>
                      <a:pt x="184327" y="90840"/>
                      <a:pt x="179055" y="89522"/>
                    </a:cubicBezTo>
                    <a:cubicBezTo>
                      <a:pt x="175786" y="88705"/>
                      <a:pt x="172661" y="87391"/>
                      <a:pt x="169464" y="86325"/>
                    </a:cubicBezTo>
                    <a:cubicBezTo>
                      <a:pt x="145385" y="70271"/>
                      <a:pt x="175985" y="89119"/>
                      <a:pt x="147083" y="76733"/>
                    </a:cubicBezTo>
                    <a:cubicBezTo>
                      <a:pt x="143551" y="75219"/>
                      <a:pt x="140492" y="72739"/>
                      <a:pt x="137492" y="70339"/>
                    </a:cubicBezTo>
                    <a:cubicBezTo>
                      <a:pt x="135138" y="68456"/>
                      <a:pt x="133793" y="65292"/>
                      <a:pt x="131097" y="63944"/>
                    </a:cubicBezTo>
                    <a:cubicBezTo>
                      <a:pt x="123186" y="59988"/>
                      <a:pt x="91399" y="57757"/>
                      <a:pt x="89534" y="57550"/>
                    </a:cubicBezTo>
                    <a:cubicBezTo>
                      <a:pt x="87402" y="55418"/>
                      <a:pt x="85493" y="53038"/>
                      <a:pt x="83139" y="51155"/>
                    </a:cubicBezTo>
                    <a:cubicBezTo>
                      <a:pt x="80139" y="48755"/>
                      <a:pt x="76265" y="47478"/>
                      <a:pt x="73548" y="44761"/>
                    </a:cubicBezTo>
                    <a:cubicBezTo>
                      <a:pt x="61755" y="32968"/>
                      <a:pt x="73270" y="36050"/>
                      <a:pt x="57562" y="25578"/>
                    </a:cubicBezTo>
                    <a:cubicBezTo>
                      <a:pt x="54812" y="23745"/>
                      <a:pt x="36883" y="19609"/>
                      <a:pt x="35181" y="19183"/>
                    </a:cubicBezTo>
                    <a:cubicBezTo>
                      <a:pt x="28787" y="14920"/>
                      <a:pt x="23534" y="7902"/>
                      <a:pt x="15998" y="6395"/>
                    </a:cubicBezTo>
                    <a:cubicBezTo>
                      <a:pt x="-1033" y="2988"/>
                      <a:pt x="12" y="8631"/>
                      <a:pt x="12"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grpSp>
            <p:nvGrpSpPr>
              <p:cNvPr id="156" name="Group 155">
                <a:extLst>
                  <a:ext uri="{FF2B5EF4-FFF2-40B4-BE49-F238E27FC236}">
                    <a16:creationId xmlns:a16="http://schemas.microsoft.com/office/drawing/2014/main" id="{A34BF318-E3AC-A826-0C2B-B899CA5CD369}"/>
                  </a:ext>
                </a:extLst>
              </p:cNvPr>
              <p:cNvGrpSpPr/>
              <p:nvPr/>
            </p:nvGrpSpPr>
            <p:grpSpPr>
              <a:xfrm>
                <a:off x="8520031" y="2081486"/>
                <a:ext cx="292477" cy="276999"/>
                <a:chOff x="26404" y="1681367"/>
                <a:chExt cx="292477" cy="276999"/>
              </a:xfrm>
            </p:grpSpPr>
            <p:sp>
              <p:nvSpPr>
                <p:cNvPr id="304" name="TextBox 303">
                  <a:extLst>
                    <a:ext uri="{FF2B5EF4-FFF2-40B4-BE49-F238E27FC236}">
                      <a16:creationId xmlns:a16="http://schemas.microsoft.com/office/drawing/2014/main" id="{08F36696-0B80-FC80-B5A3-3D489183689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305" name="TextBox 304">
                  <a:extLst>
                    <a:ext uri="{FF2B5EF4-FFF2-40B4-BE49-F238E27FC236}">
                      <a16:creationId xmlns:a16="http://schemas.microsoft.com/office/drawing/2014/main" id="{564C464F-588B-3CA3-FF5F-700D4515073F}"/>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57" name="Group 156">
                <a:extLst>
                  <a:ext uri="{FF2B5EF4-FFF2-40B4-BE49-F238E27FC236}">
                    <a16:creationId xmlns:a16="http://schemas.microsoft.com/office/drawing/2014/main" id="{FF06B84E-AE0F-6DC6-C150-FE9C0CC7C860}"/>
                  </a:ext>
                </a:extLst>
              </p:cNvPr>
              <p:cNvGrpSpPr/>
              <p:nvPr/>
            </p:nvGrpSpPr>
            <p:grpSpPr>
              <a:xfrm>
                <a:off x="8378048" y="2080447"/>
                <a:ext cx="292477" cy="276999"/>
                <a:chOff x="26404" y="1681367"/>
                <a:chExt cx="292477" cy="276999"/>
              </a:xfrm>
            </p:grpSpPr>
            <p:sp>
              <p:nvSpPr>
                <p:cNvPr id="302" name="TextBox 301">
                  <a:extLst>
                    <a:ext uri="{FF2B5EF4-FFF2-40B4-BE49-F238E27FC236}">
                      <a16:creationId xmlns:a16="http://schemas.microsoft.com/office/drawing/2014/main" id="{1F8CC4A8-4215-C3E0-B034-0564BED0D878}"/>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303" name="TextBox 302">
                  <a:extLst>
                    <a:ext uri="{FF2B5EF4-FFF2-40B4-BE49-F238E27FC236}">
                      <a16:creationId xmlns:a16="http://schemas.microsoft.com/office/drawing/2014/main" id="{51FA0EA8-4C5B-C343-96F3-A83BC4FB49D2}"/>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58" name="Group 157">
                <a:extLst>
                  <a:ext uri="{FF2B5EF4-FFF2-40B4-BE49-F238E27FC236}">
                    <a16:creationId xmlns:a16="http://schemas.microsoft.com/office/drawing/2014/main" id="{55929841-0E1D-F3D8-0669-5B9FC59E2BB6}"/>
                  </a:ext>
                </a:extLst>
              </p:cNvPr>
              <p:cNvGrpSpPr/>
              <p:nvPr/>
            </p:nvGrpSpPr>
            <p:grpSpPr>
              <a:xfrm>
                <a:off x="8259798" y="2075576"/>
                <a:ext cx="314335" cy="277971"/>
                <a:chOff x="160143" y="1833767"/>
                <a:chExt cx="314335" cy="277971"/>
              </a:xfrm>
            </p:grpSpPr>
            <p:grpSp>
              <p:nvGrpSpPr>
                <p:cNvPr id="298" name="Group 297">
                  <a:extLst>
                    <a:ext uri="{FF2B5EF4-FFF2-40B4-BE49-F238E27FC236}">
                      <a16:creationId xmlns:a16="http://schemas.microsoft.com/office/drawing/2014/main" id="{6EEE7E75-9191-D3C0-28E6-65D3399C8C34}"/>
                    </a:ext>
                  </a:extLst>
                </p:cNvPr>
                <p:cNvGrpSpPr/>
                <p:nvPr/>
              </p:nvGrpSpPr>
              <p:grpSpPr>
                <a:xfrm>
                  <a:off x="178804" y="1833767"/>
                  <a:ext cx="295674" cy="276999"/>
                  <a:chOff x="26404" y="1681367"/>
                  <a:chExt cx="295674" cy="276999"/>
                </a:xfrm>
              </p:grpSpPr>
              <p:sp>
                <p:nvSpPr>
                  <p:cNvPr id="300" name="TextBox 299">
                    <a:extLst>
                      <a:ext uri="{FF2B5EF4-FFF2-40B4-BE49-F238E27FC236}">
                        <a16:creationId xmlns:a16="http://schemas.microsoft.com/office/drawing/2014/main" id="{10922C01-E1F4-9DE9-3601-B3B7A1EA8BE4}"/>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301" name="TextBox 300">
                    <a:extLst>
                      <a:ext uri="{FF2B5EF4-FFF2-40B4-BE49-F238E27FC236}">
                        <a16:creationId xmlns:a16="http://schemas.microsoft.com/office/drawing/2014/main" id="{512B0690-DD97-92BE-751F-F4B373CA11B5}"/>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99" name="TextBox 298">
                  <a:extLst>
                    <a:ext uri="{FF2B5EF4-FFF2-40B4-BE49-F238E27FC236}">
                      <a16:creationId xmlns:a16="http://schemas.microsoft.com/office/drawing/2014/main" id="{D398FF22-AE85-4C0E-519C-4E5ABABBDC18}"/>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59" name="Group 158">
                <a:extLst>
                  <a:ext uri="{FF2B5EF4-FFF2-40B4-BE49-F238E27FC236}">
                    <a16:creationId xmlns:a16="http://schemas.microsoft.com/office/drawing/2014/main" id="{44B0E735-9DDE-5D9A-602E-C48FC2680492}"/>
                  </a:ext>
                </a:extLst>
              </p:cNvPr>
              <p:cNvGrpSpPr/>
              <p:nvPr/>
            </p:nvGrpSpPr>
            <p:grpSpPr>
              <a:xfrm>
                <a:off x="8193032" y="2077279"/>
                <a:ext cx="314335" cy="277971"/>
                <a:chOff x="160143" y="1833767"/>
                <a:chExt cx="314335" cy="277971"/>
              </a:xfrm>
            </p:grpSpPr>
            <p:grpSp>
              <p:nvGrpSpPr>
                <p:cNvPr id="294" name="Group 293">
                  <a:extLst>
                    <a:ext uri="{FF2B5EF4-FFF2-40B4-BE49-F238E27FC236}">
                      <a16:creationId xmlns:a16="http://schemas.microsoft.com/office/drawing/2014/main" id="{F63E3617-F2E7-B9D0-525A-1C008867E8AF}"/>
                    </a:ext>
                  </a:extLst>
                </p:cNvPr>
                <p:cNvGrpSpPr/>
                <p:nvPr/>
              </p:nvGrpSpPr>
              <p:grpSpPr>
                <a:xfrm>
                  <a:off x="178804" y="1833767"/>
                  <a:ext cx="295674" cy="276999"/>
                  <a:chOff x="26404" y="1681367"/>
                  <a:chExt cx="295674" cy="276999"/>
                </a:xfrm>
              </p:grpSpPr>
              <p:sp>
                <p:nvSpPr>
                  <p:cNvPr id="296" name="TextBox 295">
                    <a:extLst>
                      <a:ext uri="{FF2B5EF4-FFF2-40B4-BE49-F238E27FC236}">
                        <a16:creationId xmlns:a16="http://schemas.microsoft.com/office/drawing/2014/main" id="{2BD7EA76-9203-6FB8-4A5C-373434941CEA}"/>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97" name="TextBox 296">
                    <a:extLst>
                      <a:ext uri="{FF2B5EF4-FFF2-40B4-BE49-F238E27FC236}">
                        <a16:creationId xmlns:a16="http://schemas.microsoft.com/office/drawing/2014/main" id="{D9C072EE-987C-554A-7DC3-9F9E16F4FD56}"/>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95" name="TextBox 294">
                  <a:extLst>
                    <a:ext uri="{FF2B5EF4-FFF2-40B4-BE49-F238E27FC236}">
                      <a16:creationId xmlns:a16="http://schemas.microsoft.com/office/drawing/2014/main" id="{49FA5464-66FE-ABFA-4BCC-9303FB7754F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0" name="Group 159">
                <a:extLst>
                  <a:ext uri="{FF2B5EF4-FFF2-40B4-BE49-F238E27FC236}">
                    <a16:creationId xmlns:a16="http://schemas.microsoft.com/office/drawing/2014/main" id="{145B48A9-56EB-99D6-37F1-C856ADB952CE}"/>
                  </a:ext>
                </a:extLst>
              </p:cNvPr>
              <p:cNvGrpSpPr/>
              <p:nvPr/>
            </p:nvGrpSpPr>
            <p:grpSpPr>
              <a:xfrm>
                <a:off x="8117468" y="2080993"/>
                <a:ext cx="305265" cy="276999"/>
                <a:chOff x="26404" y="1681367"/>
                <a:chExt cx="305265" cy="276999"/>
              </a:xfrm>
            </p:grpSpPr>
            <p:sp>
              <p:nvSpPr>
                <p:cNvPr id="292" name="TextBox 291">
                  <a:extLst>
                    <a:ext uri="{FF2B5EF4-FFF2-40B4-BE49-F238E27FC236}">
                      <a16:creationId xmlns:a16="http://schemas.microsoft.com/office/drawing/2014/main" id="{838446D9-5CA6-E453-2F29-0960E5F687C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93" name="TextBox 292">
                  <a:extLst>
                    <a:ext uri="{FF2B5EF4-FFF2-40B4-BE49-F238E27FC236}">
                      <a16:creationId xmlns:a16="http://schemas.microsoft.com/office/drawing/2014/main" id="{02DD2E6C-ACDF-90EE-A040-0FA29D4BE5D8}"/>
                    </a:ext>
                  </a:extLst>
                </p:cNvPr>
                <p:cNvSpPr txBox="1"/>
                <p:nvPr/>
              </p:nvSpPr>
              <p:spPr>
                <a:xfrm>
                  <a:off x="57235"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1" name="Group 160">
                <a:extLst>
                  <a:ext uri="{FF2B5EF4-FFF2-40B4-BE49-F238E27FC236}">
                    <a16:creationId xmlns:a16="http://schemas.microsoft.com/office/drawing/2014/main" id="{40D8BB25-A067-70EC-0566-FB84D897A577}"/>
                  </a:ext>
                </a:extLst>
              </p:cNvPr>
              <p:cNvGrpSpPr/>
              <p:nvPr/>
            </p:nvGrpSpPr>
            <p:grpSpPr>
              <a:xfrm>
                <a:off x="8061675" y="2079703"/>
                <a:ext cx="305265" cy="276999"/>
                <a:chOff x="26404" y="1681367"/>
                <a:chExt cx="305265" cy="276999"/>
              </a:xfrm>
            </p:grpSpPr>
            <p:sp>
              <p:nvSpPr>
                <p:cNvPr id="290" name="TextBox 289">
                  <a:extLst>
                    <a:ext uri="{FF2B5EF4-FFF2-40B4-BE49-F238E27FC236}">
                      <a16:creationId xmlns:a16="http://schemas.microsoft.com/office/drawing/2014/main" id="{CDC24E48-1934-09E6-6A95-7051BE69DE2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91" name="TextBox 290">
                  <a:extLst>
                    <a:ext uri="{FF2B5EF4-FFF2-40B4-BE49-F238E27FC236}">
                      <a16:creationId xmlns:a16="http://schemas.microsoft.com/office/drawing/2014/main" id="{B099C2F6-A686-A8D8-432E-33329A75C493}"/>
                    </a:ext>
                  </a:extLst>
                </p:cNvPr>
                <p:cNvSpPr txBox="1"/>
                <p:nvPr/>
              </p:nvSpPr>
              <p:spPr>
                <a:xfrm>
                  <a:off x="57235"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162" name="TextBox 161">
                <a:extLst>
                  <a:ext uri="{FF2B5EF4-FFF2-40B4-BE49-F238E27FC236}">
                    <a16:creationId xmlns:a16="http://schemas.microsoft.com/office/drawing/2014/main" id="{AAC39A04-034A-D389-5480-AA543D1093EA}"/>
                  </a:ext>
                </a:extLst>
              </p:cNvPr>
              <p:cNvSpPr txBox="1"/>
              <p:nvPr/>
            </p:nvSpPr>
            <p:spPr>
              <a:xfrm>
                <a:off x="8037020" y="2075928"/>
                <a:ext cx="274434" cy="276999"/>
              </a:xfrm>
              <a:prstGeom prst="rect">
                <a:avLst/>
              </a:prstGeom>
              <a:noFill/>
            </p:spPr>
            <p:txBody>
              <a:bodyPr wrap="none" rtlCol="0">
                <a:spAutoFit/>
              </a:bodyPr>
              <a:lstStyle/>
              <a:p>
                <a:r>
                  <a:rPr lang="en-US" sz="1200" dirty="0">
                    <a:solidFill>
                      <a:schemeClr val="accent3"/>
                    </a:solidFill>
                  </a:rPr>
                  <a:t>+</a:t>
                </a:r>
              </a:p>
            </p:txBody>
          </p:sp>
          <p:grpSp>
            <p:nvGrpSpPr>
              <p:cNvPr id="163" name="Group 162">
                <a:extLst>
                  <a:ext uri="{FF2B5EF4-FFF2-40B4-BE49-F238E27FC236}">
                    <a16:creationId xmlns:a16="http://schemas.microsoft.com/office/drawing/2014/main" id="{587B9236-5F63-45B7-1A95-4379DB68CA24}"/>
                  </a:ext>
                </a:extLst>
              </p:cNvPr>
              <p:cNvGrpSpPr/>
              <p:nvPr/>
            </p:nvGrpSpPr>
            <p:grpSpPr>
              <a:xfrm>
                <a:off x="8011558" y="2026979"/>
                <a:ext cx="292477" cy="276999"/>
                <a:chOff x="26404" y="1681367"/>
                <a:chExt cx="292477" cy="276999"/>
              </a:xfrm>
            </p:grpSpPr>
            <p:sp>
              <p:nvSpPr>
                <p:cNvPr id="288" name="TextBox 287">
                  <a:extLst>
                    <a:ext uri="{FF2B5EF4-FFF2-40B4-BE49-F238E27FC236}">
                      <a16:creationId xmlns:a16="http://schemas.microsoft.com/office/drawing/2014/main" id="{5323964D-246D-018B-6E8D-9660A177A14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89" name="TextBox 288">
                  <a:extLst>
                    <a:ext uri="{FF2B5EF4-FFF2-40B4-BE49-F238E27FC236}">
                      <a16:creationId xmlns:a16="http://schemas.microsoft.com/office/drawing/2014/main" id="{2DF75F7A-AD14-28BB-AD8B-EA79EC106112}"/>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164" name="TextBox 163">
                <a:extLst>
                  <a:ext uri="{FF2B5EF4-FFF2-40B4-BE49-F238E27FC236}">
                    <a16:creationId xmlns:a16="http://schemas.microsoft.com/office/drawing/2014/main" id="{B43106CF-B661-CC54-13E1-07F78AB23CFF}"/>
                  </a:ext>
                </a:extLst>
              </p:cNvPr>
              <p:cNvSpPr txBox="1"/>
              <p:nvPr/>
            </p:nvSpPr>
            <p:spPr>
              <a:xfrm>
                <a:off x="7989714" y="2025545"/>
                <a:ext cx="274434" cy="276999"/>
              </a:xfrm>
              <a:prstGeom prst="rect">
                <a:avLst/>
              </a:prstGeom>
              <a:noFill/>
            </p:spPr>
            <p:txBody>
              <a:bodyPr wrap="none" rtlCol="0">
                <a:spAutoFit/>
              </a:bodyPr>
              <a:lstStyle/>
              <a:p>
                <a:r>
                  <a:rPr lang="en-US" sz="1200" dirty="0">
                    <a:solidFill>
                      <a:schemeClr val="accent3"/>
                    </a:solidFill>
                  </a:rPr>
                  <a:t>+</a:t>
                </a:r>
              </a:p>
            </p:txBody>
          </p:sp>
          <p:grpSp>
            <p:nvGrpSpPr>
              <p:cNvPr id="165" name="Group 164">
                <a:extLst>
                  <a:ext uri="{FF2B5EF4-FFF2-40B4-BE49-F238E27FC236}">
                    <a16:creationId xmlns:a16="http://schemas.microsoft.com/office/drawing/2014/main" id="{3EF5A3D1-107E-13FE-D234-BAAC967DF13B}"/>
                  </a:ext>
                </a:extLst>
              </p:cNvPr>
              <p:cNvGrpSpPr/>
              <p:nvPr/>
            </p:nvGrpSpPr>
            <p:grpSpPr>
              <a:xfrm>
                <a:off x="7948212" y="2022880"/>
                <a:ext cx="292477" cy="276999"/>
                <a:chOff x="26404" y="1681367"/>
                <a:chExt cx="292477" cy="276999"/>
              </a:xfrm>
            </p:grpSpPr>
            <p:sp>
              <p:nvSpPr>
                <p:cNvPr id="286" name="TextBox 285">
                  <a:extLst>
                    <a:ext uri="{FF2B5EF4-FFF2-40B4-BE49-F238E27FC236}">
                      <a16:creationId xmlns:a16="http://schemas.microsoft.com/office/drawing/2014/main" id="{8C9C5426-B71A-F7F7-B851-7A251502CE32}"/>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87" name="TextBox 286">
                  <a:extLst>
                    <a:ext uri="{FF2B5EF4-FFF2-40B4-BE49-F238E27FC236}">
                      <a16:creationId xmlns:a16="http://schemas.microsoft.com/office/drawing/2014/main" id="{BDF8A8B3-B107-48D6-A749-80B7308DA00A}"/>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6" name="Group 165">
                <a:extLst>
                  <a:ext uri="{FF2B5EF4-FFF2-40B4-BE49-F238E27FC236}">
                    <a16:creationId xmlns:a16="http://schemas.microsoft.com/office/drawing/2014/main" id="{55B91CD2-BFB8-0724-F6D9-CC00CA949415}"/>
                  </a:ext>
                </a:extLst>
              </p:cNvPr>
              <p:cNvGrpSpPr/>
              <p:nvPr/>
            </p:nvGrpSpPr>
            <p:grpSpPr>
              <a:xfrm>
                <a:off x="7902586" y="1993100"/>
                <a:ext cx="292477" cy="276999"/>
                <a:chOff x="26404" y="1681367"/>
                <a:chExt cx="292477" cy="276999"/>
              </a:xfrm>
            </p:grpSpPr>
            <p:sp>
              <p:nvSpPr>
                <p:cNvPr id="284" name="TextBox 283">
                  <a:extLst>
                    <a:ext uri="{FF2B5EF4-FFF2-40B4-BE49-F238E27FC236}">
                      <a16:creationId xmlns:a16="http://schemas.microsoft.com/office/drawing/2014/main" id="{AFFCA8E9-7A91-E129-73BF-4C7036BEF34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85" name="TextBox 284">
                  <a:extLst>
                    <a:ext uri="{FF2B5EF4-FFF2-40B4-BE49-F238E27FC236}">
                      <a16:creationId xmlns:a16="http://schemas.microsoft.com/office/drawing/2014/main" id="{242F967B-08EC-93FD-24FE-301B70FD0D1A}"/>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7" name="Group 166">
                <a:extLst>
                  <a:ext uri="{FF2B5EF4-FFF2-40B4-BE49-F238E27FC236}">
                    <a16:creationId xmlns:a16="http://schemas.microsoft.com/office/drawing/2014/main" id="{5CA8E134-BD26-6C02-EA33-AD1A62E4AC9F}"/>
                  </a:ext>
                </a:extLst>
              </p:cNvPr>
              <p:cNvGrpSpPr/>
              <p:nvPr/>
            </p:nvGrpSpPr>
            <p:grpSpPr>
              <a:xfrm>
                <a:off x="7862797" y="1998354"/>
                <a:ext cx="292477" cy="276999"/>
                <a:chOff x="26404" y="1681367"/>
                <a:chExt cx="292477" cy="276999"/>
              </a:xfrm>
            </p:grpSpPr>
            <p:sp>
              <p:nvSpPr>
                <p:cNvPr id="282" name="TextBox 281">
                  <a:extLst>
                    <a:ext uri="{FF2B5EF4-FFF2-40B4-BE49-F238E27FC236}">
                      <a16:creationId xmlns:a16="http://schemas.microsoft.com/office/drawing/2014/main" id="{ACA14484-3957-7758-BAC1-B6ECB00D2148}"/>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83" name="TextBox 282">
                  <a:extLst>
                    <a:ext uri="{FF2B5EF4-FFF2-40B4-BE49-F238E27FC236}">
                      <a16:creationId xmlns:a16="http://schemas.microsoft.com/office/drawing/2014/main" id="{B949ACB3-5331-09E8-2976-8C24349CE1E9}"/>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8" name="Group 167">
                <a:extLst>
                  <a:ext uri="{FF2B5EF4-FFF2-40B4-BE49-F238E27FC236}">
                    <a16:creationId xmlns:a16="http://schemas.microsoft.com/office/drawing/2014/main" id="{8D4F17AE-52DA-849B-F902-EFAFDEC83C82}"/>
                  </a:ext>
                </a:extLst>
              </p:cNvPr>
              <p:cNvGrpSpPr/>
              <p:nvPr/>
            </p:nvGrpSpPr>
            <p:grpSpPr>
              <a:xfrm>
                <a:off x="7801331" y="1995432"/>
                <a:ext cx="314335" cy="277971"/>
                <a:chOff x="160143" y="1833767"/>
                <a:chExt cx="314335" cy="277971"/>
              </a:xfrm>
            </p:grpSpPr>
            <p:grpSp>
              <p:nvGrpSpPr>
                <p:cNvPr id="278" name="Group 277">
                  <a:extLst>
                    <a:ext uri="{FF2B5EF4-FFF2-40B4-BE49-F238E27FC236}">
                      <a16:creationId xmlns:a16="http://schemas.microsoft.com/office/drawing/2014/main" id="{54767905-40EC-33E3-1688-2C3F9453B88F}"/>
                    </a:ext>
                  </a:extLst>
                </p:cNvPr>
                <p:cNvGrpSpPr/>
                <p:nvPr/>
              </p:nvGrpSpPr>
              <p:grpSpPr>
                <a:xfrm>
                  <a:off x="178804" y="1833767"/>
                  <a:ext cx="295674" cy="276999"/>
                  <a:chOff x="26404" y="1681367"/>
                  <a:chExt cx="295674" cy="276999"/>
                </a:xfrm>
              </p:grpSpPr>
              <p:sp>
                <p:nvSpPr>
                  <p:cNvPr id="280" name="TextBox 279">
                    <a:extLst>
                      <a:ext uri="{FF2B5EF4-FFF2-40B4-BE49-F238E27FC236}">
                        <a16:creationId xmlns:a16="http://schemas.microsoft.com/office/drawing/2014/main" id="{387C7355-6C33-02A2-6E88-94ACAE0AFE60}"/>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81" name="TextBox 280">
                    <a:extLst>
                      <a:ext uri="{FF2B5EF4-FFF2-40B4-BE49-F238E27FC236}">
                        <a16:creationId xmlns:a16="http://schemas.microsoft.com/office/drawing/2014/main" id="{AF7D7EAB-1A8F-3EF7-B553-8F53758BD6B9}"/>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79" name="TextBox 278">
                  <a:extLst>
                    <a:ext uri="{FF2B5EF4-FFF2-40B4-BE49-F238E27FC236}">
                      <a16:creationId xmlns:a16="http://schemas.microsoft.com/office/drawing/2014/main" id="{90F9B230-291E-B682-FC5C-9C0F8E44AD51}"/>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69" name="Group 168">
                <a:extLst>
                  <a:ext uri="{FF2B5EF4-FFF2-40B4-BE49-F238E27FC236}">
                    <a16:creationId xmlns:a16="http://schemas.microsoft.com/office/drawing/2014/main" id="{AE3BF8B2-3006-9A12-3A01-F87C40E7F596}"/>
                  </a:ext>
                </a:extLst>
              </p:cNvPr>
              <p:cNvGrpSpPr/>
              <p:nvPr/>
            </p:nvGrpSpPr>
            <p:grpSpPr>
              <a:xfrm>
                <a:off x="7737749" y="1971743"/>
                <a:ext cx="314335" cy="277971"/>
                <a:chOff x="160143" y="1833767"/>
                <a:chExt cx="314335" cy="277971"/>
              </a:xfrm>
            </p:grpSpPr>
            <p:grpSp>
              <p:nvGrpSpPr>
                <p:cNvPr id="274" name="Group 273">
                  <a:extLst>
                    <a:ext uri="{FF2B5EF4-FFF2-40B4-BE49-F238E27FC236}">
                      <a16:creationId xmlns:a16="http://schemas.microsoft.com/office/drawing/2014/main" id="{ED27D477-EF9F-A412-C348-100EBC4A72DD}"/>
                    </a:ext>
                  </a:extLst>
                </p:cNvPr>
                <p:cNvGrpSpPr/>
                <p:nvPr/>
              </p:nvGrpSpPr>
              <p:grpSpPr>
                <a:xfrm>
                  <a:off x="178804" y="1833767"/>
                  <a:ext cx="295674" cy="276999"/>
                  <a:chOff x="26404" y="1681367"/>
                  <a:chExt cx="295674" cy="276999"/>
                </a:xfrm>
              </p:grpSpPr>
              <p:sp>
                <p:nvSpPr>
                  <p:cNvPr id="276" name="TextBox 275">
                    <a:extLst>
                      <a:ext uri="{FF2B5EF4-FFF2-40B4-BE49-F238E27FC236}">
                        <a16:creationId xmlns:a16="http://schemas.microsoft.com/office/drawing/2014/main" id="{6A6CBC1D-EF27-E36D-A2EC-E35C37695EF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77" name="TextBox 276">
                    <a:extLst>
                      <a:ext uri="{FF2B5EF4-FFF2-40B4-BE49-F238E27FC236}">
                        <a16:creationId xmlns:a16="http://schemas.microsoft.com/office/drawing/2014/main" id="{1FC19013-9EED-48A0-B389-FB3C84552C55}"/>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75" name="TextBox 274">
                  <a:extLst>
                    <a:ext uri="{FF2B5EF4-FFF2-40B4-BE49-F238E27FC236}">
                      <a16:creationId xmlns:a16="http://schemas.microsoft.com/office/drawing/2014/main" id="{B768B897-9E4F-E2B8-D95A-E6DCBF554AFF}"/>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70" name="Group 169">
                <a:extLst>
                  <a:ext uri="{FF2B5EF4-FFF2-40B4-BE49-F238E27FC236}">
                    <a16:creationId xmlns:a16="http://schemas.microsoft.com/office/drawing/2014/main" id="{F5660EB5-D2F5-AE6A-0BAB-FE2FC76CDFA5}"/>
                  </a:ext>
                </a:extLst>
              </p:cNvPr>
              <p:cNvGrpSpPr/>
              <p:nvPr/>
            </p:nvGrpSpPr>
            <p:grpSpPr>
              <a:xfrm>
                <a:off x="7689805" y="1956711"/>
                <a:ext cx="292477" cy="276999"/>
                <a:chOff x="26404" y="1681367"/>
                <a:chExt cx="292477" cy="276999"/>
              </a:xfrm>
            </p:grpSpPr>
            <p:sp>
              <p:nvSpPr>
                <p:cNvPr id="272" name="TextBox 271">
                  <a:extLst>
                    <a:ext uri="{FF2B5EF4-FFF2-40B4-BE49-F238E27FC236}">
                      <a16:creationId xmlns:a16="http://schemas.microsoft.com/office/drawing/2014/main" id="{05723805-303F-38B2-346E-9A31B332C85B}"/>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73" name="TextBox 272">
                  <a:extLst>
                    <a:ext uri="{FF2B5EF4-FFF2-40B4-BE49-F238E27FC236}">
                      <a16:creationId xmlns:a16="http://schemas.microsoft.com/office/drawing/2014/main" id="{E95A32A3-BA4B-78F3-2EEA-7C1DE4E4174F}"/>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71" name="Group 170">
                <a:extLst>
                  <a:ext uri="{FF2B5EF4-FFF2-40B4-BE49-F238E27FC236}">
                    <a16:creationId xmlns:a16="http://schemas.microsoft.com/office/drawing/2014/main" id="{B6E6E275-E64E-28D5-1AED-FE15F9018AA2}"/>
                  </a:ext>
                </a:extLst>
              </p:cNvPr>
              <p:cNvGrpSpPr/>
              <p:nvPr/>
            </p:nvGrpSpPr>
            <p:grpSpPr>
              <a:xfrm>
                <a:off x="7639672" y="1942857"/>
                <a:ext cx="300571" cy="285681"/>
                <a:chOff x="44144" y="2169419"/>
                <a:chExt cx="300571" cy="285681"/>
              </a:xfrm>
            </p:grpSpPr>
            <p:grpSp>
              <p:nvGrpSpPr>
                <p:cNvPr id="266" name="Group 265">
                  <a:extLst>
                    <a:ext uri="{FF2B5EF4-FFF2-40B4-BE49-F238E27FC236}">
                      <a16:creationId xmlns:a16="http://schemas.microsoft.com/office/drawing/2014/main" id="{A86345E3-071D-1A37-706F-5BE6D7CF0FE0}"/>
                    </a:ext>
                  </a:extLst>
                </p:cNvPr>
                <p:cNvGrpSpPr/>
                <p:nvPr/>
              </p:nvGrpSpPr>
              <p:grpSpPr>
                <a:xfrm>
                  <a:off x="58632" y="2178101"/>
                  <a:ext cx="286083" cy="276999"/>
                  <a:chOff x="26404" y="1681367"/>
                  <a:chExt cx="286083" cy="276999"/>
                </a:xfrm>
              </p:grpSpPr>
              <p:sp>
                <p:nvSpPr>
                  <p:cNvPr id="270" name="TextBox 269">
                    <a:extLst>
                      <a:ext uri="{FF2B5EF4-FFF2-40B4-BE49-F238E27FC236}">
                        <a16:creationId xmlns:a16="http://schemas.microsoft.com/office/drawing/2014/main" id="{E071D20F-0A0E-9852-2779-97208E85ABB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71" name="TextBox 270">
                    <a:extLst>
                      <a:ext uri="{FF2B5EF4-FFF2-40B4-BE49-F238E27FC236}">
                        <a16:creationId xmlns:a16="http://schemas.microsoft.com/office/drawing/2014/main" id="{5AF30D08-CE54-C9E5-8DE8-473815D2EF23}"/>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67" name="Group 266">
                  <a:extLst>
                    <a:ext uri="{FF2B5EF4-FFF2-40B4-BE49-F238E27FC236}">
                      <a16:creationId xmlns:a16="http://schemas.microsoft.com/office/drawing/2014/main" id="{D63A9299-22F3-FB06-4093-470A41B43714}"/>
                    </a:ext>
                  </a:extLst>
                </p:cNvPr>
                <p:cNvGrpSpPr/>
                <p:nvPr/>
              </p:nvGrpSpPr>
              <p:grpSpPr>
                <a:xfrm>
                  <a:off x="44144" y="2169419"/>
                  <a:ext cx="289062" cy="276999"/>
                  <a:chOff x="26404" y="1681367"/>
                  <a:chExt cx="289062" cy="276999"/>
                </a:xfrm>
              </p:grpSpPr>
              <p:sp>
                <p:nvSpPr>
                  <p:cNvPr id="268" name="TextBox 267">
                    <a:extLst>
                      <a:ext uri="{FF2B5EF4-FFF2-40B4-BE49-F238E27FC236}">
                        <a16:creationId xmlns:a16="http://schemas.microsoft.com/office/drawing/2014/main" id="{7CA24120-FE31-F7B3-CD98-F0B4BAF5E43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69" name="TextBox 268">
                    <a:extLst>
                      <a:ext uri="{FF2B5EF4-FFF2-40B4-BE49-F238E27FC236}">
                        <a16:creationId xmlns:a16="http://schemas.microsoft.com/office/drawing/2014/main" id="{1AC70FF3-5777-8D95-38BB-2CD1E2CEEB97}"/>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2" name="Group 171">
                <a:extLst>
                  <a:ext uri="{FF2B5EF4-FFF2-40B4-BE49-F238E27FC236}">
                    <a16:creationId xmlns:a16="http://schemas.microsoft.com/office/drawing/2014/main" id="{866048AD-7340-81A7-B51E-6EEE99B2BF0B}"/>
                  </a:ext>
                </a:extLst>
              </p:cNvPr>
              <p:cNvGrpSpPr/>
              <p:nvPr/>
            </p:nvGrpSpPr>
            <p:grpSpPr>
              <a:xfrm>
                <a:off x="7603264" y="1925885"/>
                <a:ext cx="300571" cy="285681"/>
                <a:chOff x="44144" y="2169419"/>
                <a:chExt cx="300571" cy="285681"/>
              </a:xfrm>
            </p:grpSpPr>
            <p:grpSp>
              <p:nvGrpSpPr>
                <p:cNvPr id="260" name="Group 259">
                  <a:extLst>
                    <a:ext uri="{FF2B5EF4-FFF2-40B4-BE49-F238E27FC236}">
                      <a16:creationId xmlns:a16="http://schemas.microsoft.com/office/drawing/2014/main" id="{3E85BEA0-338D-6B6C-FA23-153E134C1F3B}"/>
                    </a:ext>
                  </a:extLst>
                </p:cNvPr>
                <p:cNvGrpSpPr/>
                <p:nvPr/>
              </p:nvGrpSpPr>
              <p:grpSpPr>
                <a:xfrm>
                  <a:off x="58632" y="2178101"/>
                  <a:ext cx="286083" cy="276999"/>
                  <a:chOff x="26404" y="1681367"/>
                  <a:chExt cx="286083" cy="276999"/>
                </a:xfrm>
              </p:grpSpPr>
              <p:sp>
                <p:nvSpPr>
                  <p:cNvPr id="264" name="TextBox 263">
                    <a:extLst>
                      <a:ext uri="{FF2B5EF4-FFF2-40B4-BE49-F238E27FC236}">
                        <a16:creationId xmlns:a16="http://schemas.microsoft.com/office/drawing/2014/main" id="{6718B2AC-C42B-DBF3-61B0-40F33000A05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65" name="TextBox 264">
                    <a:extLst>
                      <a:ext uri="{FF2B5EF4-FFF2-40B4-BE49-F238E27FC236}">
                        <a16:creationId xmlns:a16="http://schemas.microsoft.com/office/drawing/2014/main" id="{4CE23425-532F-210E-4A97-8C7F046E12FF}"/>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61" name="Group 260">
                  <a:extLst>
                    <a:ext uri="{FF2B5EF4-FFF2-40B4-BE49-F238E27FC236}">
                      <a16:creationId xmlns:a16="http://schemas.microsoft.com/office/drawing/2014/main" id="{41E96983-1CB6-B333-4D59-EB20D563F93B}"/>
                    </a:ext>
                  </a:extLst>
                </p:cNvPr>
                <p:cNvGrpSpPr/>
                <p:nvPr/>
              </p:nvGrpSpPr>
              <p:grpSpPr>
                <a:xfrm>
                  <a:off x="44144" y="2169419"/>
                  <a:ext cx="289062" cy="276999"/>
                  <a:chOff x="26404" y="1681367"/>
                  <a:chExt cx="289062" cy="276999"/>
                </a:xfrm>
              </p:grpSpPr>
              <p:sp>
                <p:nvSpPr>
                  <p:cNvPr id="262" name="TextBox 261">
                    <a:extLst>
                      <a:ext uri="{FF2B5EF4-FFF2-40B4-BE49-F238E27FC236}">
                        <a16:creationId xmlns:a16="http://schemas.microsoft.com/office/drawing/2014/main" id="{33ABEBC8-D789-3A96-CEB2-E915F32E171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63" name="TextBox 262">
                    <a:extLst>
                      <a:ext uri="{FF2B5EF4-FFF2-40B4-BE49-F238E27FC236}">
                        <a16:creationId xmlns:a16="http://schemas.microsoft.com/office/drawing/2014/main" id="{618319EF-D7E1-1935-49EE-8DFB51B6F217}"/>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3" name="Group 172">
                <a:extLst>
                  <a:ext uri="{FF2B5EF4-FFF2-40B4-BE49-F238E27FC236}">
                    <a16:creationId xmlns:a16="http://schemas.microsoft.com/office/drawing/2014/main" id="{279A7822-5BE2-288D-8FF2-371F9EB581D4}"/>
                  </a:ext>
                </a:extLst>
              </p:cNvPr>
              <p:cNvGrpSpPr/>
              <p:nvPr/>
            </p:nvGrpSpPr>
            <p:grpSpPr>
              <a:xfrm>
                <a:off x="7570309" y="1908854"/>
                <a:ext cx="300571" cy="285681"/>
                <a:chOff x="44144" y="2169419"/>
                <a:chExt cx="300571" cy="285681"/>
              </a:xfrm>
            </p:grpSpPr>
            <p:grpSp>
              <p:nvGrpSpPr>
                <p:cNvPr id="254" name="Group 253">
                  <a:extLst>
                    <a:ext uri="{FF2B5EF4-FFF2-40B4-BE49-F238E27FC236}">
                      <a16:creationId xmlns:a16="http://schemas.microsoft.com/office/drawing/2014/main" id="{0014C322-8017-0785-D19A-DBAAE07776E7}"/>
                    </a:ext>
                  </a:extLst>
                </p:cNvPr>
                <p:cNvGrpSpPr/>
                <p:nvPr/>
              </p:nvGrpSpPr>
              <p:grpSpPr>
                <a:xfrm>
                  <a:off x="58632" y="2178101"/>
                  <a:ext cx="286083" cy="276999"/>
                  <a:chOff x="26404" y="1681367"/>
                  <a:chExt cx="286083" cy="276999"/>
                </a:xfrm>
              </p:grpSpPr>
              <p:sp>
                <p:nvSpPr>
                  <p:cNvPr id="258" name="TextBox 257">
                    <a:extLst>
                      <a:ext uri="{FF2B5EF4-FFF2-40B4-BE49-F238E27FC236}">
                        <a16:creationId xmlns:a16="http://schemas.microsoft.com/office/drawing/2014/main" id="{EEEB52A7-C8A9-44A5-E516-600F449EAE0A}"/>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59" name="TextBox 258">
                    <a:extLst>
                      <a:ext uri="{FF2B5EF4-FFF2-40B4-BE49-F238E27FC236}">
                        <a16:creationId xmlns:a16="http://schemas.microsoft.com/office/drawing/2014/main" id="{3F436E8B-7B5E-4A11-E35D-26FB2F6F31A2}"/>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55" name="Group 254">
                  <a:extLst>
                    <a:ext uri="{FF2B5EF4-FFF2-40B4-BE49-F238E27FC236}">
                      <a16:creationId xmlns:a16="http://schemas.microsoft.com/office/drawing/2014/main" id="{F7F775A2-5526-18F9-194C-86C82707D29F}"/>
                    </a:ext>
                  </a:extLst>
                </p:cNvPr>
                <p:cNvGrpSpPr/>
                <p:nvPr/>
              </p:nvGrpSpPr>
              <p:grpSpPr>
                <a:xfrm>
                  <a:off x="44144" y="2169419"/>
                  <a:ext cx="289062" cy="276999"/>
                  <a:chOff x="26404" y="1681367"/>
                  <a:chExt cx="289062" cy="276999"/>
                </a:xfrm>
              </p:grpSpPr>
              <p:sp>
                <p:nvSpPr>
                  <p:cNvPr id="256" name="TextBox 255">
                    <a:extLst>
                      <a:ext uri="{FF2B5EF4-FFF2-40B4-BE49-F238E27FC236}">
                        <a16:creationId xmlns:a16="http://schemas.microsoft.com/office/drawing/2014/main" id="{527876D8-7491-B5E1-6010-DDFE4C0ECDF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57" name="TextBox 256">
                    <a:extLst>
                      <a:ext uri="{FF2B5EF4-FFF2-40B4-BE49-F238E27FC236}">
                        <a16:creationId xmlns:a16="http://schemas.microsoft.com/office/drawing/2014/main" id="{69FE63CF-D877-DBE0-17EF-3DD6C6428268}"/>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4" name="Group 173">
                <a:extLst>
                  <a:ext uri="{FF2B5EF4-FFF2-40B4-BE49-F238E27FC236}">
                    <a16:creationId xmlns:a16="http://schemas.microsoft.com/office/drawing/2014/main" id="{C278A348-AF08-0C1A-54F9-C912923BA8BC}"/>
                  </a:ext>
                </a:extLst>
              </p:cNvPr>
              <p:cNvGrpSpPr/>
              <p:nvPr/>
            </p:nvGrpSpPr>
            <p:grpSpPr>
              <a:xfrm>
                <a:off x="7521603" y="1901315"/>
                <a:ext cx="300571" cy="285681"/>
                <a:chOff x="44144" y="2169419"/>
                <a:chExt cx="300571" cy="285681"/>
              </a:xfrm>
            </p:grpSpPr>
            <p:grpSp>
              <p:nvGrpSpPr>
                <p:cNvPr id="248" name="Group 247">
                  <a:extLst>
                    <a:ext uri="{FF2B5EF4-FFF2-40B4-BE49-F238E27FC236}">
                      <a16:creationId xmlns:a16="http://schemas.microsoft.com/office/drawing/2014/main" id="{09DFB87E-A42C-EC02-FBE8-D4293038413D}"/>
                    </a:ext>
                  </a:extLst>
                </p:cNvPr>
                <p:cNvGrpSpPr/>
                <p:nvPr/>
              </p:nvGrpSpPr>
              <p:grpSpPr>
                <a:xfrm>
                  <a:off x="58632" y="2178101"/>
                  <a:ext cx="286083" cy="276999"/>
                  <a:chOff x="26404" y="1681367"/>
                  <a:chExt cx="286083" cy="276999"/>
                </a:xfrm>
              </p:grpSpPr>
              <p:sp>
                <p:nvSpPr>
                  <p:cNvPr id="252" name="TextBox 251">
                    <a:extLst>
                      <a:ext uri="{FF2B5EF4-FFF2-40B4-BE49-F238E27FC236}">
                        <a16:creationId xmlns:a16="http://schemas.microsoft.com/office/drawing/2014/main" id="{6844C776-9D9B-30E3-1B4C-286EEA7443D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53" name="TextBox 252">
                    <a:extLst>
                      <a:ext uri="{FF2B5EF4-FFF2-40B4-BE49-F238E27FC236}">
                        <a16:creationId xmlns:a16="http://schemas.microsoft.com/office/drawing/2014/main" id="{3B1E760F-CE2B-B755-07BE-9661D29CB3BB}"/>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49" name="Group 248">
                  <a:extLst>
                    <a:ext uri="{FF2B5EF4-FFF2-40B4-BE49-F238E27FC236}">
                      <a16:creationId xmlns:a16="http://schemas.microsoft.com/office/drawing/2014/main" id="{44F2C81A-D394-2459-5D19-9B7A23B779AB}"/>
                    </a:ext>
                  </a:extLst>
                </p:cNvPr>
                <p:cNvGrpSpPr/>
                <p:nvPr/>
              </p:nvGrpSpPr>
              <p:grpSpPr>
                <a:xfrm>
                  <a:off x="44144" y="2169419"/>
                  <a:ext cx="289062" cy="276999"/>
                  <a:chOff x="26404" y="1681367"/>
                  <a:chExt cx="289062" cy="276999"/>
                </a:xfrm>
              </p:grpSpPr>
              <p:sp>
                <p:nvSpPr>
                  <p:cNvPr id="250" name="TextBox 249">
                    <a:extLst>
                      <a:ext uri="{FF2B5EF4-FFF2-40B4-BE49-F238E27FC236}">
                        <a16:creationId xmlns:a16="http://schemas.microsoft.com/office/drawing/2014/main" id="{C3AAD0EE-E30A-E1DE-1901-17D3565E0165}"/>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51" name="TextBox 250">
                    <a:extLst>
                      <a:ext uri="{FF2B5EF4-FFF2-40B4-BE49-F238E27FC236}">
                        <a16:creationId xmlns:a16="http://schemas.microsoft.com/office/drawing/2014/main" id="{32FBF11E-EFCA-2BF0-247E-7FA35739D53D}"/>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5" name="Group 174">
                <a:extLst>
                  <a:ext uri="{FF2B5EF4-FFF2-40B4-BE49-F238E27FC236}">
                    <a16:creationId xmlns:a16="http://schemas.microsoft.com/office/drawing/2014/main" id="{5D3C3B30-CA46-C2CC-1748-8BC7322C36A2}"/>
                  </a:ext>
                </a:extLst>
              </p:cNvPr>
              <p:cNvGrpSpPr/>
              <p:nvPr/>
            </p:nvGrpSpPr>
            <p:grpSpPr>
              <a:xfrm>
                <a:off x="7481355" y="1896045"/>
                <a:ext cx="300571" cy="285681"/>
                <a:chOff x="44144" y="2169419"/>
                <a:chExt cx="300571" cy="285681"/>
              </a:xfrm>
            </p:grpSpPr>
            <p:grpSp>
              <p:nvGrpSpPr>
                <p:cNvPr id="242" name="Group 241">
                  <a:extLst>
                    <a:ext uri="{FF2B5EF4-FFF2-40B4-BE49-F238E27FC236}">
                      <a16:creationId xmlns:a16="http://schemas.microsoft.com/office/drawing/2014/main" id="{EE8149D7-61FD-4487-389E-DD87B69ACE99}"/>
                    </a:ext>
                  </a:extLst>
                </p:cNvPr>
                <p:cNvGrpSpPr/>
                <p:nvPr/>
              </p:nvGrpSpPr>
              <p:grpSpPr>
                <a:xfrm>
                  <a:off x="58632" y="2178101"/>
                  <a:ext cx="286083" cy="276999"/>
                  <a:chOff x="26404" y="1681367"/>
                  <a:chExt cx="286083" cy="276999"/>
                </a:xfrm>
              </p:grpSpPr>
              <p:sp>
                <p:nvSpPr>
                  <p:cNvPr id="246" name="TextBox 245">
                    <a:extLst>
                      <a:ext uri="{FF2B5EF4-FFF2-40B4-BE49-F238E27FC236}">
                        <a16:creationId xmlns:a16="http://schemas.microsoft.com/office/drawing/2014/main" id="{78E0C71F-50B6-1607-9BC6-B1B79AB89C7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47" name="TextBox 246">
                    <a:extLst>
                      <a:ext uri="{FF2B5EF4-FFF2-40B4-BE49-F238E27FC236}">
                        <a16:creationId xmlns:a16="http://schemas.microsoft.com/office/drawing/2014/main" id="{4014BD3E-99A1-DDA4-268D-F02C8C8D7C24}"/>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43" name="Group 242">
                  <a:extLst>
                    <a:ext uri="{FF2B5EF4-FFF2-40B4-BE49-F238E27FC236}">
                      <a16:creationId xmlns:a16="http://schemas.microsoft.com/office/drawing/2014/main" id="{B7593FEA-4159-0BB5-7C20-9227502D4640}"/>
                    </a:ext>
                  </a:extLst>
                </p:cNvPr>
                <p:cNvGrpSpPr/>
                <p:nvPr/>
              </p:nvGrpSpPr>
              <p:grpSpPr>
                <a:xfrm>
                  <a:off x="44144" y="2169419"/>
                  <a:ext cx="289062" cy="276999"/>
                  <a:chOff x="26404" y="1681367"/>
                  <a:chExt cx="289062" cy="276999"/>
                </a:xfrm>
              </p:grpSpPr>
              <p:sp>
                <p:nvSpPr>
                  <p:cNvPr id="244" name="TextBox 243">
                    <a:extLst>
                      <a:ext uri="{FF2B5EF4-FFF2-40B4-BE49-F238E27FC236}">
                        <a16:creationId xmlns:a16="http://schemas.microsoft.com/office/drawing/2014/main" id="{A10909C3-29AD-E36A-C34A-36CC72E33C0C}"/>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45" name="TextBox 244">
                    <a:extLst>
                      <a:ext uri="{FF2B5EF4-FFF2-40B4-BE49-F238E27FC236}">
                        <a16:creationId xmlns:a16="http://schemas.microsoft.com/office/drawing/2014/main" id="{4CF87CA7-C04F-C3A6-6899-A57B4717AC26}"/>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6" name="Group 175">
                <a:extLst>
                  <a:ext uri="{FF2B5EF4-FFF2-40B4-BE49-F238E27FC236}">
                    <a16:creationId xmlns:a16="http://schemas.microsoft.com/office/drawing/2014/main" id="{6CEAA6C9-48DE-6C08-78BE-989BF3B57FC7}"/>
                  </a:ext>
                </a:extLst>
              </p:cNvPr>
              <p:cNvGrpSpPr/>
              <p:nvPr/>
            </p:nvGrpSpPr>
            <p:grpSpPr>
              <a:xfrm>
                <a:off x="7438995" y="1875439"/>
                <a:ext cx="300571" cy="285681"/>
                <a:chOff x="44144" y="2169419"/>
                <a:chExt cx="300571" cy="285681"/>
              </a:xfrm>
            </p:grpSpPr>
            <p:grpSp>
              <p:nvGrpSpPr>
                <p:cNvPr id="236" name="Group 235">
                  <a:extLst>
                    <a:ext uri="{FF2B5EF4-FFF2-40B4-BE49-F238E27FC236}">
                      <a16:creationId xmlns:a16="http://schemas.microsoft.com/office/drawing/2014/main" id="{CF48780C-E9C8-6615-8C50-917466017EAA}"/>
                    </a:ext>
                  </a:extLst>
                </p:cNvPr>
                <p:cNvGrpSpPr/>
                <p:nvPr/>
              </p:nvGrpSpPr>
              <p:grpSpPr>
                <a:xfrm>
                  <a:off x="58632" y="2178101"/>
                  <a:ext cx="286083" cy="276999"/>
                  <a:chOff x="26404" y="1681367"/>
                  <a:chExt cx="286083" cy="276999"/>
                </a:xfrm>
              </p:grpSpPr>
              <p:sp>
                <p:nvSpPr>
                  <p:cNvPr id="240" name="TextBox 239">
                    <a:extLst>
                      <a:ext uri="{FF2B5EF4-FFF2-40B4-BE49-F238E27FC236}">
                        <a16:creationId xmlns:a16="http://schemas.microsoft.com/office/drawing/2014/main" id="{62442BEC-5837-0B21-ED7E-1AC8E5D0F6C7}"/>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41" name="TextBox 240">
                    <a:extLst>
                      <a:ext uri="{FF2B5EF4-FFF2-40B4-BE49-F238E27FC236}">
                        <a16:creationId xmlns:a16="http://schemas.microsoft.com/office/drawing/2014/main" id="{2B1473B9-648C-D70A-E9DD-73B905027224}"/>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37" name="Group 236">
                  <a:extLst>
                    <a:ext uri="{FF2B5EF4-FFF2-40B4-BE49-F238E27FC236}">
                      <a16:creationId xmlns:a16="http://schemas.microsoft.com/office/drawing/2014/main" id="{296EA57D-5001-A921-0F37-B812729C3BB6}"/>
                    </a:ext>
                  </a:extLst>
                </p:cNvPr>
                <p:cNvGrpSpPr/>
                <p:nvPr/>
              </p:nvGrpSpPr>
              <p:grpSpPr>
                <a:xfrm>
                  <a:off x="44144" y="2169419"/>
                  <a:ext cx="289062" cy="276999"/>
                  <a:chOff x="26404" y="1681367"/>
                  <a:chExt cx="289062" cy="276999"/>
                </a:xfrm>
              </p:grpSpPr>
              <p:sp>
                <p:nvSpPr>
                  <p:cNvPr id="238" name="TextBox 237">
                    <a:extLst>
                      <a:ext uri="{FF2B5EF4-FFF2-40B4-BE49-F238E27FC236}">
                        <a16:creationId xmlns:a16="http://schemas.microsoft.com/office/drawing/2014/main" id="{9D24D04A-8C7E-64F3-BAA8-8C5F7C0F84C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39" name="TextBox 238">
                    <a:extLst>
                      <a:ext uri="{FF2B5EF4-FFF2-40B4-BE49-F238E27FC236}">
                        <a16:creationId xmlns:a16="http://schemas.microsoft.com/office/drawing/2014/main" id="{2D80B38D-77D7-3DDF-356A-471A54925F5B}"/>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77" name="Group 176">
                <a:extLst>
                  <a:ext uri="{FF2B5EF4-FFF2-40B4-BE49-F238E27FC236}">
                    <a16:creationId xmlns:a16="http://schemas.microsoft.com/office/drawing/2014/main" id="{EFCE4AD7-0F8A-25EF-54BC-971A2B84B536}"/>
                  </a:ext>
                </a:extLst>
              </p:cNvPr>
              <p:cNvGrpSpPr/>
              <p:nvPr/>
            </p:nvGrpSpPr>
            <p:grpSpPr>
              <a:xfrm>
                <a:off x="7386222" y="1879107"/>
                <a:ext cx="292477" cy="276999"/>
                <a:chOff x="26404" y="1681367"/>
                <a:chExt cx="292477" cy="276999"/>
              </a:xfrm>
            </p:grpSpPr>
            <p:sp>
              <p:nvSpPr>
                <p:cNvPr id="234" name="TextBox 233">
                  <a:extLst>
                    <a:ext uri="{FF2B5EF4-FFF2-40B4-BE49-F238E27FC236}">
                      <a16:creationId xmlns:a16="http://schemas.microsoft.com/office/drawing/2014/main" id="{DE268ED7-E010-3E91-BD2F-C40AA3A0B2B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35" name="TextBox 234">
                  <a:extLst>
                    <a:ext uri="{FF2B5EF4-FFF2-40B4-BE49-F238E27FC236}">
                      <a16:creationId xmlns:a16="http://schemas.microsoft.com/office/drawing/2014/main" id="{8BD615CC-3A5C-66A8-E9B1-958B4FC63DFA}"/>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78" name="Group 177">
                <a:extLst>
                  <a:ext uri="{FF2B5EF4-FFF2-40B4-BE49-F238E27FC236}">
                    <a16:creationId xmlns:a16="http://schemas.microsoft.com/office/drawing/2014/main" id="{4EDCE1AB-57FD-414E-DBB6-AC79B496F7FD}"/>
                  </a:ext>
                </a:extLst>
              </p:cNvPr>
              <p:cNvGrpSpPr/>
              <p:nvPr/>
            </p:nvGrpSpPr>
            <p:grpSpPr>
              <a:xfrm>
                <a:off x="7312227" y="1874280"/>
                <a:ext cx="314335" cy="277971"/>
                <a:chOff x="160143" y="1833767"/>
                <a:chExt cx="314335" cy="277971"/>
              </a:xfrm>
            </p:grpSpPr>
            <p:grpSp>
              <p:nvGrpSpPr>
                <p:cNvPr id="230" name="Group 229">
                  <a:extLst>
                    <a:ext uri="{FF2B5EF4-FFF2-40B4-BE49-F238E27FC236}">
                      <a16:creationId xmlns:a16="http://schemas.microsoft.com/office/drawing/2014/main" id="{78B38A51-2874-459F-4E18-6B50723284DF}"/>
                    </a:ext>
                  </a:extLst>
                </p:cNvPr>
                <p:cNvGrpSpPr/>
                <p:nvPr/>
              </p:nvGrpSpPr>
              <p:grpSpPr>
                <a:xfrm>
                  <a:off x="178804" y="1833767"/>
                  <a:ext cx="295674" cy="276999"/>
                  <a:chOff x="26404" y="1681367"/>
                  <a:chExt cx="295674" cy="276999"/>
                </a:xfrm>
              </p:grpSpPr>
              <p:sp>
                <p:nvSpPr>
                  <p:cNvPr id="232" name="TextBox 231">
                    <a:extLst>
                      <a:ext uri="{FF2B5EF4-FFF2-40B4-BE49-F238E27FC236}">
                        <a16:creationId xmlns:a16="http://schemas.microsoft.com/office/drawing/2014/main" id="{E45160C4-A3E1-F265-AE4E-8DE812E4A029}"/>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33" name="TextBox 232">
                    <a:extLst>
                      <a:ext uri="{FF2B5EF4-FFF2-40B4-BE49-F238E27FC236}">
                        <a16:creationId xmlns:a16="http://schemas.microsoft.com/office/drawing/2014/main" id="{252B3A9D-5E8A-66B2-286F-0C0F0215D9EF}"/>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31" name="TextBox 230">
                  <a:extLst>
                    <a:ext uri="{FF2B5EF4-FFF2-40B4-BE49-F238E27FC236}">
                      <a16:creationId xmlns:a16="http://schemas.microsoft.com/office/drawing/2014/main" id="{F3E74CFB-1559-83C2-F35D-90A2781F8AF6}"/>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79" name="Group 178">
                <a:extLst>
                  <a:ext uri="{FF2B5EF4-FFF2-40B4-BE49-F238E27FC236}">
                    <a16:creationId xmlns:a16="http://schemas.microsoft.com/office/drawing/2014/main" id="{722A3680-80F3-18BE-B932-09FA1012F822}"/>
                  </a:ext>
                </a:extLst>
              </p:cNvPr>
              <p:cNvGrpSpPr/>
              <p:nvPr/>
            </p:nvGrpSpPr>
            <p:grpSpPr>
              <a:xfrm>
                <a:off x="7264420" y="1866029"/>
                <a:ext cx="300571" cy="285681"/>
                <a:chOff x="44144" y="2169419"/>
                <a:chExt cx="300571" cy="285681"/>
              </a:xfrm>
            </p:grpSpPr>
            <p:grpSp>
              <p:nvGrpSpPr>
                <p:cNvPr id="224" name="Group 223">
                  <a:extLst>
                    <a:ext uri="{FF2B5EF4-FFF2-40B4-BE49-F238E27FC236}">
                      <a16:creationId xmlns:a16="http://schemas.microsoft.com/office/drawing/2014/main" id="{12B52691-25D0-1279-3017-B0DC77036407}"/>
                    </a:ext>
                  </a:extLst>
                </p:cNvPr>
                <p:cNvGrpSpPr/>
                <p:nvPr/>
              </p:nvGrpSpPr>
              <p:grpSpPr>
                <a:xfrm>
                  <a:off x="58632" y="2178101"/>
                  <a:ext cx="286083" cy="276999"/>
                  <a:chOff x="26404" y="1681367"/>
                  <a:chExt cx="286083" cy="276999"/>
                </a:xfrm>
              </p:grpSpPr>
              <p:sp>
                <p:nvSpPr>
                  <p:cNvPr id="228" name="TextBox 227">
                    <a:extLst>
                      <a:ext uri="{FF2B5EF4-FFF2-40B4-BE49-F238E27FC236}">
                        <a16:creationId xmlns:a16="http://schemas.microsoft.com/office/drawing/2014/main" id="{80F3478B-68BD-EFC1-540F-664A0C531B7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29" name="TextBox 228">
                    <a:extLst>
                      <a:ext uri="{FF2B5EF4-FFF2-40B4-BE49-F238E27FC236}">
                        <a16:creationId xmlns:a16="http://schemas.microsoft.com/office/drawing/2014/main" id="{B3EF35B4-81F0-B270-DA77-CB77E4F7DFFD}"/>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25" name="Group 224">
                  <a:extLst>
                    <a:ext uri="{FF2B5EF4-FFF2-40B4-BE49-F238E27FC236}">
                      <a16:creationId xmlns:a16="http://schemas.microsoft.com/office/drawing/2014/main" id="{04A57582-173E-23A2-1A55-447B4410EE58}"/>
                    </a:ext>
                  </a:extLst>
                </p:cNvPr>
                <p:cNvGrpSpPr/>
                <p:nvPr/>
              </p:nvGrpSpPr>
              <p:grpSpPr>
                <a:xfrm>
                  <a:off x="44144" y="2169419"/>
                  <a:ext cx="289062" cy="276999"/>
                  <a:chOff x="26404" y="1681367"/>
                  <a:chExt cx="289062" cy="276999"/>
                </a:xfrm>
              </p:grpSpPr>
              <p:sp>
                <p:nvSpPr>
                  <p:cNvPr id="226" name="TextBox 225">
                    <a:extLst>
                      <a:ext uri="{FF2B5EF4-FFF2-40B4-BE49-F238E27FC236}">
                        <a16:creationId xmlns:a16="http://schemas.microsoft.com/office/drawing/2014/main" id="{DAE32C93-0D37-C93F-07C7-8320BC72CBAF}"/>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27" name="TextBox 226">
                    <a:extLst>
                      <a:ext uri="{FF2B5EF4-FFF2-40B4-BE49-F238E27FC236}">
                        <a16:creationId xmlns:a16="http://schemas.microsoft.com/office/drawing/2014/main" id="{D649FE8B-E7D2-6272-EF6E-4E11EFF3BBF9}"/>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80" name="Group 179">
                <a:extLst>
                  <a:ext uri="{FF2B5EF4-FFF2-40B4-BE49-F238E27FC236}">
                    <a16:creationId xmlns:a16="http://schemas.microsoft.com/office/drawing/2014/main" id="{D0AE1F87-8F27-A5D1-7716-2776B4F54F7A}"/>
                  </a:ext>
                </a:extLst>
              </p:cNvPr>
              <p:cNvGrpSpPr/>
              <p:nvPr/>
            </p:nvGrpSpPr>
            <p:grpSpPr>
              <a:xfrm>
                <a:off x="7235366" y="1842659"/>
                <a:ext cx="300571" cy="285681"/>
                <a:chOff x="44144" y="2169419"/>
                <a:chExt cx="300571" cy="285681"/>
              </a:xfrm>
            </p:grpSpPr>
            <p:grpSp>
              <p:nvGrpSpPr>
                <p:cNvPr id="218" name="Group 217">
                  <a:extLst>
                    <a:ext uri="{FF2B5EF4-FFF2-40B4-BE49-F238E27FC236}">
                      <a16:creationId xmlns:a16="http://schemas.microsoft.com/office/drawing/2014/main" id="{457740E6-8788-6FC8-6142-30B81348E885}"/>
                    </a:ext>
                  </a:extLst>
                </p:cNvPr>
                <p:cNvGrpSpPr/>
                <p:nvPr/>
              </p:nvGrpSpPr>
              <p:grpSpPr>
                <a:xfrm>
                  <a:off x="58632" y="2178101"/>
                  <a:ext cx="286083" cy="276999"/>
                  <a:chOff x="26404" y="1681367"/>
                  <a:chExt cx="286083" cy="276999"/>
                </a:xfrm>
              </p:grpSpPr>
              <p:sp>
                <p:nvSpPr>
                  <p:cNvPr id="222" name="TextBox 221">
                    <a:extLst>
                      <a:ext uri="{FF2B5EF4-FFF2-40B4-BE49-F238E27FC236}">
                        <a16:creationId xmlns:a16="http://schemas.microsoft.com/office/drawing/2014/main" id="{4554A527-3BA4-108F-5F0D-66E00BD9DC3D}"/>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23" name="TextBox 222">
                    <a:extLst>
                      <a:ext uri="{FF2B5EF4-FFF2-40B4-BE49-F238E27FC236}">
                        <a16:creationId xmlns:a16="http://schemas.microsoft.com/office/drawing/2014/main" id="{044854CD-3B97-3B80-98C6-3F37DAFA2B80}"/>
                      </a:ext>
                    </a:extLst>
                  </p:cNvPr>
                  <p:cNvSpPr txBox="1"/>
                  <p:nvPr/>
                </p:nvSpPr>
                <p:spPr>
                  <a:xfrm>
                    <a:off x="38053"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219" name="Group 218">
                  <a:extLst>
                    <a:ext uri="{FF2B5EF4-FFF2-40B4-BE49-F238E27FC236}">
                      <a16:creationId xmlns:a16="http://schemas.microsoft.com/office/drawing/2014/main" id="{FADDE468-F055-128C-E0EE-F6DA477964E2}"/>
                    </a:ext>
                  </a:extLst>
                </p:cNvPr>
                <p:cNvGrpSpPr/>
                <p:nvPr/>
              </p:nvGrpSpPr>
              <p:grpSpPr>
                <a:xfrm>
                  <a:off x="44144" y="2169419"/>
                  <a:ext cx="289062" cy="276999"/>
                  <a:chOff x="26404" y="1681367"/>
                  <a:chExt cx="289062" cy="276999"/>
                </a:xfrm>
              </p:grpSpPr>
              <p:sp>
                <p:nvSpPr>
                  <p:cNvPr id="220" name="TextBox 219">
                    <a:extLst>
                      <a:ext uri="{FF2B5EF4-FFF2-40B4-BE49-F238E27FC236}">
                        <a16:creationId xmlns:a16="http://schemas.microsoft.com/office/drawing/2014/main" id="{300E1AF3-6C60-AF6B-3D70-177F45E16573}"/>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21" name="TextBox 220">
                    <a:extLst>
                      <a:ext uri="{FF2B5EF4-FFF2-40B4-BE49-F238E27FC236}">
                        <a16:creationId xmlns:a16="http://schemas.microsoft.com/office/drawing/2014/main" id="{6FEF73DF-EF77-ED3E-E991-198EDCA8AF15}"/>
                      </a:ext>
                    </a:extLst>
                  </p:cNvPr>
                  <p:cNvSpPr txBox="1"/>
                  <p:nvPr/>
                </p:nvSpPr>
                <p:spPr>
                  <a:xfrm>
                    <a:off x="41032" y="1681367"/>
                    <a:ext cx="274434" cy="276999"/>
                  </a:xfrm>
                  <a:prstGeom prst="rect">
                    <a:avLst/>
                  </a:prstGeom>
                  <a:noFill/>
                </p:spPr>
                <p:txBody>
                  <a:bodyPr wrap="none" rtlCol="0">
                    <a:spAutoFit/>
                  </a:bodyPr>
                  <a:lstStyle/>
                  <a:p>
                    <a:r>
                      <a:rPr lang="en-US" sz="1200" dirty="0">
                        <a:solidFill>
                          <a:schemeClr val="accent3"/>
                        </a:solidFill>
                      </a:rPr>
                      <a:t>+</a:t>
                    </a:r>
                  </a:p>
                </p:txBody>
              </p:sp>
            </p:grpSp>
          </p:grpSp>
          <p:grpSp>
            <p:nvGrpSpPr>
              <p:cNvPr id="181" name="Group 180">
                <a:extLst>
                  <a:ext uri="{FF2B5EF4-FFF2-40B4-BE49-F238E27FC236}">
                    <a16:creationId xmlns:a16="http://schemas.microsoft.com/office/drawing/2014/main" id="{67A9A87E-2108-E1E3-2348-2DCB493C3F62}"/>
                  </a:ext>
                </a:extLst>
              </p:cNvPr>
              <p:cNvGrpSpPr/>
              <p:nvPr/>
            </p:nvGrpSpPr>
            <p:grpSpPr>
              <a:xfrm>
                <a:off x="7165626" y="1841749"/>
                <a:ext cx="305265" cy="276999"/>
                <a:chOff x="26404" y="1681367"/>
                <a:chExt cx="305265" cy="276999"/>
              </a:xfrm>
            </p:grpSpPr>
            <p:sp>
              <p:nvSpPr>
                <p:cNvPr id="216" name="TextBox 215">
                  <a:extLst>
                    <a:ext uri="{FF2B5EF4-FFF2-40B4-BE49-F238E27FC236}">
                      <a16:creationId xmlns:a16="http://schemas.microsoft.com/office/drawing/2014/main" id="{ED0135C5-9370-1406-5398-3D8D8406CAEA}"/>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17" name="TextBox 216">
                  <a:extLst>
                    <a:ext uri="{FF2B5EF4-FFF2-40B4-BE49-F238E27FC236}">
                      <a16:creationId xmlns:a16="http://schemas.microsoft.com/office/drawing/2014/main" id="{4281BDE9-E93A-10EA-2E6E-C6D9503EDD43}"/>
                    </a:ext>
                  </a:extLst>
                </p:cNvPr>
                <p:cNvSpPr txBox="1"/>
                <p:nvPr/>
              </p:nvSpPr>
              <p:spPr>
                <a:xfrm>
                  <a:off x="57235"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82" name="Group 181">
                <a:extLst>
                  <a:ext uri="{FF2B5EF4-FFF2-40B4-BE49-F238E27FC236}">
                    <a16:creationId xmlns:a16="http://schemas.microsoft.com/office/drawing/2014/main" id="{D6EB3E68-7A4A-9D28-3121-65A1F6F4FE8E}"/>
                  </a:ext>
                </a:extLst>
              </p:cNvPr>
              <p:cNvGrpSpPr/>
              <p:nvPr/>
            </p:nvGrpSpPr>
            <p:grpSpPr>
              <a:xfrm>
                <a:off x="7105112" y="1813383"/>
                <a:ext cx="292477" cy="276999"/>
                <a:chOff x="26404" y="1681367"/>
                <a:chExt cx="292477" cy="276999"/>
              </a:xfrm>
            </p:grpSpPr>
            <p:sp>
              <p:nvSpPr>
                <p:cNvPr id="214" name="TextBox 213">
                  <a:extLst>
                    <a:ext uri="{FF2B5EF4-FFF2-40B4-BE49-F238E27FC236}">
                      <a16:creationId xmlns:a16="http://schemas.microsoft.com/office/drawing/2014/main" id="{E0626FA7-233C-ED3D-137E-248B10FEDC3B}"/>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15" name="TextBox 214">
                  <a:extLst>
                    <a:ext uri="{FF2B5EF4-FFF2-40B4-BE49-F238E27FC236}">
                      <a16:creationId xmlns:a16="http://schemas.microsoft.com/office/drawing/2014/main" id="{EF711148-0063-3942-4E7B-6B3AA99BED4A}"/>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183" name="TextBox 182">
                <a:extLst>
                  <a:ext uri="{FF2B5EF4-FFF2-40B4-BE49-F238E27FC236}">
                    <a16:creationId xmlns:a16="http://schemas.microsoft.com/office/drawing/2014/main" id="{400C4F9C-417F-F6BF-8E3A-05BE11727D0E}"/>
                  </a:ext>
                </a:extLst>
              </p:cNvPr>
              <p:cNvSpPr txBox="1"/>
              <p:nvPr/>
            </p:nvSpPr>
            <p:spPr>
              <a:xfrm>
                <a:off x="7054806" y="1811479"/>
                <a:ext cx="274434" cy="276999"/>
              </a:xfrm>
              <a:prstGeom prst="rect">
                <a:avLst/>
              </a:prstGeom>
              <a:noFill/>
            </p:spPr>
            <p:txBody>
              <a:bodyPr wrap="none" rtlCol="0">
                <a:spAutoFit/>
              </a:bodyPr>
              <a:lstStyle/>
              <a:p>
                <a:r>
                  <a:rPr lang="en-US" sz="1200" dirty="0">
                    <a:solidFill>
                      <a:schemeClr val="accent3"/>
                    </a:solidFill>
                  </a:rPr>
                  <a:t>+</a:t>
                </a:r>
              </a:p>
            </p:txBody>
          </p:sp>
          <p:sp>
            <p:nvSpPr>
              <p:cNvPr id="184" name="TextBox 183">
                <a:extLst>
                  <a:ext uri="{FF2B5EF4-FFF2-40B4-BE49-F238E27FC236}">
                    <a16:creationId xmlns:a16="http://schemas.microsoft.com/office/drawing/2014/main" id="{8BB70AC9-41A6-2E00-1FC8-C4EAAAFE4F8A}"/>
                  </a:ext>
                </a:extLst>
              </p:cNvPr>
              <p:cNvSpPr txBox="1"/>
              <p:nvPr/>
            </p:nvSpPr>
            <p:spPr>
              <a:xfrm>
                <a:off x="7028409" y="1800715"/>
                <a:ext cx="274434" cy="276999"/>
              </a:xfrm>
              <a:prstGeom prst="rect">
                <a:avLst/>
              </a:prstGeom>
              <a:noFill/>
            </p:spPr>
            <p:txBody>
              <a:bodyPr wrap="none" rtlCol="0">
                <a:spAutoFit/>
              </a:bodyPr>
              <a:lstStyle/>
              <a:p>
                <a:r>
                  <a:rPr lang="en-US" sz="1200" dirty="0">
                    <a:solidFill>
                      <a:schemeClr val="accent3"/>
                    </a:solidFill>
                  </a:rPr>
                  <a:t>+</a:t>
                </a:r>
              </a:p>
            </p:txBody>
          </p:sp>
          <p:sp>
            <p:nvSpPr>
              <p:cNvPr id="185" name="TextBox 184">
                <a:extLst>
                  <a:ext uri="{FF2B5EF4-FFF2-40B4-BE49-F238E27FC236}">
                    <a16:creationId xmlns:a16="http://schemas.microsoft.com/office/drawing/2014/main" id="{4ADF7062-415F-53AF-5122-3C28C8610708}"/>
                  </a:ext>
                </a:extLst>
              </p:cNvPr>
              <p:cNvSpPr txBox="1"/>
              <p:nvPr/>
            </p:nvSpPr>
            <p:spPr>
              <a:xfrm>
                <a:off x="7006681" y="1794267"/>
                <a:ext cx="274434" cy="276999"/>
              </a:xfrm>
              <a:prstGeom prst="rect">
                <a:avLst/>
              </a:prstGeom>
              <a:noFill/>
            </p:spPr>
            <p:txBody>
              <a:bodyPr wrap="none" rtlCol="0">
                <a:spAutoFit/>
              </a:bodyPr>
              <a:lstStyle/>
              <a:p>
                <a:r>
                  <a:rPr lang="en-US" sz="1200" dirty="0">
                    <a:solidFill>
                      <a:schemeClr val="accent3"/>
                    </a:solidFill>
                  </a:rPr>
                  <a:t>+</a:t>
                </a:r>
              </a:p>
            </p:txBody>
          </p:sp>
          <p:sp>
            <p:nvSpPr>
              <p:cNvPr id="186" name="TextBox 185">
                <a:extLst>
                  <a:ext uri="{FF2B5EF4-FFF2-40B4-BE49-F238E27FC236}">
                    <a16:creationId xmlns:a16="http://schemas.microsoft.com/office/drawing/2014/main" id="{010DE979-DF81-37B2-55BA-A786B349CB08}"/>
                  </a:ext>
                </a:extLst>
              </p:cNvPr>
              <p:cNvSpPr txBox="1"/>
              <p:nvPr/>
            </p:nvSpPr>
            <p:spPr>
              <a:xfrm>
                <a:off x="6962790" y="1790051"/>
                <a:ext cx="274434" cy="276999"/>
              </a:xfrm>
              <a:prstGeom prst="rect">
                <a:avLst/>
              </a:prstGeom>
              <a:noFill/>
            </p:spPr>
            <p:txBody>
              <a:bodyPr wrap="none" rtlCol="0">
                <a:spAutoFit/>
              </a:bodyPr>
              <a:lstStyle/>
              <a:p>
                <a:r>
                  <a:rPr lang="en-US" sz="1200" dirty="0">
                    <a:solidFill>
                      <a:schemeClr val="accent3"/>
                    </a:solidFill>
                  </a:rPr>
                  <a:t>+</a:t>
                </a:r>
              </a:p>
            </p:txBody>
          </p:sp>
          <p:sp>
            <p:nvSpPr>
              <p:cNvPr id="187" name="TextBox 186">
                <a:extLst>
                  <a:ext uri="{FF2B5EF4-FFF2-40B4-BE49-F238E27FC236}">
                    <a16:creationId xmlns:a16="http://schemas.microsoft.com/office/drawing/2014/main" id="{726B9C3A-9001-A1B2-4E7A-56BB4ED5EBA8}"/>
                  </a:ext>
                </a:extLst>
              </p:cNvPr>
              <p:cNvSpPr txBox="1"/>
              <p:nvPr/>
            </p:nvSpPr>
            <p:spPr>
              <a:xfrm>
                <a:off x="6539584" y="1679110"/>
                <a:ext cx="274434" cy="276999"/>
              </a:xfrm>
              <a:prstGeom prst="rect">
                <a:avLst/>
              </a:prstGeom>
              <a:noFill/>
            </p:spPr>
            <p:txBody>
              <a:bodyPr wrap="none" rtlCol="0">
                <a:spAutoFit/>
              </a:bodyPr>
              <a:lstStyle/>
              <a:p>
                <a:r>
                  <a:rPr lang="en-US" sz="1200" dirty="0">
                    <a:solidFill>
                      <a:schemeClr val="accent3"/>
                    </a:solidFill>
                  </a:rPr>
                  <a:t>+</a:t>
                </a:r>
              </a:p>
            </p:txBody>
          </p:sp>
          <p:sp>
            <p:nvSpPr>
              <p:cNvPr id="188" name="TextBox 187">
                <a:extLst>
                  <a:ext uri="{FF2B5EF4-FFF2-40B4-BE49-F238E27FC236}">
                    <a16:creationId xmlns:a16="http://schemas.microsoft.com/office/drawing/2014/main" id="{0C87F4CF-3D8B-2141-C8F7-785FFD3FE6B6}"/>
                  </a:ext>
                </a:extLst>
              </p:cNvPr>
              <p:cNvSpPr txBox="1"/>
              <p:nvPr/>
            </p:nvSpPr>
            <p:spPr>
              <a:xfrm>
                <a:off x="6266175" y="1623924"/>
                <a:ext cx="274434" cy="276999"/>
              </a:xfrm>
              <a:prstGeom prst="rect">
                <a:avLst/>
              </a:prstGeom>
              <a:noFill/>
            </p:spPr>
            <p:txBody>
              <a:bodyPr wrap="none" rtlCol="0">
                <a:spAutoFit/>
              </a:bodyPr>
              <a:lstStyle/>
              <a:p>
                <a:r>
                  <a:rPr lang="en-US" sz="1200" dirty="0">
                    <a:solidFill>
                      <a:schemeClr val="accent3"/>
                    </a:solidFill>
                  </a:rPr>
                  <a:t>+</a:t>
                </a:r>
              </a:p>
            </p:txBody>
          </p:sp>
          <p:sp>
            <p:nvSpPr>
              <p:cNvPr id="189" name="TextBox 188">
                <a:extLst>
                  <a:ext uri="{FF2B5EF4-FFF2-40B4-BE49-F238E27FC236}">
                    <a16:creationId xmlns:a16="http://schemas.microsoft.com/office/drawing/2014/main" id="{ECC43BB5-DD88-2DC0-8888-F6BE35DB93BE}"/>
                  </a:ext>
                </a:extLst>
              </p:cNvPr>
              <p:cNvSpPr txBox="1"/>
              <p:nvPr/>
            </p:nvSpPr>
            <p:spPr>
              <a:xfrm>
                <a:off x="6177940" y="1604185"/>
                <a:ext cx="274434" cy="276999"/>
              </a:xfrm>
              <a:prstGeom prst="rect">
                <a:avLst/>
              </a:prstGeom>
              <a:noFill/>
            </p:spPr>
            <p:txBody>
              <a:bodyPr wrap="none" rtlCol="0">
                <a:spAutoFit/>
              </a:bodyPr>
              <a:lstStyle/>
              <a:p>
                <a:r>
                  <a:rPr lang="en-US" sz="1200" dirty="0">
                    <a:solidFill>
                      <a:schemeClr val="accent3"/>
                    </a:solidFill>
                  </a:rPr>
                  <a:t>+</a:t>
                </a:r>
              </a:p>
            </p:txBody>
          </p:sp>
          <p:sp>
            <p:nvSpPr>
              <p:cNvPr id="190" name="TextBox 189">
                <a:extLst>
                  <a:ext uri="{FF2B5EF4-FFF2-40B4-BE49-F238E27FC236}">
                    <a16:creationId xmlns:a16="http://schemas.microsoft.com/office/drawing/2014/main" id="{902C4B02-465C-1541-30EE-EB1E75B64C93}"/>
                  </a:ext>
                </a:extLst>
              </p:cNvPr>
              <p:cNvSpPr txBox="1"/>
              <p:nvPr/>
            </p:nvSpPr>
            <p:spPr>
              <a:xfrm>
                <a:off x="6127933" y="1594107"/>
                <a:ext cx="274434" cy="276999"/>
              </a:xfrm>
              <a:prstGeom prst="rect">
                <a:avLst/>
              </a:prstGeom>
              <a:noFill/>
            </p:spPr>
            <p:txBody>
              <a:bodyPr wrap="none" rtlCol="0">
                <a:spAutoFit/>
              </a:bodyPr>
              <a:lstStyle/>
              <a:p>
                <a:r>
                  <a:rPr lang="en-US" sz="1200" dirty="0">
                    <a:solidFill>
                      <a:schemeClr val="accent3"/>
                    </a:solidFill>
                  </a:rPr>
                  <a:t>+</a:t>
                </a:r>
              </a:p>
            </p:txBody>
          </p:sp>
          <p:grpSp>
            <p:nvGrpSpPr>
              <p:cNvPr id="191" name="Group 190">
                <a:extLst>
                  <a:ext uri="{FF2B5EF4-FFF2-40B4-BE49-F238E27FC236}">
                    <a16:creationId xmlns:a16="http://schemas.microsoft.com/office/drawing/2014/main" id="{A577F913-3BD6-2CF2-0F4C-104E62C31925}"/>
                  </a:ext>
                </a:extLst>
              </p:cNvPr>
              <p:cNvGrpSpPr/>
              <p:nvPr/>
            </p:nvGrpSpPr>
            <p:grpSpPr>
              <a:xfrm>
                <a:off x="6057246" y="1585431"/>
                <a:ext cx="292477" cy="276999"/>
                <a:chOff x="26404" y="1681367"/>
                <a:chExt cx="292477" cy="276999"/>
              </a:xfrm>
            </p:grpSpPr>
            <p:sp>
              <p:nvSpPr>
                <p:cNvPr id="212" name="TextBox 211">
                  <a:extLst>
                    <a:ext uri="{FF2B5EF4-FFF2-40B4-BE49-F238E27FC236}">
                      <a16:creationId xmlns:a16="http://schemas.microsoft.com/office/drawing/2014/main" id="{6D2F8121-F42B-912C-D679-1BCB2858CCE1}"/>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13" name="TextBox 212">
                  <a:extLst>
                    <a:ext uri="{FF2B5EF4-FFF2-40B4-BE49-F238E27FC236}">
                      <a16:creationId xmlns:a16="http://schemas.microsoft.com/office/drawing/2014/main" id="{D9B350CE-CFFA-C89B-0A33-55A21B7AF3CE}"/>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92" name="Group 191">
                <a:extLst>
                  <a:ext uri="{FF2B5EF4-FFF2-40B4-BE49-F238E27FC236}">
                    <a16:creationId xmlns:a16="http://schemas.microsoft.com/office/drawing/2014/main" id="{2756FE87-97D8-5698-764E-B2687102A3E8}"/>
                  </a:ext>
                </a:extLst>
              </p:cNvPr>
              <p:cNvGrpSpPr/>
              <p:nvPr/>
            </p:nvGrpSpPr>
            <p:grpSpPr>
              <a:xfrm>
                <a:off x="5782016" y="1540477"/>
                <a:ext cx="292477" cy="276999"/>
                <a:chOff x="26404" y="1681367"/>
                <a:chExt cx="292477" cy="276999"/>
              </a:xfrm>
            </p:grpSpPr>
            <p:sp>
              <p:nvSpPr>
                <p:cNvPr id="210" name="TextBox 209">
                  <a:extLst>
                    <a:ext uri="{FF2B5EF4-FFF2-40B4-BE49-F238E27FC236}">
                      <a16:creationId xmlns:a16="http://schemas.microsoft.com/office/drawing/2014/main" id="{8F0097AF-F602-31BC-082E-B8BDFEB58CEE}"/>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11" name="TextBox 210">
                  <a:extLst>
                    <a:ext uri="{FF2B5EF4-FFF2-40B4-BE49-F238E27FC236}">
                      <a16:creationId xmlns:a16="http://schemas.microsoft.com/office/drawing/2014/main" id="{2C0E49FC-7F73-84D9-A768-D6BB635DDC22}"/>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193" name="TextBox 192">
                <a:extLst>
                  <a:ext uri="{FF2B5EF4-FFF2-40B4-BE49-F238E27FC236}">
                    <a16:creationId xmlns:a16="http://schemas.microsoft.com/office/drawing/2014/main" id="{26EC028B-0D08-222F-2832-8F9A3FE11D5E}"/>
                  </a:ext>
                </a:extLst>
              </p:cNvPr>
              <p:cNvSpPr txBox="1"/>
              <p:nvPr/>
            </p:nvSpPr>
            <p:spPr>
              <a:xfrm>
                <a:off x="5642972" y="1494354"/>
                <a:ext cx="274434" cy="276999"/>
              </a:xfrm>
              <a:prstGeom prst="rect">
                <a:avLst/>
              </a:prstGeom>
              <a:noFill/>
            </p:spPr>
            <p:txBody>
              <a:bodyPr wrap="none" rtlCol="0">
                <a:spAutoFit/>
              </a:bodyPr>
              <a:lstStyle/>
              <a:p>
                <a:r>
                  <a:rPr lang="en-US" sz="1200" dirty="0">
                    <a:solidFill>
                      <a:schemeClr val="accent3"/>
                    </a:solidFill>
                  </a:rPr>
                  <a:t>+</a:t>
                </a:r>
              </a:p>
            </p:txBody>
          </p:sp>
          <p:grpSp>
            <p:nvGrpSpPr>
              <p:cNvPr id="194" name="Group 193">
                <a:extLst>
                  <a:ext uri="{FF2B5EF4-FFF2-40B4-BE49-F238E27FC236}">
                    <a16:creationId xmlns:a16="http://schemas.microsoft.com/office/drawing/2014/main" id="{4FEAEF32-BE51-915C-C68F-0DB5DF4C6B51}"/>
                  </a:ext>
                </a:extLst>
              </p:cNvPr>
              <p:cNvGrpSpPr/>
              <p:nvPr/>
            </p:nvGrpSpPr>
            <p:grpSpPr>
              <a:xfrm>
                <a:off x="5473580" y="1465675"/>
                <a:ext cx="292477" cy="276999"/>
                <a:chOff x="26404" y="1681367"/>
                <a:chExt cx="292477" cy="276999"/>
              </a:xfrm>
            </p:grpSpPr>
            <p:sp>
              <p:nvSpPr>
                <p:cNvPr id="208" name="TextBox 207">
                  <a:extLst>
                    <a:ext uri="{FF2B5EF4-FFF2-40B4-BE49-F238E27FC236}">
                      <a16:creationId xmlns:a16="http://schemas.microsoft.com/office/drawing/2014/main" id="{32C45BC8-DA9D-EF52-5BAA-09442C3BED0B}"/>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09" name="TextBox 208">
                  <a:extLst>
                    <a:ext uri="{FF2B5EF4-FFF2-40B4-BE49-F238E27FC236}">
                      <a16:creationId xmlns:a16="http://schemas.microsoft.com/office/drawing/2014/main" id="{EF29B316-950F-39BC-8DA0-A80C3E2E46D8}"/>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195" name="TextBox 194">
                <a:extLst>
                  <a:ext uri="{FF2B5EF4-FFF2-40B4-BE49-F238E27FC236}">
                    <a16:creationId xmlns:a16="http://schemas.microsoft.com/office/drawing/2014/main" id="{58B1725F-385A-8915-6BA1-F971C009C064}"/>
                  </a:ext>
                </a:extLst>
              </p:cNvPr>
              <p:cNvSpPr txBox="1"/>
              <p:nvPr/>
            </p:nvSpPr>
            <p:spPr>
              <a:xfrm>
                <a:off x="5445796" y="1461534"/>
                <a:ext cx="274434" cy="276999"/>
              </a:xfrm>
              <a:prstGeom prst="rect">
                <a:avLst/>
              </a:prstGeom>
              <a:noFill/>
            </p:spPr>
            <p:txBody>
              <a:bodyPr wrap="none" rtlCol="0">
                <a:spAutoFit/>
              </a:bodyPr>
              <a:lstStyle/>
              <a:p>
                <a:r>
                  <a:rPr lang="en-US" sz="1200" dirty="0">
                    <a:solidFill>
                      <a:schemeClr val="accent3"/>
                    </a:solidFill>
                  </a:rPr>
                  <a:t>+</a:t>
                </a:r>
              </a:p>
            </p:txBody>
          </p:sp>
          <p:sp>
            <p:nvSpPr>
              <p:cNvPr id="196" name="TextBox 195">
                <a:extLst>
                  <a:ext uri="{FF2B5EF4-FFF2-40B4-BE49-F238E27FC236}">
                    <a16:creationId xmlns:a16="http://schemas.microsoft.com/office/drawing/2014/main" id="{713281E3-0277-D7A5-050D-3A96340E0A76}"/>
                  </a:ext>
                </a:extLst>
              </p:cNvPr>
              <p:cNvSpPr txBox="1"/>
              <p:nvPr/>
            </p:nvSpPr>
            <p:spPr>
              <a:xfrm>
                <a:off x="5401135" y="1447883"/>
                <a:ext cx="274434" cy="276999"/>
              </a:xfrm>
              <a:prstGeom prst="rect">
                <a:avLst/>
              </a:prstGeom>
              <a:noFill/>
            </p:spPr>
            <p:txBody>
              <a:bodyPr wrap="none" rtlCol="0">
                <a:spAutoFit/>
              </a:bodyPr>
              <a:lstStyle/>
              <a:p>
                <a:r>
                  <a:rPr lang="en-US" sz="1200" dirty="0">
                    <a:solidFill>
                      <a:schemeClr val="accent3"/>
                    </a:solidFill>
                  </a:rPr>
                  <a:t>+</a:t>
                </a:r>
              </a:p>
            </p:txBody>
          </p:sp>
          <p:grpSp>
            <p:nvGrpSpPr>
              <p:cNvPr id="197" name="Group 196">
                <a:extLst>
                  <a:ext uri="{FF2B5EF4-FFF2-40B4-BE49-F238E27FC236}">
                    <a16:creationId xmlns:a16="http://schemas.microsoft.com/office/drawing/2014/main" id="{5832421C-6080-8746-A3C9-7C5750EC26EC}"/>
                  </a:ext>
                </a:extLst>
              </p:cNvPr>
              <p:cNvGrpSpPr/>
              <p:nvPr/>
            </p:nvGrpSpPr>
            <p:grpSpPr>
              <a:xfrm>
                <a:off x="5272217" y="1422781"/>
                <a:ext cx="292477" cy="276999"/>
                <a:chOff x="26404" y="1681367"/>
                <a:chExt cx="292477" cy="276999"/>
              </a:xfrm>
            </p:grpSpPr>
            <p:sp>
              <p:nvSpPr>
                <p:cNvPr id="206" name="TextBox 205">
                  <a:extLst>
                    <a:ext uri="{FF2B5EF4-FFF2-40B4-BE49-F238E27FC236}">
                      <a16:creationId xmlns:a16="http://schemas.microsoft.com/office/drawing/2014/main" id="{5D832ED7-4D66-440F-8783-6C20BAE5A91B}"/>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07" name="TextBox 206">
                  <a:extLst>
                    <a:ext uri="{FF2B5EF4-FFF2-40B4-BE49-F238E27FC236}">
                      <a16:creationId xmlns:a16="http://schemas.microsoft.com/office/drawing/2014/main" id="{CA472A37-9541-7CE2-79E4-530F2E894A55}"/>
                    </a:ext>
                  </a:extLst>
                </p:cNvPr>
                <p:cNvSpPr txBox="1"/>
                <p:nvPr/>
              </p:nvSpPr>
              <p:spPr>
                <a:xfrm>
                  <a:off x="44447" y="1681367"/>
                  <a:ext cx="274434" cy="276999"/>
                </a:xfrm>
                <a:prstGeom prst="rect">
                  <a:avLst/>
                </a:prstGeom>
                <a:noFill/>
              </p:spPr>
              <p:txBody>
                <a:bodyPr wrap="none" rtlCol="0">
                  <a:spAutoFit/>
                </a:bodyPr>
                <a:lstStyle/>
                <a:p>
                  <a:r>
                    <a:rPr lang="en-US" sz="1200" dirty="0">
                      <a:solidFill>
                        <a:schemeClr val="accent3"/>
                      </a:solidFill>
                    </a:rPr>
                    <a:t>+</a:t>
                  </a:r>
                </a:p>
              </p:txBody>
            </p:sp>
          </p:grpSp>
          <p:grpSp>
            <p:nvGrpSpPr>
              <p:cNvPr id="198" name="Group 197">
                <a:extLst>
                  <a:ext uri="{FF2B5EF4-FFF2-40B4-BE49-F238E27FC236}">
                    <a16:creationId xmlns:a16="http://schemas.microsoft.com/office/drawing/2014/main" id="{635ACD03-D5CB-F55F-048C-EF9CC7D84342}"/>
                  </a:ext>
                </a:extLst>
              </p:cNvPr>
              <p:cNvGrpSpPr/>
              <p:nvPr/>
            </p:nvGrpSpPr>
            <p:grpSpPr>
              <a:xfrm>
                <a:off x="5163077" y="1378983"/>
                <a:ext cx="314335" cy="277971"/>
                <a:chOff x="160143" y="1833767"/>
                <a:chExt cx="314335" cy="277971"/>
              </a:xfrm>
            </p:grpSpPr>
            <p:grpSp>
              <p:nvGrpSpPr>
                <p:cNvPr id="202" name="Group 201">
                  <a:extLst>
                    <a:ext uri="{FF2B5EF4-FFF2-40B4-BE49-F238E27FC236}">
                      <a16:creationId xmlns:a16="http://schemas.microsoft.com/office/drawing/2014/main" id="{5B21A972-CC10-965F-B6BD-829A35615E55}"/>
                    </a:ext>
                  </a:extLst>
                </p:cNvPr>
                <p:cNvGrpSpPr/>
                <p:nvPr/>
              </p:nvGrpSpPr>
              <p:grpSpPr>
                <a:xfrm>
                  <a:off x="178804" y="1833767"/>
                  <a:ext cx="295674" cy="276999"/>
                  <a:chOff x="26404" y="1681367"/>
                  <a:chExt cx="295674" cy="276999"/>
                </a:xfrm>
              </p:grpSpPr>
              <p:sp>
                <p:nvSpPr>
                  <p:cNvPr id="204" name="TextBox 203">
                    <a:extLst>
                      <a:ext uri="{FF2B5EF4-FFF2-40B4-BE49-F238E27FC236}">
                        <a16:creationId xmlns:a16="http://schemas.microsoft.com/office/drawing/2014/main" id="{60D28982-AA13-BF3E-5764-D667008E2C44}"/>
                      </a:ext>
                    </a:extLst>
                  </p:cNvPr>
                  <p:cNvSpPr txBox="1"/>
                  <p:nvPr/>
                </p:nvSpPr>
                <p:spPr>
                  <a:xfrm>
                    <a:off x="26404" y="1681367"/>
                    <a:ext cx="274434" cy="276999"/>
                  </a:xfrm>
                  <a:prstGeom prst="rect">
                    <a:avLst/>
                  </a:prstGeom>
                  <a:noFill/>
                </p:spPr>
                <p:txBody>
                  <a:bodyPr wrap="none" rtlCol="0">
                    <a:spAutoFit/>
                  </a:bodyPr>
                  <a:lstStyle/>
                  <a:p>
                    <a:r>
                      <a:rPr lang="en-US" sz="1200" dirty="0">
                        <a:solidFill>
                          <a:schemeClr val="accent3"/>
                        </a:solidFill>
                      </a:rPr>
                      <a:t>+</a:t>
                    </a:r>
                  </a:p>
                </p:txBody>
              </p:sp>
              <p:sp>
                <p:nvSpPr>
                  <p:cNvPr id="205" name="TextBox 204">
                    <a:extLst>
                      <a:ext uri="{FF2B5EF4-FFF2-40B4-BE49-F238E27FC236}">
                        <a16:creationId xmlns:a16="http://schemas.microsoft.com/office/drawing/2014/main" id="{B51FA4FE-0659-E32A-1873-CDDA88D3667E}"/>
                      </a:ext>
                    </a:extLst>
                  </p:cNvPr>
                  <p:cNvSpPr txBox="1"/>
                  <p:nvPr/>
                </p:nvSpPr>
                <p:spPr>
                  <a:xfrm>
                    <a:off x="47644" y="1681367"/>
                    <a:ext cx="274434" cy="276999"/>
                  </a:xfrm>
                  <a:prstGeom prst="rect">
                    <a:avLst/>
                  </a:prstGeom>
                  <a:noFill/>
                </p:spPr>
                <p:txBody>
                  <a:bodyPr wrap="none" rtlCol="0">
                    <a:spAutoFit/>
                  </a:bodyPr>
                  <a:lstStyle/>
                  <a:p>
                    <a:r>
                      <a:rPr lang="en-US" sz="1200" dirty="0">
                        <a:solidFill>
                          <a:schemeClr val="accent3"/>
                        </a:solidFill>
                      </a:rPr>
                      <a:t>+</a:t>
                    </a:r>
                  </a:p>
                </p:txBody>
              </p:sp>
            </p:grpSp>
            <p:sp>
              <p:nvSpPr>
                <p:cNvPr id="203" name="TextBox 202">
                  <a:extLst>
                    <a:ext uri="{FF2B5EF4-FFF2-40B4-BE49-F238E27FC236}">
                      <a16:creationId xmlns:a16="http://schemas.microsoft.com/office/drawing/2014/main" id="{F30472B8-0859-F109-E289-DD388EAA06DF}"/>
                    </a:ext>
                  </a:extLst>
                </p:cNvPr>
                <p:cNvSpPr txBox="1"/>
                <p:nvPr/>
              </p:nvSpPr>
              <p:spPr>
                <a:xfrm>
                  <a:off x="160143" y="1834739"/>
                  <a:ext cx="274434" cy="276999"/>
                </a:xfrm>
                <a:prstGeom prst="rect">
                  <a:avLst/>
                </a:prstGeom>
                <a:noFill/>
              </p:spPr>
              <p:txBody>
                <a:bodyPr wrap="none" rtlCol="0">
                  <a:spAutoFit/>
                </a:bodyPr>
                <a:lstStyle/>
                <a:p>
                  <a:r>
                    <a:rPr lang="en-US" sz="1200" dirty="0">
                      <a:solidFill>
                        <a:schemeClr val="accent3"/>
                      </a:solidFill>
                    </a:rPr>
                    <a:t>+</a:t>
                  </a:r>
                </a:p>
              </p:txBody>
            </p:sp>
          </p:grpSp>
          <p:sp>
            <p:nvSpPr>
              <p:cNvPr id="199" name="TextBox 198">
                <a:extLst>
                  <a:ext uri="{FF2B5EF4-FFF2-40B4-BE49-F238E27FC236}">
                    <a16:creationId xmlns:a16="http://schemas.microsoft.com/office/drawing/2014/main" id="{D28478F7-6767-5E26-4110-7E161837C23B}"/>
                  </a:ext>
                </a:extLst>
              </p:cNvPr>
              <p:cNvSpPr txBox="1"/>
              <p:nvPr/>
            </p:nvSpPr>
            <p:spPr>
              <a:xfrm>
                <a:off x="5085640" y="1338621"/>
                <a:ext cx="274434" cy="276999"/>
              </a:xfrm>
              <a:prstGeom prst="rect">
                <a:avLst/>
              </a:prstGeom>
              <a:noFill/>
            </p:spPr>
            <p:txBody>
              <a:bodyPr wrap="none" rtlCol="0">
                <a:spAutoFit/>
              </a:bodyPr>
              <a:lstStyle/>
              <a:p>
                <a:r>
                  <a:rPr lang="en-US" sz="1200" dirty="0">
                    <a:solidFill>
                      <a:schemeClr val="accent3"/>
                    </a:solidFill>
                  </a:rPr>
                  <a:t>+</a:t>
                </a:r>
              </a:p>
            </p:txBody>
          </p:sp>
          <p:sp>
            <p:nvSpPr>
              <p:cNvPr id="200" name="TextBox 199">
                <a:extLst>
                  <a:ext uri="{FF2B5EF4-FFF2-40B4-BE49-F238E27FC236}">
                    <a16:creationId xmlns:a16="http://schemas.microsoft.com/office/drawing/2014/main" id="{272F3CAA-FAD8-7F6D-2354-3BD8383EFF32}"/>
                  </a:ext>
                </a:extLst>
              </p:cNvPr>
              <p:cNvSpPr txBox="1"/>
              <p:nvPr/>
            </p:nvSpPr>
            <p:spPr>
              <a:xfrm>
                <a:off x="5050915" y="1302447"/>
                <a:ext cx="274434" cy="276999"/>
              </a:xfrm>
              <a:prstGeom prst="rect">
                <a:avLst/>
              </a:prstGeom>
              <a:noFill/>
            </p:spPr>
            <p:txBody>
              <a:bodyPr wrap="none" rtlCol="0">
                <a:spAutoFit/>
              </a:bodyPr>
              <a:lstStyle/>
              <a:p>
                <a:r>
                  <a:rPr lang="en-US" sz="1200" dirty="0">
                    <a:solidFill>
                      <a:schemeClr val="accent3"/>
                    </a:solidFill>
                  </a:rPr>
                  <a:t>+</a:t>
                </a:r>
              </a:p>
            </p:txBody>
          </p:sp>
          <p:sp>
            <p:nvSpPr>
              <p:cNvPr id="201" name="TextBox 200">
                <a:extLst>
                  <a:ext uri="{FF2B5EF4-FFF2-40B4-BE49-F238E27FC236}">
                    <a16:creationId xmlns:a16="http://schemas.microsoft.com/office/drawing/2014/main" id="{283D5F37-1493-1C15-0363-27983346F54F}"/>
                  </a:ext>
                </a:extLst>
              </p:cNvPr>
              <p:cNvSpPr txBox="1"/>
              <p:nvPr/>
            </p:nvSpPr>
            <p:spPr>
              <a:xfrm>
                <a:off x="4991095" y="1291887"/>
                <a:ext cx="274434" cy="276999"/>
              </a:xfrm>
              <a:prstGeom prst="rect">
                <a:avLst/>
              </a:prstGeom>
              <a:noFill/>
            </p:spPr>
            <p:txBody>
              <a:bodyPr wrap="none" rtlCol="0">
                <a:spAutoFit/>
              </a:bodyPr>
              <a:lstStyle/>
              <a:p>
                <a:r>
                  <a:rPr lang="en-US" sz="1200" dirty="0">
                    <a:solidFill>
                      <a:schemeClr val="accent3"/>
                    </a:solidFill>
                  </a:rPr>
                  <a:t>+</a:t>
                </a:r>
              </a:p>
            </p:txBody>
          </p:sp>
        </p:grpSp>
        <p:graphicFrame>
          <p:nvGraphicFramePr>
            <p:cNvPr id="148" name="Google Shape;1627;p66">
              <a:extLst>
                <a:ext uri="{FF2B5EF4-FFF2-40B4-BE49-F238E27FC236}">
                  <a16:creationId xmlns:a16="http://schemas.microsoft.com/office/drawing/2014/main" id="{CF2D6868-5A4D-332F-47A6-EF5F23A27F0E}"/>
                </a:ext>
              </a:extLst>
            </p:cNvPr>
            <p:cNvGraphicFramePr/>
            <p:nvPr/>
          </p:nvGraphicFramePr>
          <p:xfrm>
            <a:off x="4708195" y="1265267"/>
            <a:ext cx="4134995" cy="3137919"/>
          </p:xfrm>
          <a:graphic>
            <a:graphicData uri="http://schemas.openxmlformats.org/drawingml/2006/chart">
              <c:chart xmlns:c="http://schemas.openxmlformats.org/drawingml/2006/chart" xmlns:r="http://schemas.openxmlformats.org/officeDocument/2006/relationships" r:id="rId4"/>
            </a:graphicData>
          </a:graphic>
        </p:graphicFrame>
        <p:sp>
          <p:nvSpPr>
            <p:cNvPr id="149" name="Google Shape;1762;p66">
              <a:extLst>
                <a:ext uri="{FF2B5EF4-FFF2-40B4-BE49-F238E27FC236}">
                  <a16:creationId xmlns:a16="http://schemas.microsoft.com/office/drawing/2014/main" id="{CA811331-1DF9-5C0D-CC64-7623210DF60C}"/>
                </a:ext>
              </a:extLst>
            </p:cNvPr>
            <p:cNvSpPr txBox="1"/>
            <p:nvPr/>
          </p:nvSpPr>
          <p:spPr>
            <a:xfrm rot="16200000">
              <a:off x="3542786" y="2429851"/>
              <a:ext cx="225313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dirty="0"/>
                <a:t>OS,</a:t>
              </a:r>
              <a:r>
                <a:rPr lang="en-US" sz="1200" b="1" i="0" u="none" strike="noStrike" cap="none" dirty="0">
                  <a:solidFill>
                    <a:srgbClr val="000000"/>
                  </a:solidFill>
                  <a:latin typeface="Arial"/>
                  <a:ea typeface="Arial"/>
                  <a:cs typeface="Arial"/>
                  <a:sym typeface="Arial"/>
                </a:rPr>
                <a:t> %</a:t>
              </a:r>
              <a:endParaRPr dirty="0"/>
            </a:p>
          </p:txBody>
        </p:sp>
        <p:sp>
          <p:nvSpPr>
            <p:cNvPr id="150" name="Google Shape;1763;p66">
              <a:extLst>
                <a:ext uri="{FF2B5EF4-FFF2-40B4-BE49-F238E27FC236}">
                  <a16:creationId xmlns:a16="http://schemas.microsoft.com/office/drawing/2014/main" id="{3FCF00E9-A4C8-1005-EBB7-DF870EA3AE64}"/>
                </a:ext>
              </a:extLst>
            </p:cNvPr>
            <p:cNvSpPr txBox="1"/>
            <p:nvPr/>
          </p:nvSpPr>
          <p:spPr>
            <a:xfrm>
              <a:off x="5095096" y="3951991"/>
              <a:ext cx="364316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Arial"/>
                  <a:ea typeface="Arial"/>
                  <a:cs typeface="Arial"/>
                  <a:sym typeface="Arial"/>
                </a:rPr>
                <a:t>Time, mo</a:t>
              </a:r>
              <a:endParaRPr sz="1200" b="1" i="0" u="none" strike="noStrike" cap="none" dirty="0">
                <a:solidFill>
                  <a:srgbClr val="000000"/>
                </a:solidFill>
                <a:latin typeface="Arial"/>
                <a:ea typeface="Arial"/>
                <a:cs typeface="Arial"/>
                <a:sym typeface="Arial"/>
              </a:endParaRPr>
            </a:p>
          </p:txBody>
        </p:sp>
        <p:grpSp>
          <p:nvGrpSpPr>
            <p:cNvPr id="151" name="Google Shape;1766;p66">
              <a:extLst>
                <a:ext uri="{FF2B5EF4-FFF2-40B4-BE49-F238E27FC236}">
                  <a16:creationId xmlns:a16="http://schemas.microsoft.com/office/drawing/2014/main" id="{A1F9AEDA-ABE3-9549-E6C3-F75555A536A1}"/>
                </a:ext>
              </a:extLst>
            </p:cNvPr>
            <p:cNvGrpSpPr/>
            <p:nvPr/>
          </p:nvGrpSpPr>
          <p:grpSpPr>
            <a:xfrm>
              <a:off x="5139370" y="3470406"/>
              <a:ext cx="252317" cy="143710"/>
              <a:chOff x="7328576" y="2121085"/>
              <a:chExt cx="252317" cy="143710"/>
            </a:xfrm>
          </p:grpSpPr>
          <p:cxnSp>
            <p:nvCxnSpPr>
              <p:cNvPr id="152" name="Google Shape;1767;p66">
                <a:extLst>
                  <a:ext uri="{FF2B5EF4-FFF2-40B4-BE49-F238E27FC236}">
                    <a16:creationId xmlns:a16="http://schemas.microsoft.com/office/drawing/2014/main" id="{42E75813-53B2-0CE6-1063-2D1EA63ECD0B}"/>
                  </a:ext>
                </a:extLst>
              </p:cNvPr>
              <p:cNvCxnSpPr/>
              <p:nvPr/>
            </p:nvCxnSpPr>
            <p:spPr>
              <a:xfrm>
                <a:off x="7328576" y="2121085"/>
                <a:ext cx="252317" cy="0"/>
              </a:xfrm>
              <a:prstGeom prst="straightConnector1">
                <a:avLst/>
              </a:prstGeom>
              <a:noFill/>
              <a:ln w="19050" cap="flat" cmpd="sng">
                <a:solidFill>
                  <a:schemeClr val="accent1"/>
                </a:solidFill>
                <a:prstDash val="solid"/>
                <a:round/>
                <a:headEnd type="none" w="sm" len="sm"/>
                <a:tailEnd type="none" w="sm" len="sm"/>
              </a:ln>
            </p:spPr>
          </p:cxnSp>
          <p:cxnSp>
            <p:nvCxnSpPr>
              <p:cNvPr id="153" name="Google Shape;1768;p66">
                <a:extLst>
                  <a:ext uri="{FF2B5EF4-FFF2-40B4-BE49-F238E27FC236}">
                    <a16:creationId xmlns:a16="http://schemas.microsoft.com/office/drawing/2014/main" id="{9739F183-86D8-4C92-CAC7-0049566F34EF}"/>
                  </a:ext>
                </a:extLst>
              </p:cNvPr>
              <p:cNvCxnSpPr/>
              <p:nvPr/>
            </p:nvCxnSpPr>
            <p:spPr>
              <a:xfrm>
                <a:off x="7328576" y="2264795"/>
                <a:ext cx="252317" cy="0"/>
              </a:xfrm>
              <a:prstGeom prst="straightConnector1">
                <a:avLst/>
              </a:prstGeom>
              <a:noFill/>
              <a:ln w="19050" cap="flat" cmpd="sng">
                <a:solidFill>
                  <a:schemeClr val="accent3"/>
                </a:solidFill>
                <a:prstDash val="solid"/>
                <a:round/>
                <a:headEnd type="none" w="sm" len="sm"/>
                <a:tailEnd type="none" w="sm" len="sm"/>
              </a:ln>
            </p:spPr>
          </p:cxnSp>
        </p:grpSp>
      </p:grpSp>
      <p:sp>
        <p:nvSpPr>
          <p:cNvPr id="484" name="Google Shape;1792;p69">
            <a:extLst>
              <a:ext uri="{FF2B5EF4-FFF2-40B4-BE49-F238E27FC236}">
                <a16:creationId xmlns:a16="http://schemas.microsoft.com/office/drawing/2014/main" id="{F7FB2BE8-AE8C-E1C6-210A-5A6E8678B316}"/>
              </a:ext>
            </a:extLst>
          </p:cNvPr>
          <p:cNvSpPr txBox="1"/>
          <p:nvPr/>
        </p:nvSpPr>
        <p:spPr>
          <a:xfrm>
            <a:off x="1325862" y="959223"/>
            <a:ext cx="231986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chemeClr val="dk1"/>
                </a:solidFill>
                <a:latin typeface="Arial"/>
                <a:ea typeface="Arial"/>
                <a:cs typeface="Arial"/>
                <a:sym typeface="Arial"/>
              </a:rPr>
              <a:t>PFS</a:t>
            </a:r>
            <a:endParaRPr dirty="0"/>
          </a:p>
        </p:txBody>
      </p:sp>
      <p:sp>
        <p:nvSpPr>
          <p:cNvPr id="485" name="Google Shape;2368;p69">
            <a:extLst>
              <a:ext uri="{FF2B5EF4-FFF2-40B4-BE49-F238E27FC236}">
                <a16:creationId xmlns:a16="http://schemas.microsoft.com/office/drawing/2014/main" id="{CE038570-9F3B-0ED5-B64D-D50CC94A649E}"/>
              </a:ext>
            </a:extLst>
          </p:cNvPr>
          <p:cNvSpPr txBox="1"/>
          <p:nvPr/>
        </p:nvSpPr>
        <p:spPr>
          <a:xfrm>
            <a:off x="5777973" y="959223"/>
            <a:ext cx="231986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OS</a:t>
            </a:r>
            <a:endParaRPr dirty="0"/>
          </a:p>
        </p:txBody>
      </p:sp>
    </p:spTree>
    <p:extLst>
      <p:ext uri="{BB962C8B-B14F-4D97-AF65-F5344CB8AC3E}">
        <p14:creationId xmlns:p14="http://schemas.microsoft.com/office/powerpoint/2010/main" val="1185553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1675-4A06-A25A-8999-27AADDCB4F70}"/>
              </a:ext>
            </a:extLst>
          </p:cNvPr>
          <p:cNvSpPr>
            <a:spLocks noGrp="1"/>
          </p:cNvSpPr>
          <p:nvPr>
            <p:ph type="title"/>
          </p:nvPr>
        </p:nvSpPr>
        <p:spPr>
          <a:xfrm>
            <a:off x="628650" y="273844"/>
            <a:ext cx="7886700" cy="676133"/>
          </a:xfrm>
        </p:spPr>
        <p:txBody>
          <a:bodyPr>
            <a:normAutofit/>
          </a:bodyPr>
          <a:lstStyle/>
          <a:p>
            <a:r>
              <a:rPr lang="en-US" sz="2800" dirty="0"/>
              <a:t>ELEVATE-RR: Cardiac AEs of Interest</a:t>
            </a:r>
            <a:r>
              <a:rPr lang="en-US" sz="2800" baseline="30000" dirty="0"/>
              <a:t>1</a:t>
            </a:r>
            <a:endParaRPr lang="en-US" sz="2800" dirty="0"/>
          </a:p>
        </p:txBody>
      </p:sp>
      <p:sp>
        <p:nvSpPr>
          <p:cNvPr id="4" name="Text Placeholder 3">
            <a:extLst>
              <a:ext uri="{FF2B5EF4-FFF2-40B4-BE49-F238E27FC236}">
                <a16:creationId xmlns:a16="http://schemas.microsoft.com/office/drawing/2014/main" id="{AE67B9BF-C27B-9C75-A051-7D6D07CF5BBD}"/>
              </a:ext>
            </a:extLst>
          </p:cNvPr>
          <p:cNvSpPr>
            <a:spLocks noGrp="1"/>
          </p:cNvSpPr>
          <p:nvPr>
            <p:ph type="body" sz="quarter" idx="12"/>
          </p:nvPr>
        </p:nvSpPr>
        <p:spPr/>
        <p:txBody>
          <a:bodyPr/>
          <a:lstStyle/>
          <a:p>
            <a:r>
              <a:rPr lang="en-US" sz="700" dirty="0">
                <a:effectLst/>
                <a:ea typeface="Arial" panose="020B0604020202020204" pitchFamily="34" charset="0"/>
              </a:rPr>
              <a:t>AEs, adverse events; HR, hazard ratio.</a:t>
            </a:r>
            <a:br>
              <a:rPr lang="en-US" sz="700" dirty="0">
                <a:effectLst/>
                <a:ea typeface="Arial" panose="020B0604020202020204" pitchFamily="34" charset="0"/>
              </a:rPr>
            </a:br>
            <a:r>
              <a:rPr lang="en-US" sz="700" dirty="0"/>
              <a:t>1. Byrd JC et al. </a:t>
            </a:r>
            <a:r>
              <a:rPr lang="en-US" sz="700" i="1" dirty="0"/>
              <a:t>J Clin Oncol</a:t>
            </a:r>
            <a:r>
              <a:rPr lang="en-US" sz="700" dirty="0"/>
              <a:t>. 2021;39:3441-3452.</a:t>
            </a:r>
          </a:p>
        </p:txBody>
      </p:sp>
      <p:grpSp>
        <p:nvGrpSpPr>
          <p:cNvPr id="5" name="Google Shape;1791;p69">
            <a:extLst>
              <a:ext uri="{FF2B5EF4-FFF2-40B4-BE49-F238E27FC236}">
                <a16:creationId xmlns:a16="http://schemas.microsoft.com/office/drawing/2014/main" id="{53A404D9-77E9-322E-03A5-29206A7ADD6E}"/>
              </a:ext>
            </a:extLst>
          </p:cNvPr>
          <p:cNvGrpSpPr/>
          <p:nvPr/>
        </p:nvGrpSpPr>
        <p:grpSpPr>
          <a:xfrm>
            <a:off x="266103" y="1210016"/>
            <a:ext cx="4008597" cy="2638744"/>
            <a:chOff x="247815" y="1210016"/>
            <a:chExt cx="4008597" cy="2638744"/>
          </a:xfrm>
        </p:grpSpPr>
        <p:sp>
          <p:nvSpPr>
            <p:cNvPr id="6" name="Google Shape;1792;p69">
              <a:extLst>
                <a:ext uri="{FF2B5EF4-FFF2-40B4-BE49-F238E27FC236}">
                  <a16:creationId xmlns:a16="http://schemas.microsoft.com/office/drawing/2014/main" id="{EA73678B-ABBD-EB08-18E6-3BC533472AEC}"/>
                </a:ext>
              </a:extLst>
            </p:cNvPr>
            <p:cNvSpPr txBox="1"/>
            <p:nvPr/>
          </p:nvSpPr>
          <p:spPr>
            <a:xfrm>
              <a:off x="1253784" y="1210016"/>
              <a:ext cx="231986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chemeClr val="dk1"/>
                  </a:solidFill>
                  <a:latin typeface="Arial"/>
                  <a:ea typeface="Arial"/>
                  <a:cs typeface="Arial"/>
                  <a:sym typeface="Arial"/>
                </a:rPr>
                <a:t>Atrial Fibrillation</a:t>
              </a:r>
              <a:endParaRPr dirty="0"/>
            </a:p>
          </p:txBody>
        </p:sp>
        <p:sp>
          <p:nvSpPr>
            <p:cNvPr id="7" name="Google Shape;1793;p69">
              <a:extLst>
                <a:ext uri="{FF2B5EF4-FFF2-40B4-BE49-F238E27FC236}">
                  <a16:creationId xmlns:a16="http://schemas.microsoft.com/office/drawing/2014/main" id="{EC5B266B-4CD9-B20F-40C1-016AAD9C6240}"/>
                </a:ext>
              </a:extLst>
            </p:cNvPr>
            <p:cNvSpPr txBox="1"/>
            <p:nvPr/>
          </p:nvSpPr>
          <p:spPr>
            <a:xfrm rot="-5400000">
              <a:off x="-707164" y="2461802"/>
              <a:ext cx="2145351" cy="2353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Arial"/>
                  <a:ea typeface="Arial"/>
                  <a:cs typeface="Arial"/>
                  <a:sym typeface="Arial"/>
                </a:rPr>
                <a:t>Cumulative Event Rate, %</a:t>
              </a:r>
              <a:endParaRPr dirty="0"/>
            </a:p>
          </p:txBody>
        </p:sp>
        <p:sp>
          <p:nvSpPr>
            <p:cNvPr id="8" name="Google Shape;1794;p69">
              <a:extLst>
                <a:ext uri="{FF2B5EF4-FFF2-40B4-BE49-F238E27FC236}">
                  <a16:creationId xmlns:a16="http://schemas.microsoft.com/office/drawing/2014/main" id="{3258B3C6-68B6-F830-8518-4EC76A37A3DD}"/>
                </a:ext>
              </a:extLst>
            </p:cNvPr>
            <p:cNvSpPr/>
            <p:nvPr/>
          </p:nvSpPr>
          <p:spPr>
            <a:xfrm>
              <a:off x="1310059" y="3678199"/>
              <a:ext cx="2533271" cy="17056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1" i="0" u="none" strike="noStrike" cap="none" dirty="0">
                  <a:solidFill>
                    <a:schemeClr val="dk1"/>
                  </a:solidFill>
                  <a:latin typeface="Arial"/>
                  <a:ea typeface="Arial"/>
                  <a:cs typeface="Arial"/>
                  <a:sym typeface="Arial"/>
                </a:rPr>
                <a:t>Time, mo</a:t>
              </a:r>
              <a:endParaRPr sz="1200" b="1" i="0" u="none" strike="noStrike" cap="none" baseline="30000" dirty="0">
                <a:solidFill>
                  <a:schemeClr val="dk1"/>
                </a:solidFill>
                <a:latin typeface="Arial"/>
                <a:ea typeface="Arial"/>
                <a:cs typeface="Arial"/>
                <a:sym typeface="Arial"/>
              </a:endParaRPr>
            </a:p>
          </p:txBody>
        </p:sp>
        <p:sp>
          <p:nvSpPr>
            <p:cNvPr id="9" name="Google Shape;1795;p69">
              <a:extLst>
                <a:ext uri="{FF2B5EF4-FFF2-40B4-BE49-F238E27FC236}">
                  <a16:creationId xmlns:a16="http://schemas.microsoft.com/office/drawing/2014/main" id="{39C28474-475F-7FCF-078D-7EB38E48CC4E}"/>
                </a:ext>
              </a:extLst>
            </p:cNvPr>
            <p:cNvSpPr/>
            <p:nvPr/>
          </p:nvSpPr>
          <p:spPr>
            <a:xfrm>
              <a:off x="955888" y="1660703"/>
              <a:ext cx="1315330" cy="4642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sp>
          <p:nvSpPr>
            <p:cNvPr id="10" name="Google Shape;1796;p69">
              <a:extLst>
                <a:ext uri="{FF2B5EF4-FFF2-40B4-BE49-F238E27FC236}">
                  <a16:creationId xmlns:a16="http://schemas.microsoft.com/office/drawing/2014/main" id="{70ACE1A3-E665-859C-CC48-6EC630DD3DAF}"/>
                </a:ext>
              </a:extLst>
            </p:cNvPr>
            <p:cNvSpPr txBox="1"/>
            <p:nvPr/>
          </p:nvSpPr>
          <p:spPr>
            <a:xfrm>
              <a:off x="4050907"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 name="Google Shape;1797;p69">
              <a:extLst>
                <a:ext uri="{FF2B5EF4-FFF2-40B4-BE49-F238E27FC236}">
                  <a16:creationId xmlns:a16="http://schemas.microsoft.com/office/drawing/2014/main" id="{BAFCF793-F1A0-294E-64F4-DD43FBB679DE}"/>
                </a:ext>
              </a:extLst>
            </p:cNvPr>
            <p:cNvSpPr txBox="1"/>
            <p:nvPr/>
          </p:nvSpPr>
          <p:spPr>
            <a:xfrm>
              <a:off x="4022458"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 name="Google Shape;1798;p69">
              <a:extLst>
                <a:ext uri="{FF2B5EF4-FFF2-40B4-BE49-F238E27FC236}">
                  <a16:creationId xmlns:a16="http://schemas.microsoft.com/office/drawing/2014/main" id="{678377BA-01E5-49DB-5573-1A93AF9B5CB6}"/>
                </a:ext>
              </a:extLst>
            </p:cNvPr>
            <p:cNvSpPr txBox="1"/>
            <p:nvPr/>
          </p:nvSpPr>
          <p:spPr>
            <a:xfrm>
              <a:off x="4012806"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 name="Google Shape;1799;p69">
              <a:extLst>
                <a:ext uri="{FF2B5EF4-FFF2-40B4-BE49-F238E27FC236}">
                  <a16:creationId xmlns:a16="http://schemas.microsoft.com/office/drawing/2014/main" id="{2439F5A1-F264-5C3E-BD6A-5EDA1B0FEC32}"/>
                </a:ext>
              </a:extLst>
            </p:cNvPr>
            <p:cNvSpPr txBox="1"/>
            <p:nvPr/>
          </p:nvSpPr>
          <p:spPr>
            <a:xfrm>
              <a:off x="3950009"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 name="Google Shape;1800;p69">
              <a:extLst>
                <a:ext uri="{FF2B5EF4-FFF2-40B4-BE49-F238E27FC236}">
                  <a16:creationId xmlns:a16="http://schemas.microsoft.com/office/drawing/2014/main" id="{D3707C27-397E-19C2-603E-958708CEEBB3}"/>
                </a:ext>
              </a:extLst>
            </p:cNvPr>
            <p:cNvSpPr txBox="1"/>
            <p:nvPr/>
          </p:nvSpPr>
          <p:spPr>
            <a:xfrm>
              <a:off x="3930755"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 name="Google Shape;1801;p69">
              <a:extLst>
                <a:ext uri="{FF2B5EF4-FFF2-40B4-BE49-F238E27FC236}">
                  <a16:creationId xmlns:a16="http://schemas.microsoft.com/office/drawing/2014/main" id="{73C325CB-6918-9BD5-0F0B-068338301944}"/>
                </a:ext>
              </a:extLst>
            </p:cNvPr>
            <p:cNvSpPr txBox="1"/>
            <p:nvPr/>
          </p:nvSpPr>
          <p:spPr>
            <a:xfrm>
              <a:off x="3883771" y="2960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 name="Google Shape;1802;p69">
              <a:extLst>
                <a:ext uri="{FF2B5EF4-FFF2-40B4-BE49-F238E27FC236}">
                  <a16:creationId xmlns:a16="http://schemas.microsoft.com/office/drawing/2014/main" id="{2E5DE2F9-EC9E-E7D5-BDB1-21CD2D04C65A}"/>
                </a:ext>
              </a:extLst>
            </p:cNvPr>
            <p:cNvSpPr txBox="1"/>
            <p:nvPr/>
          </p:nvSpPr>
          <p:spPr>
            <a:xfrm>
              <a:off x="3866362" y="305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 name="Google Shape;1803;p69">
              <a:extLst>
                <a:ext uri="{FF2B5EF4-FFF2-40B4-BE49-F238E27FC236}">
                  <a16:creationId xmlns:a16="http://schemas.microsoft.com/office/drawing/2014/main" id="{E21465FD-43CE-9359-B2DF-8197C6FBC20A}"/>
                </a:ext>
              </a:extLst>
            </p:cNvPr>
            <p:cNvSpPr txBox="1"/>
            <p:nvPr/>
          </p:nvSpPr>
          <p:spPr>
            <a:xfrm>
              <a:off x="3852128" y="305918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 name="Google Shape;1804;p69">
              <a:extLst>
                <a:ext uri="{FF2B5EF4-FFF2-40B4-BE49-F238E27FC236}">
                  <a16:creationId xmlns:a16="http://schemas.microsoft.com/office/drawing/2014/main" id="{45AF0E1F-7658-4E35-FB99-FD5967DB1631}"/>
                </a:ext>
              </a:extLst>
            </p:cNvPr>
            <p:cNvSpPr txBox="1"/>
            <p:nvPr/>
          </p:nvSpPr>
          <p:spPr>
            <a:xfrm>
              <a:off x="3832430" y="305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 name="Google Shape;1805;p69">
              <a:extLst>
                <a:ext uri="{FF2B5EF4-FFF2-40B4-BE49-F238E27FC236}">
                  <a16:creationId xmlns:a16="http://schemas.microsoft.com/office/drawing/2014/main" id="{4A712927-5093-2B48-1483-04C6FDB93ECB}"/>
                </a:ext>
              </a:extLst>
            </p:cNvPr>
            <p:cNvSpPr txBox="1"/>
            <p:nvPr/>
          </p:nvSpPr>
          <p:spPr>
            <a:xfrm>
              <a:off x="3808060" y="305918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 name="Google Shape;1806;p69">
              <a:extLst>
                <a:ext uri="{FF2B5EF4-FFF2-40B4-BE49-F238E27FC236}">
                  <a16:creationId xmlns:a16="http://schemas.microsoft.com/office/drawing/2014/main" id="{B459DD6F-0415-1509-5A10-C03BAE4018B1}"/>
                </a:ext>
              </a:extLst>
            </p:cNvPr>
            <p:cNvSpPr txBox="1"/>
            <p:nvPr/>
          </p:nvSpPr>
          <p:spPr>
            <a:xfrm>
              <a:off x="3793826" y="305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 name="Google Shape;1807;p69">
              <a:extLst>
                <a:ext uri="{FF2B5EF4-FFF2-40B4-BE49-F238E27FC236}">
                  <a16:creationId xmlns:a16="http://schemas.microsoft.com/office/drawing/2014/main" id="{868BA7A0-7AF8-EADB-4456-8D58533E973B}"/>
                </a:ext>
              </a:extLst>
            </p:cNvPr>
            <p:cNvSpPr txBox="1"/>
            <p:nvPr/>
          </p:nvSpPr>
          <p:spPr>
            <a:xfrm>
              <a:off x="3764377" y="305931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 name="Google Shape;1808;p69">
              <a:extLst>
                <a:ext uri="{FF2B5EF4-FFF2-40B4-BE49-F238E27FC236}">
                  <a16:creationId xmlns:a16="http://schemas.microsoft.com/office/drawing/2014/main" id="{D59D8097-13F5-254D-E179-904BE94EE446}"/>
                </a:ext>
              </a:extLst>
            </p:cNvPr>
            <p:cNvSpPr txBox="1"/>
            <p:nvPr/>
          </p:nvSpPr>
          <p:spPr>
            <a:xfrm>
              <a:off x="3750143" y="305931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 name="Google Shape;1809;p69">
              <a:extLst>
                <a:ext uri="{FF2B5EF4-FFF2-40B4-BE49-F238E27FC236}">
                  <a16:creationId xmlns:a16="http://schemas.microsoft.com/office/drawing/2014/main" id="{D45F036F-F6EF-3CA3-7E47-AB13686AD2E6}"/>
                </a:ext>
              </a:extLst>
            </p:cNvPr>
            <p:cNvSpPr txBox="1"/>
            <p:nvPr/>
          </p:nvSpPr>
          <p:spPr>
            <a:xfrm>
              <a:off x="3735976" y="30621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 name="Google Shape;1810;p69">
              <a:extLst>
                <a:ext uri="{FF2B5EF4-FFF2-40B4-BE49-F238E27FC236}">
                  <a16:creationId xmlns:a16="http://schemas.microsoft.com/office/drawing/2014/main" id="{C402A545-ECD3-28E6-D6F0-642EDD4D824E}"/>
                </a:ext>
              </a:extLst>
            </p:cNvPr>
            <p:cNvSpPr txBox="1"/>
            <p:nvPr/>
          </p:nvSpPr>
          <p:spPr>
            <a:xfrm>
              <a:off x="3728092" y="30621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 name="Google Shape;1811;p69">
              <a:extLst>
                <a:ext uri="{FF2B5EF4-FFF2-40B4-BE49-F238E27FC236}">
                  <a16:creationId xmlns:a16="http://schemas.microsoft.com/office/drawing/2014/main" id="{6B8A145A-636B-93CB-E1D1-F6E083BCBFB0}"/>
                </a:ext>
              </a:extLst>
            </p:cNvPr>
            <p:cNvSpPr txBox="1"/>
            <p:nvPr/>
          </p:nvSpPr>
          <p:spPr>
            <a:xfrm>
              <a:off x="3711520" y="306216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 name="Google Shape;1812;p69">
              <a:extLst>
                <a:ext uri="{FF2B5EF4-FFF2-40B4-BE49-F238E27FC236}">
                  <a16:creationId xmlns:a16="http://schemas.microsoft.com/office/drawing/2014/main" id="{C3D4CDD2-B930-98FC-0EEA-C6618B319530}"/>
                </a:ext>
              </a:extLst>
            </p:cNvPr>
            <p:cNvSpPr txBox="1"/>
            <p:nvPr/>
          </p:nvSpPr>
          <p:spPr>
            <a:xfrm>
              <a:off x="3697286" y="306216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 name="Google Shape;1813;p69">
              <a:extLst>
                <a:ext uri="{FF2B5EF4-FFF2-40B4-BE49-F238E27FC236}">
                  <a16:creationId xmlns:a16="http://schemas.microsoft.com/office/drawing/2014/main" id="{31BDE587-EEA2-4C6A-5134-AA1F309AA1D1}"/>
                </a:ext>
              </a:extLst>
            </p:cNvPr>
            <p:cNvSpPr txBox="1"/>
            <p:nvPr/>
          </p:nvSpPr>
          <p:spPr>
            <a:xfrm>
              <a:off x="3644778" y="30589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 name="Google Shape;1814;p69">
              <a:extLst>
                <a:ext uri="{FF2B5EF4-FFF2-40B4-BE49-F238E27FC236}">
                  <a16:creationId xmlns:a16="http://schemas.microsoft.com/office/drawing/2014/main" id="{FF179170-0B47-61E1-6956-92CEF39BD439}"/>
                </a:ext>
              </a:extLst>
            </p:cNvPr>
            <p:cNvSpPr txBox="1"/>
            <p:nvPr/>
          </p:nvSpPr>
          <p:spPr>
            <a:xfrm>
              <a:off x="3630544" y="30589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 name="Google Shape;1815;p69">
              <a:extLst>
                <a:ext uri="{FF2B5EF4-FFF2-40B4-BE49-F238E27FC236}">
                  <a16:creationId xmlns:a16="http://schemas.microsoft.com/office/drawing/2014/main" id="{59811539-EE37-39EF-0FFB-2CD72523C328}"/>
                </a:ext>
              </a:extLst>
            </p:cNvPr>
            <p:cNvSpPr txBox="1"/>
            <p:nvPr/>
          </p:nvSpPr>
          <p:spPr>
            <a:xfrm>
              <a:off x="3520936" y="305918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0" name="Google Shape;1816;p69">
              <a:extLst>
                <a:ext uri="{FF2B5EF4-FFF2-40B4-BE49-F238E27FC236}">
                  <a16:creationId xmlns:a16="http://schemas.microsoft.com/office/drawing/2014/main" id="{9AEA27B3-8E3C-CD80-52D8-FF28FE4F0B43}"/>
                </a:ext>
              </a:extLst>
            </p:cNvPr>
            <p:cNvSpPr txBox="1"/>
            <p:nvPr/>
          </p:nvSpPr>
          <p:spPr>
            <a:xfrm>
              <a:off x="3652398" y="305712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1" name="Google Shape;1817;p69">
              <a:extLst>
                <a:ext uri="{FF2B5EF4-FFF2-40B4-BE49-F238E27FC236}">
                  <a16:creationId xmlns:a16="http://schemas.microsoft.com/office/drawing/2014/main" id="{1F4D49E5-6FCF-EB0A-6FA7-A71B2CE8F9D5}"/>
                </a:ext>
              </a:extLst>
            </p:cNvPr>
            <p:cNvSpPr txBox="1"/>
            <p:nvPr/>
          </p:nvSpPr>
          <p:spPr>
            <a:xfrm>
              <a:off x="3542871" y="305921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2" name="Google Shape;1818;p69">
              <a:extLst>
                <a:ext uri="{FF2B5EF4-FFF2-40B4-BE49-F238E27FC236}">
                  <a16:creationId xmlns:a16="http://schemas.microsoft.com/office/drawing/2014/main" id="{846BAC43-0B26-E1BE-A89C-0F55E80B6867}"/>
                </a:ext>
              </a:extLst>
            </p:cNvPr>
            <p:cNvSpPr txBox="1"/>
            <p:nvPr/>
          </p:nvSpPr>
          <p:spPr>
            <a:xfrm>
              <a:off x="3559988" y="30592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3" name="Google Shape;1819;p69">
              <a:extLst>
                <a:ext uri="{FF2B5EF4-FFF2-40B4-BE49-F238E27FC236}">
                  <a16:creationId xmlns:a16="http://schemas.microsoft.com/office/drawing/2014/main" id="{B5492E48-8C0C-342B-A786-29BE299D8FA3}"/>
                </a:ext>
              </a:extLst>
            </p:cNvPr>
            <p:cNvSpPr txBox="1"/>
            <p:nvPr/>
          </p:nvSpPr>
          <p:spPr>
            <a:xfrm>
              <a:off x="3576253" y="305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4" name="Google Shape;1820;p69">
              <a:extLst>
                <a:ext uri="{FF2B5EF4-FFF2-40B4-BE49-F238E27FC236}">
                  <a16:creationId xmlns:a16="http://schemas.microsoft.com/office/drawing/2014/main" id="{A0FF6E74-5563-F889-79CF-E6C0F78A854D}"/>
                </a:ext>
              </a:extLst>
            </p:cNvPr>
            <p:cNvSpPr txBox="1"/>
            <p:nvPr/>
          </p:nvSpPr>
          <p:spPr>
            <a:xfrm>
              <a:off x="3586149" y="305712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5" name="Google Shape;1821;p69">
              <a:extLst>
                <a:ext uri="{FF2B5EF4-FFF2-40B4-BE49-F238E27FC236}">
                  <a16:creationId xmlns:a16="http://schemas.microsoft.com/office/drawing/2014/main" id="{6658613F-FFAC-F68F-132E-2C4B43CFD5CB}"/>
                </a:ext>
              </a:extLst>
            </p:cNvPr>
            <p:cNvSpPr txBox="1"/>
            <p:nvPr/>
          </p:nvSpPr>
          <p:spPr>
            <a:xfrm>
              <a:off x="3601632" y="305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6" name="Google Shape;1822;p69">
              <a:extLst>
                <a:ext uri="{FF2B5EF4-FFF2-40B4-BE49-F238E27FC236}">
                  <a16:creationId xmlns:a16="http://schemas.microsoft.com/office/drawing/2014/main" id="{4E6B72FB-2AAE-AF08-936B-EF699EFB4E02}"/>
                </a:ext>
              </a:extLst>
            </p:cNvPr>
            <p:cNvSpPr txBox="1"/>
            <p:nvPr/>
          </p:nvSpPr>
          <p:spPr>
            <a:xfrm>
              <a:off x="3490648" y="305712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7" name="Google Shape;1823;p69">
              <a:extLst>
                <a:ext uri="{FF2B5EF4-FFF2-40B4-BE49-F238E27FC236}">
                  <a16:creationId xmlns:a16="http://schemas.microsoft.com/office/drawing/2014/main" id="{158A9AD5-2BF6-D75C-02D0-1D5E3E8C1418}"/>
                </a:ext>
              </a:extLst>
            </p:cNvPr>
            <p:cNvSpPr txBox="1"/>
            <p:nvPr/>
          </p:nvSpPr>
          <p:spPr>
            <a:xfrm>
              <a:off x="3478319" y="305600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8" name="Google Shape;1824;p69">
              <a:extLst>
                <a:ext uri="{FF2B5EF4-FFF2-40B4-BE49-F238E27FC236}">
                  <a16:creationId xmlns:a16="http://schemas.microsoft.com/office/drawing/2014/main" id="{69C1C847-E138-400F-5B25-760754453A0F}"/>
                </a:ext>
              </a:extLst>
            </p:cNvPr>
            <p:cNvSpPr txBox="1"/>
            <p:nvPr/>
          </p:nvSpPr>
          <p:spPr>
            <a:xfrm>
              <a:off x="3470534" y="305918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39" name="Google Shape;1825;p69">
              <a:extLst>
                <a:ext uri="{FF2B5EF4-FFF2-40B4-BE49-F238E27FC236}">
                  <a16:creationId xmlns:a16="http://schemas.microsoft.com/office/drawing/2014/main" id="{22704787-1C6E-0913-3028-B5E706756804}"/>
                </a:ext>
              </a:extLst>
            </p:cNvPr>
            <p:cNvSpPr txBox="1"/>
            <p:nvPr/>
          </p:nvSpPr>
          <p:spPr>
            <a:xfrm>
              <a:off x="3447175" y="307878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0" name="Google Shape;1826;p69">
              <a:extLst>
                <a:ext uri="{FF2B5EF4-FFF2-40B4-BE49-F238E27FC236}">
                  <a16:creationId xmlns:a16="http://schemas.microsoft.com/office/drawing/2014/main" id="{4C3F6C22-DDD7-8FB7-B2C9-E08070DE4158}"/>
                </a:ext>
              </a:extLst>
            </p:cNvPr>
            <p:cNvSpPr txBox="1"/>
            <p:nvPr/>
          </p:nvSpPr>
          <p:spPr>
            <a:xfrm>
              <a:off x="3428077" y="308513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1" name="Google Shape;1827;p69">
              <a:extLst>
                <a:ext uri="{FF2B5EF4-FFF2-40B4-BE49-F238E27FC236}">
                  <a16:creationId xmlns:a16="http://schemas.microsoft.com/office/drawing/2014/main" id="{59374C8F-31C8-68B6-5952-A0A8F45F1698}"/>
                </a:ext>
              </a:extLst>
            </p:cNvPr>
            <p:cNvSpPr txBox="1"/>
            <p:nvPr/>
          </p:nvSpPr>
          <p:spPr>
            <a:xfrm>
              <a:off x="3411256" y="31014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2" name="Google Shape;1828;p69">
              <a:extLst>
                <a:ext uri="{FF2B5EF4-FFF2-40B4-BE49-F238E27FC236}">
                  <a16:creationId xmlns:a16="http://schemas.microsoft.com/office/drawing/2014/main" id="{568526B2-B5CB-DF7D-24FD-454857948D8A}"/>
                </a:ext>
              </a:extLst>
            </p:cNvPr>
            <p:cNvSpPr txBox="1"/>
            <p:nvPr/>
          </p:nvSpPr>
          <p:spPr>
            <a:xfrm>
              <a:off x="3398510" y="31019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3" name="Google Shape;1829;p69">
              <a:extLst>
                <a:ext uri="{FF2B5EF4-FFF2-40B4-BE49-F238E27FC236}">
                  <a16:creationId xmlns:a16="http://schemas.microsoft.com/office/drawing/2014/main" id="{E44B130A-8BEB-AFB3-3E61-F91CCFF3442D}"/>
                </a:ext>
              </a:extLst>
            </p:cNvPr>
            <p:cNvSpPr txBox="1"/>
            <p:nvPr/>
          </p:nvSpPr>
          <p:spPr>
            <a:xfrm>
              <a:off x="3371303" y="310512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4" name="Google Shape;1830;p69">
              <a:extLst>
                <a:ext uri="{FF2B5EF4-FFF2-40B4-BE49-F238E27FC236}">
                  <a16:creationId xmlns:a16="http://schemas.microsoft.com/office/drawing/2014/main" id="{49C080D2-187A-A5C2-347F-AAEFE3EF6A81}"/>
                </a:ext>
              </a:extLst>
            </p:cNvPr>
            <p:cNvSpPr txBox="1"/>
            <p:nvPr/>
          </p:nvSpPr>
          <p:spPr>
            <a:xfrm>
              <a:off x="3355309" y="31210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5" name="Google Shape;1831;p69">
              <a:extLst>
                <a:ext uri="{FF2B5EF4-FFF2-40B4-BE49-F238E27FC236}">
                  <a16:creationId xmlns:a16="http://schemas.microsoft.com/office/drawing/2014/main" id="{49C71206-E29C-9037-359A-25C55E8ADB6D}"/>
                </a:ext>
              </a:extLst>
            </p:cNvPr>
            <p:cNvSpPr txBox="1"/>
            <p:nvPr/>
          </p:nvSpPr>
          <p:spPr>
            <a:xfrm>
              <a:off x="3342609" y="312051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6" name="Google Shape;1832;p69">
              <a:extLst>
                <a:ext uri="{FF2B5EF4-FFF2-40B4-BE49-F238E27FC236}">
                  <a16:creationId xmlns:a16="http://schemas.microsoft.com/office/drawing/2014/main" id="{621BEFDE-5B38-0807-3CA8-17F907B1FDF1}"/>
                </a:ext>
              </a:extLst>
            </p:cNvPr>
            <p:cNvSpPr txBox="1"/>
            <p:nvPr/>
          </p:nvSpPr>
          <p:spPr>
            <a:xfrm>
              <a:off x="3330213" y="31209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7" name="Google Shape;1833;p69">
              <a:extLst>
                <a:ext uri="{FF2B5EF4-FFF2-40B4-BE49-F238E27FC236}">
                  <a16:creationId xmlns:a16="http://schemas.microsoft.com/office/drawing/2014/main" id="{16AD8772-FAE1-BEB2-EEE3-B2346BDCEC00}"/>
                </a:ext>
              </a:extLst>
            </p:cNvPr>
            <p:cNvSpPr txBox="1"/>
            <p:nvPr/>
          </p:nvSpPr>
          <p:spPr>
            <a:xfrm>
              <a:off x="3326742" y="31209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8" name="Google Shape;1834;p69">
              <a:extLst>
                <a:ext uri="{FF2B5EF4-FFF2-40B4-BE49-F238E27FC236}">
                  <a16:creationId xmlns:a16="http://schemas.microsoft.com/office/drawing/2014/main" id="{A0D05D78-863F-060D-F1EE-AC0C4542F8FA}"/>
                </a:ext>
              </a:extLst>
            </p:cNvPr>
            <p:cNvSpPr txBox="1"/>
            <p:nvPr/>
          </p:nvSpPr>
          <p:spPr>
            <a:xfrm>
              <a:off x="3297444" y="31253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9" name="Google Shape;1835;p69">
              <a:extLst>
                <a:ext uri="{FF2B5EF4-FFF2-40B4-BE49-F238E27FC236}">
                  <a16:creationId xmlns:a16="http://schemas.microsoft.com/office/drawing/2014/main" id="{7753A92C-8189-F3B6-C9B9-979DBC51F424}"/>
                </a:ext>
              </a:extLst>
            </p:cNvPr>
            <p:cNvSpPr txBox="1"/>
            <p:nvPr/>
          </p:nvSpPr>
          <p:spPr>
            <a:xfrm>
              <a:off x="3287020" y="31247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0" name="Google Shape;1836;p69">
              <a:extLst>
                <a:ext uri="{FF2B5EF4-FFF2-40B4-BE49-F238E27FC236}">
                  <a16:creationId xmlns:a16="http://schemas.microsoft.com/office/drawing/2014/main" id="{C7BC8686-DA38-C2E6-D37C-A4DB7CFE0F27}"/>
                </a:ext>
              </a:extLst>
            </p:cNvPr>
            <p:cNvSpPr txBox="1"/>
            <p:nvPr/>
          </p:nvSpPr>
          <p:spPr>
            <a:xfrm>
              <a:off x="3278422" y="31241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1" name="Google Shape;1837;p69">
              <a:extLst>
                <a:ext uri="{FF2B5EF4-FFF2-40B4-BE49-F238E27FC236}">
                  <a16:creationId xmlns:a16="http://schemas.microsoft.com/office/drawing/2014/main" id="{20A9811C-F8B3-701C-7B50-A5CACA16D513}"/>
                </a:ext>
              </a:extLst>
            </p:cNvPr>
            <p:cNvSpPr txBox="1"/>
            <p:nvPr/>
          </p:nvSpPr>
          <p:spPr>
            <a:xfrm>
              <a:off x="3222459" y="31235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2" name="Google Shape;1838;p69">
              <a:extLst>
                <a:ext uri="{FF2B5EF4-FFF2-40B4-BE49-F238E27FC236}">
                  <a16:creationId xmlns:a16="http://schemas.microsoft.com/office/drawing/2014/main" id="{A83BB9B8-F395-C5DB-9186-ECE1270DA1B5}"/>
                </a:ext>
              </a:extLst>
            </p:cNvPr>
            <p:cNvSpPr txBox="1"/>
            <p:nvPr/>
          </p:nvSpPr>
          <p:spPr>
            <a:xfrm>
              <a:off x="3203251" y="31236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3" name="Google Shape;1839;p69">
              <a:extLst>
                <a:ext uri="{FF2B5EF4-FFF2-40B4-BE49-F238E27FC236}">
                  <a16:creationId xmlns:a16="http://schemas.microsoft.com/office/drawing/2014/main" id="{88D30559-B45C-DB0F-CEB3-5C654B47C70A}"/>
                </a:ext>
              </a:extLst>
            </p:cNvPr>
            <p:cNvSpPr txBox="1"/>
            <p:nvPr/>
          </p:nvSpPr>
          <p:spPr>
            <a:xfrm>
              <a:off x="3193696" y="312391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4" name="Google Shape;1840;p69">
              <a:extLst>
                <a:ext uri="{FF2B5EF4-FFF2-40B4-BE49-F238E27FC236}">
                  <a16:creationId xmlns:a16="http://schemas.microsoft.com/office/drawing/2014/main" id="{E2626801-AED9-9CB2-21AA-11025D998A51}"/>
                </a:ext>
              </a:extLst>
            </p:cNvPr>
            <p:cNvSpPr txBox="1"/>
            <p:nvPr/>
          </p:nvSpPr>
          <p:spPr>
            <a:xfrm>
              <a:off x="3187050" y="312417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5" name="Google Shape;1841;p69">
              <a:extLst>
                <a:ext uri="{FF2B5EF4-FFF2-40B4-BE49-F238E27FC236}">
                  <a16:creationId xmlns:a16="http://schemas.microsoft.com/office/drawing/2014/main" id="{D0EBD1AA-F4DA-648B-5DD9-463B8666884F}"/>
                </a:ext>
              </a:extLst>
            </p:cNvPr>
            <p:cNvSpPr txBox="1"/>
            <p:nvPr/>
          </p:nvSpPr>
          <p:spPr>
            <a:xfrm>
              <a:off x="3174445" y="312569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6" name="Google Shape;1842;p69">
              <a:extLst>
                <a:ext uri="{FF2B5EF4-FFF2-40B4-BE49-F238E27FC236}">
                  <a16:creationId xmlns:a16="http://schemas.microsoft.com/office/drawing/2014/main" id="{38DF4E39-ACE2-65A4-885F-E0DB7035BBF6}"/>
                </a:ext>
              </a:extLst>
            </p:cNvPr>
            <p:cNvSpPr txBox="1"/>
            <p:nvPr/>
          </p:nvSpPr>
          <p:spPr>
            <a:xfrm>
              <a:off x="3166431" y="312527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7" name="Google Shape;1843;p69">
              <a:extLst>
                <a:ext uri="{FF2B5EF4-FFF2-40B4-BE49-F238E27FC236}">
                  <a16:creationId xmlns:a16="http://schemas.microsoft.com/office/drawing/2014/main" id="{C18D4CE0-1F41-C164-D22F-96F78F4229DD}"/>
                </a:ext>
              </a:extLst>
            </p:cNvPr>
            <p:cNvSpPr txBox="1"/>
            <p:nvPr/>
          </p:nvSpPr>
          <p:spPr>
            <a:xfrm>
              <a:off x="3150897" y="312851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8" name="Google Shape;1844;p69">
              <a:extLst>
                <a:ext uri="{FF2B5EF4-FFF2-40B4-BE49-F238E27FC236}">
                  <a16:creationId xmlns:a16="http://schemas.microsoft.com/office/drawing/2014/main" id="{316FDB6C-D1DB-70F4-0FD4-344B8E60343D}"/>
                </a:ext>
              </a:extLst>
            </p:cNvPr>
            <p:cNvSpPr txBox="1"/>
            <p:nvPr/>
          </p:nvSpPr>
          <p:spPr>
            <a:xfrm>
              <a:off x="3135751" y="31236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59" name="Google Shape;1845;p69">
              <a:extLst>
                <a:ext uri="{FF2B5EF4-FFF2-40B4-BE49-F238E27FC236}">
                  <a16:creationId xmlns:a16="http://schemas.microsoft.com/office/drawing/2014/main" id="{6BA38635-BC42-6E5B-1ED9-A3EDEB58D01C}"/>
                </a:ext>
              </a:extLst>
            </p:cNvPr>
            <p:cNvSpPr txBox="1"/>
            <p:nvPr/>
          </p:nvSpPr>
          <p:spPr>
            <a:xfrm>
              <a:off x="3122930" y="31236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0" name="Google Shape;1846;p69">
              <a:extLst>
                <a:ext uri="{FF2B5EF4-FFF2-40B4-BE49-F238E27FC236}">
                  <a16:creationId xmlns:a16="http://schemas.microsoft.com/office/drawing/2014/main" id="{58CADBA5-9F8D-BE76-D287-F7B4058EF5E7}"/>
                </a:ext>
              </a:extLst>
            </p:cNvPr>
            <p:cNvSpPr txBox="1"/>
            <p:nvPr/>
          </p:nvSpPr>
          <p:spPr>
            <a:xfrm>
              <a:off x="3111047" y="313564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1" name="Google Shape;1847;p69">
              <a:extLst>
                <a:ext uri="{FF2B5EF4-FFF2-40B4-BE49-F238E27FC236}">
                  <a16:creationId xmlns:a16="http://schemas.microsoft.com/office/drawing/2014/main" id="{D81A5FA0-8C10-D123-115A-605D212DCE2E}"/>
                </a:ext>
              </a:extLst>
            </p:cNvPr>
            <p:cNvSpPr txBox="1"/>
            <p:nvPr/>
          </p:nvSpPr>
          <p:spPr>
            <a:xfrm>
              <a:off x="3095668" y="313563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2" name="Google Shape;1848;p69">
              <a:extLst>
                <a:ext uri="{FF2B5EF4-FFF2-40B4-BE49-F238E27FC236}">
                  <a16:creationId xmlns:a16="http://schemas.microsoft.com/office/drawing/2014/main" id="{E0215F73-2886-65C8-C043-5E7AD2583064}"/>
                </a:ext>
              </a:extLst>
            </p:cNvPr>
            <p:cNvSpPr txBox="1"/>
            <p:nvPr/>
          </p:nvSpPr>
          <p:spPr>
            <a:xfrm>
              <a:off x="3075408" y="31364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3" name="Google Shape;1849;p69">
              <a:extLst>
                <a:ext uri="{FF2B5EF4-FFF2-40B4-BE49-F238E27FC236}">
                  <a16:creationId xmlns:a16="http://schemas.microsoft.com/office/drawing/2014/main" id="{33F81DD4-E41B-7C33-B2C5-193B6BFDA922}"/>
                </a:ext>
              </a:extLst>
            </p:cNvPr>
            <p:cNvSpPr txBox="1"/>
            <p:nvPr/>
          </p:nvSpPr>
          <p:spPr>
            <a:xfrm>
              <a:off x="3069673" y="31364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4" name="Google Shape;1850;p69">
              <a:extLst>
                <a:ext uri="{FF2B5EF4-FFF2-40B4-BE49-F238E27FC236}">
                  <a16:creationId xmlns:a16="http://schemas.microsoft.com/office/drawing/2014/main" id="{E99B77CB-0681-3FF1-01E4-5FCE806E2530}"/>
                </a:ext>
              </a:extLst>
            </p:cNvPr>
            <p:cNvSpPr txBox="1"/>
            <p:nvPr/>
          </p:nvSpPr>
          <p:spPr>
            <a:xfrm>
              <a:off x="3048464" y="31364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5" name="Google Shape;1851;p69">
              <a:extLst>
                <a:ext uri="{FF2B5EF4-FFF2-40B4-BE49-F238E27FC236}">
                  <a16:creationId xmlns:a16="http://schemas.microsoft.com/office/drawing/2014/main" id="{C5791787-8B0B-1C12-AA59-B64DD4233093}"/>
                </a:ext>
              </a:extLst>
            </p:cNvPr>
            <p:cNvSpPr txBox="1"/>
            <p:nvPr/>
          </p:nvSpPr>
          <p:spPr>
            <a:xfrm>
              <a:off x="3042729" y="31364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6" name="Google Shape;1852;p69">
              <a:extLst>
                <a:ext uri="{FF2B5EF4-FFF2-40B4-BE49-F238E27FC236}">
                  <a16:creationId xmlns:a16="http://schemas.microsoft.com/office/drawing/2014/main" id="{4C97FD9C-795B-0E03-2011-B8E9CB69226B}"/>
                </a:ext>
              </a:extLst>
            </p:cNvPr>
            <p:cNvSpPr txBox="1"/>
            <p:nvPr/>
          </p:nvSpPr>
          <p:spPr>
            <a:xfrm>
              <a:off x="2972475" y="316127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7" name="Google Shape;1853;p69">
              <a:extLst>
                <a:ext uri="{FF2B5EF4-FFF2-40B4-BE49-F238E27FC236}">
                  <a16:creationId xmlns:a16="http://schemas.microsoft.com/office/drawing/2014/main" id="{7BCB37DE-8924-615E-4A86-2E3D3FE7EAEC}"/>
                </a:ext>
              </a:extLst>
            </p:cNvPr>
            <p:cNvSpPr txBox="1"/>
            <p:nvPr/>
          </p:nvSpPr>
          <p:spPr>
            <a:xfrm>
              <a:off x="2966740" y="316127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8" name="Google Shape;1854;p69">
              <a:extLst>
                <a:ext uri="{FF2B5EF4-FFF2-40B4-BE49-F238E27FC236}">
                  <a16:creationId xmlns:a16="http://schemas.microsoft.com/office/drawing/2014/main" id="{576D96E3-1FBC-3ADE-A4AF-39BEEF9C4DB6}"/>
                </a:ext>
              </a:extLst>
            </p:cNvPr>
            <p:cNvSpPr txBox="1"/>
            <p:nvPr/>
          </p:nvSpPr>
          <p:spPr>
            <a:xfrm>
              <a:off x="3000820" y="31578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69" name="Google Shape;1855;p69">
              <a:extLst>
                <a:ext uri="{FF2B5EF4-FFF2-40B4-BE49-F238E27FC236}">
                  <a16:creationId xmlns:a16="http://schemas.microsoft.com/office/drawing/2014/main" id="{A3D38C70-8B57-E2D9-7127-55457F2AD1A9}"/>
                </a:ext>
              </a:extLst>
            </p:cNvPr>
            <p:cNvSpPr txBox="1"/>
            <p:nvPr/>
          </p:nvSpPr>
          <p:spPr>
            <a:xfrm>
              <a:off x="2995085" y="31578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0" name="Google Shape;1856;p69">
              <a:extLst>
                <a:ext uri="{FF2B5EF4-FFF2-40B4-BE49-F238E27FC236}">
                  <a16:creationId xmlns:a16="http://schemas.microsoft.com/office/drawing/2014/main" id="{D5362A27-7F49-DE84-9268-C4E2C36620F7}"/>
                </a:ext>
              </a:extLst>
            </p:cNvPr>
            <p:cNvSpPr txBox="1"/>
            <p:nvPr/>
          </p:nvSpPr>
          <p:spPr>
            <a:xfrm>
              <a:off x="2095482" y="32271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1" name="Google Shape;1857;p69">
              <a:extLst>
                <a:ext uri="{FF2B5EF4-FFF2-40B4-BE49-F238E27FC236}">
                  <a16:creationId xmlns:a16="http://schemas.microsoft.com/office/drawing/2014/main" id="{4B2556A2-53D5-0DD7-D838-1D2FF4CD27F8}"/>
                </a:ext>
              </a:extLst>
            </p:cNvPr>
            <p:cNvSpPr txBox="1"/>
            <p:nvPr/>
          </p:nvSpPr>
          <p:spPr>
            <a:xfrm>
              <a:off x="2089747" y="32271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2" name="Google Shape;1858;p69">
              <a:extLst>
                <a:ext uri="{FF2B5EF4-FFF2-40B4-BE49-F238E27FC236}">
                  <a16:creationId xmlns:a16="http://schemas.microsoft.com/office/drawing/2014/main" id="{16A5911F-2EA5-B6A1-0341-A99A45F40C69}"/>
                </a:ext>
              </a:extLst>
            </p:cNvPr>
            <p:cNvSpPr txBox="1"/>
            <p:nvPr/>
          </p:nvSpPr>
          <p:spPr>
            <a:xfrm>
              <a:off x="2133529" y="321573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3" name="Google Shape;1859;p69">
              <a:extLst>
                <a:ext uri="{FF2B5EF4-FFF2-40B4-BE49-F238E27FC236}">
                  <a16:creationId xmlns:a16="http://schemas.microsoft.com/office/drawing/2014/main" id="{9DF906A1-D31A-3450-DD2F-46ED0FBD33FA}"/>
                </a:ext>
              </a:extLst>
            </p:cNvPr>
            <p:cNvSpPr txBox="1"/>
            <p:nvPr/>
          </p:nvSpPr>
          <p:spPr>
            <a:xfrm>
              <a:off x="2127794" y="321573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4" name="Google Shape;1860;p69">
              <a:extLst>
                <a:ext uri="{FF2B5EF4-FFF2-40B4-BE49-F238E27FC236}">
                  <a16:creationId xmlns:a16="http://schemas.microsoft.com/office/drawing/2014/main" id="{66A90955-6483-2C3B-C7DE-DB939EA6FAE0}"/>
                </a:ext>
              </a:extLst>
            </p:cNvPr>
            <p:cNvSpPr txBox="1"/>
            <p:nvPr/>
          </p:nvSpPr>
          <p:spPr>
            <a:xfrm>
              <a:off x="1510835" y="324688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5" name="Google Shape;1861;p69">
              <a:extLst>
                <a:ext uri="{FF2B5EF4-FFF2-40B4-BE49-F238E27FC236}">
                  <a16:creationId xmlns:a16="http://schemas.microsoft.com/office/drawing/2014/main" id="{16007BA9-68AA-DDDB-D68E-A8F5C2B18FAE}"/>
                </a:ext>
              </a:extLst>
            </p:cNvPr>
            <p:cNvSpPr txBox="1"/>
            <p:nvPr/>
          </p:nvSpPr>
          <p:spPr>
            <a:xfrm>
              <a:off x="1505100" y="324688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6" name="Google Shape;1862;p69">
              <a:extLst>
                <a:ext uri="{FF2B5EF4-FFF2-40B4-BE49-F238E27FC236}">
                  <a16:creationId xmlns:a16="http://schemas.microsoft.com/office/drawing/2014/main" id="{DD5DE972-813D-7458-1D80-FB898FAC603D}"/>
                </a:ext>
              </a:extLst>
            </p:cNvPr>
            <p:cNvSpPr txBox="1"/>
            <p:nvPr/>
          </p:nvSpPr>
          <p:spPr>
            <a:xfrm>
              <a:off x="1545686" y="32438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7" name="Google Shape;1863;p69">
              <a:extLst>
                <a:ext uri="{FF2B5EF4-FFF2-40B4-BE49-F238E27FC236}">
                  <a16:creationId xmlns:a16="http://schemas.microsoft.com/office/drawing/2014/main" id="{610BBD94-A684-19B5-F4D5-8F116BD9037A}"/>
                </a:ext>
              </a:extLst>
            </p:cNvPr>
            <p:cNvSpPr txBox="1"/>
            <p:nvPr/>
          </p:nvSpPr>
          <p:spPr>
            <a:xfrm>
              <a:off x="1539951" y="32438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8" name="Google Shape;1864;p69">
              <a:extLst>
                <a:ext uri="{FF2B5EF4-FFF2-40B4-BE49-F238E27FC236}">
                  <a16:creationId xmlns:a16="http://schemas.microsoft.com/office/drawing/2014/main" id="{633604F0-13DA-C378-D7BF-78D57123DBAA}"/>
                </a:ext>
              </a:extLst>
            </p:cNvPr>
            <p:cNvSpPr txBox="1"/>
            <p:nvPr/>
          </p:nvSpPr>
          <p:spPr>
            <a:xfrm>
              <a:off x="1568530" y="32453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79" name="Google Shape;1865;p69">
              <a:extLst>
                <a:ext uri="{FF2B5EF4-FFF2-40B4-BE49-F238E27FC236}">
                  <a16:creationId xmlns:a16="http://schemas.microsoft.com/office/drawing/2014/main" id="{3F0C0AF1-357B-EC28-DC69-D71C75220D54}"/>
                </a:ext>
              </a:extLst>
            </p:cNvPr>
            <p:cNvSpPr txBox="1"/>
            <p:nvPr/>
          </p:nvSpPr>
          <p:spPr>
            <a:xfrm>
              <a:off x="1562795" y="32453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0" name="Google Shape;1866;p69">
              <a:extLst>
                <a:ext uri="{FF2B5EF4-FFF2-40B4-BE49-F238E27FC236}">
                  <a16:creationId xmlns:a16="http://schemas.microsoft.com/office/drawing/2014/main" id="{B3171E9E-3FAB-61F1-1785-6E060F574605}"/>
                </a:ext>
              </a:extLst>
            </p:cNvPr>
            <p:cNvSpPr txBox="1"/>
            <p:nvPr/>
          </p:nvSpPr>
          <p:spPr>
            <a:xfrm>
              <a:off x="3017682" y="313803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1" name="Google Shape;1867;p69">
              <a:extLst>
                <a:ext uri="{FF2B5EF4-FFF2-40B4-BE49-F238E27FC236}">
                  <a16:creationId xmlns:a16="http://schemas.microsoft.com/office/drawing/2014/main" id="{16750B0F-F68F-819C-1AB3-D717945FB26E}"/>
                </a:ext>
              </a:extLst>
            </p:cNvPr>
            <p:cNvSpPr txBox="1"/>
            <p:nvPr/>
          </p:nvSpPr>
          <p:spPr>
            <a:xfrm>
              <a:off x="3001944" y="314834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2" name="Google Shape;1868;p69">
              <a:extLst>
                <a:ext uri="{FF2B5EF4-FFF2-40B4-BE49-F238E27FC236}">
                  <a16:creationId xmlns:a16="http://schemas.microsoft.com/office/drawing/2014/main" id="{EAEF38B8-CA35-223D-C0EE-262971C329E4}"/>
                </a:ext>
              </a:extLst>
            </p:cNvPr>
            <p:cNvSpPr txBox="1"/>
            <p:nvPr/>
          </p:nvSpPr>
          <p:spPr>
            <a:xfrm>
              <a:off x="2909302" y="315770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3" name="Google Shape;1869;p69">
              <a:extLst>
                <a:ext uri="{FF2B5EF4-FFF2-40B4-BE49-F238E27FC236}">
                  <a16:creationId xmlns:a16="http://schemas.microsoft.com/office/drawing/2014/main" id="{6A8DF6F6-ED25-A5DE-95D8-F11422814E3E}"/>
                </a:ext>
              </a:extLst>
            </p:cNvPr>
            <p:cNvSpPr txBox="1"/>
            <p:nvPr/>
          </p:nvSpPr>
          <p:spPr>
            <a:xfrm>
              <a:off x="2890314" y="31581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4" name="Google Shape;1870;p69">
              <a:extLst>
                <a:ext uri="{FF2B5EF4-FFF2-40B4-BE49-F238E27FC236}">
                  <a16:creationId xmlns:a16="http://schemas.microsoft.com/office/drawing/2014/main" id="{037A79AC-9033-51BA-CDB7-8C79F0960593}"/>
                </a:ext>
              </a:extLst>
            </p:cNvPr>
            <p:cNvSpPr txBox="1"/>
            <p:nvPr/>
          </p:nvSpPr>
          <p:spPr>
            <a:xfrm>
              <a:off x="2877970" y="316445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5" name="Google Shape;1871;p69">
              <a:extLst>
                <a:ext uri="{FF2B5EF4-FFF2-40B4-BE49-F238E27FC236}">
                  <a16:creationId xmlns:a16="http://schemas.microsoft.com/office/drawing/2014/main" id="{BA1F2067-73EF-3665-BE5F-5713A6AADDAA}"/>
                </a:ext>
              </a:extLst>
            </p:cNvPr>
            <p:cNvSpPr txBox="1"/>
            <p:nvPr/>
          </p:nvSpPr>
          <p:spPr>
            <a:xfrm>
              <a:off x="2871984" y="316445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6" name="Google Shape;1872;p69">
              <a:extLst>
                <a:ext uri="{FF2B5EF4-FFF2-40B4-BE49-F238E27FC236}">
                  <a16:creationId xmlns:a16="http://schemas.microsoft.com/office/drawing/2014/main" id="{42D8AE6B-9D70-C7F5-6554-CC2C47E1F6EE}"/>
                </a:ext>
              </a:extLst>
            </p:cNvPr>
            <p:cNvSpPr txBox="1"/>
            <p:nvPr/>
          </p:nvSpPr>
          <p:spPr>
            <a:xfrm>
              <a:off x="2862458" y="31653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7" name="Google Shape;1873;p69">
              <a:extLst>
                <a:ext uri="{FF2B5EF4-FFF2-40B4-BE49-F238E27FC236}">
                  <a16:creationId xmlns:a16="http://schemas.microsoft.com/office/drawing/2014/main" id="{DA6484BB-A6D6-8E5B-B070-E169FA2EEA2F}"/>
                </a:ext>
              </a:extLst>
            </p:cNvPr>
            <p:cNvSpPr txBox="1"/>
            <p:nvPr/>
          </p:nvSpPr>
          <p:spPr>
            <a:xfrm>
              <a:off x="2856367" y="316645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8" name="Google Shape;1874;p69">
              <a:extLst>
                <a:ext uri="{FF2B5EF4-FFF2-40B4-BE49-F238E27FC236}">
                  <a16:creationId xmlns:a16="http://schemas.microsoft.com/office/drawing/2014/main" id="{547EDBA1-7F08-291C-B16E-64536B4F3B87}"/>
                </a:ext>
              </a:extLst>
            </p:cNvPr>
            <p:cNvSpPr txBox="1"/>
            <p:nvPr/>
          </p:nvSpPr>
          <p:spPr>
            <a:xfrm>
              <a:off x="2838579" y="316791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89" name="Google Shape;1875;p69">
              <a:extLst>
                <a:ext uri="{FF2B5EF4-FFF2-40B4-BE49-F238E27FC236}">
                  <a16:creationId xmlns:a16="http://schemas.microsoft.com/office/drawing/2014/main" id="{0934DEDC-55A8-73F2-BE81-81A4544FE399}"/>
                </a:ext>
              </a:extLst>
            </p:cNvPr>
            <p:cNvSpPr txBox="1"/>
            <p:nvPr/>
          </p:nvSpPr>
          <p:spPr>
            <a:xfrm>
              <a:off x="2826051" y="316843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0" name="Google Shape;1876;p69">
              <a:extLst>
                <a:ext uri="{FF2B5EF4-FFF2-40B4-BE49-F238E27FC236}">
                  <a16:creationId xmlns:a16="http://schemas.microsoft.com/office/drawing/2014/main" id="{8EC45075-5CAB-3546-3846-EC0672321463}"/>
                </a:ext>
              </a:extLst>
            </p:cNvPr>
            <p:cNvSpPr txBox="1"/>
            <p:nvPr/>
          </p:nvSpPr>
          <p:spPr>
            <a:xfrm>
              <a:off x="2806951" y="317296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1" name="Google Shape;1877;p69">
              <a:extLst>
                <a:ext uri="{FF2B5EF4-FFF2-40B4-BE49-F238E27FC236}">
                  <a16:creationId xmlns:a16="http://schemas.microsoft.com/office/drawing/2014/main" id="{B0A180AB-69CA-6D07-060C-B7D36727FE2F}"/>
                </a:ext>
              </a:extLst>
            </p:cNvPr>
            <p:cNvSpPr txBox="1"/>
            <p:nvPr/>
          </p:nvSpPr>
          <p:spPr>
            <a:xfrm>
              <a:off x="2795119" y="317066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2" name="Google Shape;1878;p69">
              <a:extLst>
                <a:ext uri="{FF2B5EF4-FFF2-40B4-BE49-F238E27FC236}">
                  <a16:creationId xmlns:a16="http://schemas.microsoft.com/office/drawing/2014/main" id="{05803F39-B0E6-1C0F-5EAA-749F4631A181}"/>
                </a:ext>
              </a:extLst>
            </p:cNvPr>
            <p:cNvSpPr txBox="1"/>
            <p:nvPr/>
          </p:nvSpPr>
          <p:spPr>
            <a:xfrm>
              <a:off x="2782315" y="31800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3" name="Google Shape;1879;p69">
              <a:extLst>
                <a:ext uri="{FF2B5EF4-FFF2-40B4-BE49-F238E27FC236}">
                  <a16:creationId xmlns:a16="http://schemas.microsoft.com/office/drawing/2014/main" id="{6267B12C-0D46-C29E-7F81-16FD74FC07A1}"/>
                </a:ext>
              </a:extLst>
            </p:cNvPr>
            <p:cNvSpPr txBox="1"/>
            <p:nvPr/>
          </p:nvSpPr>
          <p:spPr>
            <a:xfrm>
              <a:off x="2763402" y="318349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4" name="Google Shape;1880;p69">
              <a:extLst>
                <a:ext uri="{FF2B5EF4-FFF2-40B4-BE49-F238E27FC236}">
                  <a16:creationId xmlns:a16="http://schemas.microsoft.com/office/drawing/2014/main" id="{C4FA54CF-4BCA-490E-2A7F-D59B318D0821}"/>
                </a:ext>
              </a:extLst>
            </p:cNvPr>
            <p:cNvSpPr txBox="1"/>
            <p:nvPr/>
          </p:nvSpPr>
          <p:spPr>
            <a:xfrm>
              <a:off x="2667245" y="319746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5" name="Google Shape;1881;p69">
              <a:extLst>
                <a:ext uri="{FF2B5EF4-FFF2-40B4-BE49-F238E27FC236}">
                  <a16:creationId xmlns:a16="http://schemas.microsoft.com/office/drawing/2014/main" id="{5A6876F7-9F54-695F-12F5-1EEF02975157}"/>
                </a:ext>
              </a:extLst>
            </p:cNvPr>
            <p:cNvSpPr txBox="1"/>
            <p:nvPr/>
          </p:nvSpPr>
          <p:spPr>
            <a:xfrm>
              <a:off x="2612571" y="320023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6" name="Google Shape;1882;p69">
              <a:extLst>
                <a:ext uri="{FF2B5EF4-FFF2-40B4-BE49-F238E27FC236}">
                  <a16:creationId xmlns:a16="http://schemas.microsoft.com/office/drawing/2014/main" id="{30FA7133-075F-CD80-ACC5-DA7A08D088E0}"/>
                </a:ext>
              </a:extLst>
            </p:cNvPr>
            <p:cNvSpPr txBox="1"/>
            <p:nvPr/>
          </p:nvSpPr>
          <p:spPr>
            <a:xfrm>
              <a:off x="2588710" y="320023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7" name="Google Shape;1883;p69">
              <a:extLst>
                <a:ext uri="{FF2B5EF4-FFF2-40B4-BE49-F238E27FC236}">
                  <a16:creationId xmlns:a16="http://schemas.microsoft.com/office/drawing/2014/main" id="{F44ED6AB-4410-ACC9-E590-DD3CA0E18ACB}"/>
                </a:ext>
              </a:extLst>
            </p:cNvPr>
            <p:cNvSpPr txBox="1"/>
            <p:nvPr/>
          </p:nvSpPr>
          <p:spPr>
            <a:xfrm>
              <a:off x="2529275" y="321038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8" name="Google Shape;1884;p69">
              <a:extLst>
                <a:ext uri="{FF2B5EF4-FFF2-40B4-BE49-F238E27FC236}">
                  <a16:creationId xmlns:a16="http://schemas.microsoft.com/office/drawing/2014/main" id="{B4B6662D-1E65-13C6-A1F5-A57EFC33803A}"/>
                </a:ext>
              </a:extLst>
            </p:cNvPr>
            <p:cNvSpPr txBox="1"/>
            <p:nvPr/>
          </p:nvSpPr>
          <p:spPr>
            <a:xfrm>
              <a:off x="2516544" y="321038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99" name="Google Shape;1885;p69">
              <a:extLst>
                <a:ext uri="{FF2B5EF4-FFF2-40B4-BE49-F238E27FC236}">
                  <a16:creationId xmlns:a16="http://schemas.microsoft.com/office/drawing/2014/main" id="{21CF3BA2-56DB-0075-14B2-0915F531A3DC}"/>
                </a:ext>
              </a:extLst>
            </p:cNvPr>
            <p:cNvSpPr txBox="1"/>
            <p:nvPr/>
          </p:nvSpPr>
          <p:spPr>
            <a:xfrm>
              <a:off x="2502549" y="32102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0" name="Google Shape;1886;p69">
              <a:extLst>
                <a:ext uri="{FF2B5EF4-FFF2-40B4-BE49-F238E27FC236}">
                  <a16:creationId xmlns:a16="http://schemas.microsoft.com/office/drawing/2014/main" id="{8B47D1F6-6CDA-C895-9CC5-0AA3AE311F58}"/>
                </a:ext>
              </a:extLst>
            </p:cNvPr>
            <p:cNvSpPr txBox="1"/>
            <p:nvPr/>
          </p:nvSpPr>
          <p:spPr>
            <a:xfrm>
              <a:off x="2483499" y="321333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1" name="Google Shape;1887;p69">
              <a:extLst>
                <a:ext uri="{FF2B5EF4-FFF2-40B4-BE49-F238E27FC236}">
                  <a16:creationId xmlns:a16="http://schemas.microsoft.com/office/drawing/2014/main" id="{0DAA1761-7B63-1517-A4F9-4F2A3342D451}"/>
                </a:ext>
              </a:extLst>
            </p:cNvPr>
            <p:cNvSpPr txBox="1"/>
            <p:nvPr/>
          </p:nvSpPr>
          <p:spPr>
            <a:xfrm>
              <a:off x="2494351" y="32131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2" name="Google Shape;1888;p69">
              <a:extLst>
                <a:ext uri="{FF2B5EF4-FFF2-40B4-BE49-F238E27FC236}">
                  <a16:creationId xmlns:a16="http://schemas.microsoft.com/office/drawing/2014/main" id="{A7282DA0-E35D-9EF9-36C2-3B583C2E1726}"/>
                </a:ext>
              </a:extLst>
            </p:cNvPr>
            <p:cNvSpPr txBox="1"/>
            <p:nvPr/>
          </p:nvSpPr>
          <p:spPr>
            <a:xfrm>
              <a:off x="2463255" y="32141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3" name="Google Shape;1889;p69">
              <a:extLst>
                <a:ext uri="{FF2B5EF4-FFF2-40B4-BE49-F238E27FC236}">
                  <a16:creationId xmlns:a16="http://schemas.microsoft.com/office/drawing/2014/main" id="{4E0FC8F7-506E-3062-848A-9C21AE795D78}"/>
                </a:ext>
              </a:extLst>
            </p:cNvPr>
            <p:cNvSpPr txBox="1"/>
            <p:nvPr/>
          </p:nvSpPr>
          <p:spPr>
            <a:xfrm>
              <a:off x="2431452" y="32175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4" name="Google Shape;1890;p69">
              <a:extLst>
                <a:ext uri="{FF2B5EF4-FFF2-40B4-BE49-F238E27FC236}">
                  <a16:creationId xmlns:a16="http://schemas.microsoft.com/office/drawing/2014/main" id="{50E64D54-10F7-0F40-4D72-E9CB308F81C3}"/>
                </a:ext>
              </a:extLst>
            </p:cNvPr>
            <p:cNvSpPr txBox="1"/>
            <p:nvPr/>
          </p:nvSpPr>
          <p:spPr>
            <a:xfrm>
              <a:off x="2389533" y="32173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5" name="Google Shape;1891;p69">
              <a:extLst>
                <a:ext uri="{FF2B5EF4-FFF2-40B4-BE49-F238E27FC236}">
                  <a16:creationId xmlns:a16="http://schemas.microsoft.com/office/drawing/2014/main" id="{70E8804E-9388-0DAC-920C-E58F86CD300C}"/>
                </a:ext>
              </a:extLst>
            </p:cNvPr>
            <p:cNvSpPr txBox="1"/>
            <p:nvPr/>
          </p:nvSpPr>
          <p:spPr>
            <a:xfrm>
              <a:off x="2309725" y="32133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6" name="Google Shape;1892;p69">
              <a:extLst>
                <a:ext uri="{FF2B5EF4-FFF2-40B4-BE49-F238E27FC236}">
                  <a16:creationId xmlns:a16="http://schemas.microsoft.com/office/drawing/2014/main" id="{C8CE788A-FB8F-0D8A-5FC7-709783D9FA0E}"/>
                </a:ext>
              </a:extLst>
            </p:cNvPr>
            <p:cNvSpPr txBox="1"/>
            <p:nvPr/>
          </p:nvSpPr>
          <p:spPr>
            <a:xfrm>
              <a:off x="2288004" y="32140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7" name="Google Shape;1893;p69">
              <a:extLst>
                <a:ext uri="{FF2B5EF4-FFF2-40B4-BE49-F238E27FC236}">
                  <a16:creationId xmlns:a16="http://schemas.microsoft.com/office/drawing/2014/main" id="{0FBCBBA1-616C-4B9B-0AD8-5F43F8C3179F}"/>
                </a:ext>
              </a:extLst>
            </p:cNvPr>
            <p:cNvSpPr txBox="1"/>
            <p:nvPr/>
          </p:nvSpPr>
          <p:spPr>
            <a:xfrm>
              <a:off x="2182918" y="32141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8" name="Google Shape;1894;p69">
              <a:extLst>
                <a:ext uri="{FF2B5EF4-FFF2-40B4-BE49-F238E27FC236}">
                  <a16:creationId xmlns:a16="http://schemas.microsoft.com/office/drawing/2014/main" id="{615E4A9E-F1B2-3306-4AAD-C9436B6EBBD2}"/>
                </a:ext>
              </a:extLst>
            </p:cNvPr>
            <p:cNvSpPr txBox="1"/>
            <p:nvPr/>
          </p:nvSpPr>
          <p:spPr>
            <a:xfrm>
              <a:off x="2208217" y="32166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09" name="Google Shape;1895;p69">
              <a:extLst>
                <a:ext uri="{FF2B5EF4-FFF2-40B4-BE49-F238E27FC236}">
                  <a16:creationId xmlns:a16="http://schemas.microsoft.com/office/drawing/2014/main" id="{E52FEE1B-5A2F-3D0D-C2DF-1E30BA33045E}"/>
                </a:ext>
              </a:extLst>
            </p:cNvPr>
            <p:cNvSpPr txBox="1"/>
            <p:nvPr/>
          </p:nvSpPr>
          <p:spPr>
            <a:xfrm>
              <a:off x="2256130" y="32133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0" name="Google Shape;1896;p69">
              <a:extLst>
                <a:ext uri="{FF2B5EF4-FFF2-40B4-BE49-F238E27FC236}">
                  <a16:creationId xmlns:a16="http://schemas.microsoft.com/office/drawing/2014/main" id="{8C7E0A5D-D1C8-5D21-DA88-F33CEB5E6B5E}"/>
                </a:ext>
              </a:extLst>
            </p:cNvPr>
            <p:cNvSpPr txBox="1"/>
            <p:nvPr/>
          </p:nvSpPr>
          <p:spPr>
            <a:xfrm>
              <a:off x="2268511" y="32135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1" name="Google Shape;1897;p69">
              <a:extLst>
                <a:ext uri="{FF2B5EF4-FFF2-40B4-BE49-F238E27FC236}">
                  <a16:creationId xmlns:a16="http://schemas.microsoft.com/office/drawing/2014/main" id="{B3E5CB3E-D371-5AF2-D17E-0C295D7B2AF0}"/>
                </a:ext>
              </a:extLst>
            </p:cNvPr>
            <p:cNvSpPr txBox="1"/>
            <p:nvPr/>
          </p:nvSpPr>
          <p:spPr>
            <a:xfrm>
              <a:off x="2021346" y="323363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2" name="Google Shape;1898;p69">
              <a:extLst>
                <a:ext uri="{FF2B5EF4-FFF2-40B4-BE49-F238E27FC236}">
                  <a16:creationId xmlns:a16="http://schemas.microsoft.com/office/drawing/2014/main" id="{7BC8E5D2-A850-A544-6CC7-B50B7600CFB8}"/>
                </a:ext>
              </a:extLst>
            </p:cNvPr>
            <p:cNvSpPr txBox="1"/>
            <p:nvPr/>
          </p:nvSpPr>
          <p:spPr>
            <a:xfrm>
              <a:off x="1982899" y="32318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3" name="Google Shape;1899;p69">
              <a:extLst>
                <a:ext uri="{FF2B5EF4-FFF2-40B4-BE49-F238E27FC236}">
                  <a16:creationId xmlns:a16="http://schemas.microsoft.com/office/drawing/2014/main" id="{945FAB26-B498-77A6-F3A5-97F1F01AEEE4}"/>
                </a:ext>
              </a:extLst>
            </p:cNvPr>
            <p:cNvSpPr txBox="1"/>
            <p:nvPr/>
          </p:nvSpPr>
          <p:spPr>
            <a:xfrm>
              <a:off x="1956028" y="32331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4" name="Google Shape;1900;p69">
              <a:extLst>
                <a:ext uri="{FF2B5EF4-FFF2-40B4-BE49-F238E27FC236}">
                  <a16:creationId xmlns:a16="http://schemas.microsoft.com/office/drawing/2014/main" id="{5C109BF2-118A-0214-6220-7CB256E0E63A}"/>
                </a:ext>
              </a:extLst>
            </p:cNvPr>
            <p:cNvSpPr txBox="1"/>
            <p:nvPr/>
          </p:nvSpPr>
          <p:spPr>
            <a:xfrm>
              <a:off x="1937292" y="32334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5" name="Google Shape;1901;p69">
              <a:extLst>
                <a:ext uri="{FF2B5EF4-FFF2-40B4-BE49-F238E27FC236}">
                  <a16:creationId xmlns:a16="http://schemas.microsoft.com/office/drawing/2014/main" id="{5F358A21-47E5-1CF2-E4D1-E0F22673AE0F}"/>
                </a:ext>
              </a:extLst>
            </p:cNvPr>
            <p:cNvSpPr txBox="1"/>
            <p:nvPr/>
          </p:nvSpPr>
          <p:spPr>
            <a:xfrm>
              <a:off x="1917577" y="32334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6" name="Google Shape;1902;p69">
              <a:extLst>
                <a:ext uri="{FF2B5EF4-FFF2-40B4-BE49-F238E27FC236}">
                  <a16:creationId xmlns:a16="http://schemas.microsoft.com/office/drawing/2014/main" id="{76E7C47F-E81B-B110-137B-BB0AE3EE7CC5}"/>
                </a:ext>
              </a:extLst>
            </p:cNvPr>
            <p:cNvSpPr txBox="1"/>
            <p:nvPr/>
          </p:nvSpPr>
          <p:spPr>
            <a:xfrm>
              <a:off x="1903822" y="32320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7" name="Google Shape;1903;p69">
              <a:extLst>
                <a:ext uri="{FF2B5EF4-FFF2-40B4-BE49-F238E27FC236}">
                  <a16:creationId xmlns:a16="http://schemas.microsoft.com/office/drawing/2014/main" id="{A62BCE3C-5641-C1E7-3B16-0A6D0359D838}"/>
                </a:ext>
              </a:extLst>
            </p:cNvPr>
            <p:cNvSpPr txBox="1"/>
            <p:nvPr/>
          </p:nvSpPr>
          <p:spPr>
            <a:xfrm>
              <a:off x="1880410" y="32302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8" name="Google Shape;1904;p69">
              <a:extLst>
                <a:ext uri="{FF2B5EF4-FFF2-40B4-BE49-F238E27FC236}">
                  <a16:creationId xmlns:a16="http://schemas.microsoft.com/office/drawing/2014/main" id="{313DDC01-EEBB-07D7-B584-9D1B72AD977C}"/>
                </a:ext>
              </a:extLst>
            </p:cNvPr>
            <p:cNvSpPr txBox="1"/>
            <p:nvPr/>
          </p:nvSpPr>
          <p:spPr>
            <a:xfrm>
              <a:off x="1869018" y="32302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19" name="Google Shape;1905;p69">
              <a:extLst>
                <a:ext uri="{FF2B5EF4-FFF2-40B4-BE49-F238E27FC236}">
                  <a16:creationId xmlns:a16="http://schemas.microsoft.com/office/drawing/2014/main" id="{026273C7-FC8A-1AA0-5E63-CC6424671EC7}"/>
                </a:ext>
              </a:extLst>
            </p:cNvPr>
            <p:cNvSpPr txBox="1"/>
            <p:nvPr/>
          </p:nvSpPr>
          <p:spPr>
            <a:xfrm>
              <a:off x="1827817" y="323349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0" name="Google Shape;1906;p69">
              <a:extLst>
                <a:ext uri="{FF2B5EF4-FFF2-40B4-BE49-F238E27FC236}">
                  <a16:creationId xmlns:a16="http://schemas.microsoft.com/office/drawing/2014/main" id="{7AA28EE2-DA6B-1ECF-A5CF-A13D257F2EB4}"/>
                </a:ext>
              </a:extLst>
            </p:cNvPr>
            <p:cNvSpPr txBox="1"/>
            <p:nvPr/>
          </p:nvSpPr>
          <p:spPr>
            <a:xfrm>
              <a:off x="1818971" y="323105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1" name="Google Shape;1907;p69">
              <a:extLst>
                <a:ext uri="{FF2B5EF4-FFF2-40B4-BE49-F238E27FC236}">
                  <a16:creationId xmlns:a16="http://schemas.microsoft.com/office/drawing/2014/main" id="{44721C7F-62C0-F0AC-2C63-EE7C3C9CAD06}"/>
                </a:ext>
              </a:extLst>
            </p:cNvPr>
            <p:cNvSpPr txBox="1"/>
            <p:nvPr/>
          </p:nvSpPr>
          <p:spPr>
            <a:xfrm>
              <a:off x="1799639" y="32314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2" name="Google Shape;1908;p69">
              <a:extLst>
                <a:ext uri="{FF2B5EF4-FFF2-40B4-BE49-F238E27FC236}">
                  <a16:creationId xmlns:a16="http://schemas.microsoft.com/office/drawing/2014/main" id="{AD5D9138-D992-488F-9DC7-FF6760842842}"/>
                </a:ext>
              </a:extLst>
            </p:cNvPr>
            <p:cNvSpPr txBox="1"/>
            <p:nvPr/>
          </p:nvSpPr>
          <p:spPr>
            <a:xfrm>
              <a:off x="1779374" y="32290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3" name="Google Shape;1909;p69">
              <a:extLst>
                <a:ext uri="{FF2B5EF4-FFF2-40B4-BE49-F238E27FC236}">
                  <a16:creationId xmlns:a16="http://schemas.microsoft.com/office/drawing/2014/main" id="{7BE0EC34-0785-EEFF-70A9-71C841A126C6}"/>
                </a:ext>
              </a:extLst>
            </p:cNvPr>
            <p:cNvSpPr txBox="1"/>
            <p:nvPr/>
          </p:nvSpPr>
          <p:spPr>
            <a:xfrm>
              <a:off x="1768305" y="32292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4" name="Google Shape;1910;p69">
              <a:extLst>
                <a:ext uri="{FF2B5EF4-FFF2-40B4-BE49-F238E27FC236}">
                  <a16:creationId xmlns:a16="http://schemas.microsoft.com/office/drawing/2014/main" id="{D5B63BDF-5EBC-8085-F9DD-CE944D2FBD6B}"/>
                </a:ext>
              </a:extLst>
            </p:cNvPr>
            <p:cNvSpPr txBox="1"/>
            <p:nvPr/>
          </p:nvSpPr>
          <p:spPr>
            <a:xfrm>
              <a:off x="1641655" y="32305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5" name="Google Shape;1911;p69">
              <a:extLst>
                <a:ext uri="{FF2B5EF4-FFF2-40B4-BE49-F238E27FC236}">
                  <a16:creationId xmlns:a16="http://schemas.microsoft.com/office/drawing/2014/main" id="{69E2968C-13F3-9C15-642E-0322DCA90BAE}"/>
                </a:ext>
              </a:extLst>
            </p:cNvPr>
            <p:cNvSpPr txBox="1"/>
            <p:nvPr/>
          </p:nvSpPr>
          <p:spPr>
            <a:xfrm>
              <a:off x="1676481" y="32290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6" name="Google Shape;1912;p69">
              <a:extLst>
                <a:ext uri="{FF2B5EF4-FFF2-40B4-BE49-F238E27FC236}">
                  <a16:creationId xmlns:a16="http://schemas.microsoft.com/office/drawing/2014/main" id="{9B3F02BB-5732-713F-9A4C-567243AF179F}"/>
                </a:ext>
              </a:extLst>
            </p:cNvPr>
            <p:cNvSpPr txBox="1"/>
            <p:nvPr/>
          </p:nvSpPr>
          <p:spPr>
            <a:xfrm>
              <a:off x="1708515" y="32302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7" name="Google Shape;1913;p69">
              <a:extLst>
                <a:ext uri="{FF2B5EF4-FFF2-40B4-BE49-F238E27FC236}">
                  <a16:creationId xmlns:a16="http://schemas.microsoft.com/office/drawing/2014/main" id="{1B93CE9E-065E-4D42-E5B9-AA0CEB5DCBEF}"/>
                </a:ext>
              </a:extLst>
            </p:cNvPr>
            <p:cNvSpPr txBox="1"/>
            <p:nvPr/>
          </p:nvSpPr>
          <p:spPr>
            <a:xfrm>
              <a:off x="1724523" y="32302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8" name="Google Shape;1914;p69">
              <a:extLst>
                <a:ext uri="{FF2B5EF4-FFF2-40B4-BE49-F238E27FC236}">
                  <a16:creationId xmlns:a16="http://schemas.microsoft.com/office/drawing/2014/main" id="{0B277D12-4D65-06A7-C44D-15211457114B}"/>
                </a:ext>
              </a:extLst>
            </p:cNvPr>
            <p:cNvSpPr txBox="1"/>
            <p:nvPr/>
          </p:nvSpPr>
          <p:spPr>
            <a:xfrm>
              <a:off x="1739382" y="323027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29" name="Google Shape;1915;p69">
              <a:extLst>
                <a:ext uri="{FF2B5EF4-FFF2-40B4-BE49-F238E27FC236}">
                  <a16:creationId xmlns:a16="http://schemas.microsoft.com/office/drawing/2014/main" id="{F6279AA1-6D6A-8E9D-11E8-2C2F1F8E3CE5}"/>
                </a:ext>
              </a:extLst>
            </p:cNvPr>
            <p:cNvSpPr txBox="1"/>
            <p:nvPr/>
          </p:nvSpPr>
          <p:spPr>
            <a:xfrm>
              <a:off x="1399641" y="325333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0" name="Google Shape;1916;p69">
              <a:extLst>
                <a:ext uri="{FF2B5EF4-FFF2-40B4-BE49-F238E27FC236}">
                  <a16:creationId xmlns:a16="http://schemas.microsoft.com/office/drawing/2014/main" id="{5F3647CD-DAEB-A1DA-D358-D33C56816914}"/>
                </a:ext>
              </a:extLst>
            </p:cNvPr>
            <p:cNvSpPr txBox="1"/>
            <p:nvPr/>
          </p:nvSpPr>
          <p:spPr>
            <a:xfrm>
              <a:off x="1358898" y="325647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1" name="Google Shape;1917;p69">
              <a:extLst>
                <a:ext uri="{FF2B5EF4-FFF2-40B4-BE49-F238E27FC236}">
                  <a16:creationId xmlns:a16="http://schemas.microsoft.com/office/drawing/2014/main" id="{30C9F70E-0C18-8EA0-9D24-4568D6001521}"/>
                </a:ext>
              </a:extLst>
            </p:cNvPr>
            <p:cNvSpPr txBox="1"/>
            <p:nvPr/>
          </p:nvSpPr>
          <p:spPr>
            <a:xfrm>
              <a:off x="1305378" y="32524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2" name="Google Shape;1918;p69">
              <a:extLst>
                <a:ext uri="{FF2B5EF4-FFF2-40B4-BE49-F238E27FC236}">
                  <a16:creationId xmlns:a16="http://schemas.microsoft.com/office/drawing/2014/main" id="{A3E8FE22-CA2C-D2AF-E3CB-A42D03F21A0F}"/>
                </a:ext>
              </a:extLst>
            </p:cNvPr>
            <p:cNvSpPr txBox="1"/>
            <p:nvPr/>
          </p:nvSpPr>
          <p:spPr>
            <a:xfrm>
              <a:off x="1298911" y="325003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3" name="Google Shape;1919;p69">
              <a:extLst>
                <a:ext uri="{FF2B5EF4-FFF2-40B4-BE49-F238E27FC236}">
                  <a16:creationId xmlns:a16="http://schemas.microsoft.com/office/drawing/2014/main" id="{1F166D01-CDBB-4E78-E8E6-6E5A762916FF}"/>
                </a:ext>
              </a:extLst>
            </p:cNvPr>
            <p:cNvSpPr txBox="1"/>
            <p:nvPr/>
          </p:nvSpPr>
          <p:spPr>
            <a:xfrm>
              <a:off x="1244596" y="32522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4" name="Google Shape;1920;p69">
              <a:extLst>
                <a:ext uri="{FF2B5EF4-FFF2-40B4-BE49-F238E27FC236}">
                  <a16:creationId xmlns:a16="http://schemas.microsoft.com/office/drawing/2014/main" id="{09DF1B98-00B2-EEFC-A529-6F794FEFB49E}"/>
                </a:ext>
              </a:extLst>
            </p:cNvPr>
            <p:cNvSpPr txBox="1"/>
            <p:nvPr/>
          </p:nvSpPr>
          <p:spPr>
            <a:xfrm>
              <a:off x="1103915" y="326912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5" name="Google Shape;1921;p69">
              <a:extLst>
                <a:ext uri="{FF2B5EF4-FFF2-40B4-BE49-F238E27FC236}">
                  <a16:creationId xmlns:a16="http://schemas.microsoft.com/office/drawing/2014/main" id="{0A404B99-1BBF-6CD3-D289-35F62FA72F9E}"/>
                </a:ext>
              </a:extLst>
            </p:cNvPr>
            <p:cNvSpPr txBox="1"/>
            <p:nvPr/>
          </p:nvSpPr>
          <p:spPr>
            <a:xfrm>
              <a:off x="1125530" y="32687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6" name="Google Shape;1922;p69">
              <a:extLst>
                <a:ext uri="{FF2B5EF4-FFF2-40B4-BE49-F238E27FC236}">
                  <a16:creationId xmlns:a16="http://schemas.microsoft.com/office/drawing/2014/main" id="{B2C8D7A4-0DB7-1620-38F5-B700696D2512}"/>
                </a:ext>
              </a:extLst>
            </p:cNvPr>
            <p:cNvSpPr txBox="1"/>
            <p:nvPr/>
          </p:nvSpPr>
          <p:spPr>
            <a:xfrm>
              <a:off x="1138635" y="326600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7" name="Google Shape;1923;p69">
              <a:extLst>
                <a:ext uri="{FF2B5EF4-FFF2-40B4-BE49-F238E27FC236}">
                  <a16:creationId xmlns:a16="http://schemas.microsoft.com/office/drawing/2014/main" id="{78C2EAFA-560F-F244-7EC8-97277073EC3E}"/>
                </a:ext>
              </a:extLst>
            </p:cNvPr>
            <p:cNvSpPr txBox="1"/>
            <p:nvPr/>
          </p:nvSpPr>
          <p:spPr>
            <a:xfrm>
              <a:off x="1163695" y="326917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8" name="Google Shape;1924;p69">
              <a:extLst>
                <a:ext uri="{FF2B5EF4-FFF2-40B4-BE49-F238E27FC236}">
                  <a16:creationId xmlns:a16="http://schemas.microsoft.com/office/drawing/2014/main" id="{96ADE127-371D-AA86-8B15-556B4AF240AA}"/>
                </a:ext>
              </a:extLst>
            </p:cNvPr>
            <p:cNvSpPr txBox="1"/>
            <p:nvPr/>
          </p:nvSpPr>
          <p:spPr>
            <a:xfrm>
              <a:off x="1175598" y="3271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39" name="Google Shape;1925;p69">
              <a:extLst>
                <a:ext uri="{FF2B5EF4-FFF2-40B4-BE49-F238E27FC236}">
                  <a16:creationId xmlns:a16="http://schemas.microsoft.com/office/drawing/2014/main" id="{A57EFCD1-12C3-18B2-9EAF-8CC6C104CE32}"/>
                </a:ext>
              </a:extLst>
            </p:cNvPr>
            <p:cNvSpPr txBox="1"/>
            <p:nvPr/>
          </p:nvSpPr>
          <p:spPr>
            <a:xfrm>
              <a:off x="1051773" y="327902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0" name="Google Shape;1926;p69">
              <a:extLst>
                <a:ext uri="{FF2B5EF4-FFF2-40B4-BE49-F238E27FC236}">
                  <a16:creationId xmlns:a16="http://schemas.microsoft.com/office/drawing/2014/main" id="{1102C550-BA73-20E3-602F-8D9BBCC9923D}"/>
                </a:ext>
              </a:extLst>
            </p:cNvPr>
            <p:cNvSpPr txBox="1"/>
            <p:nvPr/>
          </p:nvSpPr>
          <p:spPr>
            <a:xfrm>
              <a:off x="1026494" y="32734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1" name="Google Shape;1927;p69">
              <a:extLst>
                <a:ext uri="{FF2B5EF4-FFF2-40B4-BE49-F238E27FC236}">
                  <a16:creationId xmlns:a16="http://schemas.microsoft.com/office/drawing/2014/main" id="{F088BB6B-1718-5B94-1AFF-DDD1003AC113}"/>
                </a:ext>
              </a:extLst>
            </p:cNvPr>
            <p:cNvSpPr txBox="1"/>
            <p:nvPr/>
          </p:nvSpPr>
          <p:spPr>
            <a:xfrm>
              <a:off x="1013409" y="32821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2" name="Google Shape;1928;p69">
              <a:extLst>
                <a:ext uri="{FF2B5EF4-FFF2-40B4-BE49-F238E27FC236}">
                  <a16:creationId xmlns:a16="http://schemas.microsoft.com/office/drawing/2014/main" id="{A693D3B4-2864-0CD9-D44D-08F18EEA137C}"/>
                </a:ext>
              </a:extLst>
            </p:cNvPr>
            <p:cNvSpPr txBox="1"/>
            <p:nvPr/>
          </p:nvSpPr>
          <p:spPr>
            <a:xfrm>
              <a:off x="1007992" y="328609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3" name="Google Shape;1929;p69">
              <a:extLst>
                <a:ext uri="{FF2B5EF4-FFF2-40B4-BE49-F238E27FC236}">
                  <a16:creationId xmlns:a16="http://schemas.microsoft.com/office/drawing/2014/main" id="{D6295880-DDDB-BB16-1A44-8DDABBCE986A}"/>
                </a:ext>
              </a:extLst>
            </p:cNvPr>
            <p:cNvSpPr txBox="1"/>
            <p:nvPr/>
          </p:nvSpPr>
          <p:spPr>
            <a:xfrm>
              <a:off x="987695" y="328226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4" name="Google Shape;1930;p69">
              <a:extLst>
                <a:ext uri="{FF2B5EF4-FFF2-40B4-BE49-F238E27FC236}">
                  <a16:creationId xmlns:a16="http://schemas.microsoft.com/office/drawing/2014/main" id="{D83AD3CB-9308-979B-D3C2-1E5ACE8DDE28}"/>
                </a:ext>
              </a:extLst>
            </p:cNvPr>
            <p:cNvSpPr txBox="1"/>
            <p:nvPr/>
          </p:nvSpPr>
          <p:spPr>
            <a:xfrm>
              <a:off x="971463" y="32854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5" name="Google Shape;1931;p69">
              <a:extLst>
                <a:ext uri="{FF2B5EF4-FFF2-40B4-BE49-F238E27FC236}">
                  <a16:creationId xmlns:a16="http://schemas.microsoft.com/office/drawing/2014/main" id="{1B799B23-9A54-1325-28A7-89E0B75F0BAB}"/>
                </a:ext>
              </a:extLst>
            </p:cNvPr>
            <p:cNvSpPr txBox="1"/>
            <p:nvPr/>
          </p:nvSpPr>
          <p:spPr>
            <a:xfrm>
              <a:off x="945228" y="328609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6" name="Google Shape;1932;p69">
              <a:extLst>
                <a:ext uri="{FF2B5EF4-FFF2-40B4-BE49-F238E27FC236}">
                  <a16:creationId xmlns:a16="http://schemas.microsoft.com/office/drawing/2014/main" id="{A67A616C-5718-6AD4-999B-038CC74E3400}"/>
                </a:ext>
              </a:extLst>
            </p:cNvPr>
            <p:cNvSpPr txBox="1"/>
            <p:nvPr/>
          </p:nvSpPr>
          <p:spPr>
            <a:xfrm>
              <a:off x="920199" y="32897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7" name="Google Shape;1933;p69">
              <a:extLst>
                <a:ext uri="{FF2B5EF4-FFF2-40B4-BE49-F238E27FC236}">
                  <a16:creationId xmlns:a16="http://schemas.microsoft.com/office/drawing/2014/main" id="{09FD1B73-F73E-D763-521F-5A95DC640979}"/>
                </a:ext>
              </a:extLst>
            </p:cNvPr>
            <p:cNvSpPr txBox="1"/>
            <p:nvPr/>
          </p:nvSpPr>
          <p:spPr>
            <a:xfrm>
              <a:off x="901733" y="32925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8" name="Google Shape;1934;p69">
              <a:extLst>
                <a:ext uri="{FF2B5EF4-FFF2-40B4-BE49-F238E27FC236}">
                  <a16:creationId xmlns:a16="http://schemas.microsoft.com/office/drawing/2014/main" id="{5831B0F2-C987-5007-D6DB-9C788D6BD286}"/>
                </a:ext>
              </a:extLst>
            </p:cNvPr>
            <p:cNvSpPr txBox="1"/>
            <p:nvPr/>
          </p:nvSpPr>
          <p:spPr>
            <a:xfrm>
              <a:off x="829793" y="32995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49" name="Google Shape;1935;p69">
              <a:extLst>
                <a:ext uri="{FF2B5EF4-FFF2-40B4-BE49-F238E27FC236}">
                  <a16:creationId xmlns:a16="http://schemas.microsoft.com/office/drawing/2014/main" id="{1974C97E-189C-0AD5-9E8C-EC1839863B2A}"/>
                </a:ext>
              </a:extLst>
            </p:cNvPr>
            <p:cNvSpPr txBox="1"/>
            <p:nvPr/>
          </p:nvSpPr>
          <p:spPr>
            <a:xfrm>
              <a:off x="840837" y="329798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0" name="Google Shape;1936;p69">
              <a:extLst>
                <a:ext uri="{FF2B5EF4-FFF2-40B4-BE49-F238E27FC236}">
                  <a16:creationId xmlns:a16="http://schemas.microsoft.com/office/drawing/2014/main" id="{3CC8660B-FD3C-BBC8-F7AF-A095747D1D3F}"/>
                </a:ext>
              </a:extLst>
            </p:cNvPr>
            <p:cNvSpPr txBox="1"/>
            <p:nvPr/>
          </p:nvSpPr>
          <p:spPr>
            <a:xfrm>
              <a:off x="872690" y="32897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1" name="Google Shape;1937;p69">
              <a:extLst>
                <a:ext uri="{FF2B5EF4-FFF2-40B4-BE49-F238E27FC236}">
                  <a16:creationId xmlns:a16="http://schemas.microsoft.com/office/drawing/2014/main" id="{660FA9C4-7A63-21D7-8ECD-79F8957C422E}"/>
                </a:ext>
              </a:extLst>
            </p:cNvPr>
            <p:cNvSpPr/>
            <p:nvPr/>
          </p:nvSpPr>
          <p:spPr>
            <a:xfrm>
              <a:off x="2971921" y="1809548"/>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sp>
          <p:nvSpPr>
            <p:cNvPr id="152" name="Google Shape;1938;p69">
              <a:extLst>
                <a:ext uri="{FF2B5EF4-FFF2-40B4-BE49-F238E27FC236}">
                  <a16:creationId xmlns:a16="http://schemas.microsoft.com/office/drawing/2014/main" id="{609F16B7-4BAB-06C0-4F80-97406D9D648A}"/>
                </a:ext>
              </a:extLst>
            </p:cNvPr>
            <p:cNvSpPr/>
            <p:nvPr/>
          </p:nvSpPr>
          <p:spPr>
            <a:xfrm>
              <a:off x="2971921" y="199687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grpSp>
      <p:graphicFrame>
        <p:nvGraphicFramePr>
          <p:cNvPr id="153" name="Google Shape;1939;p69">
            <a:extLst>
              <a:ext uri="{FF2B5EF4-FFF2-40B4-BE49-F238E27FC236}">
                <a16:creationId xmlns:a16="http://schemas.microsoft.com/office/drawing/2014/main" id="{EEC862FE-18C5-179D-47E5-69729477B9B4}"/>
              </a:ext>
            </a:extLst>
          </p:cNvPr>
          <p:cNvGraphicFramePr/>
          <p:nvPr/>
        </p:nvGraphicFramePr>
        <p:xfrm>
          <a:off x="481236" y="1624560"/>
          <a:ext cx="3973126" cy="2064692"/>
        </p:xfrm>
        <a:graphic>
          <a:graphicData uri="http://schemas.openxmlformats.org/drawingml/2006/chart">
            <c:chart xmlns:c="http://schemas.openxmlformats.org/drawingml/2006/chart" xmlns:r="http://schemas.openxmlformats.org/officeDocument/2006/relationships" r:id="rId3"/>
          </a:graphicData>
        </a:graphic>
      </p:graphicFrame>
      <p:grpSp>
        <p:nvGrpSpPr>
          <p:cNvPr id="154" name="Google Shape;1940;p69">
            <a:extLst>
              <a:ext uri="{FF2B5EF4-FFF2-40B4-BE49-F238E27FC236}">
                <a16:creationId xmlns:a16="http://schemas.microsoft.com/office/drawing/2014/main" id="{1DCB98CD-99CA-2447-2EF4-A3CACE06BF9E}"/>
              </a:ext>
            </a:extLst>
          </p:cNvPr>
          <p:cNvGrpSpPr/>
          <p:nvPr/>
        </p:nvGrpSpPr>
        <p:grpSpPr>
          <a:xfrm>
            <a:off x="5008999" y="3117015"/>
            <a:ext cx="3617097" cy="362428"/>
            <a:chOff x="5008999" y="3043863"/>
            <a:chExt cx="3617097" cy="362428"/>
          </a:xfrm>
        </p:grpSpPr>
        <p:sp>
          <p:nvSpPr>
            <p:cNvPr id="155" name="Google Shape;1941;p69">
              <a:extLst>
                <a:ext uri="{FF2B5EF4-FFF2-40B4-BE49-F238E27FC236}">
                  <a16:creationId xmlns:a16="http://schemas.microsoft.com/office/drawing/2014/main" id="{495C888D-F91D-0EDB-F825-C2FBE0D74E86}"/>
                </a:ext>
              </a:extLst>
            </p:cNvPr>
            <p:cNvSpPr txBox="1"/>
            <p:nvPr/>
          </p:nvSpPr>
          <p:spPr>
            <a:xfrm>
              <a:off x="8420591"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6" name="Google Shape;1942;p69">
              <a:extLst>
                <a:ext uri="{FF2B5EF4-FFF2-40B4-BE49-F238E27FC236}">
                  <a16:creationId xmlns:a16="http://schemas.microsoft.com/office/drawing/2014/main" id="{DD776C71-2D98-6596-599D-05F7D3780596}"/>
                </a:ext>
              </a:extLst>
            </p:cNvPr>
            <p:cNvSpPr txBox="1"/>
            <p:nvPr/>
          </p:nvSpPr>
          <p:spPr>
            <a:xfrm>
              <a:off x="8362869"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7" name="Google Shape;1943;p69">
              <a:extLst>
                <a:ext uri="{FF2B5EF4-FFF2-40B4-BE49-F238E27FC236}">
                  <a16:creationId xmlns:a16="http://schemas.microsoft.com/office/drawing/2014/main" id="{EA251107-9D9D-3187-9209-F5027E25307A}"/>
                </a:ext>
              </a:extLst>
            </p:cNvPr>
            <p:cNvSpPr txBox="1"/>
            <p:nvPr/>
          </p:nvSpPr>
          <p:spPr>
            <a:xfrm>
              <a:off x="8336888"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8" name="Google Shape;1944;p69">
              <a:extLst>
                <a:ext uri="{FF2B5EF4-FFF2-40B4-BE49-F238E27FC236}">
                  <a16:creationId xmlns:a16="http://schemas.microsoft.com/office/drawing/2014/main" id="{DC8BCB16-8371-63D1-1240-24818762BDD8}"/>
                </a:ext>
              </a:extLst>
            </p:cNvPr>
            <p:cNvSpPr txBox="1"/>
            <p:nvPr/>
          </p:nvSpPr>
          <p:spPr>
            <a:xfrm>
              <a:off x="8330538"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59" name="Google Shape;1945;p69">
              <a:extLst>
                <a:ext uri="{FF2B5EF4-FFF2-40B4-BE49-F238E27FC236}">
                  <a16:creationId xmlns:a16="http://schemas.microsoft.com/office/drawing/2014/main" id="{2F559296-5C98-E14E-AD01-2DEC8EAC2281}"/>
                </a:ext>
              </a:extLst>
            </p:cNvPr>
            <p:cNvSpPr txBox="1"/>
            <p:nvPr/>
          </p:nvSpPr>
          <p:spPr>
            <a:xfrm>
              <a:off x="8288687"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0" name="Google Shape;1946;p69">
              <a:extLst>
                <a:ext uri="{FF2B5EF4-FFF2-40B4-BE49-F238E27FC236}">
                  <a16:creationId xmlns:a16="http://schemas.microsoft.com/office/drawing/2014/main" id="{B9D8206B-33AD-22D1-7B11-05C4293435CA}"/>
                </a:ext>
              </a:extLst>
            </p:cNvPr>
            <p:cNvSpPr txBox="1"/>
            <p:nvPr/>
          </p:nvSpPr>
          <p:spPr>
            <a:xfrm>
              <a:off x="8259826"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1" name="Google Shape;1947;p69">
              <a:extLst>
                <a:ext uri="{FF2B5EF4-FFF2-40B4-BE49-F238E27FC236}">
                  <a16:creationId xmlns:a16="http://schemas.microsoft.com/office/drawing/2014/main" id="{1DEB6FD8-75BB-2FE2-EFCC-60436D65FC00}"/>
                </a:ext>
              </a:extLst>
            </p:cNvPr>
            <p:cNvSpPr txBox="1"/>
            <p:nvPr/>
          </p:nvSpPr>
          <p:spPr>
            <a:xfrm>
              <a:off x="8240485"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2" name="Google Shape;1948;p69">
              <a:extLst>
                <a:ext uri="{FF2B5EF4-FFF2-40B4-BE49-F238E27FC236}">
                  <a16:creationId xmlns:a16="http://schemas.microsoft.com/office/drawing/2014/main" id="{231AD4C6-341A-C17E-0D1E-9995346BE3E5}"/>
                </a:ext>
              </a:extLst>
            </p:cNvPr>
            <p:cNvSpPr txBox="1"/>
            <p:nvPr/>
          </p:nvSpPr>
          <p:spPr>
            <a:xfrm>
              <a:off x="8192723"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3" name="Google Shape;1949;p69">
              <a:extLst>
                <a:ext uri="{FF2B5EF4-FFF2-40B4-BE49-F238E27FC236}">
                  <a16:creationId xmlns:a16="http://schemas.microsoft.com/office/drawing/2014/main" id="{E573F2D0-C79B-6E7F-5A9D-D6BE1C9F51D6}"/>
                </a:ext>
              </a:extLst>
            </p:cNvPr>
            <p:cNvSpPr txBox="1"/>
            <p:nvPr/>
          </p:nvSpPr>
          <p:spPr>
            <a:xfrm>
              <a:off x="8177854"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4" name="Google Shape;1950;p69">
              <a:extLst>
                <a:ext uri="{FF2B5EF4-FFF2-40B4-BE49-F238E27FC236}">
                  <a16:creationId xmlns:a16="http://schemas.microsoft.com/office/drawing/2014/main" id="{7182DDC8-851E-A05C-BFC3-48EB0F934832}"/>
                </a:ext>
              </a:extLst>
            </p:cNvPr>
            <p:cNvSpPr txBox="1"/>
            <p:nvPr/>
          </p:nvSpPr>
          <p:spPr>
            <a:xfrm>
              <a:off x="8158666"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5" name="Google Shape;1951;p69">
              <a:extLst>
                <a:ext uri="{FF2B5EF4-FFF2-40B4-BE49-F238E27FC236}">
                  <a16:creationId xmlns:a16="http://schemas.microsoft.com/office/drawing/2014/main" id="{7AA8A6B9-75B6-CA2C-7FE0-4CBD89E63A41}"/>
                </a:ext>
              </a:extLst>
            </p:cNvPr>
            <p:cNvSpPr txBox="1"/>
            <p:nvPr/>
          </p:nvSpPr>
          <p:spPr>
            <a:xfrm>
              <a:off x="8138467"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6" name="Google Shape;1952;p69">
              <a:extLst>
                <a:ext uri="{FF2B5EF4-FFF2-40B4-BE49-F238E27FC236}">
                  <a16:creationId xmlns:a16="http://schemas.microsoft.com/office/drawing/2014/main" id="{F1BC8A4E-7F52-A020-99D8-2F0B5368920A}"/>
                </a:ext>
              </a:extLst>
            </p:cNvPr>
            <p:cNvSpPr txBox="1"/>
            <p:nvPr/>
          </p:nvSpPr>
          <p:spPr>
            <a:xfrm>
              <a:off x="8128794"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7" name="Google Shape;1953;p69">
              <a:extLst>
                <a:ext uri="{FF2B5EF4-FFF2-40B4-BE49-F238E27FC236}">
                  <a16:creationId xmlns:a16="http://schemas.microsoft.com/office/drawing/2014/main" id="{9803B5CF-1A70-67E5-E531-91E9EF10F921}"/>
                </a:ext>
              </a:extLst>
            </p:cNvPr>
            <p:cNvSpPr txBox="1"/>
            <p:nvPr/>
          </p:nvSpPr>
          <p:spPr>
            <a:xfrm>
              <a:off x="8110896"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8" name="Google Shape;1954;p69">
              <a:extLst>
                <a:ext uri="{FF2B5EF4-FFF2-40B4-BE49-F238E27FC236}">
                  <a16:creationId xmlns:a16="http://schemas.microsoft.com/office/drawing/2014/main" id="{610BE91C-AB3B-2FAF-07B4-4F3FECD36631}"/>
                </a:ext>
              </a:extLst>
            </p:cNvPr>
            <p:cNvSpPr txBox="1"/>
            <p:nvPr/>
          </p:nvSpPr>
          <p:spPr>
            <a:xfrm>
              <a:off x="8101233" y="304715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69" name="Google Shape;1955;p69">
              <a:extLst>
                <a:ext uri="{FF2B5EF4-FFF2-40B4-BE49-F238E27FC236}">
                  <a16:creationId xmlns:a16="http://schemas.microsoft.com/office/drawing/2014/main" id="{EDF485AB-A80B-8423-81D9-CB9E67E22EC7}"/>
                </a:ext>
              </a:extLst>
            </p:cNvPr>
            <p:cNvSpPr txBox="1"/>
            <p:nvPr/>
          </p:nvSpPr>
          <p:spPr>
            <a:xfrm>
              <a:off x="8063414"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0" name="Google Shape;1956;p69">
              <a:extLst>
                <a:ext uri="{FF2B5EF4-FFF2-40B4-BE49-F238E27FC236}">
                  <a16:creationId xmlns:a16="http://schemas.microsoft.com/office/drawing/2014/main" id="{B8565954-FCC7-4C99-E9F9-5129C2F65D8F}"/>
                </a:ext>
              </a:extLst>
            </p:cNvPr>
            <p:cNvSpPr txBox="1"/>
            <p:nvPr/>
          </p:nvSpPr>
          <p:spPr>
            <a:xfrm>
              <a:off x="8052739"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1" name="Google Shape;1957;p69">
              <a:extLst>
                <a:ext uri="{FF2B5EF4-FFF2-40B4-BE49-F238E27FC236}">
                  <a16:creationId xmlns:a16="http://schemas.microsoft.com/office/drawing/2014/main" id="{42BBDBCF-751E-CDB4-E74B-987CC04A607B}"/>
                </a:ext>
              </a:extLst>
            </p:cNvPr>
            <p:cNvSpPr txBox="1"/>
            <p:nvPr/>
          </p:nvSpPr>
          <p:spPr>
            <a:xfrm>
              <a:off x="8044447"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2" name="Google Shape;1958;p69">
              <a:extLst>
                <a:ext uri="{FF2B5EF4-FFF2-40B4-BE49-F238E27FC236}">
                  <a16:creationId xmlns:a16="http://schemas.microsoft.com/office/drawing/2014/main" id="{B1730032-344A-4AC2-DA19-8F2A4C17221B}"/>
                </a:ext>
              </a:extLst>
            </p:cNvPr>
            <p:cNvSpPr txBox="1"/>
            <p:nvPr/>
          </p:nvSpPr>
          <p:spPr>
            <a:xfrm>
              <a:off x="8034189"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3" name="Google Shape;1959;p69">
              <a:extLst>
                <a:ext uri="{FF2B5EF4-FFF2-40B4-BE49-F238E27FC236}">
                  <a16:creationId xmlns:a16="http://schemas.microsoft.com/office/drawing/2014/main" id="{67BA4ED5-E15F-275C-CC78-1FC594D64865}"/>
                </a:ext>
              </a:extLst>
            </p:cNvPr>
            <p:cNvSpPr txBox="1"/>
            <p:nvPr/>
          </p:nvSpPr>
          <p:spPr>
            <a:xfrm>
              <a:off x="8024163"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4" name="Google Shape;1960;p69">
              <a:extLst>
                <a:ext uri="{FF2B5EF4-FFF2-40B4-BE49-F238E27FC236}">
                  <a16:creationId xmlns:a16="http://schemas.microsoft.com/office/drawing/2014/main" id="{4D189B92-9887-DBC7-311C-4983D9BFF4C7}"/>
                </a:ext>
              </a:extLst>
            </p:cNvPr>
            <p:cNvSpPr txBox="1"/>
            <p:nvPr/>
          </p:nvSpPr>
          <p:spPr>
            <a:xfrm>
              <a:off x="8007312"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5" name="Google Shape;1961;p69">
              <a:extLst>
                <a:ext uri="{FF2B5EF4-FFF2-40B4-BE49-F238E27FC236}">
                  <a16:creationId xmlns:a16="http://schemas.microsoft.com/office/drawing/2014/main" id="{B85AB0B1-AE87-A008-628A-86CB759EDC59}"/>
                </a:ext>
              </a:extLst>
            </p:cNvPr>
            <p:cNvSpPr txBox="1"/>
            <p:nvPr/>
          </p:nvSpPr>
          <p:spPr>
            <a:xfrm>
              <a:off x="7992784"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6" name="Google Shape;1962;p69">
              <a:extLst>
                <a:ext uri="{FF2B5EF4-FFF2-40B4-BE49-F238E27FC236}">
                  <a16:creationId xmlns:a16="http://schemas.microsoft.com/office/drawing/2014/main" id="{51A3EADF-CBFB-E4A8-95D2-9A1996B362EA}"/>
                </a:ext>
              </a:extLst>
            </p:cNvPr>
            <p:cNvSpPr txBox="1"/>
            <p:nvPr/>
          </p:nvSpPr>
          <p:spPr>
            <a:xfrm>
              <a:off x="7952727"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7" name="Google Shape;1963;p69">
              <a:extLst>
                <a:ext uri="{FF2B5EF4-FFF2-40B4-BE49-F238E27FC236}">
                  <a16:creationId xmlns:a16="http://schemas.microsoft.com/office/drawing/2014/main" id="{7807A091-9F33-943D-E2D0-FF693B3435F5}"/>
                </a:ext>
              </a:extLst>
            </p:cNvPr>
            <p:cNvSpPr txBox="1"/>
            <p:nvPr/>
          </p:nvSpPr>
          <p:spPr>
            <a:xfrm>
              <a:off x="7939743"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8" name="Google Shape;1964;p69">
              <a:extLst>
                <a:ext uri="{FF2B5EF4-FFF2-40B4-BE49-F238E27FC236}">
                  <a16:creationId xmlns:a16="http://schemas.microsoft.com/office/drawing/2014/main" id="{3F252D2E-D0FA-4326-BA7F-571C26C6F0BB}"/>
                </a:ext>
              </a:extLst>
            </p:cNvPr>
            <p:cNvSpPr txBox="1"/>
            <p:nvPr/>
          </p:nvSpPr>
          <p:spPr>
            <a:xfrm>
              <a:off x="7915138"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79" name="Google Shape;1965;p69">
              <a:extLst>
                <a:ext uri="{FF2B5EF4-FFF2-40B4-BE49-F238E27FC236}">
                  <a16:creationId xmlns:a16="http://schemas.microsoft.com/office/drawing/2014/main" id="{31CA4FA0-08C7-73BE-D96F-110EEFBE1DEE}"/>
                </a:ext>
              </a:extLst>
            </p:cNvPr>
            <p:cNvSpPr txBox="1"/>
            <p:nvPr/>
          </p:nvSpPr>
          <p:spPr>
            <a:xfrm>
              <a:off x="7926862"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0" name="Google Shape;1966;p69">
              <a:extLst>
                <a:ext uri="{FF2B5EF4-FFF2-40B4-BE49-F238E27FC236}">
                  <a16:creationId xmlns:a16="http://schemas.microsoft.com/office/drawing/2014/main" id="{9335E441-264E-D8D1-E828-4DFECC6A464E}"/>
                </a:ext>
              </a:extLst>
            </p:cNvPr>
            <p:cNvSpPr txBox="1"/>
            <p:nvPr/>
          </p:nvSpPr>
          <p:spPr>
            <a:xfrm>
              <a:off x="7893598"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1" name="Google Shape;1967;p69">
              <a:extLst>
                <a:ext uri="{FF2B5EF4-FFF2-40B4-BE49-F238E27FC236}">
                  <a16:creationId xmlns:a16="http://schemas.microsoft.com/office/drawing/2014/main" id="{5D6D0193-38C4-578D-970A-AB84CBF52933}"/>
                </a:ext>
              </a:extLst>
            </p:cNvPr>
            <p:cNvSpPr txBox="1"/>
            <p:nvPr/>
          </p:nvSpPr>
          <p:spPr>
            <a:xfrm>
              <a:off x="7881010"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2" name="Google Shape;1968;p69">
              <a:extLst>
                <a:ext uri="{FF2B5EF4-FFF2-40B4-BE49-F238E27FC236}">
                  <a16:creationId xmlns:a16="http://schemas.microsoft.com/office/drawing/2014/main" id="{EBC0F945-63F6-7E12-901A-238D5ABE1501}"/>
                </a:ext>
              </a:extLst>
            </p:cNvPr>
            <p:cNvSpPr txBox="1"/>
            <p:nvPr/>
          </p:nvSpPr>
          <p:spPr>
            <a:xfrm>
              <a:off x="7868886"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3" name="Google Shape;1969;p69">
              <a:extLst>
                <a:ext uri="{FF2B5EF4-FFF2-40B4-BE49-F238E27FC236}">
                  <a16:creationId xmlns:a16="http://schemas.microsoft.com/office/drawing/2014/main" id="{3F3FA964-E4C9-0743-894C-B5396A6CAC77}"/>
                </a:ext>
              </a:extLst>
            </p:cNvPr>
            <p:cNvSpPr txBox="1"/>
            <p:nvPr/>
          </p:nvSpPr>
          <p:spPr>
            <a:xfrm>
              <a:off x="7847820"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4" name="Google Shape;1970;p69">
              <a:extLst>
                <a:ext uri="{FF2B5EF4-FFF2-40B4-BE49-F238E27FC236}">
                  <a16:creationId xmlns:a16="http://schemas.microsoft.com/office/drawing/2014/main" id="{0036F32B-30AE-047C-CB5B-D6DDB5A22A5D}"/>
                </a:ext>
              </a:extLst>
            </p:cNvPr>
            <p:cNvSpPr txBox="1"/>
            <p:nvPr/>
          </p:nvSpPr>
          <p:spPr>
            <a:xfrm>
              <a:off x="7686623"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5" name="Google Shape;1971;p69">
              <a:extLst>
                <a:ext uri="{FF2B5EF4-FFF2-40B4-BE49-F238E27FC236}">
                  <a16:creationId xmlns:a16="http://schemas.microsoft.com/office/drawing/2014/main" id="{527F07A9-3D7F-D1E8-3A17-3EBA87E54E72}"/>
                </a:ext>
              </a:extLst>
            </p:cNvPr>
            <p:cNvSpPr txBox="1"/>
            <p:nvPr/>
          </p:nvSpPr>
          <p:spPr>
            <a:xfrm>
              <a:off x="7701613"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6" name="Google Shape;1972;p69">
              <a:extLst>
                <a:ext uri="{FF2B5EF4-FFF2-40B4-BE49-F238E27FC236}">
                  <a16:creationId xmlns:a16="http://schemas.microsoft.com/office/drawing/2014/main" id="{576A4D50-007B-6D84-24C5-DCED8317AC67}"/>
                </a:ext>
              </a:extLst>
            </p:cNvPr>
            <p:cNvSpPr txBox="1"/>
            <p:nvPr/>
          </p:nvSpPr>
          <p:spPr>
            <a:xfrm>
              <a:off x="7713322" y="30439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7" name="Google Shape;1973;p69">
              <a:extLst>
                <a:ext uri="{FF2B5EF4-FFF2-40B4-BE49-F238E27FC236}">
                  <a16:creationId xmlns:a16="http://schemas.microsoft.com/office/drawing/2014/main" id="{FA1D6F8A-335F-73AD-76ED-85065D3D1BF2}"/>
                </a:ext>
              </a:extLst>
            </p:cNvPr>
            <p:cNvSpPr txBox="1"/>
            <p:nvPr/>
          </p:nvSpPr>
          <p:spPr>
            <a:xfrm>
              <a:off x="7742891" y="30470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8" name="Google Shape;1974;p69">
              <a:extLst>
                <a:ext uri="{FF2B5EF4-FFF2-40B4-BE49-F238E27FC236}">
                  <a16:creationId xmlns:a16="http://schemas.microsoft.com/office/drawing/2014/main" id="{214D71CE-F27D-EC66-F820-51F8EC5BAD27}"/>
                </a:ext>
              </a:extLst>
            </p:cNvPr>
            <p:cNvSpPr txBox="1"/>
            <p:nvPr/>
          </p:nvSpPr>
          <p:spPr>
            <a:xfrm>
              <a:off x="7757984"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89" name="Google Shape;1975;p69">
              <a:extLst>
                <a:ext uri="{FF2B5EF4-FFF2-40B4-BE49-F238E27FC236}">
                  <a16:creationId xmlns:a16="http://schemas.microsoft.com/office/drawing/2014/main" id="{95341E15-87EF-965F-0516-1ADDF123C6A6}"/>
                </a:ext>
              </a:extLst>
            </p:cNvPr>
            <p:cNvSpPr txBox="1"/>
            <p:nvPr/>
          </p:nvSpPr>
          <p:spPr>
            <a:xfrm>
              <a:off x="7768505"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0" name="Google Shape;1976;p69">
              <a:extLst>
                <a:ext uri="{FF2B5EF4-FFF2-40B4-BE49-F238E27FC236}">
                  <a16:creationId xmlns:a16="http://schemas.microsoft.com/office/drawing/2014/main" id="{DFA7F529-97CC-465C-B759-5FE2047D68CF}"/>
                </a:ext>
              </a:extLst>
            </p:cNvPr>
            <p:cNvSpPr txBox="1"/>
            <p:nvPr/>
          </p:nvSpPr>
          <p:spPr>
            <a:xfrm>
              <a:off x="7810583" y="304611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1" name="Google Shape;1977;p69">
              <a:extLst>
                <a:ext uri="{FF2B5EF4-FFF2-40B4-BE49-F238E27FC236}">
                  <a16:creationId xmlns:a16="http://schemas.microsoft.com/office/drawing/2014/main" id="{00E25698-9209-1B59-3247-E0A622451635}"/>
                </a:ext>
              </a:extLst>
            </p:cNvPr>
            <p:cNvSpPr txBox="1"/>
            <p:nvPr/>
          </p:nvSpPr>
          <p:spPr>
            <a:xfrm>
              <a:off x="7826591" y="30438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2" name="Google Shape;1978;p69">
              <a:extLst>
                <a:ext uri="{FF2B5EF4-FFF2-40B4-BE49-F238E27FC236}">
                  <a16:creationId xmlns:a16="http://schemas.microsoft.com/office/drawing/2014/main" id="{677B2215-7B42-52D4-072C-C5D15D4D2B69}"/>
                </a:ext>
              </a:extLst>
            </p:cNvPr>
            <p:cNvSpPr txBox="1"/>
            <p:nvPr/>
          </p:nvSpPr>
          <p:spPr>
            <a:xfrm>
              <a:off x="7832583" y="30455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3" name="Google Shape;1979;p69">
              <a:extLst>
                <a:ext uri="{FF2B5EF4-FFF2-40B4-BE49-F238E27FC236}">
                  <a16:creationId xmlns:a16="http://schemas.microsoft.com/office/drawing/2014/main" id="{9360689E-DB22-91D9-FA58-C85136E59A21}"/>
                </a:ext>
              </a:extLst>
            </p:cNvPr>
            <p:cNvSpPr txBox="1"/>
            <p:nvPr/>
          </p:nvSpPr>
          <p:spPr>
            <a:xfrm>
              <a:off x="7669192" y="30876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4" name="Google Shape;1980;p69">
              <a:extLst>
                <a:ext uri="{FF2B5EF4-FFF2-40B4-BE49-F238E27FC236}">
                  <a16:creationId xmlns:a16="http://schemas.microsoft.com/office/drawing/2014/main" id="{9D7EC00C-0DB0-737D-9101-95D6CAA8C4F0}"/>
                </a:ext>
              </a:extLst>
            </p:cNvPr>
            <p:cNvSpPr txBox="1"/>
            <p:nvPr/>
          </p:nvSpPr>
          <p:spPr>
            <a:xfrm>
              <a:off x="7651386"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5" name="Google Shape;1981;p69">
              <a:extLst>
                <a:ext uri="{FF2B5EF4-FFF2-40B4-BE49-F238E27FC236}">
                  <a16:creationId xmlns:a16="http://schemas.microsoft.com/office/drawing/2014/main" id="{7109AC7C-0BB0-A8A4-1AD8-A370C0B0B998}"/>
                </a:ext>
              </a:extLst>
            </p:cNvPr>
            <p:cNvSpPr txBox="1"/>
            <p:nvPr/>
          </p:nvSpPr>
          <p:spPr>
            <a:xfrm>
              <a:off x="7640590"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6" name="Google Shape;1982;p69">
              <a:extLst>
                <a:ext uri="{FF2B5EF4-FFF2-40B4-BE49-F238E27FC236}">
                  <a16:creationId xmlns:a16="http://schemas.microsoft.com/office/drawing/2014/main" id="{BFC709CB-CE89-F0A3-D42C-92D39ADE6760}"/>
                </a:ext>
              </a:extLst>
            </p:cNvPr>
            <p:cNvSpPr txBox="1"/>
            <p:nvPr/>
          </p:nvSpPr>
          <p:spPr>
            <a:xfrm>
              <a:off x="7622753"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7" name="Google Shape;1983;p69">
              <a:extLst>
                <a:ext uri="{FF2B5EF4-FFF2-40B4-BE49-F238E27FC236}">
                  <a16:creationId xmlns:a16="http://schemas.microsoft.com/office/drawing/2014/main" id="{8E87879A-31FA-3B0F-1003-E3B99DE028DC}"/>
                </a:ext>
              </a:extLst>
            </p:cNvPr>
            <p:cNvSpPr txBox="1"/>
            <p:nvPr/>
          </p:nvSpPr>
          <p:spPr>
            <a:xfrm>
              <a:off x="7611515" y="30876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8" name="Google Shape;1984;p69">
              <a:extLst>
                <a:ext uri="{FF2B5EF4-FFF2-40B4-BE49-F238E27FC236}">
                  <a16:creationId xmlns:a16="http://schemas.microsoft.com/office/drawing/2014/main" id="{0A887DD5-FB5F-80AC-C0ED-3ABE9278D206}"/>
                </a:ext>
              </a:extLst>
            </p:cNvPr>
            <p:cNvSpPr txBox="1"/>
            <p:nvPr/>
          </p:nvSpPr>
          <p:spPr>
            <a:xfrm>
              <a:off x="7584680"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199" name="Google Shape;1985;p69">
              <a:extLst>
                <a:ext uri="{FF2B5EF4-FFF2-40B4-BE49-F238E27FC236}">
                  <a16:creationId xmlns:a16="http://schemas.microsoft.com/office/drawing/2014/main" id="{7736302B-F71F-B90B-F870-C0DB542104D0}"/>
                </a:ext>
              </a:extLst>
            </p:cNvPr>
            <p:cNvSpPr txBox="1"/>
            <p:nvPr/>
          </p:nvSpPr>
          <p:spPr>
            <a:xfrm>
              <a:off x="7571743"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0" name="Google Shape;1986;p69">
              <a:extLst>
                <a:ext uri="{FF2B5EF4-FFF2-40B4-BE49-F238E27FC236}">
                  <a16:creationId xmlns:a16="http://schemas.microsoft.com/office/drawing/2014/main" id="{5B381AD1-4DCB-4956-A9D5-46094EE41569}"/>
                </a:ext>
              </a:extLst>
            </p:cNvPr>
            <p:cNvSpPr txBox="1"/>
            <p:nvPr/>
          </p:nvSpPr>
          <p:spPr>
            <a:xfrm>
              <a:off x="7554523"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1" name="Google Shape;1987;p69">
              <a:extLst>
                <a:ext uri="{FF2B5EF4-FFF2-40B4-BE49-F238E27FC236}">
                  <a16:creationId xmlns:a16="http://schemas.microsoft.com/office/drawing/2014/main" id="{45599B1D-6337-2338-7D7C-472742A23853}"/>
                </a:ext>
              </a:extLst>
            </p:cNvPr>
            <p:cNvSpPr txBox="1"/>
            <p:nvPr/>
          </p:nvSpPr>
          <p:spPr>
            <a:xfrm>
              <a:off x="7495861" y="30867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2" name="Google Shape;1988;p69">
              <a:extLst>
                <a:ext uri="{FF2B5EF4-FFF2-40B4-BE49-F238E27FC236}">
                  <a16:creationId xmlns:a16="http://schemas.microsoft.com/office/drawing/2014/main" id="{D0F4A747-41A2-5AFE-64A2-33E1B9DFAEEE}"/>
                </a:ext>
              </a:extLst>
            </p:cNvPr>
            <p:cNvSpPr txBox="1"/>
            <p:nvPr/>
          </p:nvSpPr>
          <p:spPr>
            <a:xfrm>
              <a:off x="7484715"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3" name="Google Shape;1989;p69">
              <a:extLst>
                <a:ext uri="{FF2B5EF4-FFF2-40B4-BE49-F238E27FC236}">
                  <a16:creationId xmlns:a16="http://schemas.microsoft.com/office/drawing/2014/main" id="{D491A872-EE77-7B4A-36BA-D96E050480E5}"/>
                </a:ext>
              </a:extLst>
            </p:cNvPr>
            <p:cNvSpPr txBox="1"/>
            <p:nvPr/>
          </p:nvSpPr>
          <p:spPr>
            <a:xfrm>
              <a:off x="7468727"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4" name="Google Shape;1990;p69">
              <a:extLst>
                <a:ext uri="{FF2B5EF4-FFF2-40B4-BE49-F238E27FC236}">
                  <a16:creationId xmlns:a16="http://schemas.microsoft.com/office/drawing/2014/main" id="{12DFB587-0C63-E559-06A3-183A6DE1D525}"/>
                </a:ext>
              </a:extLst>
            </p:cNvPr>
            <p:cNvSpPr txBox="1"/>
            <p:nvPr/>
          </p:nvSpPr>
          <p:spPr>
            <a:xfrm>
              <a:off x="7433215"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5" name="Google Shape;1991;p69">
              <a:extLst>
                <a:ext uri="{FF2B5EF4-FFF2-40B4-BE49-F238E27FC236}">
                  <a16:creationId xmlns:a16="http://schemas.microsoft.com/office/drawing/2014/main" id="{06D3D8C4-1ED6-D39B-C831-E57D9F24F6B9}"/>
                </a:ext>
              </a:extLst>
            </p:cNvPr>
            <p:cNvSpPr txBox="1"/>
            <p:nvPr/>
          </p:nvSpPr>
          <p:spPr>
            <a:xfrm>
              <a:off x="7451777"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6" name="Google Shape;1992;p69">
              <a:extLst>
                <a:ext uri="{FF2B5EF4-FFF2-40B4-BE49-F238E27FC236}">
                  <a16:creationId xmlns:a16="http://schemas.microsoft.com/office/drawing/2014/main" id="{D65141CF-2272-2AA2-EA87-BCDC2FD03273}"/>
                </a:ext>
              </a:extLst>
            </p:cNvPr>
            <p:cNvSpPr txBox="1"/>
            <p:nvPr/>
          </p:nvSpPr>
          <p:spPr>
            <a:xfrm>
              <a:off x="7459182" y="30859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7" name="Google Shape;1993;p69">
              <a:extLst>
                <a:ext uri="{FF2B5EF4-FFF2-40B4-BE49-F238E27FC236}">
                  <a16:creationId xmlns:a16="http://schemas.microsoft.com/office/drawing/2014/main" id="{06C183EA-6ABA-39C0-249D-00F82E286383}"/>
                </a:ext>
              </a:extLst>
            </p:cNvPr>
            <p:cNvSpPr txBox="1"/>
            <p:nvPr/>
          </p:nvSpPr>
          <p:spPr>
            <a:xfrm>
              <a:off x="7408724"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8" name="Google Shape;1994;p69">
              <a:extLst>
                <a:ext uri="{FF2B5EF4-FFF2-40B4-BE49-F238E27FC236}">
                  <a16:creationId xmlns:a16="http://schemas.microsoft.com/office/drawing/2014/main" id="{461D8B3B-07CC-AB3B-8C3D-D31BF327C4C5}"/>
                </a:ext>
              </a:extLst>
            </p:cNvPr>
            <p:cNvSpPr txBox="1"/>
            <p:nvPr/>
          </p:nvSpPr>
          <p:spPr>
            <a:xfrm>
              <a:off x="7399099"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09" name="Google Shape;1995;p69">
              <a:extLst>
                <a:ext uri="{FF2B5EF4-FFF2-40B4-BE49-F238E27FC236}">
                  <a16:creationId xmlns:a16="http://schemas.microsoft.com/office/drawing/2014/main" id="{7F074E9B-0932-B203-2C2A-70AC5725F3A9}"/>
                </a:ext>
              </a:extLst>
            </p:cNvPr>
            <p:cNvSpPr txBox="1"/>
            <p:nvPr/>
          </p:nvSpPr>
          <p:spPr>
            <a:xfrm>
              <a:off x="7392268"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0" name="Google Shape;1996;p69">
              <a:extLst>
                <a:ext uri="{FF2B5EF4-FFF2-40B4-BE49-F238E27FC236}">
                  <a16:creationId xmlns:a16="http://schemas.microsoft.com/office/drawing/2014/main" id="{8EF8B255-701E-69DD-765A-AB075833A65C}"/>
                </a:ext>
              </a:extLst>
            </p:cNvPr>
            <p:cNvSpPr txBox="1"/>
            <p:nvPr/>
          </p:nvSpPr>
          <p:spPr>
            <a:xfrm>
              <a:off x="7372207"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1" name="Google Shape;1997;p69">
              <a:extLst>
                <a:ext uri="{FF2B5EF4-FFF2-40B4-BE49-F238E27FC236}">
                  <a16:creationId xmlns:a16="http://schemas.microsoft.com/office/drawing/2014/main" id="{33EAB67F-ACBF-512B-9688-0811C8C0BAC1}"/>
                </a:ext>
              </a:extLst>
            </p:cNvPr>
            <p:cNvSpPr txBox="1"/>
            <p:nvPr/>
          </p:nvSpPr>
          <p:spPr>
            <a:xfrm>
              <a:off x="7348624"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2" name="Google Shape;1998;p69">
              <a:extLst>
                <a:ext uri="{FF2B5EF4-FFF2-40B4-BE49-F238E27FC236}">
                  <a16:creationId xmlns:a16="http://schemas.microsoft.com/office/drawing/2014/main" id="{CDB3C6A1-DB51-EBE6-A582-D86AB4F23226}"/>
                </a:ext>
              </a:extLst>
            </p:cNvPr>
            <p:cNvSpPr txBox="1"/>
            <p:nvPr/>
          </p:nvSpPr>
          <p:spPr>
            <a:xfrm>
              <a:off x="7319311"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3" name="Google Shape;1999;p69">
              <a:extLst>
                <a:ext uri="{FF2B5EF4-FFF2-40B4-BE49-F238E27FC236}">
                  <a16:creationId xmlns:a16="http://schemas.microsoft.com/office/drawing/2014/main" id="{FE7F26EA-E066-FE5E-7F44-4715A02E3C5C}"/>
                </a:ext>
              </a:extLst>
            </p:cNvPr>
            <p:cNvSpPr txBox="1"/>
            <p:nvPr/>
          </p:nvSpPr>
          <p:spPr>
            <a:xfrm>
              <a:off x="7282732"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4" name="Google Shape;2000;p69">
              <a:extLst>
                <a:ext uri="{FF2B5EF4-FFF2-40B4-BE49-F238E27FC236}">
                  <a16:creationId xmlns:a16="http://schemas.microsoft.com/office/drawing/2014/main" id="{4B853069-3BB1-85C3-CA5D-BF8FCDB47B35}"/>
                </a:ext>
              </a:extLst>
            </p:cNvPr>
            <p:cNvSpPr txBox="1"/>
            <p:nvPr/>
          </p:nvSpPr>
          <p:spPr>
            <a:xfrm>
              <a:off x="7268255" y="30903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5" name="Google Shape;2001;p69">
              <a:extLst>
                <a:ext uri="{FF2B5EF4-FFF2-40B4-BE49-F238E27FC236}">
                  <a16:creationId xmlns:a16="http://schemas.microsoft.com/office/drawing/2014/main" id="{7FDF435F-8DF1-0842-6593-76E91135B103}"/>
                </a:ext>
              </a:extLst>
            </p:cNvPr>
            <p:cNvSpPr txBox="1"/>
            <p:nvPr/>
          </p:nvSpPr>
          <p:spPr>
            <a:xfrm>
              <a:off x="7239795" y="309226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6" name="Google Shape;2002;p69">
              <a:extLst>
                <a:ext uri="{FF2B5EF4-FFF2-40B4-BE49-F238E27FC236}">
                  <a16:creationId xmlns:a16="http://schemas.microsoft.com/office/drawing/2014/main" id="{579A8881-BC51-8950-29B8-D10916079CC2}"/>
                </a:ext>
              </a:extLst>
            </p:cNvPr>
            <p:cNvSpPr txBox="1"/>
            <p:nvPr/>
          </p:nvSpPr>
          <p:spPr>
            <a:xfrm>
              <a:off x="7030505"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7" name="Google Shape;2003;p69">
              <a:extLst>
                <a:ext uri="{FF2B5EF4-FFF2-40B4-BE49-F238E27FC236}">
                  <a16:creationId xmlns:a16="http://schemas.microsoft.com/office/drawing/2014/main" id="{A90F2C44-725A-AC45-276F-39E93EBB71A5}"/>
                </a:ext>
              </a:extLst>
            </p:cNvPr>
            <p:cNvSpPr txBox="1"/>
            <p:nvPr/>
          </p:nvSpPr>
          <p:spPr>
            <a:xfrm>
              <a:off x="7045329"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8" name="Google Shape;2004;p69">
              <a:extLst>
                <a:ext uri="{FF2B5EF4-FFF2-40B4-BE49-F238E27FC236}">
                  <a16:creationId xmlns:a16="http://schemas.microsoft.com/office/drawing/2014/main" id="{88B27650-23D1-7443-CD1F-AA6E3DC64A69}"/>
                </a:ext>
              </a:extLst>
            </p:cNvPr>
            <p:cNvSpPr txBox="1"/>
            <p:nvPr/>
          </p:nvSpPr>
          <p:spPr>
            <a:xfrm>
              <a:off x="7059615"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19" name="Google Shape;2005;p69">
              <a:extLst>
                <a:ext uri="{FF2B5EF4-FFF2-40B4-BE49-F238E27FC236}">
                  <a16:creationId xmlns:a16="http://schemas.microsoft.com/office/drawing/2014/main" id="{B0973A41-400F-C1C3-DD57-6080CBB6AFFB}"/>
                </a:ext>
              </a:extLst>
            </p:cNvPr>
            <p:cNvSpPr txBox="1"/>
            <p:nvPr/>
          </p:nvSpPr>
          <p:spPr>
            <a:xfrm>
              <a:off x="7076263"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0" name="Google Shape;2006;p69">
              <a:extLst>
                <a:ext uri="{FF2B5EF4-FFF2-40B4-BE49-F238E27FC236}">
                  <a16:creationId xmlns:a16="http://schemas.microsoft.com/office/drawing/2014/main" id="{81B20E29-7B91-1B96-B950-25D204DE7569}"/>
                </a:ext>
              </a:extLst>
            </p:cNvPr>
            <p:cNvSpPr txBox="1"/>
            <p:nvPr/>
          </p:nvSpPr>
          <p:spPr>
            <a:xfrm>
              <a:off x="7106546" y="309052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1" name="Google Shape;2007;p69">
              <a:extLst>
                <a:ext uri="{FF2B5EF4-FFF2-40B4-BE49-F238E27FC236}">
                  <a16:creationId xmlns:a16="http://schemas.microsoft.com/office/drawing/2014/main" id="{2A0C2EB5-6E6B-581D-9F0F-84CBB7902E26}"/>
                </a:ext>
              </a:extLst>
            </p:cNvPr>
            <p:cNvSpPr txBox="1"/>
            <p:nvPr/>
          </p:nvSpPr>
          <p:spPr>
            <a:xfrm>
              <a:off x="7119224"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2" name="Google Shape;2008;p69">
              <a:extLst>
                <a:ext uri="{FF2B5EF4-FFF2-40B4-BE49-F238E27FC236}">
                  <a16:creationId xmlns:a16="http://schemas.microsoft.com/office/drawing/2014/main" id="{B45513E1-01D4-F55F-8EB6-12F1F6D2AEDC}"/>
                </a:ext>
              </a:extLst>
            </p:cNvPr>
            <p:cNvSpPr txBox="1"/>
            <p:nvPr/>
          </p:nvSpPr>
          <p:spPr>
            <a:xfrm>
              <a:off x="7124541"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3" name="Google Shape;2009;p69">
              <a:extLst>
                <a:ext uri="{FF2B5EF4-FFF2-40B4-BE49-F238E27FC236}">
                  <a16:creationId xmlns:a16="http://schemas.microsoft.com/office/drawing/2014/main" id="{84D8901B-0C6B-EBC3-2AFC-CA8A3E2536AA}"/>
                </a:ext>
              </a:extLst>
            </p:cNvPr>
            <p:cNvSpPr txBox="1"/>
            <p:nvPr/>
          </p:nvSpPr>
          <p:spPr>
            <a:xfrm>
              <a:off x="7141156"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4" name="Google Shape;2010;p69">
              <a:extLst>
                <a:ext uri="{FF2B5EF4-FFF2-40B4-BE49-F238E27FC236}">
                  <a16:creationId xmlns:a16="http://schemas.microsoft.com/office/drawing/2014/main" id="{18207E48-03C7-91C2-F79C-3E76DB1C23D5}"/>
                </a:ext>
              </a:extLst>
            </p:cNvPr>
            <p:cNvSpPr txBox="1"/>
            <p:nvPr/>
          </p:nvSpPr>
          <p:spPr>
            <a:xfrm>
              <a:off x="7154131" y="30890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5" name="Google Shape;2011;p69">
              <a:extLst>
                <a:ext uri="{FF2B5EF4-FFF2-40B4-BE49-F238E27FC236}">
                  <a16:creationId xmlns:a16="http://schemas.microsoft.com/office/drawing/2014/main" id="{A10530B0-2716-3817-B83C-66F34BDE1C4E}"/>
                </a:ext>
              </a:extLst>
            </p:cNvPr>
            <p:cNvSpPr txBox="1"/>
            <p:nvPr/>
          </p:nvSpPr>
          <p:spPr>
            <a:xfrm>
              <a:off x="7179189" y="309226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6" name="Google Shape;2012;p69">
              <a:extLst>
                <a:ext uri="{FF2B5EF4-FFF2-40B4-BE49-F238E27FC236}">
                  <a16:creationId xmlns:a16="http://schemas.microsoft.com/office/drawing/2014/main" id="{051C3D1B-0518-A011-A72A-A2225CDECB96}"/>
                </a:ext>
              </a:extLst>
            </p:cNvPr>
            <p:cNvSpPr txBox="1"/>
            <p:nvPr/>
          </p:nvSpPr>
          <p:spPr>
            <a:xfrm>
              <a:off x="6925834" y="31024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7" name="Google Shape;2013;p69">
              <a:extLst>
                <a:ext uri="{FF2B5EF4-FFF2-40B4-BE49-F238E27FC236}">
                  <a16:creationId xmlns:a16="http://schemas.microsoft.com/office/drawing/2014/main" id="{DF669840-06C9-E15F-A48E-FC41AACCBA8C}"/>
                </a:ext>
              </a:extLst>
            </p:cNvPr>
            <p:cNvSpPr txBox="1"/>
            <p:nvPr/>
          </p:nvSpPr>
          <p:spPr>
            <a:xfrm>
              <a:off x="6870166" y="30992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8" name="Google Shape;2014;p69">
              <a:extLst>
                <a:ext uri="{FF2B5EF4-FFF2-40B4-BE49-F238E27FC236}">
                  <a16:creationId xmlns:a16="http://schemas.microsoft.com/office/drawing/2014/main" id="{4D7DFBDA-0751-61B1-EEFC-FD0479C3FEF5}"/>
                </a:ext>
              </a:extLst>
            </p:cNvPr>
            <p:cNvSpPr txBox="1"/>
            <p:nvPr/>
          </p:nvSpPr>
          <p:spPr>
            <a:xfrm>
              <a:off x="6843626" y="30992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29" name="Google Shape;2015;p69">
              <a:extLst>
                <a:ext uri="{FF2B5EF4-FFF2-40B4-BE49-F238E27FC236}">
                  <a16:creationId xmlns:a16="http://schemas.microsoft.com/office/drawing/2014/main" id="{7810F4A7-9C26-B196-D9E9-7B3B87B2ED86}"/>
                </a:ext>
              </a:extLst>
            </p:cNvPr>
            <p:cNvSpPr txBox="1"/>
            <p:nvPr/>
          </p:nvSpPr>
          <p:spPr>
            <a:xfrm>
              <a:off x="6810244" y="309610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0" name="Google Shape;2016;p69">
              <a:extLst>
                <a:ext uri="{FF2B5EF4-FFF2-40B4-BE49-F238E27FC236}">
                  <a16:creationId xmlns:a16="http://schemas.microsoft.com/office/drawing/2014/main" id="{CBA61B72-CEFB-F93D-B82A-CF914C5D157D}"/>
                </a:ext>
              </a:extLst>
            </p:cNvPr>
            <p:cNvSpPr txBox="1"/>
            <p:nvPr/>
          </p:nvSpPr>
          <p:spPr>
            <a:xfrm>
              <a:off x="6785108" y="30992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1" name="Google Shape;2017;p69">
              <a:extLst>
                <a:ext uri="{FF2B5EF4-FFF2-40B4-BE49-F238E27FC236}">
                  <a16:creationId xmlns:a16="http://schemas.microsoft.com/office/drawing/2014/main" id="{93B662E1-D7E1-DFCC-F17C-69AC33A95FBB}"/>
                </a:ext>
              </a:extLst>
            </p:cNvPr>
            <p:cNvSpPr txBox="1"/>
            <p:nvPr/>
          </p:nvSpPr>
          <p:spPr>
            <a:xfrm>
              <a:off x="6638689"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2" name="Google Shape;2018;p69">
              <a:extLst>
                <a:ext uri="{FF2B5EF4-FFF2-40B4-BE49-F238E27FC236}">
                  <a16:creationId xmlns:a16="http://schemas.microsoft.com/office/drawing/2014/main" id="{5627FD29-699A-0F57-96FE-4151E490B07D}"/>
                </a:ext>
              </a:extLst>
            </p:cNvPr>
            <p:cNvSpPr txBox="1"/>
            <p:nvPr/>
          </p:nvSpPr>
          <p:spPr>
            <a:xfrm>
              <a:off x="6675213" y="310880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3" name="Google Shape;2019;p69">
              <a:extLst>
                <a:ext uri="{FF2B5EF4-FFF2-40B4-BE49-F238E27FC236}">
                  <a16:creationId xmlns:a16="http://schemas.microsoft.com/office/drawing/2014/main" id="{967371E7-9D45-DA57-EFCA-94A3FC5702CF}"/>
                </a:ext>
              </a:extLst>
            </p:cNvPr>
            <p:cNvSpPr txBox="1"/>
            <p:nvPr/>
          </p:nvSpPr>
          <p:spPr>
            <a:xfrm>
              <a:off x="6720640"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4" name="Google Shape;2020;p69">
              <a:extLst>
                <a:ext uri="{FF2B5EF4-FFF2-40B4-BE49-F238E27FC236}">
                  <a16:creationId xmlns:a16="http://schemas.microsoft.com/office/drawing/2014/main" id="{B02AB5AB-AE1A-E1E6-9E40-D7AB591AFB5B}"/>
                </a:ext>
              </a:extLst>
            </p:cNvPr>
            <p:cNvSpPr txBox="1"/>
            <p:nvPr/>
          </p:nvSpPr>
          <p:spPr>
            <a:xfrm>
              <a:off x="6732312" y="310939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5" name="Google Shape;2021;p69">
              <a:extLst>
                <a:ext uri="{FF2B5EF4-FFF2-40B4-BE49-F238E27FC236}">
                  <a16:creationId xmlns:a16="http://schemas.microsoft.com/office/drawing/2014/main" id="{41EBC1D0-22BF-D13A-9E2A-9B7A536A36ED}"/>
                </a:ext>
              </a:extLst>
            </p:cNvPr>
            <p:cNvSpPr txBox="1"/>
            <p:nvPr/>
          </p:nvSpPr>
          <p:spPr>
            <a:xfrm>
              <a:off x="6748308"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6" name="Google Shape;2022;p69">
              <a:extLst>
                <a:ext uri="{FF2B5EF4-FFF2-40B4-BE49-F238E27FC236}">
                  <a16:creationId xmlns:a16="http://schemas.microsoft.com/office/drawing/2014/main" id="{E0970D67-2290-D342-DD69-C7E235CFB5F7}"/>
                </a:ext>
              </a:extLst>
            </p:cNvPr>
            <p:cNvSpPr txBox="1"/>
            <p:nvPr/>
          </p:nvSpPr>
          <p:spPr>
            <a:xfrm>
              <a:off x="6754502"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7" name="Google Shape;2023;p69">
              <a:extLst>
                <a:ext uri="{FF2B5EF4-FFF2-40B4-BE49-F238E27FC236}">
                  <a16:creationId xmlns:a16="http://schemas.microsoft.com/office/drawing/2014/main" id="{4D19389E-B0A3-2AB8-3441-38153D512D3D}"/>
                </a:ext>
              </a:extLst>
            </p:cNvPr>
            <p:cNvSpPr txBox="1"/>
            <p:nvPr/>
          </p:nvSpPr>
          <p:spPr>
            <a:xfrm>
              <a:off x="6763946"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8" name="Google Shape;2024;p69">
              <a:extLst>
                <a:ext uri="{FF2B5EF4-FFF2-40B4-BE49-F238E27FC236}">
                  <a16:creationId xmlns:a16="http://schemas.microsoft.com/office/drawing/2014/main" id="{86B677CF-375C-CEFD-B6CD-C5225A0B21B2}"/>
                </a:ext>
              </a:extLst>
            </p:cNvPr>
            <p:cNvSpPr txBox="1"/>
            <p:nvPr/>
          </p:nvSpPr>
          <p:spPr>
            <a:xfrm>
              <a:off x="6556157"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39" name="Google Shape;2025;p69">
              <a:extLst>
                <a:ext uri="{FF2B5EF4-FFF2-40B4-BE49-F238E27FC236}">
                  <a16:creationId xmlns:a16="http://schemas.microsoft.com/office/drawing/2014/main" id="{E19DE80C-CEF5-F485-5FDD-259117CB8A1A}"/>
                </a:ext>
              </a:extLst>
            </p:cNvPr>
            <p:cNvSpPr txBox="1"/>
            <p:nvPr/>
          </p:nvSpPr>
          <p:spPr>
            <a:xfrm>
              <a:off x="6532323"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0" name="Google Shape;2026;p69">
              <a:extLst>
                <a:ext uri="{FF2B5EF4-FFF2-40B4-BE49-F238E27FC236}">
                  <a16:creationId xmlns:a16="http://schemas.microsoft.com/office/drawing/2014/main" id="{ED6FCBE9-42F7-49B8-FED9-51EDF3DD91DE}"/>
                </a:ext>
              </a:extLst>
            </p:cNvPr>
            <p:cNvSpPr txBox="1"/>
            <p:nvPr/>
          </p:nvSpPr>
          <p:spPr>
            <a:xfrm>
              <a:off x="6423241" y="31171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1" name="Google Shape;2027;p69">
              <a:extLst>
                <a:ext uri="{FF2B5EF4-FFF2-40B4-BE49-F238E27FC236}">
                  <a16:creationId xmlns:a16="http://schemas.microsoft.com/office/drawing/2014/main" id="{2916B579-3E49-722D-494B-2F256830D78C}"/>
                </a:ext>
              </a:extLst>
            </p:cNvPr>
            <p:cNvSpPr txBox="1"/>
            <p:nvPr/>
          </p:nvSpPr>
          <p:spPr>
            <a:xfrm>
              <a:off x="6452236" y="31171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2" name="Google Shape;2028;p69">
              <a:extLst>
                <a:ext uri="{FF2B5EF4-FFF2-40B4-BE49-F238E27FC236}">
                  <a16:creationId xmlns:a16="http://schemas.microsoft.com/office/drawing/2014/main" id="{506F5E7E-E966-CB19-0A29-37C7A9A1F524}"/>
                </a:ext>
              </a:extLst>
            </p:cNvPr>
            <p:cNvSpPr txBox="1"/>
            <p:nvPr/>
          </p:nvSpPr>
          <p:spPr>
            <a:xfrm>
              <a:off x="6467595" y="31171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3" name="Google Shape;2029;p69">
              <a:extLst>
                <a:ext uri="{FF2B5EF4-FFF2-40B4-BE49-F238E27FC236}">
                  <a16:creationId xmlns:a16="http://schemas.microsoft.com/office/drawing/2014/main" id="{4343E6C5-EA0D-28E2-E695-7316CAF78258}"/>
                </a:ext>
              </a:extLst>
            </p:cNvPr>
            <p:cNvSpPr txBox="1"/>
            <p:nvPr/>
          </p:nvSpPr>
          <p:spPr>
            <a:xfrm>
              <a:off x="6506916" y="31087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4" name="Google Shape;2030;p69">
              <a:extLst>
                <a:ext uri="{FF2B5EF4-FFF2-40B4-BE49-F238E27FC236}">
                  <a16:creationId xmlns:a16="http://schemas.microsoft.com/office/drawing/2014/main" id="{FA811DDC-B23B-DA51-AA8A-3EF666307240}"/>
                </a:ext>
              </a:extLst>
            </p:cNvPr>
            <p:cNvSpPr txBox="1"/>
            <p:nvPr/>
          </p:nvSpPr>
          <p:spPr>
            <a:xfrm>
              <a:off x="6252978" y="312667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5" name="Google Shape;2031;p69">
              <a:extLst>
                <a:ext uri="{FF2B5EF4-FFF2-40B4-BE49-F238E27FC236}">
                  <a16:creationId xmlns:a16="http://schemas.microsoft.com/office/drawing/2014/main" id="{A5433C5B-ACD5-8CDA-870F-58589C64155E}"/>
                </a:ext>
              </a:extLst>
            </p:cNvPr>
            <p:cNvSpPr txBox="1"/>
            <p:nvPr/>
          </p:nvSpPr>
          <p:spPr>
            <a:xfrm>
              <a:off x="6272381" y="312667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6" name="Google Shape;2032;p69">
              <a:extLst>
                <a:ext uri="{FF2B5EF4-FFF2-40B4-BE49-F238E27FC236}">
                  <a16:creationId xmlns:a16="http://schemas.microsoft.com/office/drawing/2014/main" id="{62DBC61D-DFF2-4024-7281-86F0D9B624F6}"/>
                </a:ext>
              </a:extLst>
            </p:cNvPr>
            <p:cNvSpPr txBox="1"/>
            <p:nvPr/>
          </p:nvSpPr>
          <p:spPr>
            <a:xfrm>
              <a:off x="6322599" y="312667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7" name="Google Shape;2033;p69">
              <a:extLst>
                <a:ext uri="{FF2B5EF4-FFF2-40B4-BE49-F238E27FC236}">
                  <a16:creationId xmlns:a16="http://schemas.microsoft.com/office/drawing/2014/main" id="{1C35F07D-58EF-F6FA-A806-03B184864E6B}"/>
                </a:ext>
              </a:extLst>
            </p:cNvPr>
            <p:cNvSpPr txBox="1"/>
            <p:nvPr/>
          </p:nvSpPr>
          <p:spPr>
            <a:xfrm>
              <a:off x="6333635" y="31165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8" name="Google Shape;2034;p69">
              <a:extLst>
                <a:ext uri="{FF2B5EF4-FFF2-40B4-BE49-F238E27FC236}">
                  <a16:creationId xmlns:a16="http://schemas.microsoft.com/office/drawing/2014/main" id="{B756EF4A-0291-3785-CE57-60E4D9B9497C}"/>
                </a:ext>
              </a:extLst>
            </p:cNvPr>
            <p:cNvSpPr txBox="1"/>
            <p:nvPr/>
          </p:nvSpPr>
          <p:spPr>
            <a:xfrm>
              <a:off x="6366189" y="311751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49" name="Google Shape;2035;p69">
              <a:extLst>
                <a:ext uri="{FF2B5EF4-FFF2-40B4-BE49-F238E27FC236}">
                  <a16:creationId xmlns:a16="http://schemas.microsoft.com/office/drawing/2014/main" id="{C8019BAB-C758-C412-7D5C-1A05DDC1F8DB}"/>
                </a:ext>
              </a:extLst>
            </p:cNvPr>
            <p:cNvSpPr txBox="1"/>
            <p:nvPr/>
          </p:nvSpPr>
          <p:spPr>
            <a:xfrm>
              <a:off x="6377199" y="31165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0" name="Google Shape;2036;p69">
              <a:extLst>
                <a:ext uri="{FF2B5EF4-FFF2-40B4-BE49-F238E27FC236}">
                  <a16:creationId xmlns:a16="http://schemas.microsoft.com/office/drawing/2014/main" id="{8E15D65E-C5DD-B21C-6001-EAA110832867}"/>
                </a:ext>
              </a:extLst>
            </p:cNvPr>
            <p:cNvSpPr txBox="1"/>
            <p:nvPr/>
          </p:nvSpPr>
          <p:spPr>
            <a:xfrm>
              <a:off x="6514641" y="31094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1" name="Google Shape;2037;p69">
              <a:extLst>
                <a:ext uri="{FF2B5EF4-FFF2-40B4-BE49-F238E27FC236}">
                  <a16:creationId xmlns:a16="http://schemas.microsoft.com/office/drawing/2014/main" id="{CC54C85C-5707-CC9D-F7DE-59C3F3803524}"/>
                </a:ext>
              </a:extLst>
            </p:cNvPr>
            <p:cNvSpPr txBox="1"/>
            <p:nvPr/>
          </p:nvSpPr>
          <p:spPr>
            <a:xfrm>
              <a:off x="6215427" y="312667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2" name="Google Shape;2038;p69">
              <a:extLst>
                <a:ext uri="{FF2B5EF4-FFF2-40B4-BE49-F238E27FC236}">
                  <a16:creationId xmlns:a16="http://schemas.microsoft.com/office/drawing/2014/main" id="{DEFEFE90-5196-CDD5-4AB2-6342090D2D07}"/>
                </a:ext>
              </a:extLst>
            </p:cNvPr>
            <p:cNvSpPr txBox="1"/>
            <p:nvPr/>
          </p:nvSpPr>
          <p:spPr>
            <a:xfrm>
              <a:off x="6186371" y="3122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3" name="Google Shape;2039;p69">
              <a:extLst>
                <a:ext uri="{FF2B5EF4-FFF2-40B4-BE49-F238E27FC236}">
                  <a16:creationId xmlns:a16="http://schemas.microsoft.com/office/drawing/2014/main" id="{4065E84D-EF5F-F592-F090-B6293354D83F}"/>
                </a:ext>
              </a:extLst>
            </p:cNvPr>
            <p:cNvSpPr txBox="1"/>
            <p:nvPr/>
          </p:nvSpPr>
          <p:spPr>
            <a:xfrm>
              <a:off x="6166628" y="3122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4" name="Google Shape;2040;p69">
              <a:extLst>
                <a:ext uri="{FF2B5EF4-FFF2-40B4-BE49-F238E27FC236}">
                  <a16:creationId xmlns:a16="http://schemas.microsoft.com/office/drawing/2014/main" id="{552ED864-9AC1-1D36-065F-12A812A26F43}"/>
                </a:ext>
              </a:extLst>
            </p:cNvPr>
            <p:cNvSpPr txBox="1"/>
            <p:nvPr/>
          </p:nvSpPr>
          <p:spPr>
            <a:xfrm>
              <a:off x="6147718" y="3122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5" name="Google Shape;2041;p69">
              <a:extLst>
                <a:ext uri="{FF2B5EF4-FFF2-40B4-BE49-F238E27FC236}">
                  <a16:creationId xmlns:a16="http://schemas.microsoft.com/office/drawing/2014/main" id="{ADEAA8E8-64D6-DA1A-E5D5-9A55571BAF5F}"/>
                </a:ext>
              </a:extLst>
            </p:cNvPr>
            <p:cNvSpPr txBox="1"/>
            <p:nvPr/>
          </p:nvSpPr>
          <p:spPr>
            <a:xfrm>
              <a:off x="6132645" y="3122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6" name="Google Shape;2042;p69">
              <a:extLst>
                <a:ext uri="{FF2B5EF4-FFF2-40B4-BE49-F238E27FC236}">
                  <a16:creationId xmlns:a16="http://schemas.microsoft.com/office/drawing/2014/main" id="{1093B3AE-5859-1DCD-56EC-9F90A987A185}"/>
                </a:ext>
              </a:extLst>
            </p:cNvPr>
            <p:cNvSpPr txBox="1"/>
            <p:nvPr/>
          </p:nvSpPr>
          <p:spPr>
            <a:xfrm>
              <a:off x="6109935" y="3126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7" name="Google Shape;2043;p69">
              <a:extLst>
                <a:ext uri="{FF2B5EF4-FFF2-40B4-BE49-F238E27FC236}">
                  <a16:creationId xmlns:a16="http://schemas.microsoft.com/office/drawing/2014/main" id="{6E02A3C6-2022-8A62-8590-592FA2891434}"/>
                </a:ext>
              </a:extLst>
            </p:cNvPr>
            <p:cNvSpPr txBox="1"/>
            <p:nvPr/>
          </p:nvSpPr>
          <p:spPr>
            <a:xfrm>
              <a:off x="6094361" y="3126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8" name="Google Shape;2044;p69">
              <a:extLst>
                <a:ext uri="{FF2B5EF4-FFF2-40B4-BE49-F238E27FC236}">
                  <a16:creationId xmlns:a16="http://schemas.microsoft.com/office/drawing/2014/main" id="{2E29F547-5BD2-D645-53B4-29F0AD7FFE42}"/>
                </a:ext>
              </a:extLst>
            </p:cNvPr>
            <p:cNvSpPr txBox="1"/>
            <p:nvPr/>
          </p:nvSpPr>
          <p:spPr>
            <a:xfrm>
              <a:off x="6056383" y="312615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59" name="Google Shape;2045;p69">
              <a:extLst>
                <a:ext uri="{FF2B5EF4-FFF2-40B4-BE49-F238E27FC236}">
                  <a16:creationId xmlns:a16="http://schemas.microsoft.com/office/drawing/2014/main" id="{B9046ABD-0FD5-126B-E4B3-0F24C169CFA9}"/>
                </a:ext>
              </a:extLst>
            </p:cNvPr>
            <p:cNvSpPr txBox="1"/>
            <p:nvPr/>
          </p:nvSpPr>
          <p:spPr>
            <a:xfrm>
              <a:off x="6046698" y="3126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0" name="Google Shape;2046;p69">
              <a:extLst>
                <a:ext uri="{FF2B5EF4-FFF2-40B4-BE49-F238E27FC236}">
                  <a16:creationId xmlns:a16="http://schemas.microsoft.com/office/drawing/2014/main" id="{FDC046F5-6237-50D6-502F-75A5C1CA5B7C}"/>
                </a:ext>
              </a:extLst>
            </p:cNvPr>
            <p:cNvSpPr txBox="1"/>
            <p:nvPr/>
          </p:nvSpPr>
          <p:spPr>
            <a:xfrm>
              <a:off x="6023993" y="31292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1" name="Google Shape;2047;p69">
              <a:extLst>
                <a:ext uri="{FF2B5EF4-FFF2-40B4-BE49-F238E27FC236}">
                  <a16:creationId xmlns:a16="http://schemas.microsoft.com/office/drawing/2014/main" id="{6D8FB3C6-2B0C-95AF-2C02-05AAE3F606F9}"/>
                </a:ext>
              </a:extLst>
            </p:cNvPr>
            <p:cNvSpPr txBox="1"/>
            <p:nvPr/>
          </p:nvSpPr>
          <p:spPr>
            <a:xfrm>
              <a:off x="5859542" y="31371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2" name="Google Shape;2048;p69">
              <a:extLst>
                <a:ext uri="{FF2B5EF4-FFF2-40B4-BE49-F238E27FC236}">
                  <a16:creationId xmlns:a16="http://schemas.microsoft.com/office/drawing/2014/main" id="{B4417B3A-66C8-CE2D-D26E-7F8B24ED73B1}"/>
                </a:ext>
              </a:extLst>
            </p:cNvPr>
            <p:cNvSpPr txBox="1"/>
            <p:nvPr/>
          </p:nvSpPr>
          <p:spPr>
            <a:xfrm>
              <a:off x="5895098" y="31324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3" name="Google Shape;2049;p69">
              <a:extLst>
                <a:ext uri="{FF2B5EF4-FFF2-40B4-BE49-F238E27FC236}">
                  <a16:creationId xmlns:a16="http://schemas.microsoft.com/office/drawing/2014/main" id="{593AF1F7-391E-E4AD-68D8-0E6CA97B339B}"/>
                </a:ext>
              </a:extLst>
            </p:cNvPr>
            <p:cNvSpPr txBox="1"/>
            <p:nvPr/>
          </p:nvSpPr>
          <p:spPr>
            <a:xfrm>
              <a:off x="5926164" y="312667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4" name="Google Shape;2050;p69">
              <a:extLst>
                <a:ext uri="{FF2B5EF4-FFF2-40B4-BE49-F238E27FC236}">
                  <a16:creationId xmlns:a16="http://schemas.microsoft.com/office/drawing/2014/main" id="{0159925D-2B96-261C-4753-F78EFABDA67F}"/>
                </a:ext>
              </a:extLst>
            </p:cNvPr>
            <p:cNvSpPr txBox="1"/>
            <p:nvPr/>
          </p:nvSpPr>
          <p:spPr>
            <a:xfrm>
              <a:off x="5941637" y="3126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5" name="Google Shape;2051;p69">
              <a:extLst>
                <a:ext uri="{FF2B5EF4-FFF2-40B4-BE49-F238E27FC236}">
                  <a16:creationId xmlns:a16="http://schemas.microsoft.com/office/drawing/2014/main" id="{AE182614-43C6-B86A-B4E9-2696D9AE7463}"/>
                </a:ext>
              </a:extLst>
            </p:cNvPr>
            <p:cNvSpPr txBox="1"/>
            <p:nvPr/>
          </p:nvSpPr>
          <p:spPr>
            <a:xfrm>
              <a:off x="5957268" y="3122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6" name="Google Shape;2052;p69">
              <a:extLst>
                <a:ext uri="{FF2B5EF4-FFF2-40B4-BE49-F238E27FC236}">
                  <a16:creationId xmlns:a16="http://schemas.microsoft.com/office/drawing/2014/main" id="{B7CFBF73-4581-30E6-554B-423B9C5D9314}"/>
                </a:ext>
              </a:extLst>
            </p:cNvPr>
            <p:cNvSpPr txBox="1"/>
            <p:nvPr/>
          </p:nvSpPr>
          <p:spPr>
            <a:xfrm>
              <a:off x="5993157" y="3126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7" name="Google Shape;2053;p69">
              <a:extLst>
                <a:ext uri="{FF2B5EF4-FFF2-40B4-BE49-F238E27FC236}">
                  <a16:creationId xmlns:a16="http://schemas.microsoft.com/office/drawing/2014/main" id="{DAF35ECC-1720-BF7E-53FC-50482937D0C6}"/>
                </a:ext>
              </a:extLst>
            </p:cNvPr>
            <p:cNvSpPr txBox="1"/>
            <p:nvPr/>
          </p:nvSpPr>
          <p:spPr>
            <a:xfrm>
              <a:off x="6005904" y="31275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8" name="Google Shape;2054;p69">
              <a:extLst>
                <a:ext uri="{FF2B5EF4-FFF2-40B4-BE49-F238E27FC236}">
                  <a16:creationId xmlns:a16="http://schemas.microsoft.com/office/drawing/2014/main" id="{43442EBC-0000-6DA4-83EB-56BF036953AF}"/>
                </a:ext>
              </a:extLst>
            </p:cNvPr>
            <p:cNvSpPr txBox="1"/>
            <p:nvPr/>
          </p:nvSpPr>
          <p:spPr>
            <a:xfrm>
              <a:off x="5008999" y="32216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69" name="Google Shape;2055;p69">
              <a:extLst>
                <a:ext uri="{FF2B5EF4-FFF2-40B4-BE49-F238E27FC236}">
                  <a16:creationId xmlns:a16="http://schemas.microsoft.com/office/drawing/2014/main" id="{63CFB6FE-8F18-7494-F38D-41B11767BB8D}"/>
                </a:ext>
              </a:extLst>
            </p:cNvPr>
            <p:cNvSpPr txBox="1"/>
            <p:nvPr/>
          </p:nvSpPr>
          <p:spPr>
            <a:xfrm>
              <a:off x="5030933" y="321845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0" name="Google Shape;2056;p69">
              <a:extLst>
                <a:ext uri="{FF2B5EF4-FFF2-40B4-BE49-F238E27FC236}">
                  <a16:creationId xmlns:a16="http://schemas.microsoft.com/office/drawing/2014/main" id="{C5CE845F-8197-0252-550F-F6FF2BB8377E}"/>
                </a:ext>
              </a:extLst>
            </p:cNvPr>
            <p:cNvSpPr txBox="1"/>
            <p:nvPr/>
          </p:nvSpPr>
          <p:spPr>
            <a:xfrm>
              <a:off x="5047106" y="32042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1" name="Google Shape;2057;p69">
              <a:extLst>
                <a:ext uri="{FF2B5EF4-FFF2-40B4-BE49-F238E27FC236}">
                  <a16:creationId xmlns:a16="http://schemas.microsoft.com/office/drawing/2014/main" id="{1A33212A-BF45-27B1-E2B1-6A0BED11C13D}"/>
                </a:ext>
              </a:extLst>
            </p:cNvPr>
            <p:cNvSpPr txBox="1"/>
            <p:nvPr/>
          </p:nvSpPr>
          <p:spPr>
            <a:xfrm>
              <a:off x="5058609" y="32010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2" name="Google Shape;2058;p69">
              <a:extLst>
                <a:ext uri="{FF2B5EF4-FFF2-40B4-BE49-F238E27FC236}">
                  <a16:creationId xmlns:a16="http://schemas.microsoft.com/office/drawing/2014/main" id="{E8B4AAEA-5001-8505-F925-EECDDF09A794}"/>
                </a:ext>
              </a:extLst>
            </p:cNvPr>
            <p:cNvSpPr txBox="1"/>
            <p:nvPr/>
          </p:nvSpPr>
          <p:spPr>
            <a:xfrm>
              <a:off x="5096971" y="3208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3" name="Google Shape;2059;p69">
              <a:extLst>
                <a:ext uri="{FF2B5EF4-FFF2-40B4-BE49-F238E27FC236}">
                  <a16:creationId xmlns:a16="http://schemas.microsoft.com/office/drawing/2014/main" id="{7A2BB394-CE00-D35B-8B87-B54B1613B600}"/>
                </a:ext>
              </a:extLst>
            </p:cNvPr>
            <p:cNvSpPr txBox="1"/>
            <p:nvPr/>
          </p:nvSpPr>
          <p:spPr>
            <a:xfrm>
              <a:off x="5111098" y="320501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4" name="Google Shape;2060;p69">
              <a:extLst>
                <a:ext uri="{FF2B5EF4-FFF2-40B4-BE49-F238E27FC236}">
                  <a16:creationId xmlns:a16="http://schemas.microsoft.com/office/drawing/2014/main" id="{8DAD9418-F307-B33D-972A-CA31287EC61D}"/>
                </a:ext>
              </a:extLst>
            </p:cNvPr>
            <p:cNvSpPr txBox="1"/>
            <p:nvPr/>
          </p:nvSpPr>
          <p:spPr>
            <a:xfrm>
              <a:off x="5123806" y="320744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5" name="Google Shape;2061;p69">
              <a:extLst>
                <a:ext uri="{FF2B5EF4-FFF2-40B4-BE49-F238E27FC236}">
                  <a16:creationId xmlns:a16="http://schemas.microsoft.com/office/drawing/2014/main" id="{A335B3B6-03E8-0AE1-01A6-77FF893CAE74}"/>
                </a:ext>
              </a:extLst>
            </p:cNvPr>
            <p:cNvSpPr txBox="1"/>
            <p:nvPr/>
          </p:nvSpPr>
          <p:spPr>
            <a:xfrm>
              <a:off x="5138247" y="319474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6" name="Google Shape;2062;p69">
              <a:extLst>
                <a:ext uri="{FF2B5EF4-FFF2-40B4-BE49-F238E27FC236}">
                  <a16:creationId xmlns:a16="http://schemas.microsoft.com/office/drawing/2014/main" id="{82A539AD-1422-22B0-1D61-2DEADD58B9A4}"/>
                </a:ext>
              </a:extLst>
            </p:cNvPr>
            <p:cNvSpPr txBox="1"/>
            <p:nvPr/>
          </p:nvSpPr>
          <p:spPr>
            <a:xfrm>
              <a:off x="5166455" y="31915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7" name="Google Shape;2063;p69">
              <a:extLst>
                <a:ext uri="{FF2B5EF4-FFF2-40B4-BE49-F238E27FC236}">
                  <a16:creationId xmlns:a16="http://schemas.microsoft.com/office/drawing/2014/main" id="{8914485D-F4AF-3738-E5DA-E9D40308AC6C}"/>
                </a:ext>
              </a:extLst>
            </p:cNvPr>
            <p:cNvSpPr txBox="1"/>
            <p:nvPr/>
          </p:nvSpPr>
          <p:spPr>
            <a:xfrm>
              <a:off x="5186475" y="31909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8" name="Google Shape;2064;p69">
              <a:extLst>
                <a:ext uri="{FF2B5EF4-FFF2-40B4-BE49-F238E27FC236}">
                  <a16:creationId xmlns:a16="http://schemas.microsoft.com/office/drawing/2014/main" id="{36C34C9A-110E-CA30-7EBB-E302481D1AFE}"/>
                </a:ext>
              </a:extLst>
            </p:cNvPr>
            <p:cNvSpPr txBox="1"/>
            <p:nvPr/>
          </p:nvSpPr>
          <p:spPr>
            <a:xfrm>
              <a:off x="5188662" y="319210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79" name="Google Shape;2065;p69">
              <a:extLst>
                <a:ext uri="{FF2B5EF4-FFF2-40B4-BE49-F238E27FC236}">
                  <a16:creationId xmlns:a16="http://schemas.microsoft.com/office/drawing/2014/main" id="{C9ACB5C7-66F2-2E83-5A2D-4D3F1CA7E750}"/>
                </a:ext>
              </a:extLst>
            </p:cNvPr>
            <p:cNvSpPr txBox="1"/>
            <p:nvPr/>
          </p:nvSpPr>
          <p:spPr>
            <a:xfrm>
              <a:off x="5202932" y="31915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0" name="Google Shape;2066;p69">
              <a:extLst>
                <a:ext uri="{FF2B5EF4-FFF2-40B4-BE49-F238E27FC236}">
                  <a16:creationId xmlns:a16="http://schemas.microsoft.com/office/drawing/2014/main" id="{02E80203-021E-2F3F-50E8-D91E3DAEA515}"/>
                </a:ext>
              </a:extLst>
            </p:cNvPr>
            <p:cNvSpPr txBox="1"/>
            <p:nvPr/>
          </p:nvSpPr>
          <p:spPr>
            <a:xfrm>
              <a:off x="5217523" y="319210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1" name="Google Shape;2067;p69">
              <a:extLst>
                <a:ext uri="{FF2B5EF4-FFF2-40B4-BE49-F238E27FC236}">
                  <a16:creationId xmlns:a16="http://schemas.microsoft.com/office/drawing/2014/main" id="{786675B9-FE5B-E0D7-CF7F-A0139E99DC26}"/>
                </a:ext>
              </a:extLst>
            </p:cNvPr>
            <p:cNvSpPr txBox="1"/>
            <p:nvPr/>
          </p:nvSpPr>
          <p:spPr>
            <a:xfrm>
              <a:off x="5232822" y="31915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2" name="Google Shape;2068;p69">
              <a:extLst>
                <a:ext uri="{FF2B5EF4-FFF2-40B4-BE49-F238E27FC236}">
                  <a16:creationId xmlns:a16="http://schemas.microsoft.com/office/drawing/2014/main" id="{4667FA73-D96E-EE82-0ED9-614CB85029E0}"/>
                </a:ext>
              </a:extLst>
            </p:cNvPr>
            <p:cNvSpPr txBox="1"/>
            <p:nvPr/>
          </p:nvSpPr>
          <p:spPr>
            <a:xfrm>
              <a:off x="5252314" y="31741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3" name="Google Shape;2069;p69">
              <a:extLst>
                <a:ext uri="{FF2B5EF4-FFF2-40B4-BE49-F238E27FC236}">
                  <a16:creationId xmlns:a16="http://schemas.microsoft.com/office/drawing/2014/main" id="{7ED87B2C-1F25-3917-A44B-72BA02E30661}"/>
                </a:ext>
              </a:extLst>
            </p:cNvPr>
            <p:cNvSpPr txBox="1"/>
            <p:nvPr/>
          </p:nvSpPr>
          <p:spPr>
            <a:xfrm>
              <a:off x="5302182" y="317429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4" name="Google Shape;2070;p69">
              <a:extLst>
                <a:ext uri="{FF2B5EF4-FFF2-40B4-BE49-F238E27FC236}">
                  <a16:creationId xmlns:a16="http://schemas.microsoft.com/office/drawing/2014/main" id="{8D3C0E6C-59C5-8EE1-670B-130608F86C83}"/>
                </a:ext>
              </a:extLst>
            </p:cNvPr>
            <p:cNvSpPr txBox="1"/>
            <p:nvPr/>
          </p:nvSpPr>
          <p:spPr>
            <a:xfrm>
              <a:off x="5327622" y="31782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5" name="Google Shape;2071;p69">
              <a:extLst>
                <a:ext uri="{FF2B5EF4-FFF2-40B4-BE49-F238E27FC236}">
                  <a16:creationId xmlns:a16="http://schemas.microsoft.com/office/drawing/2014/main" id="{3766B440-310F-BDEF-FD33-30E1BBB8C5FF}"/>
                </a:ext>
              </a:extLst>
            </p:cNvPr>
            <p:cNvSpPr txBox="1"/>
            <p:nvPr/>
          </p:nvSpPr>
          <p:spPr>
            <a:xfrm>
              <a:off x="5337761" y="31782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6" name="Google Shape;2072;p69">
              <a:extLst>
                <a:ext uri="{FF2B5EF4-FFF2-40B4-BE49-F238E27FC236}">
                  <a16:creationId xmlns:a16="http://schemas.microsoft.com/office/drawing/2014/main" id="{3AF8D682-9B1B-DE16-2D3B-60567AEB1B36}"/>
                </a:ext>
              </a:extLst>
            </p:cNvPr>
            <p:cNvSpPr txBox="1"/>
            <p:nvPr/>
          </p:nvSpPr>
          <p:spPr>
            <a:xfrm>
              <a:off x="5366277" y="31782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7" name="Google Shape;2073;p69">
              <a:extLst>
                <a:ext uri="{FF2B5EF4-FFF2-40B4-BE49-F238E27FC236}">
                  <a16:creationId xmlns:a16="http://schemas.microsoft.com/office/drawing/2014/main" id="{4B1E19CB-1364-2EF2-A473-1E1E57030F14}"/>
                </a:ext>
              </a:extLst>
            </p:cNvPr>
            <p:cNvSpPr txBox="1"/>
            <p:nvPr/>
          </p:nvSpPr>
          <p:spPr>
            <a:xfrm>
              <a:off x="5382170" y="31782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8" name="Google Shape;2074;p69">
              <a:extLst>
                <a:ext uri="{FF2B5EF4-FFF2-40B4-BE49-F238E27FC236}">
                  <a16:creationId xmlns:a16="http://schemas.microsoft.com/office/drawing/2014/main" id="{1C536156-CFE5-C91E-3A1B-03CD6E32C490}"/>
                </a:ext>
              </a:extLst>
            </p:cNvPr>
            <p:cNvSpPr txBox="1"/>
            <p:nvPr/>
          </p:nvSpPr>
          <p:spPr>
            <a:xfrm>
              <a:off x="5452733" y="317588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89" name="Google Shape;2075;p69">
              <a:extLst>
                <a:ext uri="{FF2B5EF4-FFF2-40B4-BE49-F238E27FC236}">
                  <a16:creationId xmlns:a16="http://schemas.microsoft.com/office/drawing/2014/main" id="{979BEE81-6DBE-C69E-EB43-BDDD4C11A30A}"/>
                </a:ext>
              </a:extLst>
            </p:cNvPr>
            <p:cNvSpPr txBox="1"/>
            <p:nvPr/>
          </p:nvSpPr>
          <p:spPr>
            <a:xfrm>
              <a:off x="5510825" y="316635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0" name="Google Shape;2076;p69">
              <a:extLst>
                <a:ext uri="{FF2B5EF4-FFF2-40B4-BE49-F238E27FC236}">
                  <a16:creationId xmlns:a16="http://schemas.microsoft.com/office/drawing/2014/main" id="{5FEC7AC7-5E4A-F9F1-BB5C-15C0ADB958A1}"/>
                </a:ext>
              </a:extLst>
            </p:cNvPr>
            <p:cNvSpPr txBox="1"/>
            <p:nvPr/>
          </p:nvSpPr>
          <p:spPr>
            <a:xfrm>
              <a:off x="5566790" y="316635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1" name="Google Shape;2077;p69">
              <a:extLst>
                <a:ext uri="{FF2B5EF4-FFF2-40B4-BE49-F238E27FC236}">
                  <a16:creationId xmlns:a16="http://schemas.microsoft.com/office/drawing/2014/main" id="{17F2D2A4-9892-177D-13B3-959AAD944A7D}"/>
                </a:ext>
              </a:extLst>
            </p:cNvPr>
            <p:cNvSpPr txBox="1"/>
            <p:nvPr/>
          </p:nvSpPr>
          <p:spPr>
            <a:xfrm>
              <a:off x="5607918" y="31625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2" name="Google Shape;2078;p69">
              <a:extLst>
                <a:ext uri="{FF2B5EF4-FFF2-40B4-BE49-F238E27FC236}">
                  <a16:creationId xmlns:a16="http://schemas.microsoft.com/office/drawing/2014/main" id="{13DB6225-7C72-E222-144A-C1DA1068FA9B}"/>
                </a:ext>
              </a:extLst>
            </p:cNvPr>
            <p:cNvSpPr txBox="1"/>
            <p:nvPr/>
          </p:nvSpPr>
          <p:spPr>
            <a:xfrm>
              <a:off x="5712922" y="31451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3" name="Google Shape;2079;p69">
              <a:extLst>
                <a:ext uri="{FF2B5EF4-FFF2-40B4-BE49-F238E27FC236}">
                  <a16:creationId xmlns:a16="http://schemas.microsoft.com/office/drawing/2014/main" id="{E60B24CE-F86C-0767-28D1-59B4D4397CEC}"/>
                </a:ext>
              </a:extLst>
            </p:cNvPr>
            <p:cNvSpPr txBox="1"/>
            <p:nvPr/>
          </p:nvSpPr>
          <p:spPr>
            <a:xfrm>
              <a:off x="5725249" y="314538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4" name="Google Shape;2080;p69">
              <a:extLst>
                <a:ext uri="{FF2B5EF4-FFF2-40B4-BE49-F238E27FC236}">
                  <a16:creationId xmlns:a16="http://schemas.microsoft.com/office/drawing/2014/main" id="{9E39756A-15F0-F5D4-E7D9-1671547261BF}"/>
                </a:ext>
              </a:extLst>
            </p:cNvPr>
            <p:cNvSpPr txBox="1"/>
            <p:nvPr/>
          </p:nvSpPr>
          <p:spPr>
            <a:xfrm>
              <a:off x="5757184" y="31388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5" name="Google Shape;2081;p69">
              <a:extLst>
                <a:ext uri="{FF2B5EF4-FFF2-40B4-BE49-F238E27FC236}">
                  <a16:creationId xmlns:a16="http://schemas.microsoft.com/office/drawing/2014/main" id="{F6297FB1-2487-EADC-08BB-355F1D58CFB1}"/>
                </a:ext>
              </a:extLst>
            </p:cNvPr>
            <p:cNvSpPr txBox="1"/>
            <p:nvPr/>
          </p:nvSpPr>
          <p:spPr>
            <a:xfrm>
              <a:off x="5776369" y="313076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296" name="Google Shape;2082;p69">
              <a:extLst>
                <a:ext uri="{FF2B5EF4-FFF2-40B4-BE49-F238E27FC236}">
                  <a16:creationId xmlns:a16="http://schemas.microsoft.com/office/drawing/2014/main" id="{E3AB9B33-93D5-8F3E-0988-E41791404019}"/>
                </a:ext>
              </a:extLst>
            </p:cNvPr>
            <p:cNvSpPr txBox="1"/>
            <p:nvPr/>
          </p:nvSpPr>
          <p:spPr>
            <a:xfrm>
              <a:off x="5787330" y="31292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grpSp>
      <p:grpSp>
        <p:nvGrpSpPr>
          <p:cNvPr id="297" name="Google Shape;2083;p69">
            <a:extLst>
              <a:ext uri="{FF2B5EF4-FFF2-40B4-BE49-F238E27FC236}">
                <a16:creationId xmlns:a16="http://schemas.microsoft.com/office/drawing/2014/main" id="{3A5FE953-7871-EC1E-7C15-178C3D7B0923}"/>
              </a:ext>
            </a:extLst>
          </p:cNvPr>
          <p:cNvGrpSpPr/>
          <p:nvPr/>
        </p:nvGrpSpPr>
        <p:grpSpPr>
          <a:xfrm>
            <a:off x="4983347" y="2798443"/>
            <a:ext cx="3814435" cy="710699"/>
            <a:chOff x="4983347" y="2725291"/>
            <a:chExt cx="3814435" cy="710699"/>
          </a:xfrm>
        </p:grpSpPr>
        <p:sp>
          <p:nvSpPr>
            <p:cNvPr id="298" name="Google Shape;2084;p69">
              <a:extLst>
                <a:ext uri="{FF2B5EF4-FFF2-40B4-BE49-F238E27FC236}">
                  <a16:creationId xmlns:a16="http://schemas.microsoft.com/office/drawing/2014/main" id="{065FB4B9-EB8B-4F3A-7368-1E05583DEFC3}"/>
                </a:ext>
              </a:extLst>
            </p:cNvPr>
            <p:cNvSpPr txBox="1"/>
            <p:nvPr/>
          </p:nvSpPr>
          <p:spPr>
            <a:xfrm>
              <a:off x="8592277" y="27252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299" name="Google Shape;2085;p69">
              <a:extLst>
                <a:ext uri="{FF2B5EF4-FFF2-40B4-BE49-F238E27FC236}">
                  <a16:creationId xmlns:a16="http://schemas.microsoft.com/office/drawing/2014/main" id="{BCD2215D-B696-87D6-D099-9FCD4D7AA3B3}"/>
                </a:ext>
              </a:extLst>
            </p:cNvPr>
            <p:cNvSpPr txBox="1"/>
            <p:nvPr/>
          </p:nvSpPr>
          <p:spPr>
            <a:xfrm>
              <a:off x="8462855"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0" name="Google Shape;2086;p69">
              <a:extLst>
                <a:ext uri="{FF2B5EF4-FFF2-40B4-BE49-F238E27FC236}">
                  <a16:creationId xmlns:a16="http://schemas.microsoft.com/office/drawing/2014/main" id="{0D795B06-2B4E-664D-13D1-9FDF22C1C1F4}"/>
                </a:ext>
              </a:extLst>
            </p:cNvPr>
            <p:cNvSpPr txBox="1"/>
            <p:nvPr/>
          </p:nvSpPr>
          <p:spPr>
            <a:xfrm>
              <a:off x="8422298"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1" name="Google Shape;2087;p69">
              <a:extLst>
                <a:ext uri="{FF2B5EF4-FFF2-40B4-BE49-F238E27FC236}">
                  <a16:creationId xmlns:a16="http://schemas.microsoft.com/office/drawing/2014/main" id="{325F18FC-56FF-752B-C640-0DF248C0D9CA}"/>
                </a:ext>
              </a:extLst>
            </p:cNvPr>
            <p:cNvSpPr txBox="1"/>
            <p:nvPr/>
          </p:nvSpPr>
          <p:spPr>
            <a:xfrm>
              <a:off x="8347794" y="272778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2" name="Google Shape;2088;p69">
              <a:extLst>
                <a:ext uri="{FF2B5EF4-FFF2-40B4-BE49-F238E27FC236}">
                  <a16:creationId xmlns:a16="http://schemas.microsoft.com/office/drawing/2014/main" id="{914ADEF5-0830-8FAF-8CC9-F3DFC6E41EEB}"/>
                </a:ext>
              </a:extLst>
            </p:cNvPr>
            <p:cNvSpPr txBox="1"/>
            <p:nvPr/>
          </p:nvSpPr>
          <p:spPr>
            <a:xfrm>
              <a:off x="8310020"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3" name="Google Shape;2089;p69">
              <a:extLst>
                <a:ext uri="{FF2B5EF4-FFF2-40B4-BE49-F238E27FC236}">
                  <a16:creationId xmlns:a16="http://schemas.microsoft.com/office/drawing/2014/main" id="{0389BEE3-E1D7-5AFF-AC2D-C92B056CEEF1}"/>
                </a:ext>
              </a:extLst>
            </p:cNvPr>
            <p:cNvSpPr txBox="1"/>
            <p:nvPr/>
          </p:nvSpPr>
          <p:spPr>
            <a:xfrm>
              <a:off x="8289194"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4" name="Google Shape;2090;p69">
              <a:extLst>
                <a:ext uri="{FF2B5EF4-FFF2-40B4-BE49-F238E27FC236}">
                  <a16:creationId xmlns:a16="http://schemas.microsoft.com/office/drawing/2014/main" id="{477F3017-84FC-B92B-D13B-2057E90474CB}"/>
                </a:ext>
              </a:extLst>
            </p:cNvPr>
            <p:cNvSpPr txBox="1"/>
            <p:nvPr/>
          </p:nvSpPr>
          <p:spPr>
            <a:xfrm>
              <a:off x="8212913"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5" name="Google Shape;2091;p69">
              <a:extLst>
                <a:ext uri="{FF2B5EF4-FFF2-40B4-BE49-F238E27FC236}">
                  <a16:creationId xmlns:a16="http://schemas.microsoft.com/office/drawing/2014/main" id="{0D8CE537-0D25-F3B9-100E-8C282904C085}"/>
                </a:ext>
              </a:extLst>
            </p:cNvPr>
            <p:cNvSpPr txBox="1"/>
            <p:nvPr/>
          </p:nvSpPr>
          <p:spPr>
            <a:xfrm>
              <a:off x="8137494" y="272687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6" name="Google Shape;2092;p69">
              <a:extLst>
                <a:ext uri="{FF2B5EF4-FFF2-40B4-BE49-F238E27FC236}">
                  <a16:creationId xmlns:a16="http://schemas.microsoft.com/office/drawing/2014/main" id="{38ED7A05-67E7-3058-710C-860CE7272C13}"/>
                </a:ext>
              </a:extLst>
            </p:cNvPr>
            <p:cNvSpPr txBox="1"/>
            <p:nvPr/>
          </p:nvSpPr>
          <p:spPr>
            <a:xfrm>
              <a:off x="8157185" y="272778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7" name="Google Shape;2093;p69">
              <a:extLst>
                <a:ext uri="{FF2B5EF4-FFF2-40B4-BE49-F238E27FC236}">
                  <a16:creationId xmlns:a16="http://schemas.microsoft.com/office/drawing/2014/main" id="{CDF19E30-F23D-2301-A85B-5B4E5D3395BC}"/>
                </a:ext>
              </a:extLst>
            </p:cNvPr>
            <p:cNvSpPr txBox="1"/>
            <p:nvPr/>
          </p:nvSpPr>
          <p:spPr>
            <a:xfrm>
              <a:off x="8163778"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8" name="Google Shape;2094;p69">
              <a:extLst>
                <a:ext uri="{FF2B5EF4-FFF2-40B4-BE49-F238E27FC236}">
                  <a16:creationId xmlns:a16="http://schemas.microsoft.com/office/drawing/2014/main" id="{56BAC881-92C0-795F-9238-F4B2522B1D03}"/>
                </a:ext>
              </a:extLst>
            </p:cNvPr>
            <p:cNvSpPr txBox="1"/>
            <p:nvPr/>
          </p:nvSpPr>
          <p:spPr>
            <a:xfrm>
              <a:off x="8056497"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09" name="Google Shape;2095;p69">
              <a:extLst>
                <a:ext uri="{FF2B5EF4-FFF2-40B4-BE49-F238E27FC236}">
                  <a16:creationId xmlns:a16="http://schemas.microsoft.com/office/drawing/2014/main" id="{5F706769-7794-205D-4765-F1665E3B7FF7}"/>
                </a:ext>
              </a:extLst>
            </p:cNvPr>
            <p:cNvSpPr txBox="1"/>
            <p:nvPr/>
          </p:nvSpPr>
          <p:spPr>
            <a:xfrm>
              <a:off x="8093847"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0" name="Google Shape;2096;p69">
              <a:extLst>
                <a:ext uri="{FF2B5EF4-FFF2-40B4-BE49-F238E27FC236}">
                  <a16:creationId xmlns:a16="http://schemas.microsoft.com/office/drawing/2014/main" id="{FEAF0A9A-3FCB-6D2F-BF5A-4A1EA49FB522}"/>
                </a:ext>
              </a:extLst>
            </p:cNvPr>
            <p:cNvSpPr txBox="1"/>
            <p:nvPr/>
          </p:nvSpPr>
          <p:spPr>
            <a:xfrm>
              <a:off x="8103544"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1" name="Google Shape;2097;p69">
              <a:extLst>
                <a:ext uri="{FF2B5EF4-FFF2-40B4-BE49-F238E27FC236}">
                  <a16:creationId xmlns:a16="http://schemas.microsoft.com/office/drawing/2014/main" id="{4066656C-7AFB-49DD-1EDC-DB6ECBDC780A}"/>
                </a:ext>
              </a:extLst>
            </p:cNvPr>
            <p:cNvSpPr txBox="1"/>
            <p:nvPr/>
          </p:nvSpPr>
          <p:spPr>
            <a:xfrm>
              <a:off x="7999369"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2" name="Google Shape;2098;p69">
              <a:extLst>
                <a:ext uri="{FF2B5EF4-FFF2-40B4-BE49-F238E27FC236}">
                  <a16:creationId xmlns:a16="http://schemas.microsoft.com/office/drawing/2014/main" id="{70C554B2-A2FD-F3DD-2CEE-9ACE99FACEBE}"/>
                </a:ext>
              </a:extLst>
            </p:cNvPr>
            <p:cNvSpPr txBox="1"/>
            <p:nvPr/>
          </p:nvSpPr>
          <p:spPr>
            <a:xfrm>
              <a:off x="8017692"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3" name="Google Shape;2099;p69">
              <a:extLst>
                <a:ext uri="{FF2B5EF4-FFF2-40B4-BE49-F238E27FC236}">
                  <a16:creationId xmlns:a16="http://schemas.microsoft.com/office/drawing/2014/main" id="{0B71CE16-4BA6-5E4F-C637-0C4D5157BE2D}"/>
                </a:ext>
              </a:extLst>
            </p:cNvPr>
            <p:cNvSpPr txBox="1"/>
            <p:nvPr/>
          </p:nvSpPr>
          <p:spPr>
            <a:xfrm>
              <a:off x="8028703" y="272778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4" name="Google Shape;2100;p69">
              <a:extLst>
                <a:ext uri="{FF2B5EF4-FFF2-40B4-BE49-F238E27FC236}">
                  <a16:creationId xmlns:a16="http://schemas.microsoft.com/office/drawing/2014/main" id="{4CB008FD-FBA4-9C6E-1DED-0FE34C8BCC52}"/>
                </a:ext>
              </a:extLst>
            </p:cNvPr>
            <p:cNvSpPr txBox="1"/>
            <p:nvPr/>
          </p:nvSpPr>
          <p:spPr>
            <a:xfrm>
              <a:off x="8035428" y="27264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5" name="Google Shape;2101;p69">
              <a:extLst>
                <a:ext uri="{FF2B5EF4-FFF2-40B4-BE49-F238E27FC236}">
                  <a16:creationId xmlns:a16="http://schemas.microsoft.com/office/drawing/2014/main" id="{C1AC1234-DCAB-0250-1539-2F12F1F2DDF6}"/>
                </a:ext>
              </a:extLst>
            </p:cNvPr>
            <p:cNvSpPr txBox="1"/>
            <p:nvPr/>
          </p:nvSpPr>
          <p:spPr>
            <a:xfrm>
              <a:off x="7952719"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6" name="Google Shape;2102;p69">
              <a:extLst>
                <a:ext uri="{FF2B5EF4-FFF2-40B4-BE49-F238E27FC236}">
                  <a16:creationId xmlns:a16="http://schemas.microsoft.com/office/drawing/2014/main" id="{726615C5-0A7D-91B8-B4A4-208C75916832}"/>
                </a:ext>
              </a:extLst>
            </p:cNvPr>
            <p:cNvSpPr txBox="1"/>
            <p:nvPr/>
          </p:nvSpPr>
          <p:spPr>
            <a:xfrm>
              <a:off x="7913776"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7" name="Google Shape;2103;p69">
              <a:extLst>
                <a:ext uri="{FF2B5EF4-FFF2-40B4-BE49-F238E27FC236}">
                  <a16:creationId xmlns:a16="http://schemas.microsoft.com/office/drawing/2014/main" id="{6F455DC4-5404-1A81-4D10-2C3CB85A194C}"/>
                </a:ext>
              </a:extLst>
            </p:cNvPr>
            <p:cNvSpPr txBox="1"/>
            <p:nvPr/>
          </p:nvSpPr>
          <p:spPr>
            <a:xfrm>
              <a:off x="7888432"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8" name="Google Shape;2104;p69">
              <a:extLst>
                <a:ext uri="{FF2B5EF4-FFF2-40B4-BE49-F238E27FC236}">
                  <a16:creationId xmlns:a16="http://schemas.microsoft.com/office/drawing/2014/main" id="{5D6014B2-DE77-4E62-0F46-D16FDDFFD0A1}"/>
                </a:ext>
              </a:extLst>
            </p:cNvPr>
            <p:cNvSpPr txBox="1"/>
            <p:nvPr/>
          </p:nvSpPr>
          <p:spPr>
            <a:xfrm>
              <a:off x="7825122"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19" name="Google Shape;2105;p69">
              <a:extLst>
                <a:ext uri="{FF2B5EF4-FFF2-40B4-BE49-F238E27FC236}">
                  <a16:creationId xmlns:a16="http://schemas.microsoft.com/office/drawing/2014/main" id="{5A801207-FA7A-9C47-4888-328D9B238864}"/>
                </a:ext>
              </a:extLst>
            </p:cNvPr>
            <p:cNvSpPr txBox="1"/>
            <p:nvPr/>
          </p:nvSpPr>
          <p:spPr>
            <a:xfrm>
              <a:off x="7838018"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0" name="Google Shape;2106;p69">
              <a:extLst>
                <a:ext uri="{FF2B5EF4-FFF2-40B4-BE49-F238E27FC236}">
                  <a16:creationId xmlns:a16="http://schemas.microsoft.com/office/drawing/2014/main" id="{CED9F6C6-F0CF-3B29-80C2-6434D2151B94}"/>
                </a:ext>
              </a:extLst>
            </p:cNvPr>
            <p:cNvSpPr txBox="1"/>
            <p:nvPr/>
          </p:nvSpPr>
          <p:spPr>
            <a:xfrm>
              <a:off x="7795967"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1" name="Google Shape;2107;p69">
              <a:extLst>
                <a:ext uri="{FF2B5EF4-FFF2-40B4-BE49-F238E27FC236}">
                  <a16:creationId xmlns:a16="http://schemas.microsoft.com/office/drawing/2014/main" id="{F4185903-2E6D-DB68-0A92-33197095D7DD}"/>
                </a:ext>
              </a:extLst>
            </p:cNvPr>
            <p:cNvSpPr txBox="1"/>
            <p:nvPr/>
          </p:nvSpPr>
          <p:spPr>
            <a:xfrm>
              <a:off x="7711142" y="27316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2" name="Google Shape;2108;p69">
              <a:extLst>
                <a:ext uri="{FF2B5EF4-FFF2-40B4-BE49-F238E27FC236}">
                  <a16:creationId xmlns:a16="http://schemas.microsoft.com/office/drawing/2014/main" id="{E2801C77-7BD2-4C84-CAA4-B78B7C8DBD77}"/>
                </a:ext>
              </a:extLst>
            </p:cNvPr>
            <p:cNvSpPr txBox="1"/>
            <p:nvPr/>
          </p:nvSpPr>
          <p:spPr>
            <a:xfrm>
              <a:off x="7731493" y="27316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3" name="Google Shape;2109;p69">
              <a:extLst>
                <a:ext uri="{FF2B5EF4-FFF2-40B4-BE49-F238E27FC236}">
                  <a16:creationId xmlns:a16="http://schemas.microsoft.com/office/drawing/2014/main" id="{461B6A42-0B23-2846-46C9-4A44B17512BD}"/>
                </a:ext>
              </a:extLst>
            </p:cNvPr>
            <p:cNvSpPr txBox="1"/>
            <p:nvPr/>
          </p:nvSpPr>
          <p:spPr>
            <a:xfrm>
              <a:off x="7751274"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4" name="Google Shape;2110;p69">
              <a:extLst>
                <a:ext uri="{FF2B5EF4-FFF2-40B4-BE49-F238E27FC236}">
                  <a16:creationId xmlns:a16="http://schemas.microsoft.com/office/drawing/2014/main" id="{E96838DF-57B0-B895-A578-0D77602329FE}"/>
                </a:ext>
              </a:extLst>
            </p:cNvPr>
            <p:cNvSpPr txBox="1"/>
            <p:nvPr/>
          </p:nvSpPr>
          <p:spPr>
            <a:xfrm>
              <a:off x="7767673"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5" name="Google Shape;2111;p69">
              <a:extLst>
                <a:ext uri="{FF2B5EF4-FFF2-40B4-BE49-F238E27FC236}">
                  <a16:creationId xmlns:a16="http://schemas.microsoft.com/office/drawing/2014/main" id="{8F265E6C-BFE3-9F7E-CE1E-A2E761B7CDD5}"/>
                </a:ext>
              </a:extLst>
            </p:cNvPr>
            <p:cNvSpPr txBox="1"/>
            <p:nvPr/>
          </p:nvSpPr>
          <p:spPr>
            <a:xfrm>
              <a:off x="7777243"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6" name="Google Shape;2112;p69">
              <a:extLst>
                <a:ext uri="{FF2B5EF4-FFF2-40B4-BE49-F238E27FC236}">
                  <a16:creationId xmlns:a16="http://schemas.microsoft.com/office/drawing/2014/main" id="{A8685286-5124-2AA6-2148-411341AA41B1}"/>
                </a:ext>
              </a:extLst>
            </p:cNvPr>
            <p:cNvSpPr txBox="1"/>
            <p:nvPr/>
          </p:nvSpPr>
          <p:spPr>
            <a:xfrm>
              <a:off x="7668733"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7" name="Google Shape;2113;p69">
              <a:extLst>
                <a:ext uri="{FF2B5EF4-FFF2-40B4-BE49-F238E27FC236}">
                  <a16:creationId xmlns:a16="http://schemas.microsoft.com/office/drawing/2014/main" id="{D5B3D87A-C27C-0E64-47D1-431E5F114042}"/>
                </a:ext>
              </a:extLst>
            </p:cNvPr>
            <p:cNvSpPr txBox="1"/>
            <p:nvPr/>
          </p:nvSpPr>
          <p:spPr>
            <a:xfrm>
              <a:off x="7649630"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8" name="Google Shape;2114;p69">
              <a:extLst>
                <a:ext uri="{FF2B5EF4-FFF2-40B4-BE49-F238E27FC236}">
                  <a16:creationId xmlns:a16="http://schemas.microsoft.com/office/drawing/2014/main" id="{B7ABACCF-2125-E9E0-0DA1-7B3A5B5B6DAB}"/>
                </a:ext>
              </a:extLst>
            </p:cNvPr>
            <p:cNvSpPr txBox="1"/>
            <p:nvPr/>
          </p:nvSpPr>
          <p:spPr>
            <a:xfrm>
              <a:off x="7624406"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29" name="Google Shape;2115;p69">
              <a:extLst>
                <a:ext uri="{FF2B5EF4-FFF2-40B4-BE49-F238E27FC236}">
                  <a16:creationId xmlns:a16="http://schemas.microsoft.com/office/drawing/2014/main" id="{39B836D8-68D1-EE08-D48F-BCBCF99B2BD9}"/>
                </a:ext>
              </a:extLst>
            </p:cNvPr>
            <p:cNvSpPr txBox="1"/>
            <p:nvPr/>
          </p:nvSpPr>
          <p:spPr>
            <a:xfrm>
              <a:off x="7582792" y="27316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0" name="Google Shape;2116;p69">
              <a:extLst>
                <a:ext uri="{FF2B5EF4-FFF2-40B4-BE49-F238E27FC236}">
                  <a16:creationId xmlns:a16="http://schemas.microsoft.com/office/drawing/2014/main" id="{79E4724D-42B0-D1A6-FFCD-655C927898F2}"/>
                </a:ext>
              </a:extLst>
            </p:cNvPr>
            <p:cNvSpPr txBox="1"/>
            <p:nvPr/>
          </p:nvSpPr>
          <p:spPr>
            <a:xfrm>
              <a:off x="7462929" y="27283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1" name="Google Shape;2117;p69">
              <a:extLst>
                <a:ext uri="{FF2B5EF4-FFF2-40B4-BE49-F238E27FC236}">
                  <a16:creationId xmlns:a16="http://schemas.microsoft.com/office/drawing/2014/main" id="{F55887A5-BBB5-99C6-9EA5-05277AC4C7A3}"/>
                </a:ext>
              </a:extLst>
            </p:cNvPr>
            <p:cNvSpPr txBox="1"/>
            <p:nvPr/>
          </p:nvSpPr>
          <p:spPr>
            <a:xfrm>
              <a:off x="7484642" y="27261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2" name="Google Shape;2118;p69">
              <a:extLst>
                <a:ext uri="{FF2B5EF4-FFF2-40B4-BE49-F238E27FC236}">
                  <a16:creationId xmlns:a16="http://schemas.microsoft.com/office/drawing/2014/main" id="{4751C52B-E768-C1B6-1F5E-F09843B30FA1}"/>
                </a:ext>
              </a:extLst>
            </p:cNvPr>
            <p:cNvSpPr txBox="1"/>
            <p:nvPr/>
          </p:nvSpPr>
          <p:spPr>
            <a:xfrm>
              <a:off x="7501874"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3" name="Google Shape;2119;p69">
              <a:extLst>
                <a:ext uri="{FF2B5EF4-FFF2-40B4-BE49-F238E27FC236}">
                  <a16:creationId xmlns:a16="http://schemas.microsoft.com/office/drawing/2014/main" id="{51F21CDC-BE9F-0E26-7978-D825AAF78CCA}"/>
                </a:ext>
              </a:extLst>
            </p:cNvPr>
            <p:cNvSpPr txBox="1"/>
            <p:nvPr/>
          </p:nvSpPr>
          <p:spPr>
            <a:xfrm>
              <a:off x="7522737"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4" name="Google Shape;2120;p69">
              <a:extLst>
                <a:ext uri="{FF2B5EF4-FFF2-40B4-BE49-F238E27FC236}">
                  <a16:creationId xmlns:a16="http://schemas.microsoft.com/office/drawing/2014/main" id="{848C4212-929B-C77B-D8E6-4D29740F0053}"/>
                </a:ext>
              </a:extLst>
            </p:cNvPr>
            <p:cNvSpPr txBox="1"/>
            <p:nvPr/>
          </p:nvSpPr>
          <p:spPr>
            <a:xfrm>
              <a:off x="7537479"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5" name="Google Shape;2121;p69">
              <a:extLst>
                <a:ext uri="{FF2B5EF4-FFF2-40B4-BE49-F238E27FC236}">
                  <a16:creationId xmlns:a16="http://schemas.microsoft.com/office/drawing/2014/main" id="{B896AED3-267C-054A-D78C-86052E39B893}"/>
                </a:ext>
              </a:extLst>
            </p:cNvPr>
            <p:cNvSpPr txBox="1"/>
            <p:nvPr/>
          </p:nvSpPr>
          <p:spPr>
            <a:xfrm>
              <a:off x="7557670" y="2728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6" name="Google Shape;2122;p69">
              <a:extLst>
                <a:ext uri="{FF2B5EF4-FFF2-40B4-BE49-F238E27FC236}">
                  <a16:creationId xmlns:a16="http://schemas.microsoft.com/office/drawing/2014/main" id="{6410ABF0-CC3E-E605-7CF1-A702A245CCBF}"/>
                </a:ext>
              </a:extLst>
            </p:cNvPr>
            <p:cNvSpPr txBox="1"/>
            <p:nvPr/>
          </p:nvSpPr>
          <p:spPr>
            <a:xfrm>
              <a:off x="7412984" y="274592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7" name="Google Shape;2123;p69">
              <a:extLst>
                <a:ext uri="{FF2B5EF4-FFF2-40B4-BE49-F238E27FC236}">
                  <a16:creationId xmlns:a16="http://schemas.microsoft.com/office/drawing/2014/main" id="{5189457A-7969-0557-E237-D9AD52D4202F}"/>
                </a:ext>
              </a:extLst>
            </p:cNvPr>
            <p:cNvSpPr txBox="1"/>
            <p:nvPr/>
          </p:nvSpPr>
          <p:spPr>
            <a:xfrm>
              <a:off x="7401429" y="274910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8" name="Google Shape;2124;p69">
              <a:extLst>
                <a:ext uri="{FF2B5EF4-FFF2-40B4-BE49-F238E27FC236}">
                  <a16:creationId xmlns:a16="http://schemas.microsoft.com/office/drawing/2014/main" id="{0DC7D4EF-5E1A-7C58-A875-B35B4DFBDCAF}"/>
                </a:ext>
              </a:extLst>
            </p:cNvPr>
            <p:cNvSpPr txBox="1"/>
            <p:nvPr/>
          </p:nvSpPr>
          <p:spPr>
            <a:xfrm>
              <a:off x="7386057" y="27484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39" name="Google Shape;2125;p69">
              <a:extLst>
                <a:ext uri="{FF2B5EF4-FFF2-40B4-BE49-F238E27FC236}">
                  <a16:creationId xmlns:a16="http://schemas.microsoft.com/office/drawing/2014/main" id="{8CA78D92-E99D-B711-D249-817E13A2ED1E}"/>
                </a:ext>
              </a:extLst>
            </p:cNvPr>
            <p:cNvSpPr txBox="1"/>
            <p:nvPr/>
          </p:nvSpPr>
          <p:spPr>
            <a:xfrm>
              <a:off x="7370449" y="27484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0" name="Google Shape;2126;p69">
              <a:extLst>
                <a:ext uri="{FF2B5EF4-FFF2-40B4-BE49-F238E27FC236}">
                  <a16:creationId xmlns:a16="http://schemas.microsoft.com/office/drawing/2014/main" id="{400B5FFE-EF15-ADEC-DE1B-B9F774534D5B}"/>
                </a:ext>
              </a:extLst>
            </p:cNvPr>
            <p:cNvSpPr txBox="1"/>
            <p:nvPr/>
          </p:nvSpPr>
          <p:spPr>
            <a:xfrm>
              <a:off x="7359633" y="27484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1" name="Google Shape;2127;p69">
              <a:extLst>
                <a:ext uri="{FF2B5EF4-FFF2-40B4-BE49-F238E27FC236}">
                  <a16:creationId xmlns:a16="http://schemas.microsoft.com/office/drawing/2014/main" id="{B8897C03-8805-3A52-F3F7-AD11225C34D4}"/>
                </a:ext>
              </a:extLst>
            </p:cNvPr>
            <p:cNvSpPr txBox="1"/>
            <p:nvPr/>
          </p:nvSpPr>
          <p:spPr>
            <a:xfrm>
              <a:off x="7345003" y="274910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2" name="Google Shape;2128;p69">
              <a:extLst>
                <a:ext uri="{FF2B5EF4-FFF2-40B4-BE49-F238E27FC236}">
                  <a16:creationId xmlns:a16="http://schemas.microsoft.com/office/drawing/2014/main" id="{E777E84F-DF7B-6E84-83F4-F80E32436A23}"/>
                </a:ext>
              </a:extLst>
            </p:cNvPr>
            <p:cNvSpPr txBox="1"/>
            <p:nvPr/>
          </p:nvSpPr>
          <p:spPr>
            <a:xfrm>
              <a:off x="7331032" y="27633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3" name="Google Shape;2129;p69">
              <a:extLst>
                <a:ext uri="{FF2B5EF4-FFF2-40B4-BE49-F238E27FC236}">
                  <a16:creationId xmlns:a16="http://schemas.microsoft.com/office/drawing/2014/main" id="{A2DE7A41-0259-BD50-0E2E-E01B08C42412}"/>
                </a:ext>
              </a:extLst>
            </p:cNvPr>
            <p:cNvSpPr txBox="1"/>
            <p:nvPr/>
          </p:nvSpPr>
          <p:spPr>
            <a:xfrm>
              <a:off x="7272241" y="27665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4" name="Google Shape;2130;p69">
              <a:extLst>
                <a:ext uri="{FF2B5EF4-FFF2-40B4-BE49-F238E27FC236}">
                  <a16:creationId xmlns:a16="http://schemas.microsoft.com/office/drawing/2014/main" id="{5F575A97-B2E9-DA71-0CB6-1E233C562C63}"/>
                </a:ext>
              </a:extLst>
            </p:cNvPr>
            <p:cNvSpPr txBox="1"/>
            <p:nvPr/>
          </p:nvSpPr>
          <p:spPr>
            <a:xfrm>
              <a:off x="7297018" y="27665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5" name="Google Shape;2131;p69">
              <a:extLst>
                <a:ext uri="{FF2B5EF4-FFF2-40B4-BE49-F238E27FC236}">
                  <a16:creationId xmlns:a16="http://schemas.microsoft.com/office/drawing/2014/main" id="{8AB536E9-30E2-C06F-97C7-5D5E5D62D9D9}"/>
                </a:ext>
              </a:extLst>
            </p:cNvPr>
            <p:cNvSpPr txBox="1"/>
            <p:nvPr/>
          </p:nvSpPr>
          <p:spPr>
            <a:xfrm>
              <a:off x="7309576" y="27665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6" name="Google Shape;2132;p69">
              <a:extLst>
                <a:ext uri="{FF2B5EF4-FFF2-40B4-BE49-F238E27FC236}">
                  <a16:creationId xmlns:a16="http://schemas.microsoft.com/office/drawing/2014/main" id="{4D274AFF-812E-2432-E5CF-B99AFE6F06CC}"/>
                </a:ext>
              </a:extLst>
            </p:cNvPr>
            <p:cNvSpPr txBox="1"/>
            <p:nvPr/>
          </p:nvSpPr>
          <p:spPr>
            <a:xfrm>
              <a:off x="7159717" y="280809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7" name="Google Shape;2133;p69">
              <a:extLst>
                <a:ext uri="{FF2B5EF4-FFF2-40B4-BE49-F238E27FC236}">
                  <a16:creationId xmlns:a16="http://schemas.microsoft.com/office/drawing/2014/main" id="{C32C2267-86B1-B0E2-FA1B-9BE88321738C}"/>
                </a:ext>
              </a:extLst>
            </p:cNvPr>
            <p:cNvSpPr txBox="1"/>
            <p:nvPr/>
          </p:nvSpPr>
          <p:spPr>
            <a:xfrm>
              <a:off x="7180532" y="27836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8" name="Google Shape;2134;p69">
              <a:extLst>
                <a:ext uri="{FF2B5EF4-FFF2-40B4-BE49-F238E27FC236}">
                  <a16:creationId xmlns:a16="http://schemas.microsoft.com/office/drawing/2014/main" id="{7FBC7BE7-502A-22F3-97A7-28687791D059}"/>
                </a:ext>
              </a:extLst>
            </p:cNvPr>
            <p:cNvSpPr txBox="1"/>
            <p:nvPr/>
          </p:nvSpPr>
          <p:spPr>
            <a:xfrm>
              <a:off x="7184988" y="27851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49" name="Google Shape;2135;p69">
              <a:extLst>
                <a:ext uri="{FF2B5EF4-FFF2-40B4-BE49-F238E27FC236}">
                  <a16:creationId xmlns:a16="http://schemas.microsoft.com/office/drawing/2014/main" id="{23178455-A069-282A-7B0C-C78410AA79B2}"/>
                </a:ext>
              </a:extLst>
            </p:cNvPr>
            <p:cNvSpPr txBox="1"/>
            <p:nvPr/>
          </p:nvSpPr>
          <p:spPr>
            <a:xfrm>
              <a:off x="7228280" y="278203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0" name="Google Shape;2136;p69">
              <a:extLst>
                <a:ext uri="{FF2B5EF4-FFF2-40B4-BE49-F238E27FC236}">
                  <a16:creationId xmlns:a16="http://schemas.microsoft.com/office/drawing/2014/main" id="{AFAA4E89-5B61-7ED8-81FB-C297297FB184}"/>
                </a:ext>
              </a:extLst>
            </p:cNvPr>
            <p:cNvSpPr txBox="1"/>
            <p:nvPr/>
          </p:nvSpPr>
          <p:spPr>
            <a:xfrm>
              <a:off x="7236540" y="278175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1" name="Google Shape;2137;p69">
              <a:extLst>
                <a:ext uri="{FF2B5EF4-FFF2-40B4-BE49-F238E27FC236}">
                  <a16:creationId xmlns:a16="http://schemas.microsoft.com/office/drawing/2014/main" id="{9F85BEFD-81D4-8C98-0570-67BBBE58287F}"/>
                </a:ext>
              </a:extLst>
            </p:cNvPr>
            <p:cNvSpPr txBox="1"/>
            <p:nvPr/>
          </p:nvSpPr>
          <p:spPr>
            <a:xfrm>
              <a:off x="7036030" y="280786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2" name="Google Shape;2138;p69">
              <a:extLst>
                <a:ext uri="{FF2B5EF4-FFF2-40B4-BE49-F238E27FC236}">
                  <a16:creationId xmlns:a16="http://schemas.microsoft.com/office/drawing/2014/main" id="{89E18452-FFBE-8813-8DE1-01C6D5B74127}"/>
                </a:ext>
              </a:extLst>
            </p:cNvPr>
            <p:cNvSpPr txBox="1"/>
            <p:nvPr/>
          </p:nvSpPr>
          <p:spPr>
            <a:xfrm>
              <a:off x="7045258" y="280786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3" name="Google Shape;2139;p69">
              <a:extLst>
                <a:ext uri="{FF2B5EF4-FFF2-40B4-BE49-F238E27FC236}">
                  <a16:creationId xmlns:a16="http://schemas.microsoft.com/office/drawing/2014/main" id="{02571A0B-8B78-0F01-AE0F-DDAAD753E8B0}"/>
                </a:ext>
              </a:extLst>
            </p:cNvPr>
            <p:cNvSpPr txBox="1"/>
            <p:nvPr/>
          </p:nvSpPr>
          <p:spPr>
            <a:xfrm>
              <a:off x="7066094" y="28108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4" name="Google Shape;2140;p69">
              <a:extLst>
                <a:ext uri="{FF2B5EF4-FFF2-40B4-BE49-F238E27FC236}">
                  <a16:creationId xmlns:a16="http://schemas.microsoft.com/office/drawing/2014/main" id="{1050F4B9-5165-112A-6894-758BF4B6AF10}"/>
                </a:ext>
              </a:extLst>
            </p:cNvPr>
            <p:cNvSpPr txBox="1"/>
            <p:nvPr/>
          </p:nvSpPr>
          <p:spPr>
            <a:xfrm>
              <a:off x="7084167" y="28108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5" name="Google Shape;2141;p69">
              <a:extLst>
                <a:ext uri="{FF2B5EF4-FFF2-40B4-BE49-F238E27FC236}">
                  <a16:creationId xmlns:a16="http://schemas.microsoft.com/office/drawing/2014/main" id="{51FED413-3841-EC26-8F75-A8573F3046A0}"/>
                </a:ext>
              </a:extLst>
            </p:cNvPr>
            <p:cNvSpPr txBox="1"/>
            <p:nvPr/>
          </p:nvSpPr>
          <p:spPr>
            <a:xfrm>
              <a:off x="6880814" y="28210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6" name="Google Shape;2142;p69">
              <a:extLst>
                <a:ext uri="{FF2B5EF4-FFF2-40B4-BE49-F238E27FC236}">
                  <a16:creationId xmlns:a16="http://schemas.microsoft.com/office/drawing/2014/main" id="{55D3EE8A-EAE2-BCF1-1AEC-C1C15E91A539}"/>
                </a:ext>
              </a:extLst>
            </p:cNvPr>
            <p:cNvSpPr txBox="1"/>
            <p:nvPr/>
          </p:nvSpPr>
          <p:spPr>
            <a:xfrm>
              <a:off x="6887044" y="28210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7" name="Google Shape;2143;p69">
              <a:extLst>
                <a:ext uri="{FF2B5EF4-FFF2-40B4-BE49-F238E27FC236}">
                  <a16:creationId xmlns:a16="http://schemas.microsoft.com/office/drawing/2014/main" id="{3205B973-BCD2-72F6-7311-8FCDE4CF971F}"/>
                </a:ext>
              </a:extLst>
            </p:cNvPr>
            <p:cNvSpPr txBox="1"/>
            <p:nvPr/>
          </p:nvSpPr>
          <p:spPr>
            <a:xfrm>
              <a:off x="6915830" y="28203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8" name="Google Shape;2144;p69">
              <a:extLst>
                <a:ext uri="{FF2B5EF4-FFF2-40B4-BE49-F238E27FC236}">
                  <a16:creationId xmlns:a16="http://schemas.microsoft.com/office/drawing/2014/main" id="{B41F3E09-BD92-93B6-E988-C72104AAB535}"/>
                </a:ext>
              </a:extLst>
            </p:cNvPr>
            <p:cNvSpPr txBox="1"/>
            <p:nvPr/>
          </p:nvSpPr>
          <p:spPr>
            <a:xfrm>
              <a:off x="6931470" y="282072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59" name="Google Shape;2145;p69">
              <a:extLst>
                <a:ext uri="{FF2B5EF4-FFF2-40B4-BE49-F238E27FC236}">
                  <a16:creationId xmlns:a16="http://schemas.microsoft.com/office/drawing/2014/main" id="{629286C0-FA85-6A67-40E1-A25C6B34468B}"/>
                </a:ext>
              </a:extLst>
            </p:cNvPr>
            <p:cNvSpPr txBox="1"/>
            <p:nvPr/>
          </p:nvSpPr>
          <p:spPr>
            <a:xfrm>
              <a:off x="6807941" y="283501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0" name="Google Shape;2146;p69">
              <a:extLst>
                <a:ext uri="{FF2B5EF4-FFF2-40B4-BE49-F238E27FC236}">
                  <a16:creationId xmlns:a16="http://schemas.microsoft.com/office/drawing/2014/main" id="{48AEEA46-FAE6-CD0D-A6EE-D31218943245}"/>
                </a:ext>
              </a:extLst>
            </p:cNvPr>
            <p:cNvSpPr txBox="1"/>
            <p:nvPr/>
          </p:nvSpPr>
          <p:spPr>
            <a:xfrm>
              <a:off x="6779359" y="28440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1" name="Google Shape;2147;p69">
              <a:extLst>
                <a:ext uri="{FF2B5EF4-FFF2-40B4-BE49-F238E27FC236}">
                  <a16:creationId xmlns:a16="http://schemas.microsoft.com/office/drawing/2014/main" id="{1C5DCF78-63AB-C5AD-EA1B-5067014A8635}"/>
                </a:ext>
              </a:extLst>
            </p:cNvPr>
            <p:cNvSpPr txBox="1"/>
            <p:nvPr/>
          </p:nvSpPr>
          <p:spPr>
            <a:xfrm>
              <a:off x="6725488" y="284827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2" name="Google Shape;2148;p69">
              <a:extLst>
                <a:ext uri="{FF2B5EF4-FFF2-40B4-BE49-F238E27FC236}">
                  <a16:creationId xmlns:a16="http://schemas.microsoft.com/office/drawing/2014/main" id="{36F81E70-80A6-3052-A6CE-C494FCA8820D}"/>
                </a:ext>
              </a:extLst>
            </p:cNvPr>
            <p:cNvSpPr txBox="1"/>
            <p:nvPr/>
          </p:nvSpPr>
          <p:spPr>
            <a:xfrm>
              <a:off x="6484593" y="28588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3" name="Google Shape;2149;p69">
              <a:extLst>
                <a:ext uri="{FF2B5EF4-FFF2-40B4-BE49-F238E27FC236}">
                  <a16:creationId xmlns:a16="http://schemas.microsoft.com/office/drawing/2014/main" id="{F654FB9F-1155-3B23-6CE7-B21C1A37764F}"/>
                </a:ext>
              </a:extLst>
            </p:cNvPr>
            <p:cNvSpPr txBox="1"/>
            <p:nvPr/>
          </p:nvSpPr>
          <p:spPr>
            <a:xfrm>
              <a:off x="6542105" y="285732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4" name="Google Shape;2150;p69">
              <a:extLst>
                <a:ext uri="{FF2B5EF4-FFF2-40B4-BE49-F238E27FC236}">
                  <a16:creationId xmlns:a16="http://schemas.microsoft.com/office/drawing/2014/main" id="{724E2E6E-0275-4231-A41A-8D996295BA1B}"/>
                </a:ext>
              </a:extLst>
            </p:cNvPr>
            <p:cNvSpPr txBox="1"/>
            <p:nvPr/>
          </p:nvSpPr>
          <p:spPr>
            <a:xfrm>
              <a:off x="6568365" y="28588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5" name="Google Shape;2151;p69">
              <a:extLst>
                <a:ext uri="{FF2B5EF4-FFF2-40B4-BE49-F238E27FC236}">
                  <a16:creationId xmlns:a16="http://schemas.microsoft.com/office/drawing/2014/main" id="{25AAA331-C30C-58C5-7CCE-A408520BDDAA}"/>
                </a:ext>
              </a:extLst>
            </p:cNvPr>
            <p:cNvSpPr txBox="1"/>
            <p:nvPr/>
          </p:nvSpPr>
          <p:spPr>
            <a:xfrm>
              <a:off x="6580992" y="28567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6" name="Google Shape;2152;p69">
              <a:extLst>
                <a:ext uri="{FF2B5EF4-FFF2-40B4-BE49-F238E27FC236}">
                  <a16:creationId xmlns:a16="http://schemas.microsoft.com/office/drawing/2014/main" id="{9DCC1F9C-5C3D-4BE0-2D1C-603A68D2F3A2}"/>
                </a:ext>
              </a:extLst>
            </p:cNvPr>
            <p:cNvSpPr txBox="1"/>
            <p:nvPr/>
          </p:nvSpPr>
          <p:spPr>
            <a:xfrm>
              <a:off x="6317464" y="28684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7" name="Google Shape;2153;p69">
              <a:extLst>
                <a:ext uri="{FF2B5EF4-FFF2-40B4-BE49-F238E27FC236}">
                  <a16:creationId xmlns:a16="http://schemas.microsoft.com/office/drawing/2014/main" id="{0804B558-F85C-E6E1-00F0-E3ACDF1E8C52}"/>
                </a:ext>
              </a:extLst>
            </p:cNvPr>
            <p:cNvSpPr txBox="1"/>
            <p:nvPr/>
          </p:nvSpPr>
          <p:spPr>
            <a:xfrm>
              <a:off x="6351999" y="28684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8" name="Google Shape;2154;p69">
              <a:extLst>
                <a:ext uri="{FF2B5EF4-FFF2-40B4-BE49-F238E27FC236}">
                  <a16:creationId xmlns:a16="http://schemas.microsoft.com/office/drawing/2014/main" id="{2E483ED6-B66F-ED37-8E98-2C89FF8E5889}"/>
                </a:ext>
              </a:extLst>
            </p:cNvPr>
            <p:cNvSpPr txBox="1"/>
            <p:nvPr/>
          </p:nvSpPr>
          <p:spPr>
            <a:xfrm>
              <a:off x="6373605" y="28684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69" name="Google Shape;2155;p69">
              <a:extLst>
                <a:ext uri="{FF2B5EF4-FFF2-40B4-BE49-F238E27FC236}">
                  <a16:creationId xmlns:a16="http://schemas.microsoft.com/office/drawing/2014/main" id="{D8EA553D-8598-5D4A-4F22-D290C7BF2575}"/>
                </a:ext>
              </a:extLst>
            </p:cNvPr>
            <p:cNvSpPr txBox="1"/>
            <p:nvPr/>
          </p:nvSpPr>
          <p:spPr>
            <a:xfrm>
              <a:off x="6389800" y="286628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0" name="Google Shape;2156;p69">
              <a:extLst>
                <a:ext uri="{FF2B5EF4-FFF2-40B4-BE49-F238E27FC236}">
                  <a16:creationId xmlns:a16="http://schemas.microsoft.com/office/drawing/2014/main" id="{4194B2A6-8D99-6801-2E9D-E1EEEE31F257}"/>
                </a:ext>
              </a:extLst>
            </p:cNvPr>
            <p:cNvSpPr txBox="1"/>
            <p:nvPr/>
          </p:nvSpPr>
          <p:spPr>
            <a:xfrm>
              <a:off x="6392464" y="286576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1" name="Google Shape;2157;p69">
              <a:extLst>
                <a:ext uri="{FF2B5EF4-FFF2-40B4-BE49-F238E27FC236}">
                  <a16:creationId xmlns:a16="http://schemas.microsoft.com/office/drawing/2014/main" id="{E205010B-0D7F-B83E-8F61-F68AB03BB706}"/>
                </a:ext>
              </a:extLst>
            </p:cNvPr>
            <p:cNvSpPr txBox="1"/>
            <p:nvPr/>
          </p:nvSpPr>
          <p:spPr>
            <a:xfrm>
              <a:off x="6426354" y="286993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2" name="Google Shape;2158;p69">
              <a:extLst>
                <a:ext uri="{FF2B5EF4-FFF2-40B4-BE49-F238E27FC236}">
                  <a16:creationId xmlns:a16="http://schemas.microsoft.com/office/drawing/2014/main" id="{ADBB7DFE-75B5-78C9-DF67-9477D1209F3B}"/>
                </a:ext>
              </a:extLst>
            </p:cNvPr>
            <p:cNvSpPr txBox="1"/>
            <p:nvPr/>
          </p:nvSpPr>
          <p:spPr>
            <a:xfrm>
              <a:off x="6439925" y="28689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3" name="Google Shape;2159;p69">
              <a:extLst>
                <a:ext uri="{FF2B5EF4-FFF2-40B4-BE49-F238E27FC236}">
                  <a16:creationId xmlns:a16="http://schemas.microsoft.com/office/drawing/2014/main" id="{4301DFB4-370E-CB53-5D6A-C7B0E945C710}"/>
                </a:ext>
              </a:extLst>
            </p:cNvPr>
            <p:cNvSpPr txBox="1"/>
            <p:nvPr/>
          </p:nvSpPr>
          <p:spPr>
            <a:xfrm>
              <a:off x="6240863" y="288484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4" name="Google Shape;2160;p69">
              <a:extLst>
                <a:ext uri="{FF2B5EF4-FFF2-40B4-BE49-F238E27FC236}">
                  <a16:creationId xmlns:a16="http://schemas.microsoft.com/office/drawing/2014/main" id="{2EC3C77C-943B-53BD-0307-7D8B32CA0A0E}"/>
                </a:ext>
              </a:extLst>
            </p:cNvPr>
            <p:cNvSpPr txBox="1"/>
            <p:nvPr/>
          </p:nvSpPr>
          <p:spPr>
            <a:xfrm>
              <a:off x="6231493" y="288532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5" name="Google Shape;2161;p69">
              <a:extLst>
                <a:ext uri="{FF2B5EF4-FFF2-40B4-BE49-F238E27FC236}">
                  <a16:creationId xmlns:a16="http://schemas.microsoft.com/office/drawing/2014/main" id="{D0C54D9E-7866-4EDD-D752-B01BF876CC46}"/>
                </a:ext>
              </a:extLst>
            </p:cNvPr>
            <p:cNvSpPr txBox="1"/>
            <p:nvPr/>
          </p:nvSpPr>
          <p:spPr>
            <a:xfrm>
              <a:off x="6202856" y="288484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6" name="Google Shape;2162;p69">
              <a:extLst>
                <a:ext uri="{FF2B5EF4-FFF2-40B4-BE49-F238E27FC236}">
                  <a16:creationId xmlns:a16="http://schemas.microsoft.com/office/drawing/2014/main" id="{2745A5C1-C8DF-7C56-1C35-D0313666EDB5}"/>
                </a:ext>
              </a:extLst>
            </p:cNvPr>
            <p:cNvSpPr txBox="1"/>
            <p:nvPr/>
          </p:nvSpPr>
          <p:spPr>
            <a:xfrm>
              <a:off x="6155004" y="28943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7" name="Google Shape;2163;p69">
              <a:extLst>
                <a:ext uri="{FF2B5EF4-FFF2-40B4-BE49-F238E27FC236}">
                  <a16:creationId xmlns:a16="http://schemas.microsoft.com/office/drawing/2014/main" id="{A7CB7704-0928-56DD-986D-6A1C91E662E4}"/>
                </a:ext>
              </a:extLst>
            </p:cNvPr>
            <p:cNvSpPr txBox="1"/>
            <p:nvPr/>
          </p:nvSpPr>
          <p:spPr>
            <a:xfrm>
              <a:off x="6141285" y="29040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8" name="Google Shape;2164;p69">
              <a:extLst>
                <a:ext uri="{FF2B5EF4-FFF2-40B4-BE49-F238E27FC236}">
                  <a16:creationId xmlns:a16="http://schemas.microsoft.com/office/drawing/2014/main" id="{176BA545-A3E3-9541-2243-671E10B26599}"/>
                </a:ext>
              </a:extLst>
            </p:cNvPr>
            <p:cNvSpPr txBox="1"/>
            <p:nvPr/>
          </p:nvSpPr>
          <p:spPr>
            <a:xfrm>
              <a:off x="6124704" y="291340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79" name="Google Shape;2165;p69">
              <a:extLst>
                <a:ext uri="{FF2B5EF4-FFF2-40B4-BE49-F238E27FC236}">
                  <a16:creationId xmlns:a16="http://schemas.microsoft.com/office/drawing/2014/main" id="{3998D67F-482D-BBCE-B8A4-B75278892BD6}"/>
                </a:ext>
              </a:extLst>
            </p:cNvPr>
            <p:cNvSpPr txBox="1"/>
            <p:nvPr/>
          </p:nvSpPr>
          <p:spPr>
            <a:xfrm>
              <a:off x="6101181" y="291630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0" name="Google Shape;2166;p69">
              <a:extLst>
                <a:ext uri="{FF2B5EF4-FFF2-40B4-BE49-F238E27FC236}">
                  <a16:creationId xmlns:a16="http://schemas.microsoft.com/office/drawing/2014/main" id="{2C98BFA6-5E35-05F0-B4AF-8A8AC98055FA}"/>
                </a:ext>
              </a:extLst>
            </p:cNvPr>
            <p:cNvSpPr txBox="1"/>
            <p:nvPr/>
          </p:nvSpPr>
          <p:spPr>
            <a:xfrm>
              <a:off x="5981625" y="292583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1" name="Google Shape;2167;p69">
              <a:extLst>
                <a:ext uri="{FF2B5EF4-FFF2-40B4-BE49-F238E27FC236}">
                  <a16:creationId xmlns:a16="http://schemas.microsoft.com/office/drawing/2014/main" id="{6FF8A07C-9C7D-8A5D-9C15-BFE77FD39734}"/>
                </a:ext>
              </a:extLst>
            </p:cNvPr>
            <p:cNvSpPr txBox="1"/>
            <p:nvPr/>
          </p:nvSpPr>
          <p:spPr>
            <a:xfrm>
              <a:off x="6010824" y="291340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2" name="Google Shape;2168;p69">
              <a:extLst>
                <a:ext uri="{FF2B5EF4-FFF2-40B4-BE49-F238E27FC236}">
                  <a16:creationId xmlns:a16="http://schemas.microsoft.com/office/drawing/2014/main" id="{35B31CD5-E8DC-72A5-3BF4-1D16AFDC6DC8}"/>
                </a:ext>
              </a:extLst>
            </p:cNvPr>
            <p:cNvSpPr txBox="1"/>
            <p:nvPr/>
          </p:nvSpPr>
          <p:spPr>
            <a:xfrm>
              <a:off x="6033027" y="29138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3" name="Google Shape;2169;p69">
              <a:extLst>
                <a:ext uri="{FF2B5EF4-FFF2-40B4-BE49-F238E27FC236}">
                  <a16:creationId xmlns:a16="http://schemas.microsoft.com/office/drawing/2014/main" id="{2D9C072B-1398-95F7-EDA3-41AAE494AA0D}"/>
                </a:ext>
              </a:extLst>
            </p:cNvPr>
            <p:cNvSpPr txBox="1"/>
            <p:nvPr/>
          </p:nvSpPr>
          <p:spPr>
            <a:xfrm>
              <a:off x="6049184" y="291627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4" name="Google Shape;2170;p69">
              <a:extLst>
                <a:ext uri="{FF2B5EF4-FFF2-40B4-BE49-F238E27FC236}">
                  <a16:creationId xmlns:a16="http://schemas.microsoft.com/office/drawing/2014/main" id="{6AA48A6D-2675-52FD-DC86-53BCA2A051F3}"/>
                </a:ext>
              </a:extLst>
            </p:cNvPr>
            <p:cNvSpPr txBox="1"/>
            <p:nvPr/>
          </p:nvSpPr>
          <p:spPr>
            <a:xfrm>
              <a:off x="5941775" y="292583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5" name="Google Shape;2171;p69">
              <a:extLst>
                <a:ext uri="{FF2B5EF4-FFF2-40B4-BE49-F238E27FC236}">
                  <a16:creationId xmlns:a16="http://schemas.microsoft.com/office/drawing/2014/main" id="{C3EA8B71-0DEB-06EC-F775-2863F667EB08}"/>
                </a:ext>
              </a:extLst>
            </p:cNvPr>
            <p:cNvSpPr txBox="1"/>
            <p:nvPr/>
          </p:nvSpPr>
          <p:spPr>
            <a:xfrm>
              <a:off x="5880531" y="29480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6" name="Google Shape;2172;p69">
              <a:extLst>
                <a:ext uri="{FF2B5EF4-FFF2-40B4-BE49-F238E27FC236}">
                  <a16:creationId xmlns:a16="http://schemas.microsoft.com/office/drawing/2014/main" id="{C6ADA235-F9A6-A348-D5C1-FB592A52A052}"/>
                </a:ext>
              </a:extLst>
            </p:cNvPr>
            <p:cNvSpPr txBox="1"/>
            <p:nvPr/>
          </p:nvSpPr>
          <p:spPr>
            <a:xfrm>
              <a:off x="5904685" y="29467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7" name="Google Shape;2173;p69">
              <a:extLst>
                <a:ext uri="{FF2B5EF4-FFF2-40B4-BE49-F238E27FC236}">
                  <a16:creationId xmlns:a16="http://schemas.microsoft.com/office/drawing/2014/main" id="{90BAF022-42DC-5E75-FC33-AC72F023A769}"/>
                </a:ext>
              </a:extLst>
            </p:cNvPr>
            <p:cNvSpPr txBox="1"/>
            <p:nvPr/>
          </p:nvSpPr>
          <p:spPr>
            <a:xfrm>
              <a:off x="5753084" y="29705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8" name="Google Shape;2174;p69">
              <a:extLst>
                <a:ext uri="{FF2B5EF4-FFF2-40B4-BE49-F238E27FC236}">
                  <a16:creationId xmlns:a16="http://schemas.microsoft.com/office/drawing/2014/main" id="{BC4B1BE6-6949-70AF-4076-F7F0C60995C3}"/>
                </a:ext>
              </a:extLst>
            </p:cNvPr>
            <p:cNvSpPr txBox="1"/>
            <p:nvPr/>
          </p:nvSpPr>
          <p:spPr>
            <a:xfrm>
              <a:off x="5756909" y="29709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89" name="Google Shape;2175;p69">
              <a:extLst>
                <a:ext uri="{FF2B5EF4-FFF2-40B4-BE49-F238E27FC236}">
                  <a16:creationId xmlns:a16="http://schemas.microsoft.com/office/drawing/2014/main" id="{064C09CE-8116-ADAF-54CE-FAA32F07389C}"/>
                </a:ext>
              </a:extLst>
            </p:cNvPr>
            <p:cNvSpPr txBox="1"/>
            <p:nvPr/>
          </p:nvSpPr>
          <p:spPr>
            <a:xfrm>
              <a:off x="5794070" y="29715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0" name="Google Shape;2176;p69">
              <a:extLst>
                <a:ext uri="{FF2B5EF4-FFF2-40B4-BE49-F238E27FC236}">
                  <a16:creationId xmlns:a16="http://schemas.microsoft.com/office/drawing/2014/main" id="{70D5D253-79BD-85AF-910D-D4466DFCBD0C}"/>
                </a:ext>
              </a:extLst>
            </p:cNvPr>
            <p:cNvSpPr txBox="1"/>
            <p:nvPr/>
          </p:nvSpPr>
          <p:spPr>
            <a:xfrm>
              <a:off x="5806622" y="296230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1" name="Google Shape;2177;p69">
              <a:extLst>
                <a:ext uri="{FF2B5EF4-FFF2-40B4-BE49-F238E27FC236}">
                  <a16:creationId xmlns:a16="http://schemas.microsoft.com/office/drawing/2014/main" id="{5288369A-13C9-8553-18D0-B895BCFAAE21}"/>
                </a:ext>
              </a:extLst>
            </p:cNvPr>
            <p:cNvSpPr txBox="1"/>
            <p:nvPr/>
          </p:nvSpPr>
          <p:spPr>
            <a:xfrm>
              <a:off x="5821397" y="295588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2" name="Google Shape;2178;p69">
              <a:extLst>
                <a:ext uri="{FF2B5EF4-FFF2-40B4-BE49-F238E27FC236}">
                  <a16:creationId xmlns:a16="http://schemas.microsoft.com/office/drawing/2014/main" id="{E142A89B-E9D3-AFF7-EF57-55FE78120726}"/>
                </a:ext>
              </a:extLst>
            </p:cNvPr>
            <p:cNvSpPr txBox="1"/>
            <p:nvPr/>
          </p:nvSpPr>
          <p:spPr>
            <a:xfrm>
              <a:off x="5655766" y="29963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3" name="Google Shape;2179;p69">
              <a:extLst>
                <a:ext uri="{FF2B5EF4-FFF2-40B4-BE49-F238E27FC236}">
                  <a16:creationId xmlns:a16="http://schemas.microsoft.com/office/drawing/2014/main" id="{580596F4-6E7D-954B-EAF4-63423545B983}"/>
                </a:ext>
              </a:extLst>
            </p:cNvPr>
            <p:cNvSpPr txBox="1"/>
            <p:nvPr/>
          </p:nvSpPr>
          <p:spPr>
            <a:xfrm>
              <a:off x="5681419" y="29983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4" name="Google Shape;2180;p69">
              <a:extLst>
                <a:ext uri="{FF2B5EF4-FFF2-40B4-BE49-F238E27FC236}">
                  <a16:creationId xmlns:a16="http://schemas.microsoft.com/office/drawing/2014/main" id="{A879B41C-184C-5438-203A-E43E30DA177C}"/>
                </a:ext>
              </a:extLst>
            </p:cNvPr>
            <p:cNvSpPr txBox="1"/>
            <p:nvPr/>
          </p:nvSpPr>
          <p:spPr>
            <a:xfrm>
              <a:off x="5696160" y="29987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5" name="Google Shape;2181;p69">
              <a:extLst>
                <a:ext uri="{FF2B5EF4-FFF2-40B4-BE49-F238E27FC236}">
                  <a16:creationId xmlns:a16="http://schemas.microsoft.com/office/drawing/2014/main" id="{E6736E5E-6F91-0DF7-F88E-7DC2A679972D}"/>
                </a:ext>
              </a:extLst>
            </p:cNvPr>
            <p:cNvSpPr txBox="1"/>
            <p:nvPr/>
          </p:nvSpPr>
          <p:spPr>
            <a:xfrm>
              <a:off x="5732983" y="29835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6" name="Google Shape;2182;p69">
              <a:extLst>
                <a:ext uri="{FF2B5EF4-FFF2-40B4-BE49-F238E27FC236}">
                  <a16:creationId xmlns:a16="http://schemas.microsoft.com/office/drawing/2014/main" id="{DEECC3F6-CA5E-DB19-E0CC-A06E3BA41233}"/>
                </a:ext>
              </a:extLst>
            </p:cNvPr>
            <p:cNvSpPr txBox="1"/>
            <p:nvPr/>
          </p:nvSpPr>
          <p:spPr>
            <a:xfrm>
              <a:off x="5562400" y="300925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7" name="Google Shape;2183;p69">
              <a:extLst>
                <a:ext uri="{FF2B5EF4-FFF2-40B4-BE49-F238E27FC236}">
                  <a16:creationId xmlns:a16="http://schemas.microsoft.com/office/drawing/2014/main" id="{1756B976-DFDF-E2B0-1CD3-D5751316A743}"/>
                </a:ext>
              </a:extLst>
            </p:cNvPr>
            <p:cNvSpPr txBox="1"/>
            <p:nvPr/>
          </p:nvSpPr>
          <p:spPr>
            <a:xfrm>
              <a:off x="5574040" y="300925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8" name="Google Shape;2184;p69">
              <a:extLst>
                <a:ext uri="{FF2B5EF4-FFF2-40B4-BE49-F238E27FC236}">
                  <a16:creationId xmlns:a16="http://schemas.microsoft.com/office/drawing/2014/main" id="{46406896-5FFE-9D9B-97AC-F2446C4C51C7}"/>
                </a:ext>
              </a:extLst>
            </p:cNvPr>
            <p:cNvSpPr txBox="1"/>
            <p:nvPr/>
          </p:nvSpPr>
          <p:spPr>
            <a:xfrm>
              <a:off x="5590663" y="30124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399" name="Google Shape;2185;p69">
              <a:extLst>
                <a:ext uri="{FF2B5EF4-FFF2-40B4-BE49-F238E27FC236}">
                  <a16:creationId xmlns:a16="http://schemas.microsoft.com/office/drawing/2014/main" id="{9D37D1BD-DDA1-AE52-611E-F4258A73BA07}"/>
                </a:ext>
              </a:extLst>
            </p:cNvPr>
            <p:cNvSpPr txBox="1"/>
            <p:nvPr/>
          </p:nvSpPr>
          <p:spPr>
            <a:xfrm>
              <a:off x="5523447" y="301181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0" name="Google Shape;2186;p69">
              <a:extLst>
                <a:ext uri="{FF2B5EF4-FFF2-40B4-BE49-F238E27FC236}">
                  <a16:creationId xmlns:a16="http://schemas.microsoft.com/office/drawing/2014/main" id="{8FFB77EB-8F15-2801-1843-BCF9D80B36E5}"/>
                </a:ext>
              </a:extLst>
            </p:cNvPr>
            <p:cNvSpPr txBox="1"/>
            <p:nvPr/>
          </p:nvSpPr>
          <p:spPr>
            <a:xfrm>
              <a:off x="5511077" y="30181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1" name="Google Shape;2187;p69">
              <a:extLst>
                <a:ext uri="{FF2B5EF4-FFF2-40B4-BE49-F238E27FC236}">
                  <a16:creationId xmlns:a16="http://schemas.microsoft.com/office/drawing/2014/main" id="{02E1046B-523D-B3B5-79ED-EDF738780005}"/>
                </a:ext>
              </a:extLst>
            </p:cNvPr>
            <p:cNvSpPr txBox="1"/>
            <p:nvPr/>
          </p:nvSpPr>
          <p:spPr>
            <a:xfrm>
              <a:off x="5492051" y="302872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2" name="Google Shape;2188;p69">
              <a:extLst>
                <a:ext uri="{FF2B5EF4-FFF2-40B4-BE49-F238E27FC236}">
                  <a16:creationId xmlns:a16="http://schemas.microsoft.com/office/drawing/2014/main" id="{637AF729-27A2-9CEE-979C-554FBCF21C4C}"/>
                </a:ext>
              </a:extLst>
            </p:cNvPr>
            <p:cNvSpPr txBox="1"/>
            <p:nvPr/>
          </p:nvSpPr>
          <p:spPr>
            <a:xfrm>
              <a:off x="5482483" y="303587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3" name="Google Shape;2189;p69">
              <a:extLst>
                <a:ext uri="{FF2B5EF4-FFF2-40B4-BE49-F238E27FC236}">
                  <a16:creationId xmlns:a16="http://schemas.microsoft.com/office/drawing/2014/main" id="{86DF4482-6AA5-C21D-3CE3-26FDF88653A7}"/>
                </a:ext>
              </a:extLst>
            </p:cNvPr>
            <p:cNvSpPr txBox="1"/>
            <p:nvPr/>
          </p:nvSpPr>
          <p:spPr>
            <a:xfrm>
              <a:off x="5476148" y="30385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4" name="Google Shape;2190;p69">
              <a:extLst>
                <a:ext uri="{FF2B5EF4-FFF2-40B4-BE49-F238E27FC236}">
                  <a16:creationId xmlns:a16="http://schemas.microsoft.com/office/drawing/2014/main" id="{65754B66-EC90-89F7-DF7D-9F7C70A5433A}"/>
                </a:ext>
              </a:extLst>
            </p:cNvPr>
            <p:cNvSpPr txBox="1"/>
            <p:nvPr/>
          </p:nvSpPr>
          <p:spPr>
            <a:xfrm>
              <a:off x="5431048" y="304852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5" name="Google Shape;2191;p69">
              <a:extLst>
                <a:ext uri="{FF2B5EF4-FFF2-40B4-BE49-F238E27FC236}">
                  <a16:creationId xmlns:a16="http://schemas.microsoft.com/office/drawing/2014/main" id="{1385D250-8273-82DE-8BA2-1DF0D9426776}"/>
                </a:ext>
              </a:extLst>
            </p:cNvPr>
            <p:cNvSpPr txBox="1"/>
            <p:nvPr/>
          </p:nvSpPr>
          <p:spPr>
            <a:xfrm>
              <a:off x="5416179" y="30435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6" name="Google Shape;2192;p69">
              <a:extLst>
                <a:ext uri="{FF2B5EF4-FFF2-40B4-BE49-F238E27FC236}">
                  <a16:creationId xmlns:a16="http://schemas.microsoft.com/office/drawing/2014/main" id="{022E861C-1183-002A-AC35-4CB43C853129}"/>
                </a:ext>
              </a:extLst>
            </p:cNvPr>
            <p:cNvSpPr txBox="1"/>
            <p:nvPr/>
          </p:nvSpPr>
          <p:spPr>
            <a:xfrm>
              <a:off x="5411687" y="30435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7" name="Google Shape;2193;p69">
              <a:extLst>
                <a:ext uri="{FF2B5EF4-FFF2-40B4-BE49-F238E27FC236}">
                  <a16:creationId xmlns:a16="http://schemas.microsoft.com/office/drawing/2014/main" id="{1E22AD8C-D35C-290E-C524-F35EB0892140}"/>
                </a:ext>
              </a:extLst>
            </p:cNvPr>
            <p:cNvSpPr txBox="1"/>
            <p:nvPr/>
          </p:nvSpPr>
          <p:spPr>
            <a:xfrm>
              <a:off x="5401201" y="305025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8" name="Google Shape;2194;p69">
              <a:extLst>
                <a:ext uri="{FF2B5EF4-FFF2-40B4-BE49-F238E27FC236}">
                  <a16:creationId xmlns:a16="http://schemas.microsoft.com/office/drawing/2014/main" id="{4727CCA7-B414-8C20-D2A6-223030C9AC4B}"/>
                </a:ext>
              </a:extLst>
            </p:cNvPr>
            <p:cNvSpPr txBox="1"/>
            <p:nvPr/>
          </p:nvSpPr>
          <p:spPr>
            <a:xfrm>
              <a:off x="5381086" y="305852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09" name="Google Shape;2195;p69">
              <a:extLst>
                <a:ext uri="{FF2B5EF4-FFF2-40B4-BE49-F238E27FC236}">
                  <a16:creationId xmlns:a16="http://schemas.microsoft.com/office/drawing/2014/main" id="{D81863C1-C4D5-E43C-08C7-3A019EF83A4B}"/>
                </a:ext>
              </a:extLst>
            </p:cNvPr>
            <p:cNvSpPr txBox="1"/>
            <p:nvPr/>
          </p:nvSpPr>
          <p:spPr>
            <a:xfrm>
              <a:off x="5365020" y="305681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0" name="Google Shape;2196;p69">
              <a:extLst>
                <a:ext uri="{FF2B5EF4-FFF2-40B4-BE49-F238E27FC236}">
                  <a16:creationId xmlns:a16="http://schemas.microsoft.com/office/drawing/2014/main" id="{23A054DC-34FF-A8D9-5AF9-CB86C38A4590}"/>
                </a:ext>
              </a:extLst>
            </p:cNvPr>
            <p:cNvSpPr txBox="1"/>
            <p:nvPr/>
          </p:nvSpPr>
          <p:spPr>
            <a:xfrm>
              <a:off x="5337692" y="306176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1" name="Google Shape;2197;p69">
              <a:extLst>
                <a:ext uri="{FF2B5EF4-FFF2-40B4-BE49-F238E27FC236}">
                  <a16:creationId xmlns:a16="http://schemas.microsoft.com/office/drawing/2014/main" id="{8D53AB5A-7E72-1780-6BB6-AD36BB24F565}"/>
                </a:ext>
              </a:extLst>
            </p:cNvPr>
            <p:cNvSpPr txBox="1"/>
            <p:nvPr/>
          </p:nvSpPr>
          <p:spPr>
            <a:xfrm>
              <a:off x="5318871" y="30617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2" name="Google Shape;2198;p69">
              <a:extLst>
                <a:ext uri="{FF2B5EF4-FFF2-40B4-BE49-F238E27FC236}">
                  <a16:creationId xmlns:a16="http://schemas.microsoft.com/office/drawing/2014/main" id="{7E57B643-6CCF-654E-24DC-6E0271F512B5}"/>
                </a:ext>
              </a:extLst>
            </p:cNvPr>
            <p:cNvSpPr txBox="1"/>
            <p:nvPr/>
          </p:nvSpPr>
          <p:spPr>
            <a:xfrm>
              <a:off x="4983347" y="325132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3" name="Google Shape;2199;p69">
              <a:extLst>
                <a:ext uri="{FF2B5EF4-FFF2-40B4-BE49-F238E27FC236}">
                  <a16:creationId xmlns:a16="http://schemas.microsoft.com/office/drawing/2014/main" id="{17B52497-00C4-5D08-6BBE-EAE1E2B00C72}"/>
                </a:ext>
              </a:extLst>
            </p:cNvPr>
            <p:cNvSpPr txBox="1"/>
            <p:nvPr/>
          </p:nvSpPr>
          <p:spPr>
            <a:xfrm>
              <a:off x="5001203" y="32411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4" name="Google Shape;2200;p69">
              <a:extLst>
                <a:ext uri="{FF2B5EF4-FFF2-40B4-BE49-F238E27FC236}">
                  <a16:creationId xmlns:a16="http://schemas.microsoft.com/office/drawing/2014/main" id="{0E1173E2-D862-BC9B-9C1C-529BD45F0D36}"/>
                </a:ext>
              </a:extLst>
            </p:cNvPr>
            <p:cNvSpPr txBox="1"/>
            <p:nvPr/>
          </p:nvSpPr>
          <p:spPr>
            <a:xfrm>
              <a:off x="5025500" y="32062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5" name="Google Shape;2201;p69">
              <a:extLst>
                <a:ext uri="{FF2B5EF4-FFF2-40B4-BE49-F238E27FC236}">
                  <a16:creationId xmlns:a16="http://schemas.microsoft.com/office/drawing/2014/main" id="{11A23D59-2D4E-D995-6502-6AC02141E474}"/>
                </a:ext>
              </a:extLst>
            </p:cNvPr>
            <p:cNvSpPr txBox="1"/>
            <p:nvPr/>
          </p:nvSpPr>
          <p:spPr>
            <a:xfrm>
              <a:off x="5030045" y="320283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6" name="Google Shape;2202;p69">
              <a:extLst>
                <a:ext uri="{FF2B5EF4-FFF2-40B4-BE49-F238E27FC236}">
                  <a16:creationId xmlns:a16="http://schemas.microsoft.com/office/drawing/2014/main" id="{597EE0DA-62C5-2F46-6A8F-27012AB4CFFC}"/>
                </a:ext>
              </a:extLst>
            </p:cNvPr>
            <p:cNvSpPr txBox="1"/>
            <p:nvPr/>
          </p:nvSpPr>
          <p:spPr>
            <a:xfrm>
              <a:off x="5041518" y="318986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7" name="Google Shape;2203;p69">
              <a:extLst>
                <a:ext uri="{FF2B5EF4-FFF2-40B4-BE49-F238E27FC236}">
                  <a16:creationId xmlns:a16="http://schemas.microsoft.com/office/drawing/2014/main" id="{9178599F-DA07-423A-324B-4E8BCCB0A2AA}"/>
                </a:ext>
              </a:extLst>
            </p:cNvPr>
            <p:cNvSpPr txBox="1"/>
            <p:nvPr/>
          </p:nvSpPr>
          <p:spPr>
            <a:xfrm>
              <a:off x="5060842" y="316746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8" name="Google Shape;2204;p69">
              <a:extLst>
                <a:ext uri="{FF2B5EF4-FFF2-40B4-BE49-F238E27FC236}">
                  <a16:creationId xmlns:a16="http://schemas.microsoft.com/office/drawing/2014/main" id="{614FD497-D8DE-65C3-4181-002F90D50C82}"/>
                </a:ext>
              </a:extLst>
            </p:cNvPr>
            <p:cNvSpPr txBox="1"/>
            <p:nvPr/>
          </p:nvSpPr>
          <p:spPr>
            <a:xfrm>
              <a:off x="5099764" y="316795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19" name="Google Shape;2205;p69">
              <a:extLst>
                <a:ext uri="{FF2B5EF4-FFF2-40B4-BE49-F238E27FC236}">
                  <a16:creationId xmlns:a16="http://schemas.microsoft.com/office/drawing/2014/main" id="{57EB7FA7-EA91-C702-FDE4-E2F9E759B342}"/>
                </a:ext>
              </a:extLst>
            </p:cNvPr>
            <p:cNvSpPr txBox="1"/>
            <p:nvPr/>
          </p:nvSpPr>
          <p:spPr>
            <a:xfrm>
              <a:off x="5109112" y="31629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0" name="Google Shape;2206;p69">
              <a:extLst>
                <a:ext uri="{FF2B5EF4-FFF2-40B4-BE49-F238E27FC236}">
                  <a16:creationId xmlns:a16="http://schemas.microsoft.com/office/drawing/2014/main" id="{426D3C16-9755-D3B2-3683-F11B1F739E21}"/>
                </a:ext>
              </a:extLst>
            </p:cNvPr>
            <p:cNvSpPr txBox="1"/>
            <p:nvPr/>
          </p:nvSpPr>
          <p:spPr>
            <a:xfrm>
              <a:off x="5137766" y="31410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1" name="Google Shape;2207;p69">
              <a:extLst>
                <a:ext uri="{FF2B5EF4-FFF2-40B4-BE49-F238E27FC236}">
                  <a16:creationId xmlns:a16="http://schemas.microsoft.com/office/drawing/2014/main" id="{220627B3-513B-07D0-9DE1-4BCD1804AE15}"/>
                </a:ext>
              </a:extLst>
            </p:cNvPr>
            <p:cNvSpPr txBox="1"/>
            <p:nvPr/>
          </p:nvSpPr>
          <p:spPr>
            <a:xfrm>
              <a:off x="5166277" y="313560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2" name="Google Shape;2208;p69">
              <a:extLst>
                <a:ext uri="{FF2B5EF4-FFF2-40B4-BE49-F238E27FC236}">
                  <a16:creationId xmlns:a16="http://schemas.microsoft.com/office/drawing/2014/main" id="{00CE6CA9-4712-2171-9AEC-CAD2C1C95B69}"/>
                </a:ext>
              </a:extLst>
            </p:cNvPr>
            <p:cNvSpPr txBox="1"/>
            <p:nvPr/>
          </p:nvSpPr>
          <p:spPr>
            <a:xfrm>
              <a:off x="5171568" y="313586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3" name="Google Shape;2209;p69">
              <a:extLst>
                <a:ext uri="{FF2B5EF4-FFF2-40B4-BE49-F238E27FC236}">
                  <a16:creationId xmlns:a16="http://schemas.microsoft.com/office/drawing/2014/main" id="{25B01FDA-CFB0-A674-C734-4F62BC34313B}"/>
                </a:ext>
              </a:extLst>
            </p:cNvPr>
            <p:cNvSpPr txBox="1"/>
            <p:nvPr/>
          </p:nvSpPr>
          <p:spPr>
            <a:xfrm>
              <a:off x="5185802" y="31364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4" name="Google Shape;2210;p69">
              <a:extLst>
                <a:ext uri="{FF2B5EF4-FFF2-40B4-BE49-F238E27FC236}">
                  <a16:creationId xmlns:a16="http://schemas.microsoft.com/office/drawing/2014/main" id="{CE8DE7C5-0239-6F49-2F7E-260BFBF78676}"/>
                </a:ext>
              </a:extLst>
            </p:cNvPr>
            <p:cNvSpPr txBox="1"/>
            <p:nvPr/>
          </p:nvSpPr>
          <p:spPr>
            <a:xfrm>
              <a:off x="5211573" y="31165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5" name="Google Shape;2211;p69">
              <a:extLst>
                <a:ext uri="{FF2B5EF4-FFF2-40B4-BE49-F238E27FC236}">
                  <a16:creationId xmlns:a16="http://schemas.microsoft.com/office/drawing/2014/main" id="{253B573A-5D2C-2B9C-EBF3-DDFED39BD91B}"/>
                </a:ext>
              </a:extLst>
            </p:cNvPr>
            <p:cNvSpPr txBox="1"/>
            <p:nvPr/>
          </p:nvSpPr>
          <p:spPr>
            <a:xfrm>
              <a:off x="5225456" y="31127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6" name="Google Shape;2212;p69">
              <a:extLst>
                <a:ext uri="{FF2B5EF4-FFF2-40B4-BE49-F238E27FC236}">
                  <a16:creationId xmlns:a16="http://schemas.microsoft.com/office/drawing/2014/main" id="{CE4BC500-83D5-48C7-1102-B09B488D0E12}"/>
                </a:ext>
              </a:extLst>
            </p:cNvPr>
            <p:cNvSpPr txBox="1"/>
            <p:nvPr/>
          </p:nvSpPr>
          <p:spPr>
            <a:xfrm>
              <a:off x="5244118" y="310475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7" name="Google Shape;2213;p69">
              <a:extLst>
                <a:ext uri="{FF2B5EF4-FFF2-40B4-BE49-F238E27FC236}">
                  <a16:creationId xmlns:a16="http://schemas.microsoft.com/office/drawing/2014/main" id="{85723380-BCA5-2960-D1AE-602C3C6C238F}"/>
                </a:ext>
              </a:extLst>
            </p:cNvPr>
            <p:cNvSpPr txBox="1"/>
            <p:nvPr/>
          </p:nvSpPr>
          <p:spPr>
            <a:xfrm>
              <a:off x="5300425" y="307331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8" name="Google Shape;2214;p69">
              <a:extLst>
                <a:ext uri="{FF2B5EF4-FFF2-40B4-BE49-F238E27FC236}">
                  <a16:creationId xmlns:a16="http://schemas.microsoft.com/office/drawing/2014/main" id="{234EB050-93B1-0A8D-E13B-CD891C2EA6B4}"/>
                </a:ext>
              </a:extLst>
            </p:cNvPr>
            <p:cNvSpPr txBox="1"/>
            <p:nvPr/>
          </p:nvSpPr>
          <p:spPr>
            <a:xfrm>
              <a:off x="5293375" y="308230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29" name="Google Shape;2215;p69">
              <a:extLst>
                <a:ext uri="{FF2B5EF4-FFF2-40B4-BE49-F238E27FC236}">
                  <a16:creationId xmlns:a16="http://schemas.microsoft.com/office/drawing/2014/main" id="{427A5BCC-7968-5A22-FD40-9BB2DFC31FC6}"/>
                </a:ext>
              </a:extLst>
            </p:cNvPr>
            <p:cNvSpPr txBox="1"/>
            <p:nvPr/>
          </p:nvSpPr>
          <p:spPr>
            <a:xfrm>
              <a:off x="5278106" y="308766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30" name="Google Shape;2216;p69">
              <a:extLst>
                <a:ext uri="{FF2B5EF4-FFF2-40B4-BE49-F238E27FC236}">
                  <a16:creationId xmlns:a16="http://schemas.microsoft.com/office/drawing/2014/main" id="{2547420C-6639-3728-3124-836330C8EB4E}"/>
                </a:ext>
              </a:extLst>
            </p:cNvPr>
            <p:cNvSpPr txBox="1"/>
            <p:nvPr/>
          </p:nvSpPr>
          <p:spPr>
            <a:xfrm>
              <a:off x="5261991" y="30955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grpSp>
      <p:graphicFrame>
        <p:nvGraphicFramePr>
          <p:cNvPr id="431" name="Google Shape;2217;p69">
            <a:extLst>
              <a:ext uri="{FF2B5EF4-FFF2-40B4-BE49-F238E27FC236}">
                <a16:creationId xmlns:a16="http://schemas.microsoft.com/office/drawing/2014/main" id="{86C240AD-DA03-BC88-F1BE-2D5C8216CE80}"/>
              </a:ext>
            </a:extLst>
          </p:cNvPr>
          <p:cNvGraphicFramePr/>
          <p:nvPr/>
        </p:nvGraphicFramePr>
        <p:xfrm>
          <a:off x="4673594" y="1562368"/>
          <a:ext cx="4297910" cy="2157172"/>
        </p:xfrm>
        <a:graphic>
          <a:graphicData uri="http://schemas.openxmlformats.org/drawingml/2006/chart">
            <c:chart xmlns:c="http://schemas.openxmlformats.org/drawingml/2006/chart" xmlns:r="http://schemas.openxmlformats.org/officeDocument/2006/relationships" r:id="rId4"/>
          </a:graphicData>
        </a:graphic>
      </p:graphicFrame>
      <p:sp>
        <p:nvSpPr>
          <p:cNvPr id="432" name="Google Shape;2220;p69">
            <a:extLst>
              <a:ext uri="{FF2B5EF4-FFF2-40B4-BE49-F238E27FC236}">
                <a16:creationId xmlns:a16="http://schemas.microsoft.com/office/drawing/2014/main" id="{A96CE07D-4A46-CB8B-943E-761B3395E7A3}"/>
              </a:ext>
            </a:extLst>
          </p:cNvPr>
          <p:cNvSpPr txBox="1"/>
          <p:nvPr/>
        </p:nvSpPr>
        <p:spPr>
          <a:xfrm>
            <a:off x="4109209" y="296646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1"/>
                </a:solidFill>
                <a:latin typeface="Arial"/>
                <a:ea typeface="Arial"/>
                <a:cs typeface="Arial"/>
                <a:sym typeface="Arial"/>
              </a:rPr>
              <a:t>l</a:t>
            </a:r>
            <a:endParaRPr dirty="0"/>
          </a:p>
        </p:txBody>
      </p:sp>
      <p:sp>
        <p:nvSpPr>
          <p:cNvPr id="433" name="Google Shape;2221;p69">
            <a:extLst>
              <a:ext uri="{FF2B5EF4-FFF2-40B4-BE49-F238E27FC236}">
                <a16:creationId xmlns:a16="http://schemas.microsoft.com/office/drawing/2014/main" id="{6C5678D7-D352-0871-CDED-C9B0B2FAC07D}"/>
              </a:ext>
            </a:extLst>
          </p:cNvPr>
          <p:cNvSpPr/>
          <p:nvPr/>
        </p:nvSpPr>
        <p:spPr>
          <a:xfrm>
            <a:off x="884426" y="2966849"/>
            <a:ext cx="3384550" cy="419100"/>
          </a:xfrm>
          <a:custGeom>
            <a:avLst/>
            <a:gdLst/>
            <a:ahLst/>
            <a:cxnLst/>
            <a:rect l="l" t="t" r="r" b="b"/>
            <a:pathLst>
              <a:path w="3384550" h="419100" extrusionOk="0">
                <a:moveTo>
                  <a:pt x="0" y="419100"/>
                </a:moveTo>
                <a:lnTo>
                  <a:pt x="63500" y="419100"/>
                </a:lnTo>
                <a:lnTo>
                  <a:pt x="63500" y="377825"/>
                </a:lnTo>
                <a:lnTo>
                  <a:pt x="133350" y="377825"/>
                </a:lnTo>
                <a:lnTo>
                  <a:pt x="133350" y="355600"/>
                </a:lnTo>
                <a:lnTo>
                  <a:pt x="228600" y="355600"/>
                </a:lnTo>
                <a:lnTo>
                  <a:pt x="228600" y="346075"/>
                </a:lnTo>
                <a:lnTo>
                  <a:pt x="311150" y="346075"/>
                </a:lnTo>
                <a:lnTo>
                  <a:pt x="311150" y="323850"/>
                </a:lnTo>
                <a:lnTo>
                  <a:pt x="387350" y="323850"/>
                </a:lnTo>
                <a:lnTo>
                  <a:pt x="387350" y="307975"/>
                </a:lnTo>
                <a:lnTo>
                  <a:pt x="501650" y="307975"/>
                </a:lnTo>
                <a:lnTo>
                  <a:pt x="501650" y="298450"/>
                </a:lnTo>
                <a:lnTo>
                  <a:pt x="682625" y="298450"/>
                </a:lnTo>
                <a:lnTo>
                  <a:pt x="682625" y="288925"/>
                </a:lnTo>
                <a:lnTo>
                  <a:pt x="803275" y="288925"/>
                </a:lnTo>
                <a:lnTo>
                  <a:pt x="803275" y="288925"/>
                </a:lnTo>
                <a:lnTo>
                  <a:pt x="898525" y="288925"/>
                </a:lnTo>
                <a:lnTo>
                  <a:pt x="898525" y="288925"/>
                </a:lnTo>
                <a:lnTo>
                  <a:pt x="1044575" y="288925"/>
                </a:lnTo>
                <a:lnTo>
                  <a:pt x="1044575" y="254000"/>
                </a:lnTo>
                <a:lnTo>
                  <a:pt x="1149350" y="254000"/>
                </a:lnTo>
                <a:lnTo>
                  <a:pt x="1149350" y="247650"/>
                </a:lnTo>
                <a:lnTo>
                  <a:pt x="1206500" y="247650"/>
                </a:lnTo>
                <a:lnTo>
                  <a:pt x="1206500" y="241300"/>
                </a:lnTo>
                <a:lnTo>
                  <a:pt x="1263650" y="241300"/>
                </a:lnTo>
                <a:lnTo>
                  <a:pt x="1263650" y="222250"/>
                </a:lnTo>
                <a:lnTo>
                  <a:pt x="1454150" y="222250"/>
                </a:lnTo>
                <a:lnTo>
                  <a:pt x="1460500" y="222250"/>
                </a:lnTo>
                <a:lnTo>
                  <a:pt x="1485900" y="222250"/>
                </a:lnTo>
                <a:lnTo>
                  <a:pt x="1485900" y="209550"/>
                </a:lnTo>
                <a:lnTo>
                  <a:pt x="1584325" y="209550"/>
                </a:lnTo>
                <a:lnTo>
                  <a:pt x="1584325" y="200025"/>
                </a:lnTo>
                <a:lnTo>
                  <a:pt x="1685925" y="200025"/>
                </a:lnTo>
                <a:lnTo>
                  <a:pt x="1685925" y="200025"/>
                </a:lnTo>
                <a:lnTo>
                  <a:pt x="1685925" y="180975"/>
                </a:lnTo>
                <a:lnTo>
                  <a:pt x="1800225" y="180975"/>
                </a:lnTo>
                <a:lnTo>
                  <a:pt x="1800225" y="168275"/>
                </a:lnTo>
                <a:lnTo>
                  <a:pt x="1895475" y="168275"/>
                </a:lnTo>
                <a:lnTo>
                  <a:pt x="1905000" y="158750"/>
                </a:lnTo>
                <a:lnTo>
                  <a:pt x="2143125" y="158750"/>
                </a:lnTo>
                <a:lnTo>
                  <a:pt x="2143125" y="149225"/>
                </a:lnTo>
                <a:lnTo>
                  <a:pt x="2260600" y="149225"/>
                </a:lnTo>
                <a:lnTo>
                  <a:pt x="2260600" y="123825"/>
                </a:lnTo>
                <a:lnTo>
                  <a:pt x="2444750" y="123825"/>
                </a:lnTo>
                <a:lnTo>
                  <a:pt x="2444750" y="104775"/>
                </a:lnTo>
                <a:lnTo>
                  <a:pt x="2543175" y="104775"/>
                </a:lnTo>
                <a:lnTo>
                  <a:pt x="2543175" y="85725"/>
                </a:lnTo>
                <a:lnTo>
                  <a:pt x="2616200" y="85725"/>
                </a:lnTo>
                <a:lnTo>
                  <a:pt x="2616200" y="63500"/>
                </a:lnTo>
                <a:lnTo>
                  <a:pt x="2708275" y="63500"/>
                </a:lnTo>
                <a:lnTo>
                  <a:pt x="2708275" y="44450"/>
                </a:lnTo>
                <a:lnTo>
                  <a:pt x="2873375" y="44450"/>
                </a:lnTo>
                <a:lnTo>
                  <a:pt x="2873375" y="0"/>
                </a:lnTo>
                <a:lnTo>
                  <a:pt x="338455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3"/>
              </a:solidFill>
              <a:latin typeface="Arial"/>
              <a:ea typeface="Arial"/>
              <a:cs typeface="Arial"/>
              <a:sym typeface="Arial"/>
            </a:endParaRPr>
          </a:p>
        </p:txBody>
      </p:sp>
      <p:grpSp>
        <p:nvGrpSpPr>
          <p:cNvPr id="434" name="Google Shape;2222;p69">
            <a:extLst>
              <a:ext uri="{FF2B5EF4-FFF2-40B4-BE49-F238E27FC236}">
                <a16:creationId xmlns:a16="http://schemas.microsoft.com/office/drawing/2014/main" id="{115B2400-2AD4-F2DC-004B-0BFAA4E7711B}"/>
              </a:ext>
            </a:extLst>
          </p:cNvPr>
          <p:cNvGrpSpPr/>
          <p:nvPr/>
        </p:nvGrpSpPr>
        <p:grpSpPr>
          <a:xfrm>
            <a:off x="797936" y="2879379"/>
            <a:ext cx="3553290" cy="600294"/>
            <a:chOff x="805685" y="2871630"/>
            <a:chExt cx="3553290" cy="600294"/>
          </a:xfrm>
        </p:grpSpPr>
        <p:sp>
          <p:nvSpPr>
            <p:cNvPr id="435" name="Google Shape;2223;p69">
              <a:extLst>
                <a:ext uri="{FF2B5EF4-FFF2-40B4-BE49-F238E27FC236}">
                  <a16:creationId xmlns:a16="http://schemas.microsoft.com/office/drawing/2014/main" id="{23D871E3-7AB2-0D74-C734-9EE15C05463B}"/>
                </a:ext>
              </a:extLst>
            </p:cNvPr>
            <p:cNvSpPr txBox="1"/>
            <p:nvPr/>
          </p:nvSpPr>
          <p:spPr>
            <a:xfrm>
              <a:off x="4153470"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36" name="Google Shape;2224;p69">
              <a:extLst>
                <a:ext uri="{FF2B5EF4-FFF2-40B4-BE49-F238E27FC236}">
                  <a16:creationId xmlns:a16="http://schemas.microsoft.com/office/drawing/2014/main" id="{18073900-BE4F-4EEB-4C6E-B2B5A279A7FB}"/>
                </a:ext>
              </a:extLst>
            </p:cNvPr>
            <p:cNvSpPr txBox="1"/>
            <p:nvPr/>
          </p:nvSpPr>
          <p:spPr>
            <a:xfrm>
              <a:off x="4118086"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37" name="Google Shape;2225;p69">
              <a:extLst>
                <a:ext uri="{FF2B5EF4-FFF2-40B4-BE49-F238E27FC236}">
                  <a16:creationId xmlns:a16="http://schemas.microsoft.com/office/drawing/2014/main" id="{923F30DF-3389-5002-1951-A5625DD31663}"/>
                </a:ext>
              </a:extLst>
            </p:cNvPr>
            <p:cNvSpPr txBox="1"/>
            <p:nvPr/>
          </p:nvSpPr>
          <p:spPr>
            <a:xfrm>
              <a:off x="4082318"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38" name="Google Shape;2226;p69">
              <a:extLst>
                <a:ext uri="{FF2B5EF4-FFF2-40B4-BE49-F238E27FC236}">
                  <a16:creationId xmlns:a16="http://schemas.microsoft.com/office/drawing/2014/main" id="{5ACF9AD7-C6B2-C8E4-FAFC-D36CDB0939AE}"/>
                </a:ext>
              </a:extLst>
            </p:cNvPr>
            <p:cNvSpPr txBox="1"/>
            <p:nvPr/>
          </p:nvSpPr>
          <p:spPr>
            <a:xfrm>
              <a:off x="4056469"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39" name="Google Shape;2227;p69">
              <a:extLst>
                <a:ext uri="{FF2B5EF4-FFF2-40B4-BE49-F238E27FC236}">
                  <a16:creationId xmlns:a16="http://schemas.microsoft.com/office/drawing/2014/main" id="{A76F45ED-CD6F-DDE8-4129-3CB159DC47C0}"/>
                </a:ext>
              </a:extLst>
            </p:cNvPr>
            <p:cNvSpPr txBox="1"/>
            <p:nvPr/>
          </p:nvSpPr>
          <p:spPr>
            <a:xfrm>
              <a:off x="4046934" y="28716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0" name="Google Shape;2228;p69">
              <a:extLst>
                <a:ext uri="{FF2B5EF4-FFF2-40B4-BE49-F238E27FC236}">
                  <a16:creationId xmlns:a16="http://schemas.microsoft.com/office/drawing/2014/main" id="{81201195-DA96-99A5-A4D3-9FACF96B10A5}"/>
                </a:ext>
              </a:extLst>
            </p:cNvPr>
            <p:cNvSpPr txBox="1"/>
            <p:nvPr/>
          </p:nvSpPr>
          <p:spPr>
            <a:xfrm>
              <a:off x="4007382"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1" name="Google Shape;2229;p69">
              <a:extLst>
                <a:ext uri="{FF2B5EF4-FFF2-40B4-BE49-F238E27FC236}">
                  <a16:creationId xmlns:a16="http://schemas.microsoft.com/office/drawing/2014/main" id="{C07CD2F5-00D2-FDC7-284E-FD5EC6ABCD72}"/>
                </a:ext>
              </a:extLst>
            </p:cNvPr>
            <p:cNvSpPr txBox="1"/>
            <p:nvPr/>
          </p:nvSpPr>
          <p:spPr>
            <a:xfrm>
              <a:off x="3992265"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2" name="Google Shape;2230;p69">
              <a:extLst>
                <a:ext uri="{FF2B5EF4-FFF2-40B4-BE49-F238E27FC236}">
                  <a16:creationId xmlns:a16="http://schemas.microsoft.com/office/drawing/2014/main" id="{12F8AA31-41F6-C63B-C52E-8E9D9D704B94}"/>
                </a:ext>
              </a:extLst>
            </p:cNvPr>
            <p:cNvSpPr txBox="1"/>
            <p:nvPr/>
          </p:nvSpPr>
          <p:spPr>
            <a:xfrm>
              <a:off x="3954671"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3" name="Google Shape;2231;p69">
              <a:extLst>
                <a:ext uri="{FF2B5EF4-FFF2-40B4-BE49-F238E27FC236}">
                  <a16:creationId xmlns:a16="http://schemas.microsoft.com/office/drawing/2014/main" id="{32636EDE-FEC0-1F9E-EB67-BCF554A56750}"/>
                </a:ext>
              </a:extLst>
            </p:cNvPr>
            <p:cNvSpPr txBox="1"/>
            <p:nvPr/>
          </p:nvSpPr>
          <p:spPr>
            <a:xfrm>
              <a:off x="3911588"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4" name="Google Shape;2232;p69">
              <a:extLst>
                <a:ext uri="{FF2B5EF4-FFF2-40B4-BE49-F238E27FC236}">
                  <a16:creationId xmlns:a16="http://schemas.microsoft.com/office/drawing/2014/main" id="{D2CA66AA-CB23-E974-3AAC-33A4BE6D9F10}"/>
                </a:ext>
              </a:extLst>
            </p:cNvPr>
            <p:cNvSpPr txBox="1"/>
            <p:nvPr/>
          </p:nvSpPr>
          <p:spPr>
            <a:xfrm>
              <a:off x="3869624"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5" name="Google Shape;2233;p69">
              <a:extLst>
                <a:ext uri="{FF2B5EF4-FFF2-40B4-BE49-F238E27FC236}">
                  <a16:creationId xmlns:a16="http://schemas.microsoft.com/office/drawing/2014/main" id="{49BDE77E-A51B-5D50-3E71-C5DFD4501C9D}"/>
                </a:ext>
              </a:extLst>
            </p:cNvPr>
            <p:cNvSpPr txBox="1"/>
            <p:nvPr/>
          </p:nvSpPr>
          <p:spPr>
            <a:xfrm>
              <a:off x="3858268"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6" name="Google Shape;2234;p69">
              <a:extLst>
                <a:ext uri="{FF2B5EF4-FFF2-40B4-BE49-F238E27FC236}">
                  <a16:creationId xmlns:a16="http://schemas.microsoft.com/office/drawing/2014/main" id="{C7A68359-EE39-DA03-8E90-5A747A66C4AF}"/>
                </a:ext>
              </a:extLst>
            </p:cNvPr>
            <p:cNvSpPr txBox="1"/>
            <p:nvPr/>
          </p:nvSpPr>
          <p:spPr>
            <a:xfrm>
              <a:off x="3840436"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7" name="Google Shape;2235;p69">
              <a:extLst>
                <a:ext uri="{FF2B5EF4-FFF2-40B4-BE49-F238E27FC236}">
                  <a16:creationId xmlns:a16="http://schemas.microsoft.com/office/drawing/2014/main" id="{1E78CD16-7D9C-CC40-5785-01A28E28EA1B}"/>
                </a:ext>
              </a:extLst>
            </p:cNvPr>
            <p:cNvSpPr txBox="1"/>
            <p:nvPr/>
          </p:nvSpPr>
          <p:spPr>
            <a:xfrm>
              <a:off x="3814071"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8" name="Google Shape;2236;p69">
              <a:extLst>
                <a:ext uri="{FF2B5EF4-FFF2-40B4-BE49-F238E27FC236}">
                  <a16:creationId xmlns:a16="http://schemas.microsoft.com/office/drawing/2014/main" id="{48FC4B21-5F7D-BA22-0AA9-EB5B9924101B}"/>
                </a:ext>
              </a:extLst>
            </p:cNvPr>
            <p:cNvSpPr txBox="1"/>
            <p:nvPr/>
          </p:nvSpPr>
          <p:spPr>
            <a:xfrm>
              <a:off x="3797288" y="28716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49" name="Google Shape;2237;p69">
              <a:extLst>
                <a:ext uri="{FF2B5EF4-FFF2-40B4-BE49-F238E27FC236}">
                  <a16:creationId xmlns:a16="http://schemas.microsoft.com/office/drawing/2014/main" id="{E9FD3C35-96CB-A70B-404B-C11D9521C4CA}"/>
                </a:ext>
              </a:extLst>
            </p:cNvPr>
            <p:cNvSpPr txBox="1"/>
            <p:nvPr/>
          </p:nvSpPr>
          <p:spPr>
            <a:xfrm>
              <a:off x="3790039"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0" name="Google Shape;2238;p69">
              <a:extLst>
                <a:ext uri="{FF2B5EF4-FFF2-40B4-BE49-F238E27FC236}">
                  <a16:creationId xmlns:a16="http://schemas.microsoft.com/office/drawing/2014/main" id="{5DEE840C-E939-2C36-4712-6E3C9C3E6726}"/>
                </a:ext>
              </a:extLst>
            </p:cNvPr>
            <p:cNvSpPr txBox="1"/>
            <p:nvPr/>
          </p:nvSpPr>
          <p:spPr>
            <a:xfrm>
              <a:off x="3777562"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1" name="Google Shape;2239;p69">
              <a:extLst>
                <a:ext uri="{FF2B5EF4-FFF2-40B4-BE49-F238E27FC236}">
                  <a16:creationId xmlns:a16="http://schemas.microsoft.com/office/drawing/2014/main" id="{BB85A4ED-4D9A-9749-9BCF-56B80B20F451}"/>
                </a:ext>
              </a:extLst>
            </p:cNvPr>
            <p:cNvSpPr txBox="1"/>
            <p:nvPr/>
          </p:nvSpPr>
          <p:spPr>
            <a:xfrm>
              <a:off x="3761194" y="28733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2" name="Google Shape;2240;p69">
              <a:extLst>
                <a:ext uri="{FF2B5EF4-FFF2-40B4-BE49-F238E27FC236}">
                  <a16:creationId xmlns:a16="http://schemas.microsoft.com/office/drawing/2014/main" id="{A701855C-81DE-2665-55B0-E2113D66CD44}"/>
                </a:ext>
              </a:extLst>
            </p:cNvPr>
            <p:cNvSpPr txBox="1"/>
            <p:nvPr/>
          </p:nvSpPr>
          <p:spPr>
            <a:xfrm>
              <a:off x="3742451"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3" name="Google Shape;2241;p69">
              <a:extLst>
                <a:ext uri="{FF2B5EF4-FFF2-40B4-BE49-F238E27FC236}">
                  <a16:creationId xmlns:a16="http://schemas.microsoft.com/office/drawing/2014/main" id="{573085F1-8B6F-A310-45BE-99E0B957B447}"/>
                </a:ext>
              </a:extLst>
            </p:cNvPr>
            <p:cNvSpPr txBox="1"/>
            <p:nvPr/>
          </p:nvSpPr>
          <p:spPr>
            <a:xfrm>
              <a:off x="3725962"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4" name="Google Shape;2242;p69">
              <a:extLst>
                <a:ext uri="{FF2B5EF4-FFF2-40B4-BE49-F238E27FC236}">
                  <a16:creationId xmlns:a16="http://schemas.microsoft.com/office/drawing/2014/main" id="{A6957015-12B7-D223-96F5-8784626DA079}"/>
                </a:ext>
              </a:extLst>
            </p:cNvPr>
            <p:cNvSpPr txBox="1"/>
            <p:nvPr/>
          </p:nvSpPr>
          <p:spPr>
            <a:xfrm>
              <a:off x="3707647" y="287163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5" name="Google Shape;2243;p69">
              <a:extLst>
                <a:ext uri="{FF2B5EF4-FFF2-40B4-BE49-F238E27FC236}">
                  <a16:creationId xmlns:a16="http://schemas.microsoft.com/office/drawing/2014/main" id="{6A43EB80-2A8F-D0AB-A390-521ADC6B1C5C}"/>
                </a:ext>
              </a:extLst>
            </p:cNvPr>
            <p:cNvSpPr txBox="1"/>
            <p:nvPr/>
          </p:nvSpPr>
          <p:spPr>
            <a:xfrm>
              <a:off x="3662225" y="28764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6" name="Google Shape;2244;p69">
              <a:extLst>
                <a:ext uri="{FF2B5EF4-FFF2-40B4-BE49-F238E27FC236}">
                  <a16:creationId xmlns:a16="http://schemas.microsoft.com/office/drawing/2014/main" id="{E3CD9AB6-32B9-A06D-44B2-4BFAE02D2E45}"/>
                </a:ext>
              </a:extLst>
            </p:cNvPr>
            <p:cNvSpPr txBox="1"/>
            <p:nvPr/>
          </p:nvSpPr>
          <p:spPr>
            <a:xfrm>
              <a:off x="3679120" y="28748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7" name="Google Shape;2245;p69">
              <a:extLst>
                <a:ext uri="{FF2B5EF4-FFF2-40B4-BE49-F238E27FC236}">
                  <a16:creationId xmlns:a16="http://schemas.microsoft.com/office/drawing/2014/main" id="{2FD692D6-FDE1-87E8-6ECE-11D4A306295B}"/>
                </a:ext>
              </a:extLst>
            </p:cNvPr>
            <p:cNvSpPr txBox="1"/>
            <p:nvPr/>
          </p:nvSpPr>
          <p:spPr>
            <a:xfrm>
              <a:off x="3694109" y="28731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8" name="Google Shape;2246;p69">
              <a:extLst>
                <a:ext uri="{FF2B5EF4-FFF2-40B4-BE49-F238E27FC236}">
                  <a16:creationId xmlns:a16="http://schemas.microsoft.com/office/drawing/2014/main" id="{67669E71-D890-5316-F499-521382648B4C}"/>
                </a:ext>
              </a:extLst>
            </p:cNvPr>
            <p:cNvSpPr txBox="1"/>
            <p:nvPr/>
          </p:nvSpPr>
          <p:spPr>
            <a:xfrm>
              <a:off x="3630587" y="29124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59" name="Google Shape;2247;p69">
              <a:extLst>
                <a:ext uri="{FF2B5EF4-FFF2-40B4-BE49-F238E27FC236}">
                  <a16:creationId xmlns:a16="http://schemas.microsoft.com/office/drawing/2014/main" id="{7DBA4840-F7AC-2C7E-9BFC-32C10B4D9F38}"/>
                </a:ext>
              </a:extLst>
            </p:cNvPr>
            <p:cNvSpPr txBox="1"/>
            <p:nvPr/>
          </p:nvSpPr>
          <p:spPr>
            <a:xfrm>
              <a:off x="3627827" y="29120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0" name="Google Shape;2248;p69">
              <a:extLst>
                <a:ext uri="{FF2B5EF4-FFF2-40B4-BE49-F238E27FC236}">
                  <a16:creationId xmlns:a16="http://schemas.microsoft.com/office/drawing/2014/main" id="{EF7BBBC0-9961-383E-EA1F-E3AD8B97C755}"/>
                </a:ext>
              </a:extLst>
            </p:cNvPr>
            <p:cNvSpPr txBox="1"/>
            <p:nvPr/>
          </p:nvSpPr>
          <p:spPr>
            <a:xfrm>
              <a:off x="3600409" y="29151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1" name="Google Shape;2249;p69">
              <a:extLst>
                <a:ext uri="{FF2B5EF4-FFF2-40B4-BE49-F238E27FC236}">
                  <a16:creationId xmlns:a16="http://schemas.microsoft.com/office/drawing/2014/main" id="{0251214E-5B69-8536-E311-F391FD672228}"/>
                </a:ext>
              </a:extLst>
            </p:cNvPr>
            <p:cNvSpPr txBox="1"/>
            <p:nvPr/>
          </p:nvSpPr>
          <p:spPr>
            <a:xfrm>
              <a:off x="3597649" y="291519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2" name="Google Shape;2250;p69">
              <a:extLst>
                <a:ext uri="{FF2B5EF4-FFF2-40B4-BE49-F238E27FC236}">
                  <a16:creationId xmlns:a16="http://schemas.microsoft.com/office/drawing/2014/main" id="{11A5A033-EAF4-3FE9-7B77-80005F1446BE}"/>
                </a:ext>
              </a:extLst>
            </p:cNvPr>
            <p:cNvSpPr txBox="1"/>
            <p:nvPr/>
          </p:nvSpPr>
          <p:spPr>
            <a:xfrm>
              <a:off x="2557437" y="30489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3" name="Google Shape;2251;p69">
              <a:extLst>
                <a:ext uri="{FF2B5EF4-FFF2-40B4-BE49-F238E27FC236}">
                  <a16:creationId xmlns:a16="http://schemas.microsoft.com/office/drawing/2014/main" id="{FB6275EE-8CD5-6529-4984-59999B3A92B3}"/>
                </a:ext>
              </a:extLst>
            </p:cNvPr>
            <p:cNvSpPr txBox="1"/>
            <p:nvPr/>
          </p:nvSpPr>
          <p:spPr>
            <a:xfrm>
              <a:off x="2554677" y="304854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4" name="Google Shape;2252;p69">
              <a:extLst>
                <a:ext uri="{FF2B5EF4-FFF2-40B4-BE49-F238E27FC236}">
                  <a16:creationId xmlns:a16="http://schemas.microsoft.com/office/drawing/2014/main" id="{07118143-9883-8E4A-6FFB-7AA22AB6A859}"/>
                </a:ext>
              </a:extLst>
            </p:cNvPr>
            <p:cNvSpPr txBox="1"/>
            <p:nvPr/>
          </p:nvSpPr>
          <p:spPr>
            <a:xfrm>
              <a:off x="2644462" y="303870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5" name="Google Shape;2253;p69">
              <a:extLst>
                <a:ext uri="{FF2B5EF4-FFF2-40B4-BE49-F238E27FC236}">
                  <a16:creationId xmlns:a16="http://schemas.microsoft.com/office/drawing/2014/main" id="{DD4CB81F-8BE4-001D-98F6-9D96AAF24148}"/>
                </a:ext>
              </a:extLst>
            </p:cNvPr>
            <p:cNvSpPr txBox="1"/>
            <p:nvPr/>
          </p:nvSpPr>
          <p:spPr>
            <a:xfrm>
              <a:off x="2641702" y="30383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6" name="Google Shape;2254;p69">
              <a:extLst>
                <a:ext uri="{FF2B5EF4-FFF2-40B4-BE49-F238E27FC236}">
                  <a16:creationId xmlns:a16="http://schemas.microsoft.com/office/drawing/2014/main" id="{9E2248E2-A3FE-1A01-A558-DE7B1B64AABA}"/>
                </a:ext>
              </a:extLst>
            </p:cNvPr>
            <p:cNvSpPr txBox="1"/>
            <p:nvPr/>
          </p:nvSpPr>
          <p:spPr>
            <a:xfrm>
              <a:off x="3194576" y="299273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7" name="Google Shape;2255;p69">
              <a:extLst>
                <a:ext uri="{FF2B5EF4-FFF2-40B4-BE49-F238E27FC236}">
                  <a16:creationId xmlns:a16="http://schemas.microsoft.com/office/drawing/2014/main" id="{1B9AA3D9-CBDF-8348-3D65-F7A3B11B54A7}"/>
                </a:ext>
              </a:extLst>
            </p:cNvPr>
            <p:cNvSpPr txBox="1"/>
            <p:nvPr/>
          </p:nvSpPr>
          <p:spPr>
            <a:xfrm>
              <a:off x="3191816" y="29923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8" name="Google Shape;2256;p69">
              <a:extLst>
                <a:ext uri="{FF2B5EF4-FFF2-40B4-BE49-F238E27FC236}">
                  <a16:creationId xmlns:a16="http://schemas.microsoft.com/office/drawing/2014/main" id="{637E6E7B-A55F-51DC-C5C5-FB77B83FC39D}"/>
                </a:ext>
              </a:extLst>
            </p:cNvPr>
            <p:cNvSpPr txBox="1"/>
            <p:nvPr/>
          </p:nvSpPr>
          <p:spPr>
            <a:xfrm>
              <a:off x="2976959" y="30175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69" name="Google Shape;2257;p69">
              <a:extLst>
                <a:ext uri="{FF2B5EF4-FFF2-40B4-BE49-F238E27FC236}">
                  <a16:creationId xmlns:a16="http://schemas.microsoft.com/office/drawing/2014/main" id="{9829832B-BC12-5317-B818-B7D20DF6C232}"/>
                </a:ext>
              </a:extLst>
            </p:cNvPr>
            <p:cNvSpPr txBox="1"/>
            <p:nvPr/>
          </p:nvSpPr>
          <p:spPr>
            <a:xfrm>
              <a:off x="2974199" y="301713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0" name="Google Shape;2258;p69">
              <a:extLst>
                <a:ext uri="{FF2B5EF4-FFF2-40B4-BE49-F238E27FC236}">
                  <a16:creationId xmlns:a16="http://schemas.microsoft.com/office/drawing/2014/main" id="{6ECF0A9F-3328-6DB2-E45B-A15622C769B8}"/>
                </a:ext>
              </a:extLst>
            </p:cNvPr>
            <p:cNvSpPr txBox="1"/>
            <p:nvPr/>
          </p:nvSpPr>
          <p:spPr>
            <a:xfrm>
              <a:off x="2331278" y="30789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1" name="Google Shape;2259;p69">
              <a:extLst>
                <a:ext uri="{FF2B5EF4-FFF2-40B4-BE49-F238E27FC236}">
                  <a16:creationId xmlns:a16="http://schemas.microsoft.com/office/drawing/2014/main" id="{2D2CBC18-5D02-A09C-123B-43591A322B1D}"/>
                </a:ext>
              </a:extLst>
            </p:cNvPr>
            <p:cNvSpPr txBox="1"/>
            <p:nvPr/>
          </p:nvSpPr>
          <p:spPr>
            <a:xfrm>
              <a:off x="2328518" y="307852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2" name="Google Shape;2260;p69">
              <a:extLst>
                <a:ext uri="{FF2B5EF4-FFF2-40B4-BE49-F238E27FC236}">
                  <a16:creationId xmlns:a16="http://schemas.microsoft.com/office/drawing/2014/main" id="{5E50C1A7-7444-5194-A70D-9B845E5BD966}"/>
                </a:ext>
              </a:extLst>
            </p:cNvPr>
            <p:cNvSpPr txBox="1"/>
            <p:nvPr/>
          </p:nvSpPr>
          <p:spPr>
            <a:xfrm>
              <a:off x="3563528" y="29120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3" name="Google Shape;2261;p69">
              <a:extLst>
                <a:ext uri="{FF2B5EF4-FFF2-40B4-BE49-F238E27FC236}">
                  <a16:creationId xmlns:a16="http://schemas.microsoft.com/office/drawing/2014/main" id="{ABFBA3F7-CEF1-88A7-D212-A28A54151682}"/>
                </a:ext>
              </a:extLst>
            </p:cNvPr>
            <p:cNvSpPr txBox="1"/>
            <p:nvPr/>
          </p:nvSpPr>
          <p:spPr>
            <a:xfrm>
              <a:off x="3581433" y="291792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4" name="Google Shape;2262;p69">
              <a:extLst>
                <a:ext uri="{FF2B5EF4-FFF2-40B4-BE49-F238E27FC236}">
                  <a16:creationId xmlns:a16="http://schemas.microsoft.com/office/drawing/2014/main" id="{22A4CFF1-BC1A-05B6-E264-F9FD53AE7569}"/>
                </a:ext>
              </a:extLst>
            </p:cNvPr>
            <p:cNvSpPr txBox="1"/>
            <p:nvPr/>
          </p:nvSpPr>
          <p:spPr>
            <a:xfrm>
              <a:off x="3549937" y="291470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5" name="Google Shape;2263;p69">
              <a:extLst>
                <a:ext uri="{FF2B5EF4-FFF2-40B4-BE49-F238E27FC236}">
                  <a16:creationId xmlns:a16="http://schemas.microsoft.com/office/drawing/2014/main" id="{9EFCF576-6DB1-8A50-C00F-37B9E01996D8}"/>
                </a:ext>
              </a:extLst>
            </p:cNvPr>
            <p:cNvSpPr txBox="1"/>
            <p:nvPr/>
          </p:nvSpPr>
          <p:spPr>
            <a:xfrm>
              <a:off x="3547177" y="291430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6" name="Google Shape;2264;p69">
              <a:extLst>
                <a:ext uri="{FF2B5EF4-FFF2-40B4-BE49-F238E27FC236}">
                  <a16:creationId xmlns:a16="http://schemas.microsoft.com/office/drawing/2014/main" id="{C88A2750-F043-5EAB-96F3-8F61BF02C638}"/>
                </a:ext>
              </a:extLst>
            </p:cNvPr>
            <p:cNvSpPr txBox="1"/>
            <p:nvPr/>
          </p:nvSpPr>
          <p:spPr>
            <a:xfrm>
              <a:off x="3535482" y="291241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7" name="Google Shape;2265;p69">
              <a:extLst>
                <a:ext uri="{FF2B5EF4-FFF2-40B4-BE49-F238E27FC236}">
                  <a16:creationId xmlns:a16="http://schemas.microsoft.com/office/drawing/2014/main" id="{56BC2055-D490-499B-0B74-7601520A50F0}"/>
                </a:ext>
              </a:extLst>
            </p:cNvPr>
            <p:cNvSpPr txBox="1"/>
            <p:nvPr/>
          </p:nvSpPr>
          <p:spPr>
            <a:xfrm>
              <a:off x="3532722" y="29120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8" name="Google Shape;2266;p69">
              <a:extLst>
                <a:ext uri="{FF2B5EF4-FFF2-40B4-BE49-F238E27FC236}">
                  <a16:creationId xmlns:a16="http://schemas.microsoft.com/office/drawing/2014/main" id="{1605FF48-5415-6C7C-2CB5-52DB77E6C0CD}"/>
                </a:ext>
              </a:extLst>
            </p:cNvPr>
            <p:cNvSpPr txBox="1"/>
            <p:nvPr/>
          </p:nvSpPr>
          <p:spPr>
            <a:xfrm>
              <a:off x="3493577" y="291302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79" name="Google Shape;2267;p69">
              <a:extLst>
                <a:ext uri="{FF2B5EF4-FFF2-40B4-BE49-F238E27FC236}">
                  <a16:creationId xmlns:a16="http://schemas.microsoft.com/office/drawing/2014/main" id="{B95C38A1-1F00-0470-7DC9-801AE9244506}"/>
                </a:ext>
              </a:extLst>
            </p:cNvPr>
            <p:cNvSpPr txBox="1"/>
            <p:nvPr/>
          </p:nvSpPr>
          <p:spPr>
            <a:xfrm>
              <a:off x="3490817" y="291262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0" name="Google Shape;2268;p69">
              <a:extLst>
                <a:ext uri="{FF2B5EF4-FFF2-40B4-BE49-F238E27FC236}">
                  <a16:creationId xmlns:a16="http://schemas.microsoft.com/office/drawing/2014/main" id="{09290CFF-C128-66DC-5EC8-6E47272C9F5A}"/>
                </a:ext>
              </a:extLst>
            </p:cNvPr>
            <p:cNvSpPr txBox="1"/>
            <p:nvPr/>
          </p:nvSpPr>
          <p:spPr>
            <a:xfrm>
              <a:off x="3486247" y="293272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1" name="Google Shape;2269;p69">
              <a:extLst>
                <a:ext uri="{FF2B5EF4-FFF2-40B4-BE49-F238E27FC236}">
                  <a16:creationId xmlns:a16="http://schemas.microsoft.com/office/drawing/2014/main" id="{566740D1-89CA-D997-03B7-8480852B8787}"/>
                </a:ext>
              </a:extLst>
            </p:cNvPr>
            <p:cNvSpPr txBox="1"/>
            <p:nvPr/>
          </p:nvSpPr>
          <p:spPr>
            <a:xfrm>
              <a:off x="3483487" y="293232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2" name="Google Shape;2270;p69">
              <a:extLst>
                <a:ext uri="{FF2B5EF4-FFF2-40B4-BE49-F238E27FC236}">
                  <a16:creationId xmlns:a16="http://schemas.microsoft.com/office/drawing/2014/main" id="{412EFDB3-B040-0871-8B2E-45E3E3900F68}"/>
                </a:ext>
              </a:extLst>
            </p:cNvPr>
            <p:cNvSpPr txBox="1"/>
            <p:nvPr/>
          </p:nvSpPr>
          <p:spPr>
            <a:xfrm>
              <a:off x="3512989" y="291200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3" name="Google Shape;2271;p69">
              <a:extLst>
                <a:ext uri="{FF2B5EF4-FFF2-40B4-BE49-F238E27FC236}">
                  <a16:creationId xmlns:a16="http://schemas.microsoft.com/office/drawing/2014/main" id="{E64903E1-57E2-20D3-3AC1-C519204A5A3F}"/>
                </a:ext>
              </a:extLst>
            </p:cNvPr>
            <p:cNvSpPr txBox="1"/>
            <p:nvPr/>
          </p:nvSpPr>
          <p:spPr>
            <a:xfrm>
              <a:off x="3510229" y="291160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4" name="Google Shape;2272;p69">
              <a:extLst>
                <a:ext uri="{FF2B5EF4-FFF2-40B4-BE49-F238E27FC236}">
                  <a16:creationId xmlns:a16="http://schemas.microsoft.com/office/drawing/2014/main" id="{16916311-DD07-9153-2F56-48C00A13E352}"/>
                </a:ext>
              </a:extLst>
            </p:cNvPr>
            <p:cNvSpPr txBox="1"/>
            <p:nvPr/>
          </p:nvSpPr>
          <p:spPr>
            <a:xfrm>
              <a:off x="3458457" y="293130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5" name="Google Shape;2273;p69">
              <a:extLst>
                <a:ext uri="{FF2B5EF4-FFF2-40B4-BE49-F238E27FC236}">
                  <a16:creationId xmlns:a16="http://schemas.microsoft.com/office/drawing/2014/main" id="{5B058705-181B-9080-8771-FCFA2A527D44}"/>
                </a:ext>
              </a:extLst>
            </p:cNvPr>
            <p:cNvSpPr txBox="1"/>
            <p:nvPr/>
          </p:nvSpPr>
          <p:spPr>
            <a:xfrm>
              <a:off x="3455697" y="293091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6" name="Google Shape;2274;p69">
              <a:extLst>
                <a:ext uri="{FF2B5EF4-FFF2-40B4-BE49-F238E27FC236}">
                  <a16:creationId xmlns:a16="http://schemas.microsoft.com/office/drawing/2014/main" id="{04EEFF9B-7883-5AB7-94A8-4EA63DFC11C7}"/>
                </a:ext>
              </a:extLst>
            </p:cNvPr>
            <p:cNvSpPr txBox="1"/>
            <p:nvPr/>
          </p:nvSpPr>
          <p:spPr>
            <a:xfrm>
              <a:off x="3420619" y="293837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7" name="Google Shape;2275;p69">
              <a:extLst>
                <a:ext uri="{FF2B5EF4-FFF2-40B4-BE49-F238E27FC236}">
                  <a16:creationId xmlns:a16="http://schemas.microsoft.com/office/drawing/2014/main" id="{4951E547-DC50-F576-3529-C54F710001F6}"/>
                </a:ext>
              </a:extLst>
            </p:cNvPr>
            <p:cNvSpPr txBox="1"/>
            <p:nvPr/>
          </p:nvSpPr>
          <p:spPr>
            <a:xfrm>
              <a:off x="3417859" y="29379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8" name="Google Shape;2276;p69">
              <a:extLst>
                <a:ext uri="{FF2B5EF4-FFF2-40B4-BE49-F238E27FC236}">
                  <a16:creationId xmlns:a16="http://schemas.microsoft.com/office/drawing/2014/main" id="{FFDA64FB-4B69-29F1-34F7-4BF76458C87A}"/>
                </a:ext>
              </a:extLst>
            </p:cNvPr>
            <p:cNvSpPr txBox="1"/>
            <p:nvPr/>
          </p:nvSpPr>
          <p:spPr>
            <a:xfrm>
              <a:off x="3394636" y="29559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89" name="Google Shape;2277;p69">
              <a:extLst>
                <a:ext uri="{FF2B5EF4-FFF2-40B4-BE49-F238E27FC236}">
                  <a16:creationId xmlns:a16="http://schemas.microsoft.com/office/drawing/2014/main" id="{4F5B4268-8522-56E9-4538-3A743533AD05}"/>
                </a:ext>
              </a:extLst>
            </p:cNvPr>
            <p:cNvSpPr txBox="1"/>
            <p:nvPr/>
          </p:nvSpPr>
          <p:spPr>
            <a:xfrm>
              <a:off x="3391876" y="295552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0" name="Google Shape;2278;p69">
              <a:extLst>
                <a:ext uri="{FF2B5EF4-FFF2-40B4-BE49-F238E27FC236}">
                  <a16:creationId xmlns:a16="http://schemas.microsoft.com/office/drawing/2014/main" id="{7F78A389-46DE-5272-1E5C-2CDB7B2A30CF}"/>
                </a:ext>
              </a:extLst>
            </p:cNvPr>
            <p:cNvSpPr txBox="1"/>
            <p:nvPr/>
          </p:nvSpPr>
          <p:spPr>
            <a:xfrm>
              <a:off x="3374305" y="295714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1" name="Google Shape;2279;p69">
              <a:extLst>
                <a:ext uri="{FF2B5EF4-FFF2-40B4-BE49-F238E27FC236}">
                  <a16:creationId xmlns:a16="http://schemas.microsoft.com/office/drawing/2014/main" id="{EEE26C86-7025-59D7-25B6-9A98A01B357D}"/>
                </a:ext>
              </a:extLst>
            </p:cNvPr>
            <p:cNvSpPr txBox="1"/>
            <p:nvPr/>
          </p:nvSpPr>
          <p:spPr>
            <a:xfrm>
              <a:off x="3349167" y="295837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2" name="Google Shape;2280;p69">
              <a:extLst>
                <a:ext uri="{FF2B5EF4-FFF2-40B4-BE49-F238E27FC236}">
                  <a16:creationId xmlns:a16="http://schemas.microsoft.com/office/drawing/2014/main" id="{B2FB11D1-908E-6470-3AAE-C69EC34561D8}"/>
                </a:ext>
              </a:extLst>
            </p:cNvPr>
            <p:cNvSpPr txBox="1"/>
            <p:nvPr/>
          </p:nvSpPr>
          <p:spPr>
            <a:xfrm>
              <a:off x="3332225" y="295761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3" name="Google Shape;2281;p69">
              <a:extLst>
                <a:ext uri="{FF2B5EF4-FFF2-40B4-BE49-F238E27FC236}">
                  <a16:creationId xmlns:a16="http://schemas.microsoft.com/office/drawing/2014/main" id="{5C49AB48-31D6-C055-563E-3A5BDF8FFFF5}"/>
                </a:ext>
              </a:extLst>
            </p:cNvPr>
            <p:cNvSpPr txBox="1"/>
            <p:nvPr/>
          </p:nvSpPr>
          <p:spPr>
            <a:xfrm>
              <a:off x="3317483" y="29770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4" name="Google Shape;2282;p69">
              <a:extLst>
                <a:ext uri="{FF2B5EF4-FFF2-40B4-BE49-F238E27FC236}">
                  <a16:creationId xmlns:a16="http://schemas.microsoft.com/office/drawing/2014/main" id="{FA498937-EF3E-67DC-7113-053DA7802FEF}"/>
                </a:ext>
              </a:extLst>
            </p:cNvPr>
            <p:cNvSpPr txBox="1"/>
            <p:nvPr/>
          </p:nvSpPr>
          <p:spPr>
            <a:xfrm>
              <a:off x="3212354" y="29893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5" name="Google Shape;2283;p69">
              <a:extLst>
                <a:ext uri="{FF2B5EF4-FFF2-40B4-BE49-F238E27FC236}">
                  <a16:creationId xmlns:a16="http://schemas.microsoft.com/office/drawing/2014/main" id="{BA2E6173-8FC2-6458-B5E8-E774A34ACAB2}"/>
                </a:ext>
              </a:extLst>
            </p:cNvPr>
            <p:cNvSpPr txBox="1"/>
            <p:nvPr/>
          </p:nvSpPr>
          <p:spPr>
            <a:xfrm>
              <a:off x="3224461" y="298976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6" name="Google Shape;2284;p69">
              <a:extLst>
                <a:ext uri="{FF2B5EF4-FFF2-40B4-BE49-F238E27FC236}">
                  <a16:creationId xmlns:a16="http://schemas.microsoft.com/office/drawing/2014/main" id="{78D22161-5776-C8B0-EF3B-2A273D92E0CC}"/>
                </a:ext>
              </a:extLst>
            </p:cNvPr>
            <p:cNvSpPr txBox="1"/>
            <p:nvPr/>
          </p:nvSpPr>
          <p:spPr>
            <a:xfrm>
              <a:off x="3241136" y="29798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7" name="Google Shape;2285;p69">
              <a:extLst>
                <a:ext uri="{FF2B5EF4-FFF2-40B4-BE49-F238E27FC236}">
                  <a16:creationId xmlns:a16="http://schemas.microsoft.com/office/drawing/2014/main" id="{3FF2557A-3ACE-4C37-7805-B0E980FBFD61}"/>
                </a:ext>
              </a:extLst>
            </p:cNvPr>
            <p:cNvSpPr txBox="1"/>
            <p:nvPr/>
          </p:nvSpPr>
          <p:spPr>
            <a:xfrm>
              <a:off x="3264806" y="29772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8" name="Google Shape;2286;p69">
              <a:extLst>
                <a:ext uri="{FF2B5EF4-FFF2-40B4-BE49-F238E27FC236}">
                  <a16:creationId xmlns:a16="http://schemas.microsoft.com/office/drawing/2014/main" id="{68CB626C-69E3-C0C5-87E5-3E6A222C44A9}"/>
                </a:ext>
              </a:extLst>
            </p:cNvPr>
            <p:cNvSpPr txBox="1"/>
            <p:nvPr/>
          </p:nvSpPr>
          <p:spPr>
            <a:xfrm>
              <a:off x="3278935" y="29776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499" name="Google Shape;2287;p69">
              <a:extLst>
                <a:ext uri="{FF2B5EF4-FFF2-40B4-BE49-F238E27FC236}">
                  <a16:creationId xmlns:a16="http://schemas.microsoft.com/office/drawing/2014/main" id="{91AAEC80-B9FD-D3F6-3F9E-D0977854CD5A}"/>
                </a:ext>
              </a:extLst>
            </p:cNvPr>
            <p:cNvSpPr txBox="1"/>
            <p:nvPr/>
          </p:nvSpPr>
          <p:spPr>
            <a:xfrm>
              <a:off x="3292044" y="29770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0" name="Google Shape;2288;p69">
              <a:extLst>
                <a:ext uri="{FF2B5EF4-FFF2-40B4-BE49-F238E27FC236}">
                  <a16:creationId xmlns:a16="http://schemas.microsoft.com/office/drawing/2014/main" id="{DDE337BF-1A47-BD63-31CA-01D54C725393}"/>
                </a:ext>
              </a:extLst>
            </p:cNvPr>
            <p:cNvSpPr txBox="1"/>
            <p:nvPr/>
          </p:nvSpPr>
          <p:spPr>
            <a:xfrm>
              <a:off x="3304155" y="297669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1" name="Google Shape;2289;p69">
              <a:extLst>
                <a:ext uri="{FF2B5EF4-FFF2-40B4-BE49-F238E27FC236}">
                  <a16:creationId xmlns:a16="http://schemas.microsoft.com/office/drawing/2014/main" id="{AFA2E77A-5693-9AF5-3BBA-416300BA3F60}"/>
                </a:ext>
              </a:extLst>
            </p:cNvPr>
            <p:cNvSpPr txBox="1"/>
            <p:nvPr/>
          </p:nvSpPr>
          <p:spPr>
            <a:xfrm>
              <a:off x="3150064" y="299359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2" name="Google Shape;2290;p69">
              <a:extLst>
                <a:ext uri="{FF2B5EF4-FFF2-40B4-BE49-F238E27FC236}">
                  <a16:creationId xmlns:a16="http://schemas.microsoft.com/office/drawing/2014/main" id="{F8E9D65E-736E-4EA9-4B10-2CDC890CF055}"/>
                </a:ext>
              </a:extLst>
            </p:cNvPr>
            <p:cNvSpPr txBox="1"/>
            <p:nvPr/>
          </p:nvSpPr>
          <p:spPr>
            <a:xfrm>
              <a:off x="3137457" y="29927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3" name="Google Shape;2291;p69">
              <a:extLst>
                <a:ext uri="{FF2B5EF4-FFF2-40B4-BE49-F238E27FC236}">
                  <a16:creationId xmlns:a16="http://schemas.microsoft.com/office/drawing/2014/main" id="{528621B2-4DD9-9D9D-3B80-FCD5481C566F}"/>
                </a:ext>
              </a:extLst>
            </p:cNvPr>
            <p:cNvSpPr txBox="1"/>
            <p:nvPr/>
          </p:nvSpPr>
          <p:spPr>
            <a:xfrm>
              <a:off x="2999900" y="301631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4" name="Google Shape;2292;p69">
              <a:extLst>
                <a:ext uri="{FF2B5EF4-FFF2-40B4-BE49-F238E27FC236}">
                  <a16:creationId xmlns:a16="http://schemas.microsoft.com/office/drawing/2014/main" id="{51F31509-63F1-B5DB-83D4-24EA99801744}"/>
                </a:ext>
              </a:extLst>
            </p:cNvPr>
            <p:cNvSpPr txBox="1"/>
            <p:nvPr/>
          </p:nvSpPr>
          <p:spPr>
            <a:xfrm>
              <a:off x="2955025" y="301510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5" name="Google Shape;2293;p69">
              <a:extLst>
                <a:ext uri="{FF2B5EF4-FFF2-40B4-BE49-F238E27FC236}">
                  <a16:creationId xmlns:a16="http://schemas.microsoft.com/office/drawing/2014/main" id="{98D9153A-6D43-D279-2C5E-290ABCB6582D}"/>
                </a:ext>
              </a:extLst>
            </p:cNvPr>
            <p:cNvSpPr txBox="1"/>
            <p:nvPr/>
          </p:nvSpPr>
          <p:spPr>
            <a:xfrm>
              <a:off x="3061894" y="299415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6" name="Google Shape;2294;p69">
              <a:extLst>
                <a:ext uri="{FF2B5EF4-FFF2-40B4-BE49-F238E27FC236}">
                  <a16:creationId xmlns:a16="http://schemas.microsoft.com/office/drawing/2014/main" id="{23649161-23B4-3B91-AEFB-F60AAD024401}"/>
                </a:ext>
              </a:extLst>
            </p:cNvPr>
            <p:cNvSpPr txBox="1"/>
            <p:nvPr/>
          </p:nvSpPr>
          <p:spPr>
            <a:xfrm>
              <a:off x="3063776" y="29927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7" name="Google Shape;2295;p69">
              <a:extLst>
                <a:ext uri="{FF2B5EF4-FFF2-40B4-BE49-F238E27FC236}">
                  <a16:creationId xmlns:a16="http://schemas.microsoft.com/office/drawing/2014/main" id="{258AC11A-8B30-A2D6-6A50-B1A3E2A7DE9E}"/>
                </a:ext>
              </a:extLst>
            </p:cNvPr>
            <p:cNvSpPr txBox="1"/>
            <p:nvPr/>
          </p:nvSpPr>
          <p:spPr>
            <a:xfrm>
              <a:off x="3029179" y="301355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8" name="Google Shape;2296;p69">
              <a:extLst>
                <a:ext uri="{FF2B5EF4-FFF2-40B4-BE49-F238E27FC236}">
                  <a16:creationId xmlns:a16="http://schemas.microsoft.com/office/drawing/2014/main" id="{9E7768DB-5B46-CCBA-4AE7-6152BC6DAC1B}"/>
                </a:ext>
              </a:extLst>
            </p:cNvPr>
            <p:cNvSpPr txBox="1"/>
            <p:nvPr/>
          </p:nvSpPr>
          <p:spPr>
            <a:xfrm>
              <a:off x="3036767" y="30066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09" name="Google Shape;2297;p69">
              <a:extLst>
                <a:ext uri="{FF2B5EF4-FFF2-40B4-BE49-F238E27FC236}">
                  <a16:creationId xmlns:a16="http://schemas.microsoft.com/office/drawing/2014/main" id="{BF0D6FC5-FDBA-60A7-50A8-B113EBDD0A9E}"/>
                </a:ext>
              </a:extLst>
            </p:cNvPr>
            <p:cNvSpPr txBox="1"/>
            <p:nvPr/>
          </p:nvSpPr>
          <p:spPr>
            <a:xfrm>
              <a:off x="3048814" y="300322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0" name="Google Shape;2298;p69">
              <a:extLst>
                <a:ext uri="{FF2B5EF4-FFF2-40B4-BE49-F238E27FC236}">
                  <a16:creationId xmlns:a16="http://schemas.microsoft.com/office/drawing/2014/main" id="{1147D6E4-435B-0CB5-7BD3-157A6F6284E2}"/>
                </a:ext>
              </a:extLst>
            </p:cNvPr>
            <p:cNvSpPr txBox="1"/>
            <p:nvPr/>
          </p:nvSpPr>
          <p:spPr>
            <a:xfrm>
              <a:off x="3078459" y="29923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1" name="Google Shape;2299;p69">
              <a:extLst>
                <a:ext uri="{FF2B5EF4-FFF2-40B4-BE49-F238E27FC236}">
                  <a16:creationId xmlns:a16="http://schemas.microsoft.com/office/drawing/2014/main" id="{747D5A35-8136-171D-A5D0-A074D72868B1}"/>
                </a:ext>
              </a:extLst>
            </p:cNvPr>
            <p:cNvSpPr txBox="1"/>
            <p:nvPr/>
          </p:nvSpPr>
          <p:spPr>
            <a:xfrm>
              <a:off x="3095181" y="299313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2" name="Google Shape;2300;p69">
              <a:extLst>
                <a:ext uri="{FF2B5EF4-FFF2-40B4-BE49-F238E27FC236}">
                  <a16:creationId xmlns:a16="http://schemas.microsoft.com/office/drawing/2014/main" id="{CD49AE9E-0392-6136-3149-A96593FD1AA5}"/>
                </a:ext>
              </a:extLst>
            </p:cNvPr>
            <p:cNvSpPr txBox="1"/>
            <p:nvPr/>
          </p:nvSpPr>
          <p:spPr>
            <a:xfrm>
              <a:off x="3110903" y="29915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3" name="Google Shape;2301;p69">
              <a:extLst>
                <a:ext uri="{FF2B5EF4-FFF2-40B4-BE49-F238E27FC236}">
                  <a16:creationId xmlns:a16="http://schemas.microsoft.com/office/drawing/2014/main" id="{64B6D906-8DB0-410D-6A51-C4FE4BDE3E4F}"/>
                </a:ext>
              </a:extLst>
            </p:cNvPr>
            <p:cNvSpPr txBox="1"/>
            <p:nvPr/>
          </p:nvSpPr>
          <p:spPr>
            <a:xfrm>
              <a:off x="2928011" y="30239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4" name="Google Shape;2302;p69">
              <a:extLst>
                <a:ext uri="{FF2B5EF4-FFF2-40B4-BE49-F238E27FC236}">
                  <a16:creationId xmlns:a16="http://schemas.microsoft.com/office/drawing/2014/main" id="{8C8ACF4F-278E-94B5-9B86-1E001DDC9E82}"/>
                </a:ext>
              </a:extLst>
            </p:cNvPr>
            <p:cNvSpPr txBox="1"/>
            <p:nvPr/>
          </p:nvSpPr>
          <p:spPr>
            <a:xfrm>
              <a:off x="2912404" y="302396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5" name="Google Shape;2303;p69">
              <a:extLst>
                <a:ext uri="{FF2B5EF4-FFF2-40B4-BE49-F238E27FC236}">
                  <a16:creationId xmlns:a16="http://schemas.microsoft.com/office/drawing/2014/main" id="{F276AA2C-4574-DB37-F588-9AC4DF883B26}"/>
                </a:ext>
              </a:extLst>
            </p:cNvPr>
            <p:cNvSpPr txBox="1"/>
            <p:nvPr/>
          </p:nvSpPr>
          <p:spPr>
            <a:xfrm>
              <a:off x="2898618" y="302544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6" name="Google Shape;2304;p69">
              <a:extLst>
                <a:ext uri="{FF2B5EF4-FFF2-40B4-BE49-F238E27FC236}">
                  <a16:creationId xmlns:a16="http://schemas.microsoft.com/office/drawing/2014/main" id="{0462D802-3F2B-EB62-E901-69E446E9E273}"/>
                </a:ext>
              </a:extLst>
            </p:cNvPr>
            <p:cNvSpPr txBox="1"/>
            <p:nvPr/>
          </p:nvSpPr>
          <p:spPr>
            <a:xfrm>
              <a:off x="2859314" y="302450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7" name="Google Shape;2305;p69">
              <a:extLst>
                <a:ext uri="{FF2B5EF4-FFF2-40B4-BE49-F238E27FC236}">
                  <a16:creationId xmlns:a16="http://schemas.microsoft.com/office/drawing/2014/main" id="{E392A9FA-DCD0-D4BB-FEBB-AB1C8EA4B9C2}"/>
                </a:ext>
              </a:extLst>
            </p:cNvPr>
            <p:cNvSpPr txBox="1"/>
            <p:nvPr/>
          </p:nvSpPr>
          <p:spPr>
            <a:xfrm>
              <a:off x="2825318" y="302327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8" name="Google Shape;2306;p69">
              <a:extLst>
                <a:ext uri="{FF2B5EF4-FFF2-40B4-BE49-F238E27FC236}">
                  <a16:creationId xmlns:a16="http://schemas.microsoft.com/office/drawing/2014/main" id="{937A5CCB-31D3-E302-C49A-01C88B32AF27}"/>
                </a:ext>
              </a:extLst>
            </p:cNvPr>
            <p:cNvSpPr txBox="1"/>
            <p:nvPr/>
          </p:nvSpPr>
          <p:spPr>
            <a:xfrm>
              <a:off x="2659894" y="30377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19" name="Google Shape;2307;p69">
              <a:extLst>
                <a:ext uri="{FF2B5EF4-FFF2-40B4-BE49-F238E27FC236}">
                  <a16:creationId xmlns:a16="http://schemas.microsoft.com/office/drawing/2014/main" id="{438427EB-4A17-B0DD-315E-4F41C77865A5}"/>
                </a:ext>
              </a:extLst>
            </p:cNvPr>
            <p:cNvSpPr txBox="1"/>
            <p:nvPr/>
          </p:nvSpPr>
          <p:spPr>
            <a:xfrm>
              <a:off x="2676567" y="30367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0" name="Google Shape;2308;p69">
              <a:extLst>
                <a:ext uri="{FF2B5EF4-FFF2-40B4-BE49-F238E27FC236}">
                  <a16:creationId xmlns:a16="http://schemas.microsoft.com/office/drawing/2014/main" id="{7773EA7E-126D-65BB-08C8-C4E5C01E93CE}"/>
                </a:ext>
              </a:extLst>
            </p:cNvPr>
            <p:cNvSpPr txBox="1"/>
            <p:nvPr/>
          </p:nvSpPr>
          <p:spPr>
            <a:xfrm>
              <a:off x="2777881" y="302348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1" name="Google Shape;2309;p69">
              <a:extLst>
                <a:ext uri="{FF2B5EF4-FFF2-40B4-BE49-F238E27FC236}">
                  <a16:creationId xmlns:a16="http://schemas.microsoft.com/office/drawing/2014/main" id="{17BD64CE-9A24-07EA-20E7-D7F9CF329DEF}"/>
                </a:ext>
              </a:extLst>
            </p:cNvPr>
            <p:cNvSpPr txBox="1"/>
            <p:nvPr/>
          </p:nvSpPr>
          <p:spPr>
            <a:xfrm>
              <a:off x="2793367" y="302496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2" name="Google Shape;2310;p69">
              <a:extLst>
                <a:ext uri="{FF2B5EF4-FFF2-40B4-BE49-F238E27FC236}">
                  <a16:creationId xmlns:a16="http://schemas.microsoft.com/office/drawing/2014/main" id="{37ACF646-9B16-898A-E2EB-13B6DFCD3435}"/>
                </a:ext>
              </a:extLst>
            </p:cNvPr>
            <p:cNvSpPr txBox="1"/>
            <p:nvPr/>
          </p:nvSpPr>
          <p:spPr>
            <a:xfrm>
              <a:off x="2478607" y="304997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3" name="Google Shape;2311;p69">
              <a:extLst>
                <a:ext uri="{FF2B5EF4-FFF2-40B4-BE49-F238E27FC236}">
                  <a16:creationId xmlns:a16="http://schemas.microsoft.com/office/drawing/2014/main" id="{19B9E908-EBB0-6ACA-882E-FC2696083DD2}"/>
                </a:ext>
              </a:extLst>
            </p:cNvPr>
            <p:cNvSpPr txBox="1"/>
            <p:nvPr/>
          </p:nvSpPr>
          <p:spPr>
            <a:xfrm>
              <a:off x="2806225" y="302536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4" name="Google Shape;2312;p69">
              <a:extLst>
                <a:ext uri="{FF2B5EF4-FFF2-40B4-BE49-F238E27FC236}">
                  <a16:creationId xmlns:a16="http://schemas.microsoft.com/office/drawing/2014/main" id="{7C48611F-8ABF-294A-5A1C-A960D5E486BD}"/>
                </a:ext>
              </a:extLst>
            </p:cNvPr>
            <p:cNvSpPr txBox="1"/>
            <p:nvPr/>
          </p:nvSpPr>
          <p:spPr>
            <a:xfrm>
              <a:off x="2583689" y="30367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5" name="Google Shape;2313;p69">
              <a:extLst>
                <a:ext uri="{FF2B5EF4-FFF2-40B4-BE49-F238E27FC236}">
                  <a16:creationId xmlns:a16="http://schemas.microsoft.com/office/drawing/2014/main" id="{434DA002-A75F-8C88-4AB1-3DCCF139E5E5}"/>
                </a:ext>
              </a:extLst>
            </p:cNvPr>
            <p:cNvSpPr txBox="1"/>
            <p:nvPr/>
          </p:nvSpPr>
          <p:spPr>
            <a:xfrm>
              <a:off x="2301903" y="307852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6" name="Google Shape;2314;p69">
              <a:extLst>
                <a:ext uri="{FF2B5EF4-FFF2-40B4-BE49-F238E27FC236}">
                  <a16:creationId xmlns:a16="http://schemas.microsoft.com/office/drawing/2014/main" id="{EEA81AA0-87CB-53F6-8759-34F3E2EAEFE2}"/>
                </a:ext>
              </a:extLst>
            </p:cNvPr>
            <p:cNvSpPr txBox="1"/>
            <p:nvPr/>
          </p:nvSpPr>
          <p:spPr>
            <a:xfrm>
              <a:off x="2247981" y="310259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7" name="Google Shape;2315;p69">
              <a:extLst>
                <a:ext uri="{FF2B5EF4-FFF2-40B4-BE49-F238E27FC236}">
                  <a16:creationId xmlns:a16="http://schemas.microsoft.com/office/drawing/2014/main" id="{7F4D90BB-35CB-FD05-EE03-8DBA91E41D06}"/>
                </a:ext>
              </a:extLst>
            </p:cNvPr>
            <p:cNvSpPr txBox="1"/>
            <p:nvPr/>
          </p:nvSpPr>
          <p:spPr>
            <a:xfrm>
              <a:off x="2283219" y="30813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8" name="Google Shape;2316;p69">
              <a:extLst>
                <a:ext uri="{FF2B5EF4-FFF2-40B4-BE49-F238E27FC236}">
                  <a16:creationId xmlns:a16="http://schemas.microsoft.com/office/drawing/2014/main" id="{C32EF1B4-D2BC-C2E4-DAE3-24D6A86E3DCD}"/>
                </a:ext>
              </a:extLst>
            </p:cNvPr>
            <p:cNvSpPr txBox="1"/>
            <p:nvPr/>
          </p:nvSpPr>
          <p:spPr>
            <a:xfrm>
              <a:off x="2336400" y="30789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29" name="Google Shape;2317;p69">
              <a:extLst>
                <a:ext uri="{FF2B5EF4-FFF2-40B4-BE49-F238E27FC236}">
                  <a16:creationId xmlns:a16="http://schemas.microsoft.com/office/drawing/2014/main" id="{4491F210-CD79-E87D-8407-7C6C66E74C3A}"/>
                </a:ext>
              </a:extLst>
            </p:cNvPr>
            <p:cNvSpPr txBox="1"/>
            <p:nvPr/>
          </p:nvSpPr>
          <p:spPr>
            <a:xfrm>
              <a:off x="2206806" y="30985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0" name="Google Shape;2318;p69">
              <a:extLst>
                <a:ext uri="{FF2B5EF4-FFF2-40B4-BE49-F238E27FC236}">
                  <a16:creationId xmlns:a16="http://schemas.microsoft.com/office/drawing/2014/main" id="{6945C574-40DD-99BF-B530-A5F5C9085B3B}"/>
                </a:ext>
              </a:extLst>
            </p:cNvPr>
            <p:cNvSpPr txBox="1"/>
            <p:nvPr/>
          </p:nvSpPr>
          <p:spPr>
            <a:xfrm>
              <a:off x="2191718" y="30960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1" name="Google Shape;2319;p69">
              <a:extLst>
                <a:ext uri="{FF2B5EF4-FFF2-40B4-BE49-F238E27FC236}">
                  <a16:creationId xmlns:a16="http://schemas.microsoft.com/office/drawing/2014/main" id="{11F6687D-541C-2681-B553-33BB6D0B9E95}"/>
                </a:ext>
              </a:extLst>
            </p:cNvPr>
            <p:cNvSpPr txBox="1"/>
            <p:nvPr/>
          </p:nvSpPr>
          <p:spPr>
            <a:xfrm>
              <a:off x="1883599" y="31290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2" name="Google Shape;2320;p69">
              <a:extLst>
                <a:ext uri="{FF2B5EF4-FFF2-40B4-BE49-F238E27FC236}">
                  <a16:creationId xmlns:a16="http://schemas.microsoft.com/office/drawing/2014/main" id="{75B36F44-B16A-4CB6-3198-D2D5A165D026}"/>
                </a:ext>
              </a:extLst>
            </p:cNvPr>
            <p:cNvSpPr txBox="1"/>
            <p:nvPr/>
          </p:nvSpPr>
          <p:spPr>
            <a:xfrm>
              <a:off x="1903802" y="31290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3" name="Google Shape;2321;p69">
              <a:extLst>
                <a:ext uri="{FF2B5EF4-FFF2-40B4-BE49-F238E27FC236}">
                  <a16:creationId xmlns:a16="http://schemas.microsoft.com/office/drawing/2014/main" id="{E1F69F63-20EF-C8AA-D167-F6D52C1637DC}"/>
                </a:ext>
              </a:extLst>
            </p:cNvPr>
            <p:cNvSpPr txBox="1"/>
            <p:nvPr/>
          </p:nvSpPr>
          <p:spPr>
            <a:xfrm>
              <a:off x="1920111" y="31290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4" name="Google Shape;2322;p69">
              <a:extLst>
                <a:ext uri="{FF2B5EF4-FFF2-40B4-BE49-F238E27FC236}">
                  <a16:creationId xmlns:a16="http://schemas.microsoft.com/office/drawing/2014/main" id="{DFED2E63-CDF3-522E-DC36-F29A1A867A63}"/>
                </a:ext>
              </a:extLst>
            </p:cNvPr>
            <p:cNvSpPr txBox="1"/>
            <p:nvPr/>
          </p:nvSpPr>
          <p:spPr>
            <a:xfrm>
              <a:off x="1937120" y="312581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5" name="Google Shape;2323;p69">
              <a:extLst>
                <a:ext uri="{FF2B5EF4-FFF2-40B4-BE49-F238E27FC236}">
                  <a16:creationId xmlns:a16="http://schemas.microsoft.com/office/drawing/2014/main" id="{1937BD23-E83B-F454-4A03-E8F4665100DE}"/>
                </a:ext>
              </a:extLst>
            </p:cNvPr>
            <p:cNvSpPr txBox="1"/>
            <p:nvPr/>
          </p:nvSpPr>
          <p:spPr>
            <a:xfrm>
              <a:off x="1998031" y="31070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6" name="Google Shape;2324;p69">
              <a:extLst>
                <a:ext uri="{FF2B5EF4-FFF2-40B4-BE49-F238E27FC236}">
                  <a16:creationId xmlns:a16="http://schemas.microsoft.com/office/drawing/2014/main" id="{E7F1E422-2128-4737-C361-66371107A980}"/>
                </a:ext>
              </a:extLst>
            </p:cNvPr>
            <p:cNvSpPr txBox="1"/>
            <p:nvPr/>
          </p:nvSpPr>
          <p:spPr>
            <a:xfrm>
              <a:off x="2008897" y="310702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7" name="Google Shape;2325;p69">
              <a:extLst>
                <a:ext uri="{FF2B5EF4-FFF2-40B4-BE49-F238E27FC236}">
                  <a16:creationId xmlns:a16="http://schemas.microsoft.com/office/drawing/2014/main" id="{80A8C398-A2D0-A095-D299-CFFDEE62589C}"/>
                </a:ext>
              </a:extLst>
            </p:cNvPr>
            <p:cNvSpPr txBox="1"/>
            <p:nvPr/>
          </p:nvSpPr>
          <p:spPr>
            <a:xfrm>
              <a:off x="2088646" y="309857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8" name="Google Shape;2326;p69">
              <a:extLst>
                <a:ext uri="{FF2B5EF4-FFF2-40B4-BE49-F238E27FC236}">
                  <a16:creationId xmlns:a16="http://schemas.microsoft.com/office/drawing/2014/main" id="{3314FB88-FA0E-3452-5E91-FE3B2182AE9F}"/>
                </a:ext>
              </a:extLst>
            </p:cNvPr>
            <p:cNvSpPr txBox="1"/>
            <p:nvPr/>
          </p:nvSpPr>
          <p:spPr>
            <a:xfrm>
              <a:off x="2123433" y="309760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39" name="Google Shape;2327;p69">
              <a:extLst>
                <a:ext uri="{FF2B5EF4-FFF2-40B4-BE49-F238E27FC236}">
                  <a16:creationId xmlns:a16="http://schemas.microsoft.com/office/drawing/2014/main" id="{B957A8E9-A6C7-8CC3-B77B-79697F70379D}"/>
                </a:ext>
              </a:extLst>
            </p:cNvPr>
            <p:cNvSpPr txBox="1"/>
            <p:nvPr/>
          </p:nvSpPr>
          <p:spPr>
            <a:xfrm>
              <a:off x="2145934" y="309555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0" name="Google Shape;2328;p69">
              <a:extLst>
                <a:ext uri="{FF2B5EF4-FFF2-40B4-BE49-F238E27FC236}">
                  <a16:creationId xmlns:a16="http://schemas.microsoft.com/office/drawing/2014/main" id="{88F8081C-0787-3A01-5F22-72E41143ECE9}"/>
                </a:ext>
              </a:extLst>
            </p:cNvPr>
            <p:cNvSpPr txBox="1"/>
            <p:nvPr/>
          </p:nvSpPr>
          <p:spPr>
            <a:xfrm>
              <a:off x="2162144" y="309539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1" name="Google Shape;2329;p69">
              <a:extLst>
                <a:ext uri="{FF2B5EF4-FFF2-40B4-BE49-F238E27FC236}">
                  <a16:creationId xmlns:a16="http://schemas.microsoft.com/office/drawing/2014/main" id="{95764A9F-DBF3-16D6-6E08-CDC983B1F497}"/>
                </a:ext>
              </a:extLst>
            </p:cNvPr>
            <p:cNvSpPr txBox="1"/>
            <p:nvPr/>
          </p:nvSpPr>
          <p:spPr>
            <a:xfrm>
              <a:off x="1722383" y="31446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2" name="Google Shape;2330;p69">
              <a:extLst>
                <a:ext uri="{FF2B5EF4-FFF2-40B4-BE49-F238E27FC236}">
                  <a16:creationId xmlns:a16="http://schemas.microsoft.com/office/drawing/2014/main" id="{4ED1907B-7BE3-8441-A881-DDAE70C10044}"/>
                </a:ext>
              </a:extLst>
            </p:cNvPr>
            <p:cNvSpPr txBox="1"/>
            <p:nvPr/>
          </p:nvSpPr>
          <p:spPr>
            <a:xfrm>
              <a:off x="1766314" y="31502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3" name="Google Shape;2331;p69">
              <a:extLst>
                <a:ext uri="{FF2B5EF4-FFF2-40B4-BE49-F238E27FC236}">
                  <a16:creationId xmlns:a16="http://schemas.microsoft.com/office/drawing/2014/main" id="{FC5D4040-6AD3-8498-5F48-9734007B5AA2}"/>
                </a:ext>
              </a:extLst>
            </p:cNvPr>
            <p:cNvSpPr txBox="1"/>
            <p:nvPr/>
          </p:nvSpPr>
          <p:spPr>
            <a:xfrm>
              <a:off x="1794144" y="314624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4" name="Google Shape;2332;p69">
              <a:extLst>
                <a:ext uri="{FF2B5EF4-FFF2-40B4-BE49-F238E27FC236}">
                  <a16:creationId xmlns:a16="http://schemas.microsoft.com/office/drawing/2014/main" id="{BE49748D-4758-399D-DFCB-BFE78141A0C0}"/>
                </a:ext>
              </a:extLst>
            </p:cNvPr>
            <p:cNvSpPr txBox="1"/>
            <p:nvPr/>
          </p:nvSpPr>
          <p:spPr>
            <a:xfrm>
              <a:off x="1811295" y="314176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5" name="Google Shape;2333;p69">
              <a:extLst>
                <a:ext uri="{FF2B5EF4-FFF2-40B4-BE49-F238E27FC236}">
                  <a16:creationId xmlns:a16="http://schemas.microsoft.com/office/drawing/2014/main" id="{04D57E5F-0A4C-8605-5182-66D12E671966}"/>
                </a:ext>
              </a:extLst>
            </p:cNvPr>
            <p:cNvSpPr txBox="1"/>
            <p:nvPr/>
          </p:nvSpPr>
          <p:spPr>
            <a:xfrm>
              <a:off x="1826154" y="314298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6" name="Google Shape;2334;p69">
              <a:extLst>
                <a:ext uri="{FF2B5EF4-FFF2-40B4-BE49-F238E27FC236}">
                  <a16:creationId xmlns:a16="http://schemas.microsoft.com/office/drawing/2014/main" id="{39CA4925-29CE-72FC-88AF-C9F497F1ED81}"/>
                </a:ext>
              </a:extLst>
            </p:cNvPr>
            <p:cNvSpPr txBox="1"/>
            <p:nvPr/>
          </p:nvSpPr>
          <p:spPr>
            <a:xfrm>
              <a:off x="1667949" y="315818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7" name="Google Shape;2335;p69">
              <a:extLst>
                <a:ext uri="{FF2B5EF4-FFF2-40B4-BE49-F238E27FC236}">
                  <a16:creationId xmlns:a16="http://schemas.microsoft.com/office/drawing/2014/main" id="{99C71A6F-536E-6BC4-0E9A-1E63C75E5CDB}"/>
                </a:ext>
              </a:extLst>
            </p:cNvPr>
            <p:cNvSpPr txBox="1"/>
            <p:nvPr/>
          </p:nvSpPr>
          <p:spPr>
            <a:xfrm>
              <a:off x="1662383" y="31588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8" name="Google Shape;2336;p69">
              <a:extLst>
                <a:ext uri="{FF2B5EF4-FFF2-40B4-BE49-F238E27FC236}">
                  <a16:creationId xmlns:a16="http://schemas.microsoft.com/office/drawing/2014/main" id="{8012D029-EEA8-0F8F-DB3B-ADA6B585D254}"/>
                </a:ext>
              </a:extLst>
            </p:cNvPr>
            <p:cNvSpPr txBox="1"/>
            <p:nvPr/>
          </p:nvSpPr>
          <p:spPr>
            <a:xfrm>
              <a:off x="1580673" y="316496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49" name="Google Shape;2337;p69">
              <a:extLst>
                <a:ext uri="{FF2B5EF4-FFF2-40B4-BE49-F238E27FC236}">
                  <a16:creationId xmlns:a16="http://schemas.microsoft.com/office/drawing/2014/main" id="{B641C5BE-9B61-2CBB-ED90-50FA0934E142}"/>
                </a:ext>
              </a:extLst>
            </p:cNvPr>
            <p:cNvSpPr txBox="1"/>
            <p:nvPr/>
          </p:nvSpPr>
          <p:spPr>
            <a:xfrm>
              <a:off x="1609060" y="315331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0" name="Google Shape;2338;p69">
              <a:extLst>
                <a:ext uri="{FF2B5EF4-FFF2-40B4-BE49-F238E27FC236}">
                  <a16:creationId xmlns:a16="http://schemas.microsoft.com/office/drawing/2014/main" id="{7970A2CE-FBEC-6B53-2897-413EF6C9E9A2}"/>
                </a:ext>
              </a:extLst>
            </p:cNvPr>
            <p:cNvSpPr txBox="1"/>
            <p:nvPr/>
          </p:nvSpPr>
          <p:spPr>
            <a:xfrm>
              <a:off x="1601423" y="315479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1" name="Google Shape;2339;p69">
              <a:extLst>
                <a:ext uri="{FF2B5EF4-FFF2-40B4-BE49-F238E27FC236}">
                  <a16:creationId xmlns:a16="http://schemas.microsoft.com/office/drawing/2014/main" id="{B5E42D53-B6F0-748F-7E0A-5B25E6F81A91}"/>
                </a:ext>
              </a:extLst>
            </p:cNvPr>
            <p:cNvSpPr txBox="1"/>
            <p:nvPr/>
          </p:nvSpPr>
          <p:spPr>
            <a:xfrm>
              <a:off x="1376677" y="317388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2" name="Google Shape;2340;p69">
              <a:extLst>
                <a:ext uri="{FF2B5EF4-FFF2-40B4-BE49-F238E27FC236}">
                  <a16:creationId xmlns:a16="http://schemas.microsoft.com/office/drawing/2014/main" id="{13583666-5F00-9734-40E3-394401A35E25}"/>
                </a:ext>
              </a:extLst>
            </p:cNvPr>
            <p:cNvSpPr txBox="1"/>
            <p:nvPr/>
          </p:nvSpPr>
          <p:spPr>
            <a:xfrm>
              <a:off x="1390626" y="317461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3" name="Google Shape;2341;p69">
              <a:extLst>
                <a:ext uri="{FF2B5EF4-FFF2-40B4-BE49-F238E27FC236}">
                  <a16:creationId xmlns:a16="http://schemas.microsoft.com/office/drawing/2014/main" id="{BA67B6FD-0C7E-408E-1CA2-27F080F06AFB}"/>
                </a:ext>
              </a:extLst>
            </p:cNvPr>
            <p:cNvSpPr txBox="1"/>
            <p:nvPr/>
          </p:nvSpPr>
          <p:spPr>
            <a:xfrm>
              <a:off x="1102883" y="319988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4" name="Google Shape;2342;p69">
              <a:extLst>
                <a:ext uri="{FF2B5EF4-FFF2-40B4-BE49-F238E27FC236}">
                  <a16:creationId xmlns:a16="http://schemas.microsoft.com/office/drawing/2014/main" id="{B626A997-0728-68A3-E72B-3FB3FD41BDA7}"/>
                </a:ext>
              </a:extLst>
            </p:cNvPr>
            <p:cNvSpPr txBox="1"/>
            <p:nvPr/>
          </p:nvSpPr>
          <p:spPr>
            <a:xfrm>
              <a:off x="1088465" y="321141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5" name="Google Shape;2343;p69">
              <a:extLst>
                <a:ext uri="{FF2B5EF4-FFF2-40B4-BE49-F238E27FC236}">
                  <a16:creationId xmlns:a16="http://schemas.microsoft.com/office/drawing/2014/main" id="{E8FB1379-9F5B-5DBE-1C31-372307F7CEE8}"/>
                </a:ext>
              </a:extLst>
            </p:cNvPr>
            <p:cNvSpPr txBox="1"/>
            <p:nvPr/>
          </p:nvSpPr>
          <p:spPr>
            <a:xfrm>
              <a:off x="1142888" y="319929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6" name="Google Shape;2344;p69">
              <a:extLst>
                <a:ext uri="{FF2B5EF4-FFF2-40B4-BE49-F238E27FC236}">
                  <a16:creationId xmlns:a16="http://schemas.microsoft.com/office/drawing/2014/main" id="{4394BD97-0B99-AA4E-1231-10E1E80F5DBC}"/>
                </a:ext>
              </a:extLst>
            </p:cNvPr>
            <p:cNvSpPr txBox="1"/>
            <p:nvPr/>
          </p:nvSpPr>
          <p:spPr>
            <a:xfrm>
              <a:off x="1174170" y="3193534"/>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7" name="Google Shape;2345;p69">
              <a:extLst>
                <a:ext uri="{FF2B5EF4-FFF2-40B4-BE49-F238E27FC236}">
                  <a16:creationId xmlns:a16="http://schemas.microsoft.com/office/drawing/2014/main" id="{51A93D3C-9FEC-B409-5F0B-53528224EB8D}"/>
                </a:ext>
              </a:extLst>
            </p:cNvPr>
            <p:cNvSpPr txBox="1"/>
            <p:nvPr/>
          </p:nvSpPr>
          <p:spPr>
            <a:xfrm>
              <a:off x="1203798" y="31803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8" name="Google Shape;2346;p69">
              <a:extLst>
                <a:ext uri="{FF2B5EF4-FFF2-40B4-BE49-F238E27FC236}">
                  <a16:creationId xmlns:a16="http://schemas.microsoft.com/office/drawing/2014/main" id="{5B586FDC-9310-4C1B-BA1C-AA61D4C1EBAA}"/>
                </a:ext>
              </a:extLst>
            </p:cNvPr>
            <p:cNvSpPr txBox="1"/>
            <p:nvPr/>
          </p:nvSpPr>
          <p:spPr>
            <a:xfrm>
              <a:off x="1203960" y="318090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59" name="Google Shape;2347;p69">
              <a:extLst>
                <a:ext uri="{FF2B5EF4-FFF2-40B4-BE49-F238E27FC236}">
                  <a16:creationId xmlns:a16="http://schemas.microsoft.com/office/drawing/2014/main" id="{67199693-BD92-E65E-B7E3-31FB67861E17}"/>
                </a:ext>
              </a:extLst>
            </p:cNvPr>
            <p:cNvSpPr txBox="1"/>
            <p:nvPr/>
          </p:nvSpPr>
          <p:spPr>
            <a:xfrm>
              <a:off x="1215361" y="318057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0" name="Google Shape;2348;p69">
              <a:extLst>
                <a:ext uri="{FF2B5EF4-FFF2-40B4-BE49-F238E27FC236}">
                  <a16:creationId xmlns:a16="http://schemas.microsoft.com/office/drawing/2014/main" id="{980422C9-E5B4-6B47-9108-0A2E94866EA8}"/>
                </a:ext>
              </a:extLst>
            </p:cNvPr>
            <p:cNvSpPr txBox="1"/>
            <p:nvPr/>
          </p:nvSpPr>
          <p:spPr>
            <a:xfrm>
              <a:off x="1231375" y="318037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1" name="Google Shape;2349;p69">
              <a:extLst>
                <a:ext uri="{FF2B5EF4-FFF2-40B4-BE49-F238E27FC236}">
                  <a16:creationId xmlns:a16="http://schemas.microsoft.com/office/drawing/2014/main" id="{FFA15919-3916-4F46-DAF2-5E42D685B7F3}"/>
                </a:ext>
              </a:extLst>
            </p:cNvPr>
            <p:cNvSpPr txBox="1"/>
            <p:nvPr/>
          </p:nvSpPr>
          <p:spPr>
            <a:xfrm>
              <a:off x="1272569" y="318057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2" name="Google Shape;2350;p69">
              <a:extLst>
                <a:ext uri="{FF2B5EF4-FFF2-40B4-BE49-F238E27FC236}">
                  <a16:creationId xmlns:a16="http://schemas.microsoft.com/office/drawing/2014/main" id="{A768E5E3-BF9F-038F-42F8-9990231AE297}"/>
                </a:ext>
              </a:extLst>
            </p:cNvPr>
            <p:cNvSpPr txBox="1"/>
            <p:nvPr/>
          </p:nvSpPr>
          <p:spPr>
            <a:xfrm>
              <a:off x="1288771" y="3174029"/>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3" name="Google Shape;2351;p69">
              <a:extLst>
                <a:ext uri="{FF2B5EF4-FFF2-40B4-BE49-F238E27FC236}">
                  <a16:creationId xmlns:a16="http://schemas.microsoft.com/office/drawing/2014/main" id="{7FDA8D92-FF3B-BA28-A0C5-90D345D88D8A}"/>
                </a:ext>
              </a:extLst>
            </p:cNvPr>
            <p:cNvSpPr txBox="1"/>
            <p:nvPr/>
          </p:nvSpPr>
          <p:spPr>
            <a:xfrm>
              <a:off x="1304590" y="317364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4" name="Google Shape;2352;p69">
              <a:extLst>
                <a:ext uri="{FF2B5EF4-FFF2-40B4-BE49-F238E27FC236}">
                  <a16:creationId xmlns:a16="http://schemas.microsoft.com/office/drawing/2014/main" id="{4B7CEE5E-B1A6-70A4-0A3C-453E35EB2646}"/>
                </a:ext>
              </a:extLst>
            </p:cNvPr>
            <p:cNvSpPr txBox="1"/>
            <p:nvPr/>
          </p:nvSpPr>
          <p:spPr>
            <a:xfrm>
              <a:off x="1453566" y="317143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5" name="Google Shape;2353;p69">
              <a:extLst>
                <a:ext uri="{FF2B5EF4-FFF2-40B4-BE49-F238E27FC236}">
                  <a16:creationId xmlns:a16="http://schemas.microsoft.com/office/drawing/2014/main" id="{0780AF01-3FBD-584A-A954-4A32D7D6F7A9}"/>
                </a:ext>
              </a:extLst>
            </p:cNvPr>
            <p:cNvSpPr txBox="1"/>
            <p:nvPr/>
          </p:nvSpPr>
          <p:spPr>
            <a:xfrm>
              <a:off x="1523927" y="316368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6" name="Google Shape;2354;p69">
              <a:extLst>
                <a:ext uri="{FF2B5EF4-FFF2-40B4-BE49-F238E27FC236}">
                  <a16:creationId xmlns:a16="http://schemas.microsoft.com/office/drawing/2014/main" id="{91C628EA-680E-3624-B2F6-167BB72AC253}"/>
                </a:ext>
              </a:extLst>
            </p:cNvPr>
            <p:cNvSpPr txBox="1"/>
            <p:nvPr/>
          </p:nvSpPr>
          <p:spPr>
            <a:xfrm>
              <a:off x="1543072" y="3164390"/>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7" name="Google Shape;2355;p69">
              <a:extLst>
                <a:ext uri="{FF2B5EF4-FFF2-40B4-BE49-F238E27FC236}">
                  <a16:creationId xmlns:a16="http://schemas.microsoft.com/office/drawing/2014/main" id="{61396E4C-CD86-6206-541E-E6932A48632F}"/>
                </a:ext>
              </a:extLst>
            </p:cNvPr>
            <p:cNvSpPr txBox="1"/>
            <p:nvPr/>
          </p:nvSpPr>
          <p:spPr>
            <a:xfrm>
              <a:off x="1492899" y="316541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8" name="Google Shape;2356;p69">
              <a:extLst>
                <a:ext uri="{FF2B5EF4-FFF2-40B4-BE49-F238E27FC236}">
                  <a16:creationId xmlns:a16="http://schemas.microsoft.com/office/drawing/2014/main" id="{41054CE3-9EA6-720B-0F97-113BEB16F7B7}"/>
                </a:ext>
              </a:extLst>
            </p:cNvPr>
            <p:cNvSpPr txBox="1"/>
            <p:nvPr/>
          </p:nvSpPr>
          <p:spPr>
            <a:xfrm>
              <a:off x="1473236" y="317109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69" name="Google Shape;2357;p69">
              <a:extLst>
                <a:ext uri="{FF2B5EF4-FFF2-40B4-BE49-F238E27FC236}">
                  <a16:creationId xmlns:a16="http://schemas.microsoft.com/office/drawing/2014/main" id="{8A627B09-1B83-0027-CA6E-D99DDD2C7FB5}"/>
                </a:ext>
              </a:extLst>
            </p:cNvPr>
            <p:cNvSpPr txBox="1"/>
            <p:nvPr/>
          </p:nvSpPr>
          <p:spPr>
            <a:xfrm>
              <a:off x="1546447" y="316508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0" name="Google Shape;2358;p69">
              <a:extLst>
                <a:ext uri="{FF2B5EF4-FFF2-40B4-BE49-F238E27FC236}">
                  <a16:creationId xmlns:a16="http://schemas.microsoft.com/office/drawing/2014/main" id="{E6F3B8BD-3AA8-B1BE-72F3-3DA88FF563FB}"/>
                </a:ext>
              </a:extLst>
            </p:cNvPr>
            <p:cNvSpPr txBox="1"/>
            <p:nvPr/>
          </p:nvSpPr>
          <p:spPr>
            <a:xfrm>
              <a:off x="805685" y="328725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1" name="Google Shape;2359;p69">
              <a:extLst>
                <a:ext uri="{FF2B5EF4-FFF2-40B4-BE49-F238E27FC236}">
                  <a16:creationId xmlns:a16="http://schemas.microsoft.com/office/drawing/2014/main" id="{25E8B0FD-5FEC-C8A7-05A0-856F0300DC24}"/>
                </a:ext>
              </a:extLst>
            </p:cNvPr>
            <p:cNvSpPr txBox="1"/>
            <p:nvPr/>
          </p:nvSpPr>
          <p:spPr>
            <a:xfrm>
              <a:off x="825131" y="328528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2" name="Google Shape;2360;p69">
              <a:extLst>
                <a:ext uri="{FF2B5EF4-FFF2-40B4-BE49-F238E27FC236}">
                  <a16:creationId xmlns:a16="http://schemas.microsoft.com/office/drawing/2014/main" id="{2E91CB20-95C6-2234-1F3C-CA2C48C656EA}"/>
                </a:ext>
              </a:extLst>
            </p:cNvPr>
            <p:cNvSpPr txBox="1"/>
            <p:nvPr/>
          </p:nvSpPr>
          <p:spPr>
            <a:xfrm>
              <a:off x="1037944" y="3219907"/>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3" name="Google Shape;2361;p69">
              <a:extLst>
                <a:ext uri="{FF2B5EF4-FFF2-40B4-BE49-F238E27FC236}">
                  <a16:creationId xmlns:a16="http://schemas.microsoft.com/office/drawing/2014/main" id="{19F0FD17-03AB-A306-46BE-7617BAC019F1}"/>
                </a:ext>
              </a:extLst>
            </p:cNvPr>
            <p:cNvSpPr txBox="1"/>
            <p:nvPr/>
          </p:nvSpPr>
          <p:spPr>
            <a:xfrm>
              <a:off x="1018422" y="322673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4" name="Google Shape;2362;p69">
              <a:extLst>
                <a:ext uri="{FF2B5EF4-FFF2-40B4-BE49-F238E27FC236}">
                  <a16:creationId xmlns:a16="http://schemas.microsoft.com/office/drawing/2014/main" id="{C4A571A6-140A-30D5-3245-FD7B43EB31CA}"/>
                </a:ext>
              </a:extLst>
            </p:cNvPr>
            <p:cNvSpPr txBox="1"/>
            <p:nvPr/>
          </p:nvSpPr>
          <p:spPr>
            <a:xfrm>
              <a:off x="954479" y="3231533"/>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5" name="Google Shape;2363;p69">
              <a:extLst>
                <a:ext uri="{FF2B5EF4-FFF2-40B4-BE49-F238E27FC236}">
                  <a16:creationId xmlns:a16="http://schemas.microsoft.com/office/drawing/2014/main" id="{8C293850-68DD-7934-38CB-FD067FBF4E3B}"/>
                </a:ext>
              </a:extLst>
            </p:cNvPr>
            <p:cNvSpPr txBox="1"/>
            <p:nvPr/>
          </p:nvSpPr>
          <p:spPr>
            <a:xfrm>
              <a:off x="974092" y="3226442"/>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6" name="Google Shape;2364;p69">
              <a:extLst>
                <a:ext uri="{FF2B5EF4-FFF2-40B4-BE49-F238E27FC236}">
                  <a16:creationId xmlns:a16="http://schemas.microsoft.com/office/drawing/2014/main" id="{7F2C3C72-D7F9-FA2E-CC22-A1EDC8FA206E}"/>
                </a:ext>
              </a:extLst>
            </p:cNvPr>
            <p:cNvSpPr txBox="1"/>
            <p:nvPr/>
          </p:nvSpPr>
          <p:spPr>
            <a:xfrm>
              <a:off x="987100" y="3228358"/>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7" name="Google Shape;2365;p69">
              <a:extLst>
                <a:ext uri="{FF2B5EF4-FFF2-40B4-BE49-F238E27FC236}">
                  <a16:creationId xmlns:a16="http://schemas.microsoft.com/office/drawing/2014/main" id="{E1D9B5C2-329B-0E0F-5DAC-F54FA62FC021}"/>
                </a:ext>
              </a:extLst>
            </p:cNvPr>
            <p:cNvSpPr txBox="1"/>
            <p:nvPr/>
          </p:nvSpPr>
          <p:spPr>
            <a:xfrm>
              <a:off x="881846" y="3254125"/>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8" name="Google Shape;2366;p69">
              <a:extLst>
                <a:ext uri="{FF2B5EF4-FFF2-40B4-BE49-F238E27FC236}">
                  <a16:creationId xmlns:a16="http://schemas.microsoft.com/office/drawing/2014/main" id="{D3FBC78B-D15A-9FF1-C845-5050BB972827}"/>
                </a:ext>
              </a:extLst>
            </p:cNvPr>
            <p:cNvSpPr txBox="1"/>
            <p:nvPr/>
          </p:nvSpPr>
          <p:spPr>
            <a:xfrm>
              <a:off x="869235" y="3252846"/>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sp>
          <p:nvSpPr>
            <p:cNvPr id="579" name="Google Shape;2367;p69">
              <a:extLst>
                <a:ext uri="{FF2B5EF4-FFF2-40B4-BE49-F238E27FC236}">
                  <a16:creationId xmlns:a16="http://schemas.microsoft.com/office/drawing/2014/main" id="{4054D57E-6EB4-D971-CC6C-DA680E5B9180}"/>
                </a:ext>
              </a:extLst>
            </p:cNvPr>
            <p:cNvSpPr txBox="1"/>
            <p:nvPr/>
          </p:nvSpPr>
          <p:spPr>
            <a:xfrm>
              <a:off x="841635" y="3276141"/>
              <a:ext cx="205505"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chemeClr val="accent3"/>
                  </a:solidFill>
                  <a:latin typeface="Arial"/>
                  <a:ea typeface="Arial"/>
                  <a:cs typeface="Arial"/>
                  <a:sym typeface="Arial"/>
                </a:rPr>
                <a:t>l</a:t>
              </a:r>
              <a:endParaRPr dirty="0"/>
            </a:p>
          </p:txBody>
        </p:sp>
      </p:grpSp>
      <p:sp>
        <p:nvSpPr>
          <p:cNvPr id="580" name="Google Shape;2368;p69">
            <a:extLst>
              <a:ext uri="{FF2B5EF4-FFF2-40B4-BE49-F238E27FC236}">
                <a16:creationId xmlns:a16="http://schemas.microsoft.com/office/drawing/2014/main" id="{6C078137-14ED-6A78-3A36-D5C388DB6D02}"/>
              </a:ext>
            </a:extLst>
          </p:cNvPr>
          <p:cNvSpPr txBox="1"/>
          <p:nvPr/>
        </p:nvSpPr>
        <p:spPr>
          <a:xfrm>
            <a:off x="5724183" y="1198514"/>
            <a:ext cx="231986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Hypertension</a:t>
            </a:r>
            <a:endParaRPr dirty="0"/>
          </a:p>
        </p:txBody>
      </p:sp>
      <p:sp>
        <p:nvSpPr>
          <p:cNvPr id="581" name="Google Shape;2369;p69">
            <a:extLst>
              <a:ext uri="{FF2B5EF4-FFF2-40B4-BE49-F238E27FC236}">
                <a16:creationId xmlns:a16="http://schemas.microsoft.com/office/drawing/2014/main" id="{D7C11262-8CF4-9E14-531A-0ABAE39106CC}"/>
              </a:ext>
            </a:extLst>
          </p:cNvPr>
          <p:cNvSpPr txBox="1"/>
          <p:nvPr/>
        </p:nvSpPr>
        <p:spPr>
          <a:xfrm rot="-5400000">
            <a:off x="3536695" y="2413013"/>
            <a:ext cx="2145351" cy="23539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Arial"/>
                <a:ea typeface="Arial"/>
                <a:cs typeface="Arial"/>
                <a:sym typeface="Arial"/>
              </a:rPr>
              <a:t>Cumulative Event Rate, %</a:t>
            </a:r>
            <a:endParaRPr dirty="0"/>
          </a:p>
        </p:txBody>
      </p:sp>
      <p:sp>
        <p:nvSpPr>
          <p:cNvPr id="582" name="Google Shape;2370;p69">
            <a:extLst>
              <a:ext uri="{FF2B5EF4-FFF2-40B4-BE49-F238E27FC236}">
                <a16:creationId xmlns:a16="http://schemas.microsoft.com/office/drawing/2014/main" id="{9901D444-5191-1BEE-1BC0-834029AE0E9B}"/>
              </a:ext>
            </a:extLst>
          </p:cNvPr>
          <p:cNvSpPr/>
          <p:nvPr/>
        </p:nvSpPr>
        <p:spPr>
          <a:xfrm>
            <a:off x="5736336" y="3648578"/>
            <a:ext cx="2533271" cy="17056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Arial"/>
                <a:ea typeface="Arial"/>
                <a:cs typeface="Arial"/>
                <a:sym typeface="Arial"/>
              </a:rPr>
              <a:t>Time, mo</a:t>
            </a:r>
            <a:endParaRPr sz="1200" b="1" i="0" u="none" strike="noStrike" cap="none" baseline="30000" dirty="0">
              <a:solidFill>
                <a:srgbClr val="000000"/>
              </a:solidFill>
              <a:latin typeface="Arial"/>
              <a:ea typeface="Arial"/>
              <a:cs typeface="Arial"/>
              <a:sym typeface="Arial"/>
            </a:endParaRPr>
          </a:p>
        </p:txBody>
      </p:sp>
      <p:sp>
        <p:nvSpPr>
          <p:cNvPr id="583" name="Google Shape;2371;p69">
            <a:extLst>
              <a:ext uri="{FF2B5EF4-FFF2-40B4-BE49-F238E27FC236}">
                <a16:creationId xmlns:a16="http://schemas.microsoft.com/office/drawing/2014/main" id="{462413B4-63DA-703E-5958-DFC8A3BEFF48}"/>
              </a:ext>
            </a:extLst>
          </p:cNvPr>
          <p:cNvSpPr/>
          <p:nvPr/>
        </p:nvSpPr>
        <p:spPr>
          <a:xfrm>
            <a:off x="5176195" y="1635381"/>
            <a:ext cx="1315330" cy="4642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84" name="Google Shape;2372;p69">
            <a:extLst>
              <a:ext uri="{FF2B5EF4-FFF2-40B4-BE49-F238E27FC236}">
                <a16:creationId xmlns:a16="http://schemas.microsoft.com/office/drawing/2014/main" id="{52014BEC-19B4-482A-0E1A-9A269F4F94EB}"/>
              </a:ext>
            </a:extLst>
          </p:cNvPr>
          <p:cNvSpPr/>
          <p:nvPr/>
        </p:nvSpPr>
        <p:spPr>
          <a:xfrm>
            <a:off x="5096849" y="3212320"/>
            <a:ext cx="3458678" cy="186088"/>
          </a:xfrm>
          <a:custGeom>
            <a:avLst/>
            <a:gdLst/>
            <a:ahLst/>
            <a:cxnLst/>
            <a:rect l="l" t="t" r="r" b="b"/>
            <a:pathLst>
              <a:path w="3458678" h="186088" extrusionOk="0">
                <a:moveTo>
                  <a:pt x="3458678" y="0"/>
                </a:moveTo>
                <a:lnTo>
                  <a:pt x="2685448" y="0"/>
                </a:lnTo>
                <a:lnTo>
                  <a:pt x="2685448" y="38501"/>
                </a:lnTo>
                <a:lnTo>
                  <a:pt x="2008471" y="38501"/>
                </a:lnTo>
                <a:lnTo>
                  <a:pt x="2008471" y="51335"/>
                </a:lnTo>
                <a:lnTo>
                  <a:pt x="1745381" y="51335"/>
                </a:lnTo>
                <a:lnTo>
                  <a:pt x="1745381" y="64168"/>
                </a:lnTo>
                <a:lnTo>
                  <a:pt x="1495124" y="64168"/>
                </a:lnTo>
                <a:lnTo>
                  <a:pt x="1498333" y="67377"/>
                </a:lnTo>
                <a:lnTo>
                  <a:pt x="1331495" y="67377"/>
                </a:lnTo>
                <a:lnTo>
                  <a:pt x="1331495" y="80210"/>
                </a:lnTo>
                <a:lnTo>
                  <a:pt x="924025" y="80210"/>
                </a:lnTo>
                <a:lnTo>
                  <a:pt x="924025" y="93044"/>
                </a:lnTo>
                <a:lnTo>
                  <a:pt x="786063" y="93044"/>
                </a:lnTo>
                <a:lnTo>
                  <a:pt x="786063" y="102669"/>
                </a:lnTo>
                <a:lnTo>
                  <a:pt x="696227" y="102669"/>
                </a:lnTo>
                <a:lnTo>
                  <a:pt x="696227" y="115503"/>
                </a:lnTo>
                <a:lnTo>
                  <a:pt x="670560" y="115503"/>
                </a:lnTo>
                <a:lnTo>
                  <a:pt x="670560" y="121920"/>
                </a:lnTo>
                <a:lnTo>
                  <a:pt x="478055" y="121920"/>
                </a:lnTo>
                <a:lnTo>
                  <a:pt x="478055" y="134754"/>
                </a:lnTo>
                <a:lnTo>
                  <a:pt x="259882" y="134754"/>
                </a:lnTo>
                <a:lnTo>
                  <a:pt x="259882" y="147587"/>
                </a:lnTo>
                <a:lnTo>
                  <a:pt x="150796" y="147587"/>
                </a:lnTo>
                <a:lnTo>
                  <a:pt x="150796" y="160421"/>
                </a:lnTo>
                <a:lnTo>
                  <a:pt x="67377" y="160421"/>
                </a:lnTo>
                <a:lnTo>
                  <a:pt x="67377" y="179672"/>
                </a:lnTo>
                <a:lnTo>
                  <a:pt x="28876" y="179672"/>
                </a:lnTo>
                <a:lnTo>
                  <a:pt x="28876" y="186088"/>
                </a:lnTo>
                <a:lnTo>
                  <a:pt x="0" y="186088"/>
                </a:lnTo>
                <a:lnTo>
                  <a:pt x="0" y="186088"/>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sp>
        <p:nvSpPr>
          <p:cNvPr id="585" name="Google Shape;2373;p69">
            <a:extLst>
              <a:ext uri="{FF2B5EF4-FFF2-40B4-BE49-F238E27FC236}">
                <a16:creationId xmlns:a16="http://schemas.microsoft.com/office/drawing/2014/main" id="{8F2C48B8-BFC0-73EC-4151-AFE9C21BBF3B}"/>
              </a:ext>
            </a:extLst>
          </p:cNvPr>
          <p:cNvSpPr/>
          <p:nvPr/>
        </p:nvSpPr>
        <p:spPr>
          <a:xfrm>
            <a:off x="5104001" y="2887601"/>
            <a:ext cx="3613150" cy="536575"/>
          </a:xfrm>
          <a:custGeom>
            <a:avLst/>
            <a:gdLst/>
            <a:ahLst/>
            <a:cxnLst/>
            <a:rect l="l" t="t" r="r" b="b"/>
            <a:pathLst>
              <a:path w="3613150" h="536575" extrusionOk="0">
                <a:moveTo>
                  <a:pt x="3613150" y="0"/>
                </a:moveTo>
                <a:lnTo>
                  <a:pt x="2778125" y="0"/>
                </a:lnTo>
                <a:lnTo>
                  <a:pt x="2778125" y="9525"/>
                </a:lnTo>
                <a:lnTo>
                  <a:pt x="2419350" y="9525"/>
                </a:lnTo>
                <a:lnTo>
                  <a:pt x="2419350" y="31750"/>
                </a:lnTo>
                <a:lnTo>
                  <a:pt x="2336800" y="31750"/>
                </a:lnTo>
                <a:lnTo>
                  <a:pt x="2336800" y="44450"/>
                </a:lnTo>
                <a:lnTo>
                  <a:pt x="2263775" y="44450"/>
                </a:lnTo>
                <a:lnTo>
                  <a:pt x="2263775" y="53975"/>
                </a:lnTo>
                <a:lnTo>
                  <a:pt x="2162175" y="53975"/>
                </a:lnTo>
                <a:lnTo>
                  <a:pt x="2162175" y="85725"/>
                </a:lnTo>
                <a:lnTo>
                  <a:pt x="1930400" y="85725"/>
                </a:lnTo>
                <a:lnTo>
                  <a:pt x="1930400" y="85725"/>
                </a:lnTo>
                <a:lnTo>
                  <a:pt x="1930400" y="101600"/>
                </a:lnTo>
                <a:lnTo>
                  <a:pt x="1812925" y="101600"/>
                </a:lnTo>
                <a:lnTo>
                  <a:pt x="1812925" y="123825"/>
                </a:lnTo>
                <a:lnTo>
                  <a:pt x="1657350" y="123825"/>
                </a:lnTo>
                <a:lnTo>
                  <a:pt x="1657350" y="139700"/>
                </a:lnTo>
                <a:lnTo>
                  <a:pt x="1457325" y="139700"/>
                </a:lnTo>
                <a:lnTo>
                  <a:pt x="1457325" y="149225"/>
                </a:lnTo>
                <a:lnTo>
                  <a:pt x="1314450" y="149225"/>
                </a:lnTo>
                <a:lnTo>
                  <a:pt x="1314450" y="149225"/>
                </a:lnTo>
                <a:lnTo>
                  <a:pt x="1238250" y="149225"/>
                </a:lnTo>
                <a:lnTo>
                  <a:pt x="1238250" y="171450"/>
                </a:lnTo>
                <a:lnTo>
                  <a:pt x="1184275" y="171450"/>
                </a:lnTo>
                <a:lnTo>
                  <a:pt x="1184275" y="174625"/>
                </a:lnTo>
                <a:lnTo>
                  <a:pt x="1152525" y="174625"/>
                </a:lnTo>
                <a:lnTo>
                  <a:pt x="1152525" y="187325"/>
                </a:lnTo>
                <a:lnTo>
                  <a:pt x="1123950" y="187325"/>
                </a:lnTo>
                <a:lnTo>
                  <a:pt x="1123950" y="187325"/>
                </a:lnTo>
                <a:lnTo>
                  <a:pt x="987425" y="187325"/>
                </a:lnTo>
                <a:lnTo>
                  <a:pt x="987425" y="209550"/>
                </a:lnTo>
                <a:lnTo>
                  <a:pt x="908050" y="209550"/>
                </a:lnTo>
                <a:lnTo>
                  <a:pt x="908050" y="209550"/>
                </a:lnTo>
                <a:lnTo>
                  <a:pt x="860425" y="209550"/>
                </a:lnTo>
                <a:lnTo>
                  <a:pt x="860425" y="228600"/>
                </a:lnTo>
                <a:lnTo>
                  <a:pt x="793750" y="228600"/>
                </a:lnTo>
                <a:lnTo>
                  <a:pt x="793750" y="254000"/>
                </a:lnTo>
                <a:lnTo>
                  <a:pt x="736600" y="254000"/>
                </a:lnTo>
                <a:lnTo>
                  <a:pt x="736600" y="266700"/>
                </a:lnTo>
                <a:lnTo>
                  <a:pt x="727075" y="257175"/>
                </a:lnTo>
                <a:lnTo>
                  <a:pt x="727075" y="276225"/>
                </a:lnTo>
                <a:lnTo>
                  <a:pt x="644525" y="276225"/>
                </a:lnTo>
                <a:lnTo>
                  <a:pt x="644525" y="292100"/>
                </a:lnTo>
                <a:lnTo>
                  <a:pt x="527050" y="292100"/>
                </a:lnTo>
                <a:lnTo>
                  <a:pt x="527050" y="295275"/>
                </a:lnTo>
                <a:lnTo>
                  <a:pt x="504825" y="295275"/>
                </a:lnTo>
                <a:lnTo>
                  <a:pt x="504825" y="301625"/>
                </a:lnTo>
                <a:lnTo>
                  <a:pt x="482600" y="301625"/>
                </a:lnTo>
                <a:lnTo>
                  <a:pt x="482600" y="320675"/>
                </a:lnTo>
                <a:lnTo>
                  <a:pt x="387350" y="320675"/>
                </a:lnTo>
                <a:lnTo>
                  <a:pt x="387350" y="336550"/>
                </a:lnTo>
                <a:lnTo>
                  <a:pt x="314325" y="336550"/>
                </a:lnTo>
                <a:lnTo>
                  <a:pt x="314325" y="349250"/>
                </a:lnTo>
                <a:lnTo>
                  <a:pt x="279400" y="349250"/>
                </a:lnTo>
                <a:lnTo>
                  <a:pt x="279400" y="374650"/>
                </a:lnTo>
                <a:lnTo>
                  <a:pt x="244475" y="374650"/>
                </a:lnTo>
                <a:lnTo>
                  <a:pt x="244475" y="393700"/>
                </a:lnTo>
                <a:lnTo>
                  <a:pt x="171450" y="393700"/>
                </a:lnTo>
                <a:lnTo>
                  <a:pt x="171450" y="409575"/>
                </a:lnTo>
                <a:lnTo>
                  <a:pt x="123825" y="409575"/>
                </a:lnTo>
                <a:lnTo>
                  <a:pt x="123825" y="438150"/>
                </a:lnTo>
                <a:lnTo>
                  <a:pt x="53975" y="438150"/>
                </a:lnTo>
                <a:lnTo>
                  <a:pt x="53975" y="469900"/>
                </a:lnTo>
                <a:lnTo>
                  <a:pt x="31750" y="469900"/>
                </a:lnTo>
                <a:lnTo>
                  <a:pt x="31750" y="488950"/>
                </a:lnTo>
                <a:lnTo>
                  <a:pt x="15875" y="488950"/>
                </a:lnTo>
                <a:lnTo>
                  <a:pt x="15875" y="498475"/>
                </a:lnTo>
                <a:lnTo>
                  <a:pt x="0" y="498475"/>
                </a:lnTo>
                <a:lnTo>
                  <a:pt x="0" y="511175"/>
                </a:lnTo>
                <a:lnTo>
                  <a:pt x="0" y="511175"/>
                </a:lnTo>
                <a:lnTo>
                  <a:pt x="0" y="536575"/>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3"/>
              </a:solidFill>
              <a:latin typeface="Arial"/>
              <a:ea typeface="Arial"/>
              <a:cs typeface="Arial"/>
              <a:sym typeface="Arial"/>
            </a:endParaRPr>
          </a:p>
        </p:txBody>
      </p:sp>
      <p:grpSp>
        <p:nvGrpSpPr>
          <p:cNvPr id="586" name="Google Shape;2374;p69">
            <a:extLst>
              <a:ext uri="{FF2B5EF4-FFF2-40B4-BE49-F238E27FC236}">
                <a16:creationId xmlns:a16="http://schemas.microsoft.com/office/drawing/2014/main" id="{AF3E981F-1675-AF2B-D28F-AB9962D1BBB5}"/>
              </a:ext>
            </a:extLst>
          </p:cNvPr>
          <p:cNvGrpSpPr/>
          <p:nvPr/>
        </p:nvGrpSpPr>
        <p:grpSpPr>
          <a:xfrm>
            <a:off x="5251011" y="2541708"/>
            <a:ext cx="1474562" cy="568225"/>
            <a:chOff x="7513226" y="1583119"/>
            <a:chExt cx="1474562" cy="568225"/>
          </a:xfrm>
        </p:grpSpPr>
        <p:sp>
          <p:nvSpPr>
            <p:cNvPr id="587" name="Google Shape;2375;p69">
              <a:extLst>
                <a:ext uri="{FF2B5EF4-FFF2-40B4-BE49-F238E27FC236}">
                  <a16:creationId xmlns:a16="http://schemas.microsoft.com/office/drawing/2014/main" id="{F7E5694D-1CB7-5E01-61C2-697B14CCF00F}"/>
                </a:ext>
              </a:extLst>
            </p:cNvPr>
            <p:cNvSpPr/>
            <p:nvPr/>
          </p:nvSpPr>
          <p:spPr>
            <a:xfrm>
              <a:off x="7806348" y="1583119"/>
              <a:ext cx="1181440" cy="56822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Acalabrutinib</a:t>
              </a:r>
              <a:endParaRPr dirty="0"/>
            </a:p>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Ibrutinib</a:t>
              </a:r>
              <a:endParaRPr dirty="0"/>
            </a:p>
          </p:txBody>
        </p:sp>
        <p:sp>
          <p:nvSpPr>
            <p:cNvPr id="588" name="Google Shape;2376;p69">
              <a:extLst>
                <a:ext uri="{FF2B5EF4-FFF2-40B4-BE49-F238E27FC236}">
                  <a16:creationId xmlns:a16="http://schemas.microsoft.com/office/drawing/2014/main" id="{A94E9D48-4974-BFEF-84E3-93B0026C554F}"/>
                </a:ext>
              </a:extLst>
            </p:cNvPr>
            <p:cNvSpPr/>
            <p:nvPr/>
          </p:nvSpPr>
          <p:spPr>
            <a:xfrm>
              <a:off x="7513226" y="1799653"/>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589" name="Google Shape;2377;p69">
              <a:extLst>
                <a:ext uri="{FF2B5EF4-FFF2-40B4-BE49-F238E27FC236}">
                  <a16:creationId xmlns:a16="http://schemas.microsoft.com/office/drawing/2014/main" id="{723325B9-0404-AAF3-BADB-3F6D5006BFC4}"/>
                </a:ext>
              </a:extLst>
            </p:cNvPr>
            <p:cNvSpPr/>
            <p:nvPr/>
          </p:nvSpPr>
          <p:spPr>
            <a:xfrm>
              <a:off x="7513226" y="197385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
        <p:nvSpPr>
          <p:cNvPr id="590" name="Google Shape;2378;p69">
            <a:extLst>
              <a:ext uri="{FF2B5EF4-FFF2-40B4-BE49-F238E27FC236}">
                <a16:creationId xmlns:a16="http://schemas.microsoft.com/office/drawing/2014/main" id="{6BF29680-FEB3-30D2-CF91-F69914A11F5A}"/>
              </a:ext>
            </a:extLst>
          </p:cNvPr>
          <p:cNvSpPr/>
          <p:nvPr/>
        </p:nvSpPr>
        <p:spPr>
          <a:xfrm>
            <a:off x="890776" y="3052574"/>
            <a:ext cx="3336925" cy="342900"/>
          </a:xfrm>
          <a:custGeom>
            <a:avLst/>
            <a:gdLst/>
            <a:ahLst/>
            <a:cxnLst/>
            <a:rect l="l" t="t" r="r" b="b"/>
            <a:pathLst>
              <a:path w="3336925" h="342900" extrusionOk="0">
                <a:moveTo>
                  <a:pt x="0" y="342900"/>
                </a:moveTo>
                <a:lnTo>
                  <a:pt x="133350" y="342900"/>
                </a:lnTo>
                <a:lnTo>
                  <a:pt x="133350" y="317500"/>
                </a:lnTo>
                <a:lnTo>
                  <a:pt x="228600" y="317500"/>
                </a:lnTo>
                <a:lnTo>
                  <a:pt x="238125" y="307975"/>
                </a:lnTo>
                <a:lnTo>
                  <a:pt x="304800" y="307975"/>
                </a:lnTo>
                <a:lnTo>
                  <a:pt x="304800" y="298450"/>
                </a:lnTo>
                <a:lnTo>
                  <a:pt x="396875" y="298450"/>
                </a:lnTo>
                <a:lnTo>
                  <a:pt x="396875" y="295275"/>
                </a:lnTo>
                <a:lnTo>
                  <a:pt x="425450" y="295275"/>
                </a:lnTo>
                <a:lnTo>
                  <a:pt x="425450" y="288925"/>
                </a:lnTo>
                <a:lnTo>
                  <a:pt x="676275" y="288925"/>
                </a:lnTo>
                <a:lnTo>
                  <a:pt x="676275" y="279400"/>
                </a:lnTo>
                <a:lnTo>
                  <a:pt x="828675" y="279400"/>
                </a:lnTo>
                <a:lnTo>
                  <a:pt x="828675" y="269875"/>
                </a:lnTo>
                <a:lnTo>
                  <a:pt x="1292225" y="269875"/>
                </a:lnTo>
                <a:lnTo>
                  <a:pt x="1292225" y="254000"/>
                </a:lnTo>
                <a:lnTo>
                  <a:pt x="1704975" y="254000"/>
                </a:lnTo>
                <a:lnTo>
                  <a:pt x="1704975" y="247650"/>
                </a:lnTo>
                <a:lnTo>
                  <a:pt x="1800225" y="247650"/>
                </a:lnTo>
                <a:lnTo>
                  <a:pt x="1800225" y="241300"/>
                </a:lnTo>
                <a:lnTo>
                  <a:pt x="1924050" y="241300"/>
                </a:lnTo>
                <a:lnTo>
                  <a:pt x="1924050" y="222250"/>
                </a:lnTo>
                <a:lnTo>
                  <a:pt x="1981200" y="222250"/>
                </a:lnTo>
                <a:lnTo>
                  <a:pt x="1981200" y="209550"/>
                </a:lnTo>
                <a:lnTo>
                  <a:pt x="2095500" y="209550"/>
                </a:lnTo>
                <a:lnTo>
                  <a:pt x="2095500" y="200025"/>
                </a:lnTo>
                <a:lnTo>
                  <a:pt x="2203450" y="200025"/>
                </a:lnTo>
                <a:lnTo>
                  <a:pt x="2203450" y="184150"/>
                </a:lnTo>
                <a:lnTo>
                  <a:pt x="2225675" y="184150"/>
                </a:lnTo>
                <a:lnTo>
                  <a:pt x="2225675" y="177800"/>
                </a:lnTo>
                <a:lnTo>
                  <a:pt x="2336800" y="177800"/>
                </a:lnTo>
                <a:lnTo>
                  <a:pt x="2336800" y="158750"/>
                </a:lnTo>
                <a:lnTo>
                  <a:pt x="2574925" y="158750"/>
                </a:lnTo>
                <a:lnTo>
                  <a:pt x="2574925" y="149225"/>
                </a:lnTo>
                <a:lnTo>
                  <a:pt x="2635250" y="149225"/>
                </a:lnTo>
                <a:lnTo>
                  <a:pt x="2635250" y="111125"/>
                </a:lnTo>
                <a:lnTo>
                  <a:pt x="2663825" y="111125"/>
                </a:lnTo>
                <a:lnTo>
                  <a:pt x="2663825" y="92075"/>
                </a:lnTo>
                <a:lnTo>
                  <a:pt x="3082925" y="92075"/>
                </a:lnTo>
                <a:lnTo>
                  <a:pt x="3082925" y="0"/>
                </a:lnTo>
                <a:lnTo>
                  <a:pt x="3336925"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sp>
        <p:nvSpPr>
          <p:cNvPr id="591" name="Google Shape;2379;p69">
            <a:extLst>
              <a:ext uri="{FF2B5EF4-FFF2-40B4-BE49-F238E27FC236}">
                <a16:creationId xmlns:a16="http://schemas.microsoft.com/office/drawing/2014/main" id="{EF6277FE-6A6F-F270-2480-E8A560E98BCC}"/>
              </a:ext>
            </a:extLst>
          </p:cNvPr>
          <p:cNvSpPr txBox="1"/>
          <p:nvPr/>
        </p:nvSpPr>
        <p:spPr>
          <a:xfrm>
            <a:off x="5152835" y="2406293"/>
            <a:ext cx="2214149"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HR = 0.34 (95% CI, 0.21-0.54)</a:t>
            </a:r>
            <a:endParaRPr sz="1200" dirty="0"/>
          </a:p>
        </p:txBody>
      </p:sp>
      <p:sp>
        <p:nvSpPr>
          <p:cNvPr id="592" name="Google Shape;2380;p69">
            <a:extLst>
              <a:ext uri="{FF2B5EF4-FFF2-40B4-BE49-F238E27FC236}">
                <a16:creationId xmlns:a16="http://schemas.microsoft.com/office/drawing/2014/main" id="{DEA93D9F-A7AD-FF04-3825-45CAAFCBAE9D}"/>
              </a:ext>
            </a:extLst>
          </p:cNvPr>
          <p:cNvSpPr txBox="1"/>
          <p:nvPr/>
        </p:nvSpPr>
        <p:spPr>
          <a:xfrm>
            <a:off x="941432" y="2406293"/>
            <a:ext cx="2121879"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HR = 0.52 (95% CI, 0.32-0.86)</a:t>
            </a:r>
            <a:endParaRPr sz="1200" dirty="0"/>
          </a:p>
        </p:txBody>
      </p:sp>
      <p:grpSp>
        <p:nvGrpSpPr>
          <p:cNvPr id="593" name="Google Shape;2381;p69">
            <a:extLst>
              <a:ext uri="{FF2B5EF4-FFF2-40B4-BE49-F238E27FC236}">
                <a16:creationId xmlns:a16="http://schemas.microsoft.com/office/drawing/2014/main" id="{78A09573-C72C-0899-4318-AA1600FA2FC8}"/>
              </a:ext>
            </a:extLst>
          </p:cNvPr>
          <p:cNvGrpSpPr/>
          <p:nvPr/>
        </p:nvGrpSpPr>
        <p:grpSpPr>
          <a:xfrm>
            <a:off x="233200" y="3926184"/>
            <a:ext cx="4135186" cy="415498"/>
            <a:chOff x="240949" y="4195863"/>
            <a:chExt cx="4135186" cy="415498"/>
          </a:xfrm>
        </p:grpSpPr>
        <p:sp>
          <p:nvSpPr>
            <p:cNvPr id="594" name="Google Shape;2382;p69">
              <a:extLst>
                <a:ext uri="{FF2B5EF4-FFF2-40B4-BE49-F238E27FC236}">
                  <a16:creationId xmlns:a16="http://schemas.microsoft.com/office/drawing/2014/main" id="{15902556-C17D-78A8-9CEF-9DC5FD48578B}"/>
                </a:ext>
              </a:extLst>
            </p:cNvPr>
            <p:cNvSpPr txBox="1"/>
            <p:nvPr/>
          </p:nvSpPr>
          <p:spPr>
            <a:xfrm>
              <a:off x="240949" y="4195863"/>
              <a:ext cx="6335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rgbClr val="000000"/>
                  </a:solidFill>
                  <a:latin typeface="Arial"/>
                  <a:ea typeface="Arial"/>
                  <a:cs typeface="Arial"/>
                  <a:sym typeface="Arial"/>
                </a:rPr>
                <a:t>No. at Risk</a:t>
              </a:r>
              <a:endParaRPr dirty="0"/>
            </a:p>
            <a:p>
              <a:pPr marL="0" marR="0" lvl="0" indent="0" algn="l"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Acalabrutinib</a:t>
              </a:r>
              <a:endParaRPr dirty="0"/>
            </a:p>
            <a:p>
              <a:pPr marL="0" marR="0" lvl="0" indent="0" algn="l"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Ibrutinib</a:t>
              </a:r>
              <a:endParaRPr sz="600" b="0" i="0" u="none" strike="noStrike" cap="none" dirty="0">
                <a:solidFill>
                  <a:srgbClr val="000000"/>
                </a:solidFill>
                <a:latin typeface="Arial"/>
                <a:ea typeface="Arial"/>
                <a:cs typeface="Arial"/>
                <a:sym typeface="Arial"/>
              </a:endParaRPr>
            </a:p>
          </p:txBody>
        </p:sp>
        <p:sp>
          <p:nvSpPr>
            <p:cNvPr id="595" name="Google Shape;2383;p69">
              <a:extLst>
                <a:ext uri="{FF2B5EF4-FFF2-40B4-BE49-F238E27FC236}">
                  <a16:creationId xmlns:a16="http://schemas.microsoft.com/office/drawing/2014/main" id="{36A23505-F8E2-5AB3-0244-D425799E466E}"/>
                </a:ext>
              </a:extLst>
            </p:cNvPr>
            <p:cNvSpPr txBox="1"/>
            <p:nvPr/>
          </p:nvSpPr>
          <p:spPr>
            <a:xfrm>
              <a:off x="797324"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268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263</a:t>
              </a:r>
              <a:endParaRPr dirty="0"/>
            </a:p>
          </p:txBody>
        </p:sp>
        <p:sp>
          <p:nvSpPr>
            <p:cNvPr id="596" name="Google Shape;2384;p69">
              <a:extLst>
                <a:ext uri="{FF2B5EF4-FFF2-40B4-BE49-F238E27FC236}">
                  <a16:creationId xmlns:a16="http://schemas.microsoft.com/office/drawing/2014/main" id="{903FA7F0-A848-BA92-4640-951E89C691A9}"/>
                </a:ext>
              </a:extLst>
            </p:cNvPr>
            <p:cNvSpPr txBox="1"/>
            <p:nvPr/>
          </p:nvSpPr>
          <p:spPr>
            <a:xfrm>
              <a:off x="980682"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255</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241</a:t>
              </a:r>
              <a:endParaRPr dirty="0"/>
            </a:p>
          </p:txBody>
        </p:sp>
        <p:sp>
          <p:nvSpPr>
            <p:cNvPr id="597" name="Google Shape;2385;p69">
              <a:extLst>
                <a:ext uri="{FF2B5EF4-FFF2-40B4-BE49-F238E27FC236}">
                  <a16:creationId xmlns:a16="http://schemas.microsoft.com/office/drawing/2014/main" id="{0E559D24-1615-7A8C-E1A8-1D10FBFB7604}"/>
                </a:ext>
              </a:extLst>
            </p:cNvPr>
            <p:cNvSpPr txBox="1"/>
            <p:nvPr/>
          </p:nvSpPr>
          <p:spPr>
            <a:xfrm>
              <a:off x="1164040"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240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224</a:t>
              </a:r>
              <a:endParaRPr dirty="0"/>
            </a:p>
          </p:txBody>
        </p:sp>
        <p:sp>
          <p:nvSpPr>
            <p:cNvPr id="598" name="Google Shape;2386;p69">
              <a:extLst>
                <a:ext uri="{FF2B5EF4-FFF2-40B4-BE49-F238E27FC236}">
                  <a16:creationId xmlns:a16="http://schemas.microsoft.com/office/drawing/2014/main" id="{0DF11200-6FEC-9641-8A2D-56699A64E5D8}"/>
                </a:ext>
              </a:extLst>
            </p:cNvPr>
            <p:cNvSpPr txBox="1"/>
            <p:nvPr/>
          </p:nvSpPr>
          <p:spPr>
            <a:xfrm>
              <a:off x="1347398"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231</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208</a:t>
              </a:r>
              <a:endParaRPr dirty="0"/>
            </a:p>
          </p:txBody>
        </p:sp>
        <p:sp>
          <p:nvSpPr>
            <p:cNvPr id="599" name="Google Shape;2387;p69">
              <a:extLst>
                <a:ext uri="{FF2B5EF4-FFF2-40B4-BE49-F238E27FC236}">
                  <a16:creationId xmlns:a16="http://schemas.microsoft.com/office/drawing/2014/main" id="{AA6AECA8-7CB1-CF5E-4C18-AD83D347C410}"/>
                </a:ext>
              </a:extLst>
            </p:cNvPr>
            <p:cNvSpPr txBox="1"/>
            <p:nvPr/>
          </p:nvSpPr>
          <p:spPr>
            <a:xfrm>
              <a:off x="1530756"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228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199</a:t>
              </a:r>
              <a:endParaRPr dirty="0"/>
            </a:p>
          </p:txBody>
        </p:sp>
        <p:sp>
          <p:nvSpPr>
            <p:cNvPr id="600" name="Google Shape;2388;p69">
              <a:extLst>
                <a:ext uri="{FF2B5EF4-FFF2-40B4-BE49-F238E27FC236}">
                  <a16:creationId xmlns:a16="http://schemas.microsoft.com/office/drawing/2014/main" id="{E7174705-E10E-47BC-35F7-90A4311FAA62}"/>
                </a:ext>
              </a:extLst>
            </p:cNvPr>
            <p:cNvSpPr txBox="1"/>
            <p:nvPr/>
          </p:nvSpPr>
          <p:spPr>
            <a:xfrm>
              <a:off x="1714114"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218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185</a:t>
              </a:r>
              <a:endParaRPr dirty="0"/>
            </a:p>
          </p:txBody>
        </p:sp>
        <p:sp>
          <p:nvSpPr>
            <p:cNvPr id="601" name="Google Shape;2389;p69">
              <a:extLst>
                <a:ext uri="{FF2B5EF4-FFF2-40B4-BE49-F238E27FC236}">
                  <a16:creationId xmlns:a16="http://schemas.microsoft.com/office/drawing/2014/main" id="{A6ABA6F2-456F-4602-7E53-9296E000F31B}"/>
                </a:ext>
              </a:extLst>
            </p:cNvPr>
            <p:cNvSpPr txBox="1"/>
            <p:nvPr/>
          </p:nvSpPr>
          <p:spPr>
            <a:xfrm>
              <a:off x="1897472"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206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176</a:t>
              </a:r>
              <a:endParaRPr dirty="0"/>
            </a:p>
          </p:txBody>
        </p:sp>
        <p:sp>
          <p:nvSpPr>
            <p:cNvPr id="602" name="Google Shape;2390;p69">
              <a:extLst>
                <a:ext uri="{FF2B5EF4-FFF2-40B4-BE49-F238E27FC236}">
                  <a16:creationId xmlns:a16="http://schemas.microsoft.com/office/drawing/2014/main" id="{97C5628D-B68C-0CBE-4B3C-AD120D517E56}"/>
                </a:ext>
              </a:extLst>
            </p:cNvPr>
            <p:cNvSpPr txBox="1"/>
            <p:nvPr/>
          </p:nvSpPr>
          <p:spPr>
            <a:xfrm>
              <a:off x="2046966"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197</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166</a:t>
              </a:r>
              <a:endParaRPr dirty="0"/>
            </a:p>
          </p:txBody>
        </p:sp>
        <p:sp>
          <p:nvSpPr>
            <p:cNvPr id="603" name="Google Shape;2391;p69">
              <a:extLst>
                <a:ext uri="{FF2B5EF4-FFF2-40B4-BE49-F238E27FC236}">
                  <a16:creationId xmlns:a16="http://schemas.microsoft.com/office/drawing/2014/main" id="{7438AF9B-58D1-8717-894A-0BBBE5020A2D}"/>
                </a:ext>
              </a:extLst>
            </p:cNvPr>
            <p:cNvSpPr txBox="1"/>
            <p:nvPr/>
          </p:nvSpPr>
          <p:spPr>
            <a:xfrm>
              <a:off x="2217625"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156</a:t>
              </a:r>
              <a:endParaRPr dirty="0"/>
            </a:p>
          </p:txBody>
        </p:sp>
        <p:sp>
          <p:nvSpPr>
            <p:cNvPr id="604" name="Google Shape;2392;p69">
              <a:extLst>
                <a:ext uri="{FF2B5EF4-FFF2-40B4-BE49-F238E27FC236}">
                  <a16:creationId xmlns:a16="http://schemas.microsoft.com/office/drawing/2014/main" id="{207B1E6C-40D3-5A09-CAB6-7BEAD8F66811}"/>
                </a:ext>
              </a:extLst>
            </p:cNvPr>
            <p:cNvSpPr txBox="1"/>
            <p:nvPr/>
          </p:nvSpPr>
          <p:spPr>
            <a:xfrm>
              <a:off x="2396750"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183</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143</a:t>
              </a:r>
              <a:endParaRPr dirty="0"/>
            </a:p>
          </p:txBody>
        </p:sp>
        <p:sp>
          <p:nvSpPr>
            <p:cNvPr id="605" name="Google Shape;2393;p69">
              <a:extLst>
                <a:ext uri="{FF2B5EF4-FFF2-40B4-BE49-F238E27FC236}">
                  <a16:creationId xmlns:a16="http://schemas.microsoft.com/office/drawing/2014/main" id="{580B158F-7339-12BF-B4CD-32C9A8B1C638}"/>
                </a:ext>
              </a:extLst>
            </p:cNvPr>
            <p:cNvSpPr txBox="1"/>
            <p:nvPr/>
          </p:nvSpPr>
          <p:spPr>
            <a:xfrm>
              <a:off x="2558943"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172</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136</a:t>
              </a:r>
              <a:endParaRPr dirty="0"/>
            </a:p>
          </p:txBody>
        </p:sp>
        <p:sp>
          <p:nvSpPr>
            <p:cNvPr id="606" name="Google Shape;2394;p69">
              <a:extLst>
                <a:ext uri="{FF2B5EF4-FFF2-40B4-BE49-F238E27FC236}">
                  <a16:creationId xmlns:a16="http://schemas.microsoft.com/office/drawing/2014/main" id="{DF12A630-F2BC-BEEF-222C-A813F14ADB4A}"/>
                </a:ext>
              </a:extLst>
            </p:cNvPr>
            <p:cNvSpPr txBox="1"/>
            <p:nvPr/>
          </p:nvSpPr>
          <p:spPr>
            <a:xfrm>
              <a:off x="2729602"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167</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128</a:t>
              </a:r>
              <a:endParaRPr dirty="0"/>
            </a:p>
          </p:txBody>
        </p:sp>
        <p:sp>
          <p:nvSpPr>
            <p:cNvPr id="607" name="Google Shape;2395;p69">
              <a:extLst>
                <a:ext uri="{FF2B5EF4-FFF2-40B4-BE49-F238E27FC236}">
                  <a16:creationId xmlns:a16="http://schemas.microsoft.com/office/drawing/2014/main" id="{5B062FCA-5CBA-4AF5-6554-07DBF7C91F6E}"/>
                </a:ext>
              </a:extLst>
            </p:cNvPr>
            <p:cNvSpPr txBox="1"/>
            <p:nvPr/>
          </p:nvSpPr>
          <p:spPr>
            <a:xfrm>
              <a:off x="2900261"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142</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117</a:t>
              </a:r>
              <a:endParaRPr dirty="0"/>
            </a:p>
          </p:txBody>
        </p:sp>
        <p:sp>
          <p:nvSpPr>
            <p:cNvPr id="608" name="Google Shape;2396;p69">
              <a:extLst>
                <a:ext uri="{FF2B5EF4-FFF2-40B4-BE49-F238E27FC236}">
                  <a16:creationId xmlns:a16="http://schemas.microsoft.com/office/drawing/2014/main" id="{A575FB78-56DA-5A36-5A07-7FC6DD676CB9}"/>
                </a:ext>
              </a:extLst>
            </p:cNvPr>
            <p:cNvSpPr txBox="1"/>
            <p:nvPr/>
          </p:nvSpPr>
          <p:spPr>
            <a:xfrm>
              <a:off x="3083619"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115</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96</a:t>
              </a:r>
              <a:endParaRPr dirty="0"/>
            </a:p>
          </p:txBody>
        </p:sp>
        <p:sp>
          <p:nvSpPr>
            <p:cNvPr id="609" name="Google Shape;2397;p69">
              <a:extLst>
                <a:ext uri="{FF2B5EF4-FFF2-40B4-BE49-F238E27FC236}">
                  <a16:creationId xmlns:a16="http://schemas.microsoft.com/office/drawing/2014/main" id="{D8F6FD32-3E3A-D9BA-FD21-F838E850FE06}"/>
                </a:ext>
              </a:extLst>
            </p:cNvPr>
            <p:cNvSpPr txBox="1"/>
            <p:nvPr/>
          </p:nvSpPr>
          <p:spPr>
            <a:xfrm>
              <a:off x="3266977"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89</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73</a:t>
              </a:r>
              <a:endParaRPr dirty="0"/>
            </a:p>
          </p:txBody>
        </p:sp>
        <p:sp>
          <p:nvSpPr>
            <p:cNvPr id="610" name="Google Shape;2398;p69">
              <a:extLst>
                <a:ext uri="{FF2B5EF4-FFF2-40B4-BE49-F238E27FC236}">
                  <a16:creationId xmlns:a16="http://schemas.microsoft.com/office/drawing/2014/main" id="{C0BF1DBA-0F8C-D36C-A2BE-1D13FE5E37F4}"/>
                </a:ext>
              </a:extLst>
            </p:cNvPr>
            <p:cNvSpPr txBox="1"/>
            <p:nvPr/>
          </p:nvSpPr>
          <p:spPr>
            <a:xfrm>
              <a:off x="3450335"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58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56</a:t>
              </a:r>
              <a:endParaRPr dirty="0"/>
            </a:p>
          </p:txBody>
        </p:sp>
        <p:sp>
          <p:nvSpPr>
            <p:cNvPr id="611" name="Google Shape;2399;p69">
              <a:extLst>
                <a:ext uri="{FF2B5EF4-FFF2-40B4-BE49-F238E27FC236}">
                  <a16:creationId xmlns:a16="http://schemas.microsoft.com/office/drawing/2014/main" id="{4820A84F-C730-77A2-5049-B750775E4388}"/>
                </a:ext>
              </a:extLst>
            </p:cNvPr>
            <p:cNvSpPr txBox="1"/>
            <p:nvPr/>
          </p:nvSpPr>
          <p:spPr>
            <a:xfrm>
              <a:off x="3633693"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35</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26</a:t>
              </a:r>
              <a:endParaRPr dirty="0"/>
            </a:p>
          </p:txBody>
        </p:sp>
        <p:sp>
          <p:nvSpPr>
            <p:cNvPr id="612" name="Google Shape;2400;p69">
              <a:extLst>
                <a:ext uri="{FF2B5EF4-FFF2-40B4-BE49-F238E27FC236}">
                  <a16:creationId xmlns:a16="http://schemas.microsoft.com/office/drawing/2014/main" id="{443D69CC-081C-C73B-88B8-1398462FEB72}"/>
                </a:ext>
              </a:extLst>
            </p:cNvPr>
            <p:cNvSpPr txBox="1"/>
            <p:nvPr/>
          </p:nvSpPr>
          <p:spPr>
            <a:xfrm>
              <a:off x="3817051"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19</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a:t>
              </a:r>
              <a:endParaRPr dirty="0"/>
            </a:p>
          </p:txBody>
        </p:sp>
        <p:sp>
          <p:nvSpPr>
            <p:cNvPr id="613" name="Google Shape;2401;p69">
              <a:extLst>
                <a:ext uri="{FF2B5EF4-FFF2-40B4-BE49-F238E27FC236}">
                  <a16:creationId xmlns:a16="http://schemas.microsoft.com/office/drawing/2014/main" id="{C1F0CFBD-77CD-22B2-3292-B5D57F501E33}"/>
                </a:ext>
              </a:extLst>
            </p:cNvPr>
            <p:cNvSpPr txBox="1"/>
            <p:nvPr/>
          </p:nvSpPr>
          <p:spPr>
            <a:xfrm>
              <a:off x="4000409"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8</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8</a:t>
              </a:r>
              <a:endParaRPr dirty="0"/>
            </a:p>
          </p:txBody>
        </p:sp>
        <p:sp>
          <p:nvSpPr>
            <p:cNvPr id="614" name="Google Shape;2402;p69">
              <a:extLst>
                <a:ext uri="{FF2B5EF4-FFF2-40B4-BE49-F238E27FC236}">
                  <a16:creationId xmlns:a16="http://schemas.microsoft.com/office/drawing/2014/main" id="{88A9C6F4-F62A-12E6-0F8C-D7EDC180A434}"/>
                </a:ext>
              </a:extLst>
            </p:cNvPr>
            <p:cNvSpPr txBox="1"/>
            <p:nvPr/>
          </p:nvSpPr>
          <p:spPr>
            <a:xfrm>
              <a:off x="4183775" y="4242029"/>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0</a:t>
              </a:r>
              <a:endParaRPr dirty="0"/>
            </a:p>
          </p:txBody>
        </p:sp>
      </p:grpSp>
      <p:grpSp>
        <p:nvGrpSpPr>
          <p:cNvPr id="615" name="Group 614">
            <a:extLst>
              <a:ext uri="{FF2B5EF4-FFF2-40B4-BE49-F238E27FC236}">
                <a16:creationId xmlns:a16="http://schemas.microsoft.com/office/drawing/2014/main" id="{EA69AD7D-2A2E-6B58-9339-348E0E1F8FCE}"/>
              </a:ext>
            </a:extLst>
          </p:cNvPr>
          <p:cNvGrpSpPr/>
          <p:nvPr/>
        </p:nvGrpSpPr>
        <p:grpSpPr>
          <a:xfrm>
            <a:off x="4415748" y="3889608"/>
            <a:ext cx="4452661" cy="415498"/>
            <a:chOff x="4415748" y="3889608"/>
            <a:chExt cx="4452661" cy="415498"/>
          </a:xfrm>
        </p:grpSpPr>
        <p:sp>
          <p:nvSpPr>
            <p:cNvPr id="616" name="Google Shape;2403;p69">
              <a:extLst>
                <a:ext uri="{FF2B5EF4-FFF2-40B4-BE49-F238E27FC236}">
                  <a16:creationId xmlns:a16="http://schemas.microsoft.com/office/drawing/2014/main" id="{EF1E9FDB-AB07-6190-CF04-5143FFD62B8F}"/>
                </a:ext>
              </a:extLst>
            </p:cNvPr>
            <p:cNvSpPr txBox="1"/>
            <p:nvPr/>
          </p:nvSpPr>
          <p:spPr>
            <a:xfrm>
              <a:off x="4415748" y="3889608"/>
              <a:ext cx="6335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1" i="0" u="none" strike="noStrike" cap="none" dirty="0">
                  <a:solidFill>
                    <a:srgbClr val="000000"/>
                  </a:solidFill>
                  <a:latin typeface="Arial"/>
                  <a:ea typeface="Arial"/>
                  <a:cs typeface="Arial"/>
                  <a:sym typeface="Arial"/>
                </a:rPr>
                <a:t>No. at Risk</a:t>
              </a:r>
              <a:endParaRPr dirty="0"/>
            </a:p>
            <a:p>
              <a:pPr marL="0" marR="0" lvl="0" indent="0" algn="l"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Acalabrutinib</a:t>
              </a:r>
              <a:endParaRPr dirty="0"/>
            </a:p>
            <a:p>
              <a:pPr marL="0" marR="0" lvl="0" indent="0" algn="l"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Ibrutinib</a:t>
              </a:r>
              <a:endParaRPr sz="600" b="0" i="0" u="none" strike="noStrike" cap="none" dirty="0">
                <a:solidFill>
                  <a:srgbClr val="000000"/>
                </a:solidFill>
                <a:latin typeface="Arial"/>
                <a:ea typeface="Arial"/>
                <a:cs typeface="Arial"/>
                <a:sym typeface="Arial"/>
              </a:endParaRPr>
            </a:p>
          </p:txBody>
        </p:sp>
        <p:sp>
          <p:nvSpPr>
            <p:cNvPr id="617" name="Google Shape;2404;p69">
              <a:extLst>
                <a:ext uri="{FF2B5EF4-FFF2-40B4-BE49-F238E27FC236}">
                  <a16:creationId xmlns:a16="http://schemas.microsoft.com/office/drawing/2014/main" id="{CE100837-D08A-4D3D-605A-799FE4B02D22}"/>
                </a:ext>
              </a:extLst>
            </p:cNvPr>
            <p:cNvSpPr txBox="1"/>
            <p:nvPr/>
          </p:nvSpPr>
          <p:spPr>
            <a:xfrm>
              <a:off x="4972123"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266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263</a:t>
              </a:r>
              <a:endParaRPr dirty="0"/>
            </a:p>
          </p:txBody>
        </p:sp>
        <p:sp>
          <p:nvSpPr>
            <p:cNvPr id="618" name="Google Shape;2405;p69">
              <a:extLst>
                <a:ext uri="{FF2B5EF4-FFF2-40B4-BE49-F238E27FC236}">
                  <a16:creationId xmlns:a16="http://schemas.microsoft.com/office/drawing/2014/main" id="{3045AFCA-1C88-6E4F-2C4B-759B0DDDCC41}"/>
                </a:ext>
              </a:extLst>
            </p:cNvPr>
            <p:cNvSpPr txBox="1"/>
            <p:nvPr/>
          </p:nvSpPr>
          <p:spPr>
            <a:xfrm>
              <a:off x="5157319"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246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230</a:t>
              </a:r>
              <a:endParaRPr dirty="0"/>
            </a:p>
          </p:txBody>
        </p:sp>
        <p:sp>
          <p:nvSpPr>
            <p:cNvPr id="619" name="Google Shape;2406;p69">
              <a:extLst>
                <a:ext uri="{FF2B5EF4-FFF2-40B4-BE49-F238E27FC236}">
                  <a16:creationId xmlns:a16="http://schemas.microsoft.com/office/drawing/2014/main" id="{7B003CEF-4CE3-DD8B-0CC1-8CC276320050}"/>
                </a:ext>
              </a:extLst>
            </p:cNvPr>
            <p:cNvSpPr txBox="1"/>
            <p:nvPr/>
          </p:nvSpPr>
          <p:spPr>
            <a:xfrm>
              <a:off x="5342515"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229</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203</a:t>
              </a:r>
              <a:endParaRPr dirty="0"/>
            </a:p>
          </p:txBody>
        </p:sp>
        <p:sp>
          <p:nvSpPr>
            <p:cNvPr id="620" name="Google Shape;2407;p69">
              <a:extLst>
                <a:ext uri="{FF2B5EF4-FFF2-40B4-BE49-F238E27FC236}">
                  <a16:creationId xmlns:a16="http://schemas.microsoft.com/office/drawing/2014/main" id="{AC27D140-5C20-5706-26FA-B5C47EC1F659}"/>
                </a:ext>
              </a:extLst>
            </p:cNvPr>
            <p:cNvSpPr txBox="1"/>
            <p:nvPr/>
          </p:nvSpPr>
          <p:spPr>
            <a:xfrm>
              <a:off x="5527711"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220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183</a:t>
              </a:r>
              <a:endParaRPr dirty="0"/>
            </a:p>
          </p:txBody>
        </p:sp>
        <p:sp>
          <p:nvSpPr>
            <p:cNvPr id="621" name="Google Shape;2408;p69">
              <a:extLst>
                <a:ext uri="{FF2B5EF4-FFF2-40B4-BE49-F238E27FC236}">
                  <a16:creationId xmlns:a16="http://schemas.microsoft.com/office/drawing/2014/main" id="{786C44F0-FDEA-D327-7721-E1D9344801F7}"/>
                </a:ext>
              </a:extLst>
            </p:cNvPr>
            <p:cNvSpPr txBox="1"/>
            <p:nvPr/>
          </p:nvSpPr>
          <p:spPr>
            <a:xfrm>
              <a:off x="5712907"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216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170</a:t>
              </a:r>
              <a:endParaRPr dirty="0"/>
            </a:p>
          </p:txBody>
        </p:sp>
        <p:sp>
          <p:nvSpPr>
            <p:cNvPr id="622" name="Google Shape;2409;p69">
              <a:extLst>
                <a:ext uri="{FF2B5EF4-FFF2-40B4-BE49-F238E27FC236}">
                  <a16:creationId xmlns:a16="http://schemas.microsoft.com/office/drawing/2014/main" id="{F03BC8AF-81F5-8325-8710-E05FD736F7E3}"/>
                </a:ext>
              </a:extLst>
            </p:cNvPr>
            <p:cNvSpPr txBox="1"/>
            <p:nvPr/>
          </p:nvSpPr>
          <p:spPr>
            <a:xfrm>
              <a:off x="5898103"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205</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153</a:t>
              </a:r>
              <a:endParaRPr dirty="0"/>
            </a:p>
          </p:txBody>
        </p:sp>
        <p:sp>
          <p:nvSpPr>
            <p:cNvPr id="623" name="Google Shape;2410;p69">
              <a:extLst>
                <a:ext uri="{FF2B5EF4-FFF2-40B4-BE49-F238E27FC236}">
                  <a16:creationId xmlns:a16="http://schemas.microsoft.com/office/drawing/2014/main" id="{FE96AB96-1D4D-02A3-2AA6-9D75D00F9346}"/>
                </a:ext>
              </a:extLst>
            </p:cNvPr>
            <p:cNvSpPr txBox="1"/>
            <p:nvPr/>
          </p:nvSpPr>
          <p:spPr>
            <a:xfrm>
              <a:off x="6083299"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193</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141</a:t>
              </a:r>
              <a:endParaRPr dirty="0"/>
            </a:p>
          </p:txBody>
        </p:sp>
        <p:sp>
          <p:nvSpPr>
            <p:cNvPr id="624" name="Google Shape;2411;p69">
              <a:extLst>
                <a:ext uri="{FF2B5EF4-FFF2-40B4-BE49-F238E27FC236}">
                  <a16:creationId xmlns:a16="http://schemas.microsoft.com/office/drawing/2014/main" id="{1D223298-0BE5-90AA-09D7-96972F4BD77E}"/>
                </a:ext>
              </a:extLst>
            </p:cNvPr>
            <p:cNvSpPr txBox="1"/>
            <p:nvPr/>
          </p:nvSpPr>
          <p:spPr>
            <a:xfrm>
              <a:off x="6268495"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184</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130</a:t>
              </a:r>
              <a:endParaRPr dirty="0"/>
            </a:p>
          </p:txBody>
        </p:sp>
        <p:sp>
          <p:nvSpPr>
            <p:cNvPr id="625" name="Google Shape;2412;p69">
              <a:extLst>
                <a:ext uri="{FF2B5EF4-FFF2-40B4-BE49-F238E27FC236}">
                  <a16:creationId xmlns:a16="http://schemas.microsoft.com/office/drawing/2014/main" id="{3A61651E-316C-FFFF-A8A6-E29C5985B2B7}"/>
                </a:ext>
              </a:extLst>
            </p:cNvPr>
            <p:cNvSpPr txBox="1"/>
            <p:nvPr/>
          </p:nvSpPr>
          <p:spPr>
            <a:xfrm>
              <a:off x="6453691"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176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120</a:t>
              </a:r>
              <a:endParaRPr dirty="0"/>
            </a:p>
          </p:txBody>
        </p:sp>
        <p:sp>
          <p:nvSpPr>
            <p:cNvPr id="626" name="Google Shape;2413;p69">
              <a:extLst>
                <a:ext uri="{FF2B5EF4-FFF2-40B4-BE49-F238E27FC236}">
                  <a16:creationId xmlns:a16="http://schemas.microsoft.com/office/drawing/2014/main" id="{5ABEBBD0-0C53-9B97-725B-B4DC25A0E56C}"/>
                </a:ext>
              </a:extLst>
            </p:cNvPr>
            <p:cNvSpPr txBox="1"/>
            <p:nvPr/>
          </p:nvSpPr>
          <p:spPr>
            <a:xfrm>
              <a:off x="6638887"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169</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111</a:t>
              </a:r>
              <a:endParaRPr dirty="0"/>
            </a:p>
          </p:txBody>
        </p:sp>
        <p:sp>
          <p:nvSpPr>
            <p:cNvPr id="627" name="Google Shape;2414;p69">
              <a:extLst>
                <a:ext uri="{FF2B5EF4-FFF2-40B4-BE49-F238E27FC236}">
                  <a16:creationId xmlns:a16="http://schemas.microsoft.com/office/drawing/2014/main" id="{6B9B8304-F119-0EBC-CDC4-BDF38942A789}"/>
                </a:ext>
              </a:extLst>
            </p:cNvPr>
            <p:cNvSpPr txBox="1"/>
            <p:nvPr/>
          </p:nvSpPr>
          <p:spPr>
            <a:xfrm>
              <a:off x="6824083"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157</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104</a:t>
              </a:r>
              <a:endParaRPr dirty="0"/>
            </a:p>
          </p:txBody>
        </p:sp>
        <p:sp>
          <p:nvSpPr>
            <p:cNvPr id="628" name="Google Shape;2415;p69">
              <a:extLst>
                <a:ext uri="{FF2B5EF4-FFF2-40B4-BE49-F238E27FC236}">
                  <a16:creationId xmlns:a16="http://schemas.microsoft.com/office/drawing/2014/main" id="{416B6706-6EE8-EE1E-EBB7-D3CF8D2CCEDF}"/>
                </a:ext>
              </a:extLst>
            </p:cNvPr>
            <p:cNvSpPr txBox="1"/>
            <p:nvPr/>
          </p:nvSpPr>
          <p:spPr>
            <a:xfrm>
              <a:off x="7009279"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153</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98</a:t>
              </a:r>
              <a:endParaRPr dirty="0"/>
            </a:p>
          </p:txBody>
        </p:sp>
        <p:sp>
          <p:nvSpPr>
            <p:cNvPr id="629" name="Google Shape;2416;p69">
              <a:extLst>
                <a:ext uri="{FF2B5EF4-FFF2-40B4-BE49-F238E27FC236}">
                  <a16:creationId xmlns:a16="http://schemas.microsoft.com/office/drawing/2014/main" id="{1C4C48E9-2413-CA59-E98E-962C21CE9C87}"/>
                </a:ext>
              </a:extLst>
            </p:cNvPr>
            <p:cNvSpPr txBox="1"/>
            <p:nvPr/>
          </p:nvSpPr>
          <p:spPr>
            <a:xfrm>
              <a:off x="7194475"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136</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85</a:t>
              </a:r>
              <a:endParaRPr dirty="0"/>
            </a:p>
          </p:txBody>
        </p:sp>
        <p:sp>
          <p:nvSpPr>
            <p:cNvPr id="630" name="Google Shape;2417;p69">
              <a:extLst>
                <a:ext uri="{FF2B5EF4-FFF2-40B4-BE49-F238E27FC236}">
                  <a16:creationId xmlns:a16="http://schemas.microsoft.com/office/drawing/2014/main" id="{C9188C0C-07E4-838D-EAEB-2F681AB12637}"/>
                </a:ext>
              </a:extLst>
            </p:cNvPr>
            <p:cNvSpPr txBox="1"/>
            <p:nvPr/>
          </p:nvSpPr>
          <p:spPr>
            <a:xfrm>
              <a:off x="7379671"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114</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69</a:t>
              </a:r>
              <a:endParaRPr dirty="0"/>
            </a:p>
          </p:txBody>
        </p:sp>
        <p:sp>
          <p:nvSpPr>
            <p:cNvPr id="631" name="Google Shape;2418;p69">
              <a:extLst>
                <a:ext uri="{FF2B5EF4-FFF2-40B4-BE49-F238E27FC236}">
                  <a16:creationId xmlns:a16="http://schemas.microsoft.com/office/drawing/2014/main" id="{49993560-C95F-FE55-6C4A-BD2F8325022A}"/>
                </a:ext>
              </a:extLst>
            </p:cNvPr>
            <p:cNvSpPr txBox="1"/>
            <p:nvPr/>
          </p:nvSpPr>
          <p:spPr>
            <a:xfrm>
              <a:off x="7564867"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89</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48</a:t>
              </a:r>
              <a:endParaRPr dirty="0"/>
            </a:p>
          </p:txBody>
        </p:sp>
        <p:sp>
          <p:nvSpPr>
            <p:cNvPr id="632" name="Google Shape;2419;p69">
              <a:extLst>
                <a:ext uri="{FF2B5EF4-FFF2-40B4-BE49-F238E27FC236}">
                  <a16:creationId xmlns:a16="http://schemas.microsoft.com/office/drawing/2014/main" id="{5D43AE88-9E09-67DE-BEF4-3D2A26B893B3}"/>
                </a:ext>
              </a:extLst>
            </p:cNvPr>
            <p:cNvSpPr txBox="1"/>
            <p:nvPr/>
          </p:nvSpPr>
          <p:spPr>
            <a:xfrm>
              <a:off x="7750063"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60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40</a:t>
              </a:r>
              <a:endParaRPr dirty="0"/>
            </a:p>
          </p:txBody>
        </p:sp>
        <p:sp>
          <p:nvSpPr>
            <p:cNvPr id="633" name="Google Shape;2420;p69">
              <a:extLst>
                <a:ext uri="{FF2B5EF4-FFF2-40B4-BE49-F238E27FC236}">
                  <a16:creationId xmlns:a16="http://schemas.microsoft.com/office/drawing/2014/main" id="{CDDE76D1-6D64-7D99-ABB1-7CA478A59265}"/>
                </a:ext>
              </a:extLst>
            </p:cNvPr>
            <p:cNvSpPr txBox="1"/>
            <p:nvPr/>
          </p:nvSpPr>
          <p:spPr>
            <a:xfrm>
              <a:off x="7935259"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34</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27</a:t>
              </a:r>
              <a:endParaRPr dirty="0"/>
            </a:p>
          </p:txBody>
        </p:sp>
        <p:sp>
          <p:nvSpPr>
            <p:cNvPr id="634" name="Google Shape;2421;p69">
              <a:extLst>
                <a:ext uri="{FF2B5EF4-FFF2-40B4-BE49-F238E27FC236}">
                  <a16:creationId xmlns:a16="http://schemas.microsoft.com/office/drawing/2014/main" id="{8ACC1313-B3CF-1C60-09B2-80CB7B14F4DC}"/>
                </a:ext>
              </a:extLst>
            </p:cNvPr>
            <p:cNvSpPr txBox="1"/>
            <p:nvPr/>
          </p:nvSpPr>
          <p:spPr>
            <a:xfrm>
              <a:off x="8120455"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17</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15</a:t>
              </a:r>
              <a:endParaRPr dirty="0"/>
            </a:p>
          </p:txBody>
        </p:sp>
        <p:sp>
          <p:nvSpPr>
            <p:cNvPr id="635" name="Google Shape;2422;p69">
              <a:extLst>
                <a:ext uri="{FF2B5EF4-FFF2-40B4-BE49-F238E27FC236}">
                  <a16:creationId xmlns:a16="http://schemas.microsoft.com/office/drawing/2014/main" id="{0BFAFD15-AC1F-15C0-2F3D-B876925FCA0D}"/>
                </a:ext>
              </a:extLst>
            </p:cNvPr>
            <p:cNvSpPr txBox="1"/>
            <p:nvPr/>
          </p:nvSpPr>
          <p:spPr>
            <a:xfrm>
              <a:off x="8305651"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5</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7</a:t>
              </a:r>
              <a:endParaRPr dirty="0"/>
            </a:p>
          </p:txBody>
        </p:sp>
        <p:sp>
          <p:nvSpPr>
            <p:cNvPr id="636" name="Google Shape;2423;p69">
              <a:extLst>
                <a:ext uri="{FF2B5EF4-FFF2-40B4-BE49-F238E27FC236}">
                  <a16:creationId xmlns:a16="http://schemas.microsoft.com/office/drawing/2014/main" id="{7E944A72-55AF-0474-32C7-AD11D05708A0}"/>
                </a:ext>
              </a:extLst>
            </p:cNvPr>
            <p:cNvSpPr txBox="1"/>
            <p:nvPr/>
          </p:nvSpPr>
          <p:spPr>
            <a:xfrm>
              <a:off x="8676049"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0</a:t>
              </a:r>
              <a:endParaRPr dirty="0"/>
            </a:p>
          </p:txBody>
        </p:sp>
        <p:sp>
          <p:nvSpPr>
            <p:cNvPr id="637" name="Google Shape;2424;p69">
              <a:extLst>
                <a:ext uri="{FF2B5EF4-FFF2-40B4-BE49-F238E27FC236}">
                  <a16:creationId xmlns:a16="http://schemas.microsoft.com/office/drawing/2014/main" id="{3ECEA72A-CA9E-E4EF-A3C9-3480BF1CBF10}"/>
                </a:ext>
              </a:extLst>
            </p:cNvPr>
            <p:cNvSpPr txBox="1"/>
            <p:nvPr/>
          </p:nvSpPr>
          <p:spPr>
            <a:xfrm>
              <a:off x="8490847" y="3935774"/>
              <a:ext cx="192360" cy="369332"/>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0</a:t>
              </a:r>
              <a:endParaRPr dirty="0"/>
            </a:p>
            <a:p>
              <a:pPr marL="0" marR="0" lvl="0" indent="0" algn="ctr" rtl="0">
                <a:lnSpc>
                  <a:spcPct val="100000"/>
                </a:lnSpc>
                <a:spcBef>
                  <a:spcPts val="0"/>
                </a:spcBef>
                <a:spcAft>
                  <a:spcPts val="0"/>
                </a:spcAft>
                <a:buNone/>
              </a:pPr>
              <a:r>
                <a:rPr lang="en-US" sz="600" b="0" i="0" u="none" strike="noStrike" cap="none" dirty="0">
                  <a:solidFill>
                    <a:srgbClr val="000000"/>
                  </a:solidFill>
                  <a:latin typeface="Arial"/>
                  <a:ea typeface="Arial"/>
                  <a:cs typeface="Arial"/>
                  <a:sym typeface="Arial"/>
                </a:rPr>
                <a:t>1</a:t>
              </a:r>
              <a:endParaRPr dirty="0"/>
            </a:p>
          </p:txBody>
        </p:sp>
      </p:grpSp>
      <p:grpSp>
        <p:nvGrpSpPr>
          <p:cNvPr id="638" name="Google Shape;2425;p69">
            <a:extLst>
              <a:ext uri="{FF2B5EF4-FFF2-40B4-BE49-F238E27FC236}">
                <a16:creationId xmlns:a16="http://schemas.microsoft.com/office/drawing/2014/main" id="{5ED208B8-A306-CA7B-B7B9-7EDEA0F5EF9E}"/>
              </a:ext>
            </a:extLst>
          </p:cNvPr>
          <p:cNvGrpSpPr/>
          <p:nvPr/>
        </p:nvGrpSpPr>
        <p:grpSpPr>
          <a:xfrm>
            <a:off x="1047416" y="2541708"/>
            <a:ext cx="1474562" cy="568225"/>
            <a:chOff x="7513226" y="1583119"/>
            <a:chExt cx="1474562" cy="568225"/>
          </a:xfrm>
        </p:grpSpPr>
        <p:sp>
          <p:nvSpPr>
            <p:cNvPr id="639" name="Google Shape;2426;p69">
              <a:extLst>
                <a:ext uri="{FF2B5EF4-FFF2-40B4-BE49-F238E27FC236}">
                  <a16:creationId xmlns:a16="http://schemas.microsoft.com/office/drawing/2014/main" id="{E4E7DC69-E67C-4EF4-3583-72C090E43AB6}"/>
                </a:ext>
              </a:extLst>
            </p:cNvPr>
            <p:cNvSpPr/>
            <p:nvPr/>
          </p:nvSpPr>
          <p:spPr>
            <a:xfrm>
              <a:off x="7806348" y="1583119"/>
              <a:ext cx="1181440" cy="56822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Acalabrutinib</a:t>
              </a:r>
              <a:endParaRPr dirty="0"/>
            </a:p>
            <a:p>
              <a:pPr marL="0" marR="0" lvl="0" indent="0" algn="l" rtl="0">
                <a:lnSpc>
                  <a:spcPct val="100000"/>
                </a:lnSpc>
                <a:spcBef>
                  <a:spcPts val="0"/>
                </a:spcBef>
                <a:spcAft>
                  <a:spcPts val="0"/>
                </a:spcAft>
                <a:buNone/>
              </a:pPr>
              <a:r>
                <a:rPr lang="en-US" sz="1050" b="0" i="0" u="none" strike="noStrike" cap="none" dirty="0">
                  <a:solidFill>
                    <a:srgbClr val="000000"/>
                  </a:solidFill>
                  <a:latin typeface="Arial"/>
                  <a:ea typeface="Arial"/>
                  <a:cs typeface="Arial"/>
                  <a:sym typeface="Arial"/>
                </a:rPr>
                <a:t>Ibrutinib</a:t>
              </a:r>
              <a:endParaRPr dirty="0"/>
            </a:p>
          </p:txBody>
        </p:sp>
        <p:sp>
          <p:nvSpPr>
            <p:cNvPr id="640" name="Google Shape;2427;p69">
              <a:extLst>
                <a:ext uri="{FF2B5EF4-FFF2-40B4-BE49-F238E27FC236}">
                  <a16:creationId xmlns:a16="http://schemas.microsoft.com/office/drawing/2014/main" id="{9E7F6641-3CB2-0078-4949-C8E84C049E7D}"/>
                </a:ext>
              </a:extLst>
            </p:cNvPr>
            <p:cNvSpPr/>
            <p:nvPr/>
          </p:nvSpPr>
          <p:spPr>
            <a:xfrm>
              <a:off x="7513226" y="1799653"/>
              <a:ext cx="254000" cy="0"/>
            </a:xfrm>
            <a:custGeom>
              <a:avLst/>
              <a:gdLst/>
              <a:ahLst/>
              <a:cxnLst/>
              <a:rect l="l" t="t" r="r" b="b"/>
              <a:pathLst>
                <a:path w="254000" h="120000" extrusionOk="0">
                  <a:moveTo>
                    <a:pt x="0" y="0"/>
                  </a:moveTo>
                  <a:lnTo>
                    <a:pt x="254000"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41" name="Google Shape;2428;p69">
              <a:extLst>
                <a:ext uri="{FF2B5EF4-FFF2-40B4-BE49-F238E27FC236}">
                  <a16:creationId xmlns:a16="http://schemas.microsoft.com/office/drawing/2014/main" id="{90F96CEA-DE6D-A0C3-209A-35A271B3BAA0}"/>
                </a:ext>
              </a:extLst>
            </p:cNvPr>
            <p:cNvSpPr/>
            <p:nvPr/>
          </p:nvSpPr>
          <p:spPr>
            <a:xfrm>
              <a:off x="7513226" y="1973853"/>
              <a:ext cx="254000" cy="0"/>
            </a:xfrm>
            <a:custGeom>
              <a:avLst/>
              <a:gdLst/>
              <a:ahLst/>
              <a:cxnLst/>
              <a:rect l="l" t="t" r="r" b="b"/>
              <a:pathLst>
                <a:path w="254000" h="120000" extrusionOk="0">
                  <a:moveTo>
                    <a:pt x="0" y="0"/>
                  </a:moveTo>
                  <a:lnTo>
                    <a:pt x="254000"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19956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E60C-7735-3A1C-F628-1BEFD9BFCDFD}"/>
              </a:ext>
            </a:extLst>
          </p:cNvPr>
          <p:cNvSpPr>
            <a:spLocks noGrp="1"/>
          </p:cNvSpPr>
          <p:nvPr>
            <p:ph type="title"/>
          </p:nvPr>
        </p:nvSpPr>
        <p:spPr>
          <a:xfrm>
            <a:off x="448235" y="188872"/>
            <a:ext cx="8067115" cy="773060"/>
          </a:xfrm>
        </p:spPr>
        <p:txBody>
          <a:bodyPr>
            <a:normAutofit/>
          </a:bodyPr>
          <a:lstStyle/>
          <a:p>
            <a:r>
              <a:rPr lang="en-US" sz="2400" dirty="0"/>
              <a:t>ELEVATE-RR: AE Burden Score</a:t>
            </a:r>
            <a:br>
              <a:rPr lang="en-US" sz="2400" dirty="0"/>
            </a:br>
            <a:r>
              <a:rPr lang="en-US" sz="2400" dirty="0"/>
              <a:t>(Defined by Duration and Weighted Severity of the AE)</a:t>
            </a:r>
            <a:r>
              <a:rPr lang="en-US" sz="2400" baseline="30000" dirty="0"/>
              <a:t>1</a:t>
            </a:r>
            <a:endParaRPr lang="en-US" sz="2400" dirty="0"/>
          </a:p>
        </p:txBody>
      </p:sp>
      <p:sp>
        <p:nvSpPr>
          <p:cNvPr id="4" name="Text Placeholder 3">
            <a:extLst>
              <a:ext uri="{FF2B5EF4-FFF2-40B4-BE49-F238E27FC236}">
                <a16:creationId xmlns:a16="http://schemas.microsoft.com/office/drawing/2014/main" id="{70F950DA-22DE-D009-43D1-4439E951EBA3}"/>
              </a:ext>
            </a:extLst>
          </p:cNvPr>
          <p:cNvSpPr>
            <a:spLocks noGrp="1"/>
          </p:cNvSpPr>
          <p:nvPr>
            <p:ph type="body" sz="quarter" idx="12"/>
          </p:nvPr>
        </p:nvSpPr>
        <p:spPr/>
        <p:txBody>
          <a:bodyPr/>
          <a:lstStyle/>
          <a:p>
            <a:r>
              <a:rPr lang="en-US" sz="700" dirty="0">
                <a:effectLst/>
                <a:ea typeface="Arial" panose="020B0604020202020204" pitchFamily="34" charset="0"/>
              </a:rPr>
              <a:t>AE, adverse event; HR, hazard ratio; SD, standard deviation; TEAE, treatment emergent AE.</a:t>
            </a:r>
            <a:br>
              <a:rPr lang="en-US" sz="700" dirty="0">
                <a:effectLst/>
                <a:ea typeface="Arial" panose="020B0604020202020204" pitchFamily="34" charset="0"/>
              </a:rPr>
            </a:br>
            <a:r>
              <a:rPr lang="en-US" dirty="0"/>
              <a:t>1. Seymour J et al. ASH 2022. Abstract 3133.</a:t>
            </a:r>
          </a:p>
        </p:txBody>
      </p:sp>
      <p:graphicFrame>
        <p:nvGraphicFramePr>
          <p:cNvPr id="5" name="Table 4">
            <a:extLst>
              <a:ext uri="{FF2B5EF4-FFF2-40B4-BE49-F238E27FC236}">
                <a16:creationId xmlns:a16="http://schemas.microsoft.com/office/drawing/2014/main" id="{76CA3A12-F0B4-2063-A70A-F4653530E442}"/>
              </a:ext>
            </a:extLst>
          </p:cNvPr>
          <p:cNvGraphicFramePr>
            <a:graphicFrameLocks noGrp="1"/>
          </p:cNvGraphicFramePr>
          <p:nvPr>
            <p:extLst>
              <p:ext uri="{D42A27DB-BD31-4B8C-83A1-F6EECF244321}">
                <p14:modId xmlns:p14="http://schemas.microsoft.com/office/powerpoint/2010/main" val="3546281527"/>
              </p:ext>
            </p:extLst>
          </p:nvPr>
        </p:nvGraphicFramePr>
        <p:xfrm>
          <a:off x="360044" y="992876"/>
          <a:ext cx="8423912" cy="3352020"/>
        </p:xfrm>
        <a:graphic>
          <a:graphicData uri="http://schemas.openxmlformats.org/drawingml/2006/table">
            <a:tbl>
              <a:tblPr firstRow="1" firstCol="1" bandRow="1">
                <a:tableStyleId>{5C22544A-7EE6-4342-B048-85BDC9FD1C3A}</a:tableStyleId>
              </a:tblPr>
              <a:tblGrid>
                <a:gridCol w="2105978">
                  <a:extLst>
                    <a:ext uri="{9D8B030D-6E8A-4147-A177-3AD203B41FA5}">
                      <a16:colId xmlns:a16="http://schemas.microsoft.com/office/drawing/2014/main" val="2996236415"/>
                    </a:ext>
                  </a:extLst>
                </a:gridCol>
                <a:gridCol w="1052989">
                  <a:extLst>
                    <a:ext uri="{9D8B030D-6E8A-4147-A177-3AD203B41FA5}">
                      <a16:colId xmlns:a16="http://schemas.microsoft.com/office/drawing/2014/main" val="1556452055"/>
                    </a:ext>
                  </a:extLst>
                </a:gridCol>
                <a:gridCol w="1052989">
                  <a:extLst>
                    <a:ext uri="{9D8B030D-6E8A-4147-A177-3AD203B41FA5}">
                      <a16:colId xmlns:a16="http://schemas.microsoft.com/office/drawing/2014/main" val="2029347705"/>
                    </a:ext>
                  </a:extLst>
                </a:gridCol>
                <a:gridCol w="1052989">
                  <a:extLst>
                    <a:ext uri="{9D8B030D-6E8A-4147-A177-3AD203B41FA5}">
                      <a16:colId xmlns:a16="http://schemas.microsoft.com/office/drawing/2014/main" val="3817461029"/>
                    </a:ext>
                  </a:extLst>
                </a:gridCol>
                <a:gridCol w="1052989">
                  <a:extLst>
                    <a:ext uri="{9D8B030D-6E8A-4147-A177-3AD203B41FA5}">
                      <a16:colId xmlns:a16="http://schemas.microsoft.com/office/drawing/2014/main" val="3118227732"/>
                    </a:ext>
                  </a:extLst>
                </a:gridCol>
                <a:gridCol w="1052989">
                  <a:extLst>
                    <a:ext uri="{9D8B030D-6E8A-4147-A177-3AD203B41FA5}">
                      <a16:colId xmlns:a16="http://schemas.microsoft.com/office/drawing/2014/main" val="779468221"/>
                    </a:ext>
                  </a:extLst>
                </a:gridCol>
                <a:gridCol w="1052989">
                  <a:extLst>
                    <a:ext uri="{9D8B030D-6E8A-4147-A177-3AD203B41FA5}">
                      <a16:colId xmlns:a16="http://schemas.microsoft.com/office/drawing/2014/main" val="2590456555"/>
                    </a:ext>
                  </a:extLst>
                </a:gridCol>
              </a:tblGrid>
              <a:tr h="246472">
                <a:tc rowSpan="3">
                  <a:txBody>
                    <a:bodyPr/>
                    <a:lstStyle/>
                    <a:p>
                      <a:r>
                        <a:rPr lang="en-US" sz="900" b="1" dirty="0">
                          <a:solidFill>
                            <a:schemeClr val="bg1"/>
                          </a:solidFill>
                          <a:latin typeface="Arial" panose="020B0604020202020204" pitchFamily="34" charset="0"/>
                          <a:cs typeface="Arial" panose="020B0604020202020204" pitchFamily="34" charset="0"/>
                        </a:rPr>
                        <a:t>TEAE</a:t>
                      </a:r>
                    </a:p>
                  </a:txBody>
                  <a:tcPr anchor="ctr">
                    <a:lnR w="9525" cap="flat" cmpd="sng" algn="ctr">
                      <a:solidFill>
                        <a:schemeClr val="bg1"/>
                      </a:solidFill>
                      <a:prstDash val="solid"/>
                      <a:round/>
                      <a:headEnd type="none" w="med" len="med"/>
                      <a:tailEnd type="none" w="med" len="med"/>
                    </a:lnR>
                  </a:tcPr>
                </a:tc>
                <a:tc rowSpan="2" gridSpan="2">
                  <a:txBody>
                    <a:bodyPr/>
                    <a:lstStyle/>
                    <a:p>
                      <a:pPr algn="ctr"/>
                      <a:r>
                        <a:rPr lang="en-US" sz="900" b="1" dirty="0">
                          <a:solidFill>
                            <a:schemeClr val="bg1"/>
                          </a:solidFill>
                          <a:latin typeface="Arial" panose="020B0604020202020204" pitchFamily="34" charset="0"/>
                          <a:cs typeface="Arial" panose="020B0604020202020204" pitchFamily="34" charset="0"/>
                        </a:rPr>
                        <a:t>Patients With Event, n (%)</a:t>
                      </a:r>
                    </a:p>
                  </a:txBody>
                  <a:tcPr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solidFill>
                      <a:schemeClr val="accent1"/>
                    </a:solidFill>
                  </a:tcPr>
                </a:tc>
                <a:tc rowSpan="2" hMerge="1">
                  <a:txBody>
                    <a:bodyPr/>
                    <a:lstStyle/>
                    <a:p>
                      <a:endParaRPr lang="en-US"/>
                    </a:p>
                  </a:txBody>
                  <a:tcPr/>
                </a:tc>
                <a:tc gridSpan="2">
                  <a:txBody>
                    <a:bodyPr/>
                    <a:lstStyle/>
                    <a:p>
                      <a:pPr algn="ctr"/>
                      <a:r>
                        <a:rPr lang="en-US" sz="900" dirty="0">
                          <a:latin typeface="Arial" panose="020B0604020202020204" pitchFamily="34" charset="0"/>
                          <a:cs typeface="Arial" panose="020B0604020202020204" pitchFamily="34" charset="0"/>
                        </a:rPr>
                        <a:t>Grades 1-4</a:t>
                      </a:r>
                    </a:p>
                  </a:txBody>
                  <a:tcPr anchor="ctr">
                    <a:lnB w="9525"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900" dirty="0">
                          <a:latin typeface="Arial" panose="020B0604020202020204" pitchFamily="34" charset="0"/>
                          <a:cs typeface="Arial" panose="020B0604020202020204" pitchFamily="34" charset="0"/>
                        </a:rPr>
                        <a:t>Grades 1-5</a:t>
                      </a:r>
                    </a:p>
                  </a:txBody>
                  <a:tcPr anchor="ctr">
                    <a:lnB w="9525"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149433"/>
                  </a:ext>
                </a:extLst>
              </a:tr>
              <a:tr h="246472">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algn="ctr"/>
                      <a:r>
                        <a:rPr lang="en-US" sz="900" b="1" dirty="0">
                          <a:solidFill>
                            <a:schemeClr val="bg1"/>
                          </a:solidFill>
                          <a:latin typeface="Arial" panose="020B0604020202020204" pitchFamily="34" charset="0"/>
                          <a:cs typeface="Arial" panose="020B0604020202020204" pitchFamily="34" charset="0"/>
                        </a:rPr>
                        <a:t>AE Burden Score, Mean (SD)</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solidFill>
                      <a:schemeClr val="accent1"/>
                    </a:solidFill>
                  </a:tcPr>
                </a:tc>
                <a:tc hMerge="1">
                  <a:txBody>
                    <a:bodyPr/>
                    <a:lstStyle/>
                    <a:p>
                      <a:endParaRPr lang="en-US"/>
                    </a:p>
                  </a:txBody>
                  <a:tcPr/>
                </a:tc>
                <a:tc gridSpan="2">
                  <a:txBody>
                    <a:bodyPr/>
                    <a:lstStyle/>
                    <a:p>
                      <a:pPr algn="ctr"/>
                      <a:r>
                        <a:rPr lang="en-US" sz="900" b="1" dirty="0">
                          <a:solidFill>
                            <a:schemeClr val="bg1"/>
                          </a:solidFill>
                          <a:latin typeface="Arial" panose="020B0604020202020204" pitchFamily="34" charset="0"/>
                          <a:cs typeface="Arial" panose="020B0604020202020204" pitchFamily="34" charset="0"/>
                        </a:rPr>
                        <a:t>AE Burden Score, Mean (SD)</a:t>
                      </a:r>
                    </a:p>
                  </a:txBody>
                  <a:tcPr anchor="ctr">
                    <a:lnT w="9525" cap="flat" cmpd="sng" algn="ctr">
                      <a:solidFill>
                        <a:schemeClr val="bg1"/>
                      </a:solidFill>
                      <a:prstDash val="solid"/>
                      <a:round/>
                      <a:headEnd type="none" w="med" len="med"/>
                      <a:tailEnd type="none" w="med" len="med"/>
                    </a:lnT>
                    <a:solidFill>
                      <a:schemeClr val="accent1"/>
                    </a:solidFill>
                  </a:tcPr>
                </a:tc>
                <a:tc hMerge="1">
                  <a:txBody>
                    <a:bodyPr/>
                    <a:lstStyle/>
                    <a:p>
                      <a:endParaRPr lang="en-US"/>
                    </a:p>
                  </a:txBody>
                  <a:tcPr/>
                </a:tc>
                <a:extLst>
                  <a:ext uri="{0D108BD9-81ED-4DB2-BD59-A6C34878D82A}">
                    <a16:rowId xmlns:a16="http://schemas.microsoft.com/office/drawing/2014/main" val="1514597135"/>
                  </a:ext>
                </a:extLst>
              </a:tr>
              <a:tr h="394356">
                <a:tc vMerge="1">
                  <a:txBody>
                    <a:bodyPr/>
                    <a:lstStyle/>
                    <a:p>
                      <a:endParaRPr lang="en-US" sz="900" b="1" dirty="0">
                        <a:solidFill>
                          <a:schemeClr val="bg1"/>
                        </a:solidFill>
                      </a:endParaRPr>
                    </a:p>
                  </a:txBody>
                  <a:tcPr anchor="ctr">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Acalabrutinib</a:t>
                      </a:r>
                    </a:p>
                    <a:p>
                      <a:pPr algn="ctr"/>
                      <a:r>
                        <a:rPr lang="en-US" sz="900" b="1" dirty="0">
                          <a:solidFill>
                            <a:schemeClr val="bg1"/>
                          </a:solidFill>
                          <a:latin typeface="Arial" panose="020B0604020202020204" pitchFamily="34" charset="0"/>
                          <a:cs typeface="Arial" panose="020B0604020202020204" pitchFamily="34" charset="0"/>
                        </a:rPr>
                        <a:t>(n = 266)</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Ibrutinib</a:t>
                      </a:r>
                    </a:p>
                    <a:p>
                      <a:pPr algn="ctr"/>
                      <a:r>
                        <a:rPr lang="en-US" sz="900" b="1" dirty="0">
                          <a:solidFill>
                            <a:schemeClr val="bg1"/>
                          </a:solidFill>
                          <a:latin typeface="Arial" panose="020B0604020202020204" pitchFamily="34" charset="0"/>
                          <a:cs typeface="Arial" panose="020B0604020202020204" pitchFamily="34" charset="0"/>
                        </a:rPr>
                        <a:t>(n = 263)</a:t>
                      </a:r>
                    </a:p>
                  </a:txBody>
                  <a:tcPr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Acalabrutinib</a:t>
                      </a:r>
                    </a:p>
                  </a:txBody>
                  <a:tcPr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Ibrutinib</a:t>
                      </a:r>
                    </a:p>
                  </a:txBody>
                  <a:tcPr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Acalabrutinib</a:t>
                      </a:r>
                    </a:p>
                  </a:txBody>
                  <a:tcPr anchor="ctr">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Ibrutinib</a:t>
                      </a:r>
                    </a:p>
                  </a:txBody>
                  <a:tcPr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050626747"/>
                  </a:ext>
                </a:extLst>
              </a:tr>
              <a:tr h="246472">
                <a:tc>
                  <a:txBody>
                    <a:bodyPr/>
                    <a:lstStyle/>
                    <a:p>
                      <a:r>
                        <a:rPr lang="en-US" sz="900" dirty="0">
                          <a:latin typeface="Arial" panose="020B0604020202020204" pitchFamily="34" charset="0"/>
                          <a:cs typeface="Arial" panose="020B0604020202020204" pitchFamily="34" charset="0"/>
                        </a:rPr>
                        <a:t>Atrial fibrillation/flutter</a:t>
                      </a:r>
                    </a:p>
                  </a:txBody>
                  <a:tcPr anchor="ctr"/>
                </a:tc>
                <a:tc>
                  <a:txBody>
                    <a:bodyPr/>
                    <a:lstStyle/>
                    <a:p>
                      <a:pPr algn="ctr"/>
                      <a:r>
                        <a:rPr lang="en-US" sz="900" dirty="0">
                          <a:latin typeface="Arial" panose="020B0604020202020204" pitchFamily="34" charset="0"/>
                          <a:cs typeface="Arial" panose="020B0604020202020204" pitchFamily="34" charset="0"/>
                        </a:rPr>
                        <a:t>25 (9)</a:t>
                      </a:r>
                    </a:p>
                  </a:txBody>
                  <a:tcPr anchor="ctr">
                    <a:lnT w="38100" cap="flat" cmpd="sng" algn="ctr">
                      <a:solidFill>
                        <a:schemeClr val="bg1"/>
                      </a:solidFill>
                      <a:prstDash val="solid"/>
                      <a:round/>
                      <a:headEnd type="none" w="med" len="med"/>
                      <a:tailEnd type="none" w="med" len="med"/>
                    </a:lnT>
                  </a:tcPr>
                </a:tc>
                <a:tc>
                  <a:txBody>
                    <a:bodyPr/>
                    <a:lstStyle/>
                    <a:p>
                      <a:pPr algn="ctr"/>
                      <a:r>
                        <a:rPr lang="en-US" sz="900" dirty="0">
                          <a:latin typeface="Arial" panose="020B0604020202020204" pitchFamily="34" charset="0"/>
                          <a:cs typeface="Arial" panose="020B0604020202020204" pitchFamily="34" charset="0"/>
                        </a:rPr>
                        <a:t>42 </a:t>
                      </a:r>
                      <a:r>
                        <a:rPr lang="en-US" sz="900" b="1" dirty="0">
                          <a:latin typeface="Arial" panose="020B0604020202020204" pitchFamily="34" charset="0"/>
                          <a:cs typeface="Arial" panose="020B0604020202020204" pitchFamily="34" charset="0"/>
                        </a:rPr>
                        <a:t>(16)</a:t>
                      </a:r>
                    </a:p>
                  </a:txBody>
                  <a:tcPr anchor="ctr">
                    <a:lnT w="38100" cap="flat" cmpd="sng" algn="ctr">
                      <a:solidFill>
                        <a:schemeClr val="bg1"/>
                      </a:solidFill>
                      <a:prstDash val="solid"/>
                      <a:round/>
                      <a:headEnd type="none" w="med" len="med"/>
                      <a:tailEnd type="none" w="med" len="med"/>
                    </a:lnT>
                  </a:tcPr>
                </a:tc>
                <a:tc>
                  <a:txBody>
                    <a:bodyPr/>
                    <a:lstStyle/>
                    <a:p>
                      <a:pPr algn="ctr"/>
                      <a:r>
                        <a:rPr lang="en-US" sz="900" dirty="0">
                          <a:latin typeface="Arial" panose="020B0604020202020204" pitchFamily="34" charset="0"/>
                          <a:cs typeface="Arial" panose="020B0604020202020204" pitchFamily="34" charset="0"/>
                        </a:rPr>
                        <a:t>0.03 (0.187)</a:t>
                      </a:r>
                    </a:p>
                  </a:txBody>
                  <a:tcPr anchor="ctr">
                    <a:lnT w="38100" cap="flat" cmpd="sng" algn="ctr">
                      <a:solidFill>
                        <a:schemeClr val="bg1"/>
                      </a:solidFill>
                      <a:prstDash val="solid"/>
                      <a:round/>
                      <a:headEnd type="none" w="med" len="med"/>
                      <a:tailEnd type="none" w="med" len="med"/>
                    </a:lnT>
                  </a:tcPr>
                </a:tc>
                <a:tc>
                  <a:txBody>
                    <a:bodyPr/>
                    <a:lstStyle/>
                    <a:p>
                      <a:pPr algn="ctr"/>
                      <a:r>
                        <a:rPr lang="en-US" sz="900" b="1" dirty="0">
                          <a:latin typeface="Arial" panose="020B0604020202020204" pitchFamily="34" charset="0"/>
                          <a:cs typeface="Arial" panose="020B0604020202020204" pitchFamily="34" charset="0"/>
                        </a:rPr>
                        <a:t>0.08</a:t>
                      </a:r>
                      <a:r>
                        <a:rPr lang="en-US" sz="900" b="1" baseline="0" dirty="0">
                          <a:latin typeface="Arial" panose="020B0604020202020204" pitchFamily="34" charset="0"/>
                          <a:cs typeface="Arial" panose="020B0604020202020204" pitchFamily="34" charset="0"/>
                        </a:rPr>
                        <a:t> (0.316)</a:t>
                      </a:r>
                      <a:endParaRPr lang="en-US" sz="900" b="1" dirty="0">
                        <a:latin typeface="Arial" panose="020B0604020202020204" pitchFamily="34" charset="0"/>
                        <a:cs typeface="Arial" panose="020B0604020202020204" pitchFamily="34" charset="0"/>
                      </a:endParaRPr>
                    </a:p>
                  </a:txBody>
                  <a:tcPr anchor="ctr">
                    <a:lnT w="38100" cap="flat" cmpd="sng" algn="ctr">
                      <a:solidFill>
                        <a:schemeClr val="bg1"/>
                      </a:solidFill>
                      <a:prstDash val="solid"/>
                      <a:round/>
                      <a:headEnd type="none" w="med" len="med"/>
                      <a:tailEnd type="none" w="med" len="med"/>
                    </a:lnT>
                  </a:tcPr>
                </a:tc>
                <a:tc>
                  <a:txBody>
                    <a:bodyPr/>
                    <a:lstStyle/>
                    <a:p>
                      <a:pPr algn="ctr"/>
                      <a:r>
                        <a:rPr lang="en-US" sz="900" dirty="0">
                          <a:latin typeface="Arial" panose="020B0604020202020204" pitchFamily="34" charset="0"/>
                          <a:cs typeface="Arial" panose="020B0604020202020204" pitchFamily="34" charset="0"/>
                        </a:rPr>
                        <a:t>0.03 (0.187)</a:t>
                      </a:r>
                    </a:p>
                  </a:txBody>
                  <a:tcPr anchor="ctr">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0.08</a:t>
                      </a:r>
                      <a:r>
                        <a:rPr lang="en-US" sz="900" b="1" baseline="30000" dirty="0">
                          <a:latin typeface="Arial" panose="020B0604020202020204" pitchFamily="34" charset="0"/>
                          <a:cs typeface="Arial" panose="020B0604020202020204" pitchFamily="34" charset="0"/>
                        </a:rPr>
                        <a:t> </a:t>
                      </a:r>
                      <a:r>
                        <a:rPr lang="en-US" sz="900" b="1" baseline="0" dirty="0">
                          <a:latin typeface="Arial" panose="020B0604020202020204" pitchFamily="34" charset="0"/>
                          <a:cs typeface="Arial" panose="020B0604020202020204" pitchFamily="34" charset="0"/>
                        </a:rPr>
                        <a:t>(0.316)</a:t>
                      </a:r>
                      <a:endParaRPr lang="en-US" sz="900" b="1" dirty="0">
                        <a:latin typeface="Arial" panose="020B0604020202020204" pitchFamily="34" charset="0"/>
                        <a:cs typeface="Arial" panose="020B0604020202020204" pitchFamily="34" charset="0"/>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73044782"/>
                  </a:ext>
                </a:extLst>
              </a:tr>
              <a:tr h="246472">
                <a:tc>
                  <a:txBody>
                    <a:bodyPr/>
                    <a:lstStyle/>
                    <a:p>
                      <a:r>
                        <a:rPr lang="en-US" sz="900" dirty="0">
                          <a:latin typeface="Arial" panose="020B0604020202020204" pitchFamily="34" charset="0"/>
                          <a:cs typeface="Arial" panose="020B0604020202020204" pitchFamily="34" charset="0"/>
                        </a:rPr>
                        <a:t>Cardiac events</a:t>
                      </a:r>
                    </a:p>
                  </a:txBody>
                  <a:tcPr anchor="ctr"/>
                </a:tc>
                <a:tc>
                  <a:txBody>
                    <a:bodyPr/>
                    <a:lstStyle/>
                    <a:p>
                      <a:pPr algn="ctr"/>
                      <a:r>
                        <a:rPr lang="en-US" sz="900" dirty="0">
                          <a:latin typeface="Arial" panose="020B0604020202020204" pitchFamily="34" charset="0"/>
                          <a:cs typeface="Arial" panose="020B0604020202020204" pitchFamily="34" charset="0"/>
                        </a:rPr>
                        <a:t>64 (24)</a:t>
                      </a:r>
                    </a:p>
                  </a:txBody>
                  <a:tcPr anchor="ctr"/>
                </a:tc>
                <a:tc>
                  <a:txBody>
                    <a:bodyPr/>
                    <a:lstStyle/>
                    <a:p>
                      <a:pPr algn="ctr"/>
                      <a:r>
                        <a:rPr lang="en-US" sz="900" dirty="0">
                          <a:latin typeface="Arial" panose="020B0604020202020204" pitchFamily="34" charset="0"/>
                          <a:cs typeface="Arial" panose="020B0604020202020204" pitchFamily="34" charset="0"/>
                        </a:rPr>
                        <a:t>79 (30)</a:t>
                      </a:r>
                    </a:p>
                  </a:txBody>
                  <a:tcPr anchor="ctr"/>
                </a:tc>
                <a:tc>
                  <a:txBody>
                    <a:bodyPr/>
                    <a:lstStyle/>
                    <a:p>
                      <a:pPr algn="ctr"/>
                      <a:r>
                        <a:rPr lang="en-US" sz="900" dirty="0">
                          <a:latin typeface="Arial" panose="020B0604020202020204" pitchFamily="34" charset="0"/>
                          <a:cs typeface="Arial" panose="020B0604020202020204" pitchFamily="34" charset="0"/>
                        </a:rPr>
                        <a:t>0.11 (0.355)</a:t>
                      </a:r>
                    </a:p>
                  </a:txBody>
                  <a:tcPr anchor="ctr"/>
                </a:tc>
                <a:tc>
                  <a:txBody>
                    <a:bodyPr/>
                    <a:lstStyle/>
                    <a:p>
                      <a:pPr algn="ctr"/>
                      <a:r>
                        <a:rPr lang="en-US" sz="900" dirty="0">
                          <a:latin typeface="Arial" panose="020B0604020202020204" pitchFamily="34" charset="0"/>
                          <a:cs typeface="Arial" panose="020B0604020202020204" pitchFamily="34" charset="0"/>
                        </a:rPr>
                        <a:t>0.26 (1.059)</a:t>
                      </a:r>
                    </a:p>
                  </a:txBody>
                  <a:tcPr anchor="ctr"/>
                </a:tc>
                <a:tc>
                  <a:txBody>
                    <a:bodyPr/>
                    <a:lstStyle/>
                    <a:p>
                      <a:pPr algn="ctr"/>
                      <a:r>
                        <a:rPr lang="en-US" sz="900" dirty="0">
                          <a:latin typeface="Arial" panose="020B0604020202020204" pitchFamily="34" charset="0"/>
                          <a:cs typeface="Arial" panose="020B0604020202020204" pitchFamily="34" charset="0"/>
                        </a:rPr>
                        <a:t>0.11 (0.354)</a:t>
                      </a:r>
                    </a:p>
                  </a:txBody>
                  <a:tcPr anchor="ctr"/>
                </a:tc>
                <a:tc>
                  <a:txBody>
                    <a:bodyPr/>
                    <a:lstStyle/>
                    <a:p>
                      <a:pPr algn="ctr"/>
                      <a:r>
                        <a:rPr lang="en-US" sz="900" dirty="0">
                          <a:latin typeface="Arial" panose="020B0604020202020204" pitchFamily="34" charset="0"/>
                          <a:cs typeface="Arial" panose="020B0604020202020204" pitchFamily="34" charset="0"/>
                        </a:rPr>
                        <a:t>0.26 (1.053)</a:t>
                      </a:r>
                    </a:p>
                  </a:txBody>
                  <a:tcPr anchor="ctr"/>
                </a:tc>
                <a:extLst>
                  <a:ext uri="{0D108BD9-81ED-4DB2-BD59-A6C34878D82A}">
                    <a16:rowId xmlns:a16="http://schemas.microsoft.com/office/drawing/2014/main" val="4293007568"/>
                  </a:ext>
                </a:extLst>
              </a:tr>
              <a:tr h="246472">
                <a:tc>
                  <a:txBody>
                    <a:bodyPr/>
                    <a:lstStyle/>
                    <a:p>
                      <a:r>
                        <a:rPr lang="en-US" sz="900" dirty="0">
                          <a:latin typeface="Arial" panose="020B0604020202020204" pitchFamily="34" charset="0"/>
                          <a:cs typeface="Arial" panose="020B0604020202020204" pitchFamily="34" charset="0"/>
                        </a:rPr>
                        <a:t>Hypertension</a:t>
                      </a:r>
                    </a:p>
                  </a:txBody>
                  <a:tcPr anchor="ctr"/>
                </a:tc>
                <a:tc>
                  <a:txBody>
                    <a:bodyPr/>
                    <a:lstStyle/>
                    <a:p>
                      <a:pPr algn="ctr"/>
                      <a:r>
                        <a:rPr lang="en-US" sz="900" dirty="0">
                          <a:latin typeface="Arial" panose="020B0604020202020204" pitchFamily="34" charset="0"/>
                          <a:cs typeface="Arial" panose="020B0604020202020204" pitchFamily="34" charset="0"/>
                        </a:rPr>
                        <a:t>25 (9)</a:t>
                      </a:r>
                    </a:p>
                  </a:txBody>
                  <a:tcPr anchor="ctr"/>
                </a:tc>
                <a:tc>
                  <a:txBody>
                    <a:bodyPr/>
                    <a:lstStyle/>
                    <a:p>
                      <a:pPr algn="ctr"/>
                      <a:r>
                        <a:rPr lang="en-US" sz="900" dirty="0">
                          <a:latin typeface="Arial" panose="020B0604020202020204" pitchFamily="34" charset="0"/>
                          <a:cs typeface="Arial" panose="020B0604020202020204" pitchFamily="34" charset="0"/>
                        </a:rPr>
                        <a:t>61 </a:t>
                      </a:r>
                      <a:r>
                        <a:rPr lang="en-US" sz="900" b="1" dirty="0">
                          <a:latin typeface="Arial" panose="020B0604020202020204" pitchFamily="34" charset="0"/>
                          <a:cs typeface="Arial" panose="020B0604020202020204" pitchFamily="34" charset="0"/>
                        </a:rPr>
                        <a:t>(23)</a:t>
                      </a:r>
                    </a:p>
                  </a:txBody>
                  <a:tcPr anchor="ctr"/>
                </a:tc>
                <a:tc>
                  <a:txBody>
                    <a:bodyPr/>
                    <a:lstStyle/>
                    <a:p>
                      <a:pPr algn="ctr"/>
                      <a:r>
                        <a:rPr lang="en-US" sz="900" dirty="0">
                          <a:latin typeface="Arial" panose="020B0604020202020204" pitchFamily="34" charset="0"/>
                          <a:cs typeface="Arial" panose="020B0604020202020204" pitchFamily="34" charset="0"/>
                        </a:rPr>
                        <a:t>0.07 (0.336)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0.24</a:t>
                      </a:r>
                      <a:r>
                        <a:rPr lang="en-US" sz="900" b="1" baseline="0" dirty="0">
                          <a:latin typeface="Arial" panose="020B0604020202020204" pitchFamily="34" charset="0"/>
                          <a:cs typeface="Arial" panose="020B0604020202020204" pitchFamily="34" charset="0"/>
                        </a:rPr>
                        <a:t> (0.682)</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0.07 (0.336)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0.24</a:t>
                      </a:r>
                      <a:r>
                        <a:rPr lang="en-US" sz="900" b="1" baseline="0" dirty="0">
                          <a:latin typeface="Arial" panose="020B0604020202020204" pitchFamily="34" charset="0"/>
                          <a:cs typeface="Arial" panose="020B0604020202020204" pitchFamily="34" charset="0"/>
                        </a:rPr>
                        <a:t> (0.682)</a:t>
                      </a:r>
                      <a:endParaRPr lang="en-US" sz="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15962098"/>
                  </a:ext>
                </a:extLst>
              </a:tr>
              <a:tr h="246472">
                <a:tc>
                  <a:txBody>
                    <a:bodyPr/>
                    <a:lstStyle/>
                    <a:p>
                      <a:r>
                        <a:rPr lang="en-US" sz="900" dirty="0">
                          <a:latin typeface="Arial" panose="020B0604020202020204" pitchFamily="34" charset="0"/>
                          <a:cs typeface="Arial" panose="020B0604020202020204" pitchFamily="34" charset="0"/>
                        </a:rPr>
                        <a:t>Hemorrhage</a:t>
                      </a:r>
                    </a:p>
                  </a:txBody>
                  <a:tcPr anchor="ctr"/>
                </a:tc>
                <a:tc>
                  <a:txBody>
                    <a:bodyPr/>
                    <a:lstStyle/>
                    <a:p>
                      <a:pPr algn="ctr"/>
                      <a:r>
                        <a:rPr lang="en-US" sz="900" dirty="0">
                          <a:latin typeface="Arial" panose="020B0604020202020204" pitchFamily="34" charset="0"/>
                          <a:cs typeface="Arial" panose="020B0604020202020204" pitchFamily="34" charset="0"/>
                        </a:rPr>
                        <a:t>101 (38)</a:t>
                      </a:r>
                    </a:p>
                  </a:txBody>
                  <a:tcPr anchor="ctr"/>
                </a:tc>
                <a:tc>
                  <a:txBody>
                    <a:bodyPr/>
                    <a:lstStyle/>
                    <a:p>
                      <a:pPr algn="ctr"/>
                      <a:r>
                        <a:rPr lang="en-US" sz="900" b="0" dirty="0">
                          <a:latin typeface="Arial" panose="020B0604020202020204" pitchFamily="34" charset="0"/>
                          <a:cs typeface="Arial" panose="020B0604020202020204" pitchFamily="34" charset="0"/>
                        </a:rPr>
                        <a:t>135 </a:t>
                      </a:r>
                      <a:r>
                        <a:rPr lang="en-US" sz="900" b="1" dirty="0">
                          <a:latin typeface="Arial" panose="020B0604020202020204" pitchFamily="34" charset="0"/>
                          <a:cs typeface="Arial" panose="020B0604020202020204" pitchFamily="34" charset="0"/>
                        </a:rPr>
                        <a:t>(51)</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0.15 (0.377)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0.26</a:t>
                      </a:r>
                      <a:r>
                        <a:rPr lang="en-US" sz="900" b="1" baseline="0" dirty="0">
                          <a:latin typeface="Arial" panose="020B0604020202020204" pitchFamily="34" charset="0"/>
                          <a:cs typeface="Arial" panose="020B0604020202020204" pitchFamily="34" charset="0"/>
                        </a:rPr>
                        <a:t> (0.568)</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0.18 (0.667)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0.26</a:t>
                      </a:r>
                      <a:r>
                        <a:rPr lang="en-US" sz="900" b="1" baseline="0" dirty="0">
                          <a:latin typeface="Arial" panose="020B0604020202020204" pitchFamily="34" charset="0"/>
                          <a:cs typeface="Arial" panose="020B0604020202020204" pitchFamily="34" charset="0"/>
                        </a:rPr>
                        <a:t> (0.568)</a:t>
                      </a:r>
                      <a:endParaRPr lang="en-US" sz="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7781087"/>
                  </a:ext>
                </a:extLst>
              </a:tr>
              <a:tr h="246472">
                <a:tc>
                  <a:txBody>
                    <a:bodyPr/>
                    <a:lstStyle/>
                    <a:p>
                      <a:r>
                        <a:rPr lang="en-US" sz="900" dirty="0">
                          <a:latin typeface="Arial" panose="020B0604020202020204" pitchFamily="34" charset="0"/>
                          <a:cs typeface="Arial" panose="020B0604020202020204" pitchFamily="34" charset="0"/>
                        </a:rPr>
                        <a:t>Major hemorrhage</a:t>
                      </a:r>
                    </a:p>
                  </a:txBody>
                  <a:tcPr anchor="ctr"/>
                </a:tc>
                <a:tc>
                  <a:txBody>
                    <a:bodyPr/>
                    <a:lstStyle/>
                    <a:p>
                      <a:pPr algn="ctr"/>
                      <a:r>
                        <a:rPr lang="en-US" sz="900" dirty="0">
                          <a:latin typeface="Arial" panose="020B0604020202020204" pitchFamily="34" charset="0"/>
                          <a:cs typeface="Arial" panose="020B0604020202020204" pitchFamily="34" charset="0"/>
                        </a:rPr>
                        <a:t>12 (5)</a:t>
                      </a:r>
                    </a:p>
                  </a:txBody>
                  <a:tcPr anchor="ctr"/>
                </a:tc>
                <a:tc>
                  <a:txBody>
                    <a:bodyPr/>
                    <a:lstStyle/>
                    <a:p>
                      <a:pPr algn="ctr"/>
                      <a:r>
                        <a:rPr lang="en-US" sz="900" dirty="0">
                          <a:latin typeface="Arial" panose="020B0604020202020204" pitchFamily="34" charset="0"/>
                          <a:cs typeface="Arial" panose="020B0604020202020204" pitchFamily="34" charset="0"/>
                        </a:rPr>
                        <a:t>14 (5)</a:t>
                      </a:r>
                    </a:p>
                  </a:txBody>
                  <a:tcPr anchor="ctr"/>
                </a:tc>
                <a:tc>
                  <a:txBody>
                    <a:bodyPr/>
                    <a:lstStyle/>
                    <a:p>
                      <a:pPr algn="ctr"/>
                      <a:r>
                        <a:rPr lang="en-US" sz="900" dirty="0">
                          <a:latin typeface="Arial" panose="020B0604020202020204" pitchFamily="34" charset="0"/>
                          <a:cs typeface="Arial" panose="020B0604020202020204" pitchFamily="34" charset="0"/>
                        </a:rPr>
                        <a:t>0.02 (0.143)</a:t>
                      </a:r>
                    </a:p>
                  </a:txBody>
                  <a:tcPr anchor="ctr"/>
                </a:tc>
                <a:tc>
                  <a:txBody>
                    <a:bodyPr/>
                    <a:lstStyle/>
                    <a:p>
                      <a:pPr algn="ctr"/>
                      <a:r>
                        <a:rPr lang="en-US" sz="900" dirty="0">
                          <a:latin typeface="Arial" panose="020B0604020202020204" pitchFamily="34" charset="0"/>
                          <a:cs typeface="Arial" panose="020B0604020202020204" pitchFamily="34" charset="0"/>
                        </a:rPr>
                        <a:t>0.01 (0.153)</a:t>
                      </a:r>
                    </a:p>
                  </a:txBody>
                  <a:tcPr anchor="ctr"/>
                </a:tc>
                <a:tc>
                  <a:txBody>
                    <a:bodyPr/>
                    <a:lstStyle/>
                    <a:p>
                      <a:pPr algn="ctr"/>
                      <a:r>
                        <a:rPr lang="en-US" sz="900" dirty="0">
                          <a:latin typeface="Arial" panose="020B0604020202020204" pitchFamily="34" charset="0"/>
                          <a:cs typeface="Arial" panose="020B0604020202020204" pitchFamily="34" charset="0"/>
                        </a:rPr>
                        <a:t>0.05 (0.576)</a:t>
                      </a:r>
                    </a:p>
                  </a:txBody>
                  <a:tcPr anchor="ctr"/>
                </a:tc>
                <a:tc>
                  <a:txBody>
                    <a:bodyPr/>
                    <a:lstStyle/>
                    <a:p>
                      <a:pPr algn="ctr"/>
                      <a:r>
                        <a:rPr lang="en-US" sz="900" dirty="0">
                          <a:latin typeface="Arial" panose="020B0604020202020204" pitchFamily="34" charset="0"/>
                          <a:cs typeface="Arial" panose="020B0604020202020204" pitchFamily="34" charset="0"/>
                        </a:rPr>
                        <a:t>0.01 (0.153)</a:t>
                      </a:r>
                    </a:p>
                  </a:txBody>
                  <a:tcPr anchor="ctr"/>
                </a:tc>
                <a:extLst>
                  <a:ext uri="{0D108BD9-81ED-4DB2-BD59-A6C34878D82A}">
                    <a16:rowId xmlns:a16="http://schemas.microsoft.com/office/drawing/2014/main" val="606712559"/>
                  </a:ext>
                </a:extLst>
              </a:tr>
              <a:tr h="246472">
                <a:tc>
                  <a:txBody>
                    <a:bodyPr/>
                    <a:lstStyle/>
                    <a:p>
                      <a:r>
                        <a:rPr lang="en-US" sz="900" dirty="0">
                          <a:latin typeface="Arial" panose="020B0604020202020204" pitchFamily="34" charset="0"/>
                          <a:cs typeface="Arial" panose="020B0604020202020204" pitchFamily="34" charset="0"/>
                        </a:rPr>
                        <a:t>Infections</a:t>
                      </a:r>
                    </a:p>
                  </a:txBody>
                  <a:tcPr anchor="ctr"/>
                </a:tc>
                <a:tc>
                  <a:txBody>
                    <a:bodyPr/>
                    <a:lstStyle/>
                    <a:p>
                      <a:pPr algn="ctr"/>
                      <a:r>
                        <a:rPr lang="en-US" sz="900" dirty="0">
                          <a:latin typeface="Arial" panose="020B0604020202020204" pitchFamily="34" charset="0"/>
                          <a:cs typeface="Arial" panose="020B0604020202020204" pitchFamily="34" charset="0"/>
                        </a:rPr>
                        <a:t>208 (78)</a:t>
                      </a:r>
                    </a:p>
                  </a:txBody>
                  <a:tcPr anchor="ctr"/>
                </a:tc>
                <a:tc>
                  <a:txBody>
                    <a:bodyPr/>
                    <a:lstStyle/>
                    <a:p>
                      <a:pPr algn="ctr"/>
                      <a:r>
                        <a:rPr lang="en-US" sz="900" dirty="0">
                          <a:latin typeface="Arial" panose="020B0604020202020204" pitchFamily="34" charset="0"/>
                          <a:cs typeface="Arial" panose="020B0604020202020204" pitchFamily="34" charset="0"/>
                        </a:rPr>
                        <a:t>214 (81)</a:t>
                      </a:r>
                    </a:p>
                  </a:txBody>
                  <a:tcPr anchor="ctr"/>
                </a:tc>
                <a:tc>
                  <a:txBody>
                    <a:bodyPr/>
                    <a:lstStyle/>
                    <a:p>
                      <a:pPr algn="ctr"/>
                      <a:r>
                        <a:rPr lang="en-US" sz="900" dirty="0">
                          <a:latin typeface="Arial" panose="020B0604020202020204" pitchFamily="34" charset="0"/>
                          <a:cs typeface="Arial" panose="020B0604020202020204" pitchFamily="34" charset="0"/>
                        </a:rPr>
                        <a:t>0.37 (1.056)</a:t>
                      </a:r>
                    </a:p>
                  </a:txBody>
                  <a:tcPr anchor="ctr"/>
                </a:tc>
                <a:tc>
                  <a:txBody>
                    <a:bodyPr/>
                    <a:lstStyle/>
                    <a:p>
                      <a:pPr algn="ctr"/>
                      <a:r>
                        <a:rPr lang="en-US" sz="900" dirty="0">
                          <a:latin typeface="Arial" panose="020B0604020202020204" pitchFamily="34" charset="0"/>
                          <a:cs typeface="Arial" panose="020B0604020202020204" pitchFamily="34" charset="0"/>
                        </a:rPr>
                        <a:t>0.36 (0.797)</a:t>
                      </a:r>
                    </a:p>
                  </a:txBody>
                  <a:tcPr anchor="ctr"/>
                </a:tc>
                <a:tc>
                  <a:txBody>
                    <a:bodyPr/>
                    <a:lstStyle/>
                    <a:p>
                      <a:pPr algn="ctr"/>
                      <a:r>
                        <a:rPr lang="en-US" sz="900" dirty="0">
                          <a:latin typeface="Arial" panose="020B0604020202020204" pitchFamily="34" charset="0"/>
                          <a:cs typeface="Arial" panose="020B0604020202020204" pitchFamily="34" charset="0"/>
                        </a:rPr>
                        <a:t>0.46 (1.513)</a:t>
                      </a:r>
                    </a:p>
                  </a:txBody>
                  <a:tcPr anchor="ctr"/>
                </a:tc>
                <a:tc>
                  <a:txBody>
                    <a:bodyPr/>
                    <a:lstStyle/>
                    <a:p>
                      <a:pPr algn="ctr"/>
                      <a:r>
                        <a:rPr lang="en-US" sz="900" dirty="0">
                          <a:latin typeface="Arial" panose="020B0604020202020204" pitchFamily="34" charset="0"/>
                          <a:cs typeface="Arial" panose="020B0604020202020204" pitchFamily="34" charset="0"/>
                        </a:rPr>
                        <a:t>0.41 (0.904)</a:t>
                      </a:r>
                    </a:p>
                  </a:txBody>
                  <a:tcPr anchor="ctr"/>
                </a:tc>
                <a:extLst>
                  <a:ext uri="{0D108BD9-81ED-4DB2-BD59-A6C34878D82A}">
                    <a16:rowId xmlns:a16="http://schemas.microsoft.com/office/drawing/2014/main" val="1718676380"/>
                  </a:ext>
                </a:extLst>
              </a:tr>
              <a:tr h="246472">
                <a:tc>
                  <a:txBody>
                    <a:bodyPr/>
                    <a:lstStyle/>
                    <a:p>
                      <a:r>
                        <a:rPr lang="en-US" sz="900" dirty="0">
                          <a:latin typeface="Arial" panose="020B0604020202020204" pitchFamily="34" charset="0"/>
                          <a:cs typeface="Arial" panose="020B0604020202020204" pitchFamily="34" charset="0"/>
                        </a:rPr>
                        <a:t>Fatigue</a:t>
                      </a:r>
                    </a:p>
                  </a:txBody>
                  <a:tcPr anchor="ctr"/>
                </a:tc>
                <a:tc>
                  <a:txBody>
                    <a:bodyPr/>
                    <a:lstStyle/>
                    <a:p>
                      <a:pPr algn="ctr"/>
                      <a:r>
                        <a:rPr lang="en-US" sz="900" dirty="0">
                          <a:latin typeface="Arial" panose="020B0604020202020204" pitchFamily="34" charset="0"/>
                          <a:cs typeface="Arial" panose="020B0604020202020204" pitchFamily="34" charset="0"/>
                        </a:rPr>
                        <a:t>54 (20)</a:t>
                      </a:r>
                    </a:p>
                  </a:txBody>
                  <a:tcPr anchor="ctr"/>
                </a:tc>
                <a:tc>
                  <a:txBody>
                    <a:bodyPr/>
                    <a:lstStyle/>
                    <a:p>
                      <a:pPr algn="ctr"/>
                      <a:r>
                        <a:rPr lang="en-US" sz="900" dirty="0">
                          <a:latin typeface="Arial" panose="020B0604020202020204" pitchFamily="34" charset="0"/>
                          <a:cs typeface="Arial" panose="020B0604020202020204" pitchFamily="34" charset="0"/>
                        </a:rPr>
                        <a:t>44 (17)</a:t>
                      </a:r>
                    </a:p>
                  </a:txBody>
                  <a:tcPr anchor="ctr"/>
                </a:tc>
                <a:tc>
                  <a:txBody>
                    <a:bodyPr/>
                    <a:lstStyle/>
                    <a:p>
                      <a:pPr algn="ctr"/>
                      <a:r>
                        <a:rPr lang="en-US" sz="900" dirty="0">
                          <a:latin typeface="Arial" panose="020B0604020202020204" pitchFamily="34" charset="0"/>
                          <a:cs typeface="Arial" panose="020B0604020202020204" pitchFamily="34" charset="0"/>
                        </a:rPr>
                        <a:t>0.088 (0.2683)</a:t>
                      </a:r>
                    </a:p>
                  </a:txBody>
                  <a:tcPr anchor="ctr"/>
                </a:tc>
                <a:tc>
                  <a:txBody>
                    <a:bodyPr/>
                    <a:lstStyle/>
                    <a:p>
                      <a:pPr algn="ctr"/>
                      <a:r>
                        <a:rPr lang="en-US" sz="900" dirty="0">
                          <a:latin typeface="Arial" panose="020B0604020202020204" pitchFamily="34" charset="0"/>
                          <a:cs typeface="Arial" panose="020B0604020202020204" pitchFamily="34" charset="0"/>
                        </a:rPr>
                        <a:t>0.095 (0.4005)</a:t>
                      </a:r>
                    </a:p>
                  </a:txBody>
                  <a:tcPr anchor="ctr"/>
                </a:tc>
                <a:tc>
                  <a:txBody>
                    <a:bodyPr/>
                    <a:lstStyle/>
                    <a:p>
                      <a:pPr algn="ctr"/>
                      <a:r>
                        <a:rPr lang="en-US" sz="900" dirty="0">
                          <a:latin typeface="Arial" panose="020B0604020202020204" pitchFamily="34" charset="0"/>
                          <a:cs typeface="Arial" panose="020B0604020202020204" pitchFamily="34" charset="0"/>
                        </a:rPr>
                        <a:t>0.088 (0.2683)</a:t>
                      </a:r>
                    </a:p>
                  </a:txBody>
                  <a:tcPr anchor="ctr"/>
                </a:tc>
                <a:tc>
                  <a:txBody>
                    <a:bodyPr/>
                    <a:lstStyle/>
                    <a:p>
                      <a:pPr algn="ctr"/>
                      <a:r>
                        <a:rPr lang="en-US" sz="900" dirty="0">
                          <a:latin typeface="Arial" panose="020B0604020202020204" pitchFamily="34" charset="0"/>
                          <a:cs typeface="Arial" panose="020B0604020202020204" pitchFamily="34" charset="0"/>
                        </a:rPr>
                        <a:t>0.095 (0.4005)</a:t>
                      </a:r>
                    </a:p>
                  </a:txBody>
                  <a:tcPr anchor="ctr"/>
                </a:tc>
                <a:extLst>
                  <a:ext uri="{0D108BD9-81ED-4DB2-BD59-A6C34878D82A}">
                    <a16:rowId xmlns:a16="http://schemas.microsoft.com/office/drawing/2014/main" val="2851915445"/>
                  </a:ext>
                </a:extLst>
              </a:tr>
              <a:tr h="246472">
                <a:tc>
                  <a:txBody>
                    <a:bodyPr/>
                    <a:lstStyle/>
                    <a:p>
                      <a:r>
                        <a:rPr lang="en-US" sz="900" dirty="0">
                          <a:latin typeface="Arial" panose="020B0604020202020204" pitchFamily="34" charset="0"/>
                          <a:cs typeface="Arial" panose="020B0604020202020204" pitchFamily="34" charset="0"/>
                        </a:rPr>
                        <a:t>Diarrhea</a:t>
                      </a:r>
                    </a:p>
                  </a:txBody>
                  <a:tcPr anchor="ctr"/>
                </a:tc>
                <a:tc>
                  <a:txBody>
                    <a:bodyPr/>
                    <a:lstStyle/>
                    <a:p>
                      <a:pPr algn="ctr"/>
                      <a:r>
                        <a:rPr lang="en-US" sz="900" dirty="0">
                          <a:latin typeface="Arial" panose="020B0604020202020204" pitchFamily="34" charset="0"/>
                          <a:cs typeface="Arial" panose="020B0604020202020204" pitchFamily="34" charset="0"/>
                        </a:rPr>
                        <a:t>92 (35)</a:t>
                      </a:r>
                    </a:p>
                  </a:txBody>
                  <a:tcPr anchor="ctr"/>
                </a:tc>
                <a:tc>
                  <a:txBody>
                    <a:bodyPr/>
                    <a:lstStyle/>
                    <a:p>
                      <a:pPr algn="ctr"/>
                      <a:r>
                        <a:rPr lang="en-US" sz="900" dirty="0">
                          <a:latin typeface="Arial" panose="020B0604020202020204" pitchFamily="34" charset="0"/>
                          <a:cs typeface="Arial" panose="020B0604020202020204" pitchFamily="34" charset="0"/>
                        </a:rPr>
                        <a:t>121 </a:t>
                      </a:r>
                      <a:r>
                        <a:rPr lang="en-US" sz="900" b="1" dirty="0">
                          <a:latin typeface="Arial" panose="020B0604020202020204" pitchFamily="34" charset="0"/>
                          <a:cs typeface="Arial" panose="020B0604020202020204" pitchFamily="34" charset="0"/>
                        </a:rPr>
                        <a:t>(46)</a:t>
                      </a:r>
                      <a:endParaRPr lang="en-US" sz="900" dirty="0">
                        <a:latin typeface="Arial" panose="020B0604020202020204" pitchFamily="34" charset="0"/>
                        <a:cs typeface="Arial" panose="020B0604020202020204" pitchFamily="34" charset="0"/>
                      </a:endParaRPr>
                    </a:p>
                  </a:txBody>
                  <a:tcPr anchor="ctr"/>
                </a:tc>
                <a:tc>
                  <a:txBody>
                    <a:bodyPr/>
                    <a:lstStyle/>
                    <a:p>
                      <a:pPr algn="ctr"/>
                      <a:r>
                        <a:rPr lang="en-US" sz="900" b="1" dirty="0">
                          <a:latin typeface="Arial" panose="020B0604020202020204" pitchFamily="34" charset="0"/>
                          <a:cs typeface="Arial" panose="020B0604020202020204" pitchFamily="34" charset="0"/>
                        </a:rPr>
                        <a:t>0.112</a:t>
                      </a:r>
                      <a:r>
                        <a:rPr lang="en-US" sz="900" b="1" baseline="0" dirty="0">
                          <a:latin typeface="Arial" panose="020B0604020202020204" pitchFamily="34" charset="0"/>
                          <a:cs typeface="Arial" panose="020B0604020202020204" pitchFamily="34" charset="0"/>
                        </a:rPr>
                        <a:t> (0.5370)</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0.108 (0.3245)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0.112</a:t>
                      </a:r>
                      <a:r>
                        <a:rPr lang="en-US" sz="900" b="1" baseline="0" dirty="0">
                          <a:latin typeface="Arial" panose="020B0604020202020204" pitchFamily="34" charset="0"/>
                          <a:cs typeface="Arial" panose="020B0604020202020204" pitchFamily="34" charset="0"/>
                        </a:rPr>
                        <a:t> (0.5370)</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0.108 (0.3245)</a:t>
                      </a:r>
                    </a:p>
                  </a:txBody>
                  <a:tcPr anchor="ctr"/>
                </a:tc>
                <a:extLst>
                  <a:ext uri="{0D108BD9-81ED-4DB2-BD59-A6C34878D82A}">
                    <a16:rowId xmlns:a16="http://schemas.microsoft.com/office/drawing/2014/main" val="1064682908"/>
                  </a:ext>
                </a:extLst>
              </a:tr>
              <a:tr h="246472">
                <a:tc>
                  <a:txBody>
                    <a:bodyPr/>
                    <a:lstStyle/>
                    <a:p>
                      <a:r>
                        <a:rPr lang="en-US" sz="900" dirty="0">
                          <a:latin typeface="Arial" panose="020B0604020202020204" pitchFamily="34" charset="0"/>
                          <a:cs typeface="Arial" panose="020B0604020202020204" pitchFamily="34" charset="0"/>
                        </a:rPr>
                        <a:t>Headache</a:t>
                      </a:r>
                    </a:p>
                  </a:txBody>
                  <a:tcPr anchor="ctr"/>
                </a:tc>
                <a:tc>
                  <a:txBody>
                    <a:bodyPr/>
                    <a:lstStyle/>
                    <a:p>
                      <a:pPr algn="ctr"/>
                      <a:r>
                        <a:rPr lang="en-US" sz="900" dirty="0">
                          <a:latin typeface="Arial" panose="020B0604020202020204" pitchFamily="34" charset="0"/>
                          <a:cs typeface="Arial" panose="020B0604020202020204" pitchFamily="34" charset="0"/>
                        </a:rPr>
                        <a:t>92 </a:t>
                      </a:r>
                      <a:r>
                        <a:rPr lang="en-US" sz="900" b="1" dirty="0">
                          <a:latin typeface="Arial" panose="020B0604020202020204" pitchFamily="34" charset="0"/>
                          <a:cs typeface="Arial" panose="020B0604020202020204" pitchFamily="34" charset="0"/>
                        </a:rPr>
                        <a:t>(35)</a:t>
                      </a:r>
                    </a:p>
                  </a:txBody>
                  <a:tcPr anchor="ctr"/>
                </a:tc>
                <a:tc>
                  <a:txBody>
                    <a:bodyPr/>
                    <a:lstStyle/>
                    <a:p>
                      <a:pPr algn="ctr"/>
                      <a:r>
                        <a:rPr lang="en-US" sz="900" dirty="0">
                          <a:latin typeface="Arial" panose="020B0604020202020204" pitchFamily="34" charset="0"/>
                          <a:cs typeface="Arial" panose="020B0604020202020204" pitchFamily="34" charset="0"/>
                        </a:rPr>
                        <a:t>53 (20)</a:t>
                      </a:r>
                    </a:p>
                  </a:txBody>
                  <a:tcPr anchor="ctr"/>
                </a:tc>
                <a:tc>
                  <a:txBody>
                    <a:bodyPr/>
                    <a:lstStyle/>
                    <a:p>
                      <a:pPr algn="ctr"/>
                      <a:r>
                        <a:rPr lang="en-US" sz="900" b="1" dirty="0">
                          <a:latin typeface="Arial" panose="020B0604020202020204" pitchFamily="34" charset="0"/>
                          <a:cs typeface="Arial" panose="020B0604020202020204" pitchFamily="34" charset="0"/>
                        </a:rPr>
                        <a:t>0.084</a:t>
                      </a:r>
                      <a:r>
                        <a:rPr lang="en-US" sz="900" b="1" baseline="30000" dirty="0">
                          <a:latin typeface="Arial" panose="020B0604020202020204" pitchFamily="34" charset="0"/>
                          <a:cs typeface="Arial" panose="020B0604020202020204" pitchFamily="34" charset="0"/>
                        </a:rPr>
                        <a:t> </a:t>
                      </a:r>
                      <a:r>
                        <a:rPr lang="en-US" sz="900" b="1" baseline="0" dirty="0">
                          <a:latin typeface="Arial" panose="020B0604020202020204" pitchFamily="34" charset="0"/>
                          <a:cs typeface="Arial" panose="020B0604020202020204" pitchFamily="34" charset="0"/>
                        </a:rPr>
                        <a:t>(0.2960)</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0.076 (0.4396)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0.084</a:t>
                      </a:r>
                      <a:r>
                        <a:rPr lang="en-US" sz="900" b="1" baseline="0" dirty="0">
                          <a:latin typeface="Arial" panose="020B0604020202020204" pitchFamily="34" charset="0"/>
                          <a:cs typeface="Arial" panose="020B0604020202020204" pitchFamily="34" charset="0"/>
                        </a:rPr>
                        <a:t> (0.2960)</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0.076 (0.4396)</a:t>
                      </a:r>
                    </a:p>
                  </a:txBody>
                  <a:tcPr anchor="ctr"/>
                </a:tc>
                <a:extLst>
                  <a:ext uri="{0D108BD9-81ED-4DB2-BD59-A6C34878D82A}">
                    <a16:rowId xmlns:a16="http://schemas.microsoft.com/office/drawing/2014/main" val="1665205061"/>
                  </a:ext>
                </a:extLst>
              </a:tr>
              <a:tr h="246472">
                <a:tc>
                  <a:txBody>
                    <a:bodyPr/>
                    <a:lstStyle/>
                    <a:p>
                      <a:r>
                        <a:rPr lang="en-US" sz="900" dirty="0">
                          <a:latin typeface="Arial" panose="020B0604020202020204" pitchFamily="34" charset="0"/>
                          <a:cs typeface="Arial" panose="020B0604020202020204" pitchFamily="34" charset="0"/>
                        </a:rPr>
                        <a:t>Musculoskeletal events</a:t>
                      </a:r>
                    </a:p>
                  </a:txBody>
                  <a:tcPr anchor="ctr"/>
                </a:tc>
                <a:tc>
                  <a:txBody>
                    <a:bodyPr/>
                    <a:lstStyle/>
                    <a:p>
                      <a:pPr algn="ctr"/>
                      <a:r>
                        <a:rPr lang="en-US" sz="900" dirty="0">
                          <a:latin typeface="Arial" panose="020B0604020202020204" pitchFamily="34" charset="0"/>
                          <a:cs typeface="Arial" panose="020B0604020202020204" pitchFamily="34" charset="0"/>
                        </a:rPr>
                        <a:t>79 (30)</a:t>
                      </a:r>
                    </a:p>
                  </a:txBody>
                  <a:tcPr anchor="ctr"/>
                </a:tc>
                <a:tc>
                  <a:txBody>
                    <a:bodyPr/>
                    <a:lstStyle/>
                    <a:p>
                      <a:pPr algn="ctr"/>
                      <a:r>
                        <a:rPr lang="en-US" sz="900" dirty="0">
                          <a:latin typeface="Arial" panose="020B0604020202020204" pitchFamily="34" charset="0"/>
                          <a:cs typeface="Arial" panose="020B0604020202020204" pitchFamily="34" charset="0"/>
                        </a:rPr>
                        <a:t>98 (37)</a:t>
                      </a:r>
                    </a:p>
                  </a:txBody>
                  <a:tcPr anchor="ctr"/>
                </a:tc>
                <a:tc>
                  <a:txBody>
                    <a:bodyPr/>
                    <a:lstStyle/>
                    <a:p>
                      <a:pPr algn="ctr"/>
                      <a:r>
                        <a:rPr lang="en-US" sz="900" dirty="0">
                          <a:latin typeface="Arial" panose="020B0604020202020204" pitchFamily="34" charset="0"/>
                          <a:cs typeface="Arial" panose="020B0604020202020204" pitchFamily="34" charset="0"/>
                        </a:rPr>
                        <a:t>0.142 (0.3727)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0.346</a:t>
                      </a:r>
                      <a:r>
                        <a:rPr lang="en-US" sz="900" b="1" baseline="0" dirty="0">
                          <a:latin typeface="Arial" panose="020B0604020202020204" pitchFamily="34" charset="0"/>
                          <a:cs typeface="Arial" panose="020B0604020202020204" pitchFamily="34" charset="0"/>
                        </a:rPr>
                        <a:t> (1.1026)</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a:latin typeface="Arial" panose="020B0604020202020204" pitchFamily="34" charset="0"/>
                          <a:cs typeface="Arial" panose="020B0604020202020204" pitchFamily="34" charset="0"/>
                        </a:rPr>
                        <a:t>0.142 (0.3727)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0.346</a:t>
                      </a:r>
                      <a:r>
                        <a:rPr lang="en-US" sz="900" b="1" baseline="0" dirty="0">
                          <a:latin typeface="Arial" panose="020B0604020202020204" pitchFamily="34" charset="0"/>
                          <a:cs typeface="Arial" panose="020B0604020202020204" pitchFamily="34" charset="0"/>
                        </a:rPr>
                        <a:t> (1.1026)</a:t>
                      </a:r>
                      <a:endParaRPr lang="en-US" sz="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94273045"/>
                  </a:ext>
                </a:extLst>
              </a:tr>
            </a:tbl>
          </a:graphicData>
        </a:graphic>
      </p:graphicFrame>
    </p:spTree>
    <p:extLst>
      <p:ext uri="{BB962C8B-B14F-4D97-AF65-F5344CB8AC3E}">
        <p14:creationId xmlns:p14="http://schemas.microsoft.com/office/powerpoint/2010/main" val="4020000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62E2-4930-54F9-5ABF-1BFFB409B144}"/>
              </a:ext>
            </a:extLst>
          </p:cNvPr>
          <p:cNvSpPr>
            <a:spLocks noGrp="1"/>
          </p:cNvSpPr>
          <p:nvPr>
            <p:ph type="title"/>
          </p:nvPr>
        </p:nvSpPr>
        <p:spPr>
          <a:xfrm>
            <a:off x="628650" y="67668"/>
            <a:ext cx="7886700" cy="994172"/>
          </a:xfrm>
        </p:spPr>
        <p:txBody>
          <a:bodyPr>
            <a:noAutofit/>
          </a:bodyPr>
          <a:lstStyle/>
          <a:p>
            <a:r>
              <a:rPr lang="en-US" sz="2800" dirty="0"/>
              <a:t>ALPINE: Improved ORR and PFS</a:t>
            </a:r>
            <a:br>
              <a:rPr lang="en-US" sz="2800" dirty="0"/>
            </a:br>
            <a:r>
              <a:rPr lang="en-US" sz="2800" dirty="0"/>
              <a:t>With Zanubrutinib vs Ibrutinib in R/R CLL/SLL</a:t>
            </a:r>
            <a:r>
              <a:rPr lang="en-US" sz="2800" baseline="30000" dirty="0"/>
              <a:t>1</a:t>
            </a:r>
            <a:endParaRPr lang="en-US" sz="2800" dirty="0"/>
          </a:p>
        </p:txBody>
      </p:sp>
      <p:sp>
        <p:nvSpPr>
          <p:cNvPr id="4" name="Text Placeholder 3">
            <a:extLst>
              <a:ext uri="{FF2B5EF4-FFF2-40B4-BE49-F238E27FC236}">
                <a16:creationId xmlns:a16="http://schemas.microsoft.com/office/drawing/2014/main" id="{A389E2DD-41E8-47F0-10B2-49E55086AB37}"/>
              </a:ext>
            </a:extLst>
          </p:cNvPr>
          <p:cNvSpPr>
            <a:spLocks noGrp="1"/>
          </p:cNvSpPr>
          <p:nvPr>
            <p:ph type="body" sz="quarter" idx="12"/>
          </p:nvPr>
        </p:nvSpPr>
        <p:spPr/>
        <p:txBody>
          <a:bodyPr/>
          <a:lstStyle/>
          <a:p>
            <a:r>
              <a:rPr lang="en-US" sz="700" dirty="0">
                <a:effectLst/>
                <a:ea typeface="Arial" panose="020B0604020202020204" pitchFamily="34" charset="0"/>
              </a:rPr>
              <a:t>CLL, chronic lymphocytic leukemia; ORR, overall response rate; PFS, progression-free survival; R/R, relapsed/refractory; SLL, small lymphocytic lymphoma.</a:t>
            </a:r>
            <a:br>
              <a:rPr lang="en-US" sz="700" dirty="0">
                <a:ea typeface="Arial" panose="020B0604020202020204" pitchFamily="34" charset="0"/>
              </a:rPr>
            </a:br>
            <a:r>
              <a:rPr lang="en-US" dirty="0"/>
              <a:t>1. Brown J et al. ASH 2022. Abstract LBA-6.</a:t>
            </a:r>
          </a:p>
        </p:txBody>
      </p:sp>
      <p:pic>
        <p:nvPicPr>
          <p:cNvPr id="5" name="Picture 2">
            <a:extLst>
              <a:ext uri="{FF2B5EF4-FFF2-40B4-BE49-F238E27FC236}">
                <a16:creationId xmlns:a16="http://schemas.microsoft.com/office/drawing/2014/main" id="{03247560-FF74-2E02-3DDE-E7AE39FD9E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32240" y="1320565"/>
            <a:ext cx="7279520" cy="333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4131BB-0B1F-FA7F-B7B4-17C1BD10AE4E}"/>
              </a:ext>
            </a:extLst>
          </p:cNvPr>
          <p:cNvSpPr txBox="1"/>
          <p:nvPr/>
        </p:nvSpPr>
        <p:spPr>
          <a:xfrm>
            <a:off x="1325880" y="1061840"/>
            <a:ext cx="6492240" cy="461665"/>
          </a:xfrm>
          <a:prstGeom prst="rect">
            <a:avLst/>
          </a:prstGeom>
          <a:noFill/>
        </p:spPr>
        <p:txBody>
          <a:bodyPr wrap="square" rtlCol="0">
            <a:spAutoFit/>
          </a:bodyPr>
          <a:lstStyle/>
          <a:p>
            <a:pPr algn="ctr"/>
            <a:r>
              <a:rPr lang="en-US" sz="1200" b="1" dirty="0"/>
              <a:t>After a median follow-up of 29.6 months, improved PFS with</a:t>
            </a:r>
            <a:br>
              <a:rPr lang="en-US" sz="1200" b="1" dirty="0"/>
            </a:br>
            <a:r>
              <a:rPr lang="en-US" sz="1200" b="1" dirty="0" err="1"/>
              <a:t>zanubrutinib</a:t>
            </a:r>
            <a:r>
              <a:rPr lang="en-US" sz="1200" b="1" dirty="0"/>
              <a:t> intent-to-treat population</a:t>
            </a:r>
          </a:p>
        </p:txBody>
      </p:sp>
    </p:spTree>
    <p:extLst>
      <p:ext uri="{BB962C8B-B14F-4D97-AF65-F5344CB8AC3E}">
        <p14:creationId xmlns:p14="http://schemas.microsoft.com/office/powerpoint/2010/main" val="315104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2F14-8252-8A43-802E-8AB0993DF682}"/>
              </a:ext>
            </a:extLst>
          </p:cNvPr>
          <p:cNvSpPr>
            <a:spLocks noGrp="1"/>
          </p:cNvSpPr>
          <p:nvPr>
            <p:ph type="title"/>
          </p:nvPr>
        </p:nvSpPr>
        <p:spPr>
          <a:xfrm>
            <a:off x="628650" y="60799"/>
            <a:ext cx="7886700" cy="994172"/>
          </a:xfrm>
        </p:spPr>
        <p:txBody>
          <a:bodyPr>
            <a:normAutofit/>
          </a:bodyPr>
          <a:lstStyle/>
          <a:p>
            <a:r>
              <a:rPr lang="en-US" sz="2400" dirty="0"/>
              <a:t>ALPINE: Safety Analysis Showed Lower Rates of AF/Flutter With Zanubrutinib</a:t>
            </a:r>
            <a:r>
              <a:rPr lang="en-US" sz="2400" baseline="30000" dirty="0"/>
              <a:t>1</a:t>
            </a:r>
            <a:endParaRPr lang="en-US" sz="2400" dirty="0"/>
          </a:p>
        </p:txBody>
      </p:sp>
      <p:sp>
        <p:nvSpPr>
          <p:cNvPr id="4" name="Text Placeholder 3">
            <a:extLst>
              <a:ext uri="{FF2B5EF4-FFF2-40B4-BE49-F238E27FC236}">
                <a16:creationId xmlns:a16="http://schemas.microsoft.com/office/drawing/2014/main" id="{89094996-2CA1-E779-1C0E-1272E2EAFFD8}"/>
              </a:ext>
            </a:extLst>
          </p:cNvPr>
          <p:cNvSpPr>
            <a:spLocks noGrp="1"/>
          </p:cNvSpPr>
          <p:nvPr>
            <p:ph type="body" sz="quarter" idx="12"/>
          </p:nvPr>
        </p:nvSpPr>
        <p:spPr/>
        <p:txBody>
          <a:bodyPr/>
          <a:lstStyle/>
          <a:p>
            <a:r>
              <a:rPr lang="en-US" sz="700" dirty="0"/>
              <a:t>AF, atrial fibrillation</a:t>
            </a:r>
            <a:br>
              <a:rPr lang="en-US" sz="700" dirty="0"/>
            </a:br>
            <a:r>
              <a:rPr lang="en-US" sz="700" dirty="0"/>
              <a:t>1. Hillmen P et al. EHA 2021. Abstract LB1900.</a:t>
            </a:r>
          </a:p>
        </p:txBody>
      </p:sp>
      <p:graphicFrame>
        <p:nvGraphicFramePr>
          <p:cNvPr id="5" name="Google Shape;3381;p72">
            <a:extLst>
              <a:ext uri="{FF2B5EF4-FFF2-40B4-BE49-F238E27FC236}">
                <a16:creationId xmlns:a16="http://schemas.microsoft.com/office/drawing/2014/main" id="{88020F90-DD0D-53A0-B43B-C86B1E90AF7E}"/>
              </a:ext>
            </a:extLst>
          </p:cNvPr>
          <p:cNvGraphicFramePr/>
          <p:nvPr>
            <p:extLst>
              <p:ext uri="{D42A27DB-BD31-4B8C-83A1-F6EECF244321}">
                <p14:modId xmlns:p14="http://schemas.microsoft.com/office/powerpoint/2010/main" val="1557060064"/>
              </p:ext>
            </p:extLst>
          </p:nvPr>
        </p:nvGraphicFramePr>
        <p:xfrm>
          <a:off x="766536" y="4137504"/>
          <a:ext cx="7509377" cy="463800"/>
        </p:xfrm>
        <a:graphic>
          <a:graphicData uri="http://schemas.openxmlformats.org/drawingml/2006/table">
            <a:tbl>
              <a:tblPr firstRow="1" bandRow="1">
                <a:noFill/>
              </a:tblPr>
              <a:tblGrid>
                <a:gridCol w="770877">
                  <a:extLst>
                    <a:ext uri="{9D8B030D-6E8A-4147-A177-3AD203B41FA5}">
                      <a16:colId xmlns:a16="http://schemas.microsoft.com/office/drawing/2014/main" val="20000"/>
                    </a:ext>
                  </a:extLst>
                </a:gridCol>
                <a:gridCol w="673850">
                  <a:extLst>
                    <a:ext uri="{9D8B030D-6E8A-4147-A177-3AD203B41FA5}">
                      <a16:colId xmlns:a16="http://schemas.microsoft.com/office/drawing/2014/main" val="20001"/>
                    </a:ext>
                  </a:extLst>
                </a:gridCol>
                <a:gridCol w="673850">
                  <a:extLst>
                    <a:ext uri="{9D8B030D-6E8A-4147-A177-3AD203B41FA5}">
                      <a16:colId xmlns:a16="http://schemas.microsoft.com/office/drawing/2014/main" val="20002"/>
                    </a:ext>
                  </a:extLst>
                </a:gridCol>
                <a:gridCol w="673850">
                  <a:extLst>
                    <a:ext uri="{9D8B030D-6E8A-4147-A177-3AD203B41FA5}">
                      <a16:colId xmlns:a16="http://schemas.microsoft.com/office/drawing/2014/main" val="20003"/>
                    </a:ext>
                  </a:extLst>
                </a:gridCol>
                <a:gridCol w="673850">
                  <a:extLst>
                    <a:ext uri="{9D8B030D-6E8A-4147-A177-3AD203B41FA5}">
                      <a16:colId xmlns:a16="http://schemas.microsoft.com/office/drawing/2014/main" val="20004"/>
                    </a:ext>
                  </a:extLst>
                </a:gridCol>
                <a:gridCol w="673850">
                  <a:extLst>
                    <a:ext uri="{9D8B030D-6E8A-4147-A177-3AD203B41FA5}">
                      <a16:colId xmlns:a16="http://schemas.microsoft.com/office/drawing/2014/main" val="20005"/>
                    </a:ext>
                  </a:extLst>
                </a:gridCol>
                <a:gridCol w="673850">
                  <a:extLst>
                    <a:ext uri="{9D8B030D-6E8A-4147-A177-3AD203B41FA5}">
                      <a16:colId xmlns:a16="http://schemas.microsoft.com/office/drawing/2014/main" val="20006"/>
                    </a:ext>
                  </a:extLst>
                </a:gridCol>
                <a:gridCol w="673850">
                  <a:extLst>
                    <a:ext uri="{9D8B030D-6E8A-4147-A177-3AD203B41FA5}">
                      <a16:colId xmlns:a16="http://schemas.microsoft.com/office/drawing/2014/main" val="20007"/>
                    </a:ext>
                  </a:extLst>
                </a:gridCol>
                <a:gridCol w="673850">
                  <a:extLst>
                    <a:ext uri="{9D8B030D-6E8A-4147-A177-3AD203B41FA5}">
                      <a16:colId xmlns:a16="http://schemas.microsoft.com/office/drawing/2014/main" val="20008"/>
                    </a:ext>
                  </a:extLst>
                </a:gridCol>
                <a:gridCol w="673850">
                  <a:extLst>
                    <a:ext uri="{9D8B030D-6E8A-4147-A177-3AD203B41FA5}">
                      <a16:colId xmlns:a16="http://schemas.microsoft.com/office/drawing/2014/main" val="20009"/>
                    </a:ext>
                  </a:extLst>
                </a:gridCol>
                <a:gridCol w="673850">
                  <a:extLst>
                    <a:ext uri="{9D8B030D-6E8A-4147-A177-3AD203B41FA5}">
                      <a16:colId xmlns:a16="http://schemas.microsoft.com/office/drawing/2014/main" val="20010"/>
                    </a:ext>
                  </a:extLst>
                </a:gridCol>
              </a:tblGrid>
              <a:tr h="154600">
                <a:tc gridSpan="11">
                  <a:txBody>
                    <a:bodyPr/>
                    <a:lstStyle/>
                    <a:p>
                      <a:pPr marL="0" marR="0" lvl="0" indent="0" algn="l" rtl="0">
                        <a:lnSpc>
                          <a:spcPct val="100000"/>
                        </a:lnSpc>
                        <a:spcBef>
                          <a:spcPts val="0"/>
                        </a:spcBef>
                        <a:spcAft>
                          <a:spcPts val="0"/>
                        </a:spcAft>
                        <a:buNone/>
                      </a:pPr>
                      <a:r>
                        <a:rPr lang="en-US" sz="900" b="1" u="none" strike="noStrike" cap="none" dirty="0">
                          <a:latin typeface="Arial" panose="020B0604020202020204" pitchFamily="34" charset="0"/>
                          <a:cs typeface="Arial" panose="020B0604020202020204" pitchFamily="34" charset="0"/>
                        </a:rPr>
                        <a:t>No. at Risk</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4600">
                <a:tc>
                  <a:txBody>
                    <a:bodyPr/>
                    <a:lstStyle/>
                    <a:p>
                      <a:pPr marL="0" marR="0" lvl="0" indent="0" algn="l"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Zanubrutinib</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204</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197</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194</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190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187</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114</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40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9</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4600">
                <a:tc>
                  <a:txBody>
                    <a:bodyPr/>
                    <a:lstStyle/>
                    <a:p>
                      <a:pPr marL="0" marR="0" lvl="0" indent="0" algn="l"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Ibrutinib</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207</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190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179</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168</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160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91</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26</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900" u="none" strike="noStrike" cap="none" dirty="0">
                          <a:latin typeface="Arial" panose="020B0604020202020204" pitchFamily="34" charset="0"/>
                          <a:cs typeface="Arial" panose="020B0604020202020204" pitchFamily="34" charset="0"/>
                        </a:rPr>
                        <a:t>0</a:t>
                      </a:r>
                      <a:endParaRPr sz="1100" dirty="0">
                        <a:latin typeface="Arial" panose="020B0604020202020204" pitchFamily="34" charset="0"/>
                        <a:cs typeface="Arial" panose="020B060402020202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6" name="Google Shape;3382;p72">
            <a:extLst>
              <a:ext uri="{FF2B5EF4-FFF2-40B4-BE49-F238E27FC236}">
                <a16:creationId xmlns:a16="http://schemas.microsoft.com/office/drawing/2014/main" id="{4EDE6EF9-B02A-CB96-B2C4-57E6D28ED097}"/>
              </a:ext>
            </a:extLst>
          </p:cNvPr>
          <p:cNvGrpSpPr/>
          <p:nvPr/>
        </p:nvGrpSpPr>
        <p:grpSpPr>
          <a:xfrm>
            <a:off x="1173780" y="973441"/>
            <a:ext cx="6811828" cy="3269227"/>
            <a:chOff x="1469811" y="1009301"/>
            <a:chExt cx="6811828" cy="3269227"/>
          </a:xfrm>
        </p:grpSpPr>
        <p:sp>
          <p:nvSpPr>
            <p:cNvPr id="7" name="Google Shape;3383;p72">
              <a:extLst>
                <a:ext uri="{FF2B5EF4-FFF2-40B4-BE49-F238E27FC236}">
                  <a16:creationId xmlns:a16="http://schemas.microsoft.com/office/drawing/2014/main" id="{B6876CCD-756F-9AB2-9C2D-B0B405D49B94}"/>
                </a:ext>
              </a:extLst>
            </p:cNvPr>
            <p:cNvSpPr txBox="1"/>
            <p:nvPr/>
          </p:nvSpPr>
          <p:spPr>
            <a:xfrm rot="16200000">
              <a:off x="174427" y="2433649"/>
              <a:ext cx="2760046" cy="1692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Cumulative Event Rate,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3384;p72">
              <a:extLst>
                <a:ext uri="{FF2B5EF4-FFF2-40B4-BE49-F238E27FC236}">
                  <a16:creationId xmlns:a16="http://schemas.microsoft.com/office/drawing/2014/main" id="{9B9931FD-2573-F2F8-6916-2C8C70CF5A63}"/>
                </a:ext>
              </a:extLst>
            </p:cNvPr>
            <p:cNvSpPr txBox="1"/>
            <p:nvPr/>
          </p:nvSpPr>
          <p:spPr>
            <a:xfrm>
              <a:off x="3921622" y="4109251"/>
              <a:ext cx="2760046" cy="1692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Time From First Dose, mo</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9" name="Google Shape;3385;p72">
              <a:extLst>
                <a:ext uri="{FF2B5EF4-FFF2-40B4-BE49-F238E27FC236}">
                  <a16:creationId xmlns:a16="http://schemas.microsoft.com/office/drawing/2014/main" id="{FDE86F44-17D7-FDD3-A865-29200D5F6687}"/>
                </a:ext>
              </a:extLst>
            </p:cNvPr>
            <p:cNvGraphicFramePr/>
            <p:nvPr/>
          </p:nvGraphicFramePr>
          <p:xfrm>
            <a:off x="1659278" y="1009301"/>
            <a:ext cx="6622361" cy="3180763"/>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Google Shape;3386;p72">
            <a:extLst>
              <a:ext uri="{FF2B5EF4-FFF2-40B4-BE49-F238E27FC236}">
                <a16:creationId xmlns:a16="http://schemas.microsoft.com/office/drawing/2014/main" id="{0EEA2212-A4DB-392A-92E7-60C1905F8253}"/>
              </a:ext>
            </a:extLst>
          </p:cNvPr>
          <p:cNvSpPr txBox="1"/>
          <p:nvPr/>
        </p:nvSpPr>
        <p:spPr>
          <a:xfrm>
            <a:off x="3088082" y="1110737"/>
            <a:ext cx="3273042"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AF/Flutter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oogle Shape;3387;p72">
            <a:extLst>
              <a:ext uri="{FF2B5EF4-FFF2-40B4-BE49-F238E27FC236}">
                <a16:creationId xmlns:a16="http://schemas.microsoft.com/office/drawing/2014/main" id="{C0F9A7EA-5BFB-6B60-C69A-55E33E50AB9D}"/>
              </a:ext>
            </a:extLst>
          </p:cNvPr>
          <p:cNvGrpSpPr/>
          <p:nvPr/>
        </p:nvGrpSpPr>
        <p:grpSpPr>
          <a:xfrm>
            <a:off x="1758722" y="3091097"/>
            <a:ext cx="5856090" cy="799301"/>
            <a:chOff x="2054752" y="3126957"/>
            <a:chExt cx="5856090" cy="799301"/>
          </a:xfrm>
        </p:grpSpPr>
        <p:grpSp>
          <p:nvGrpSpPr>
            <p:cNvPr id="12" name="Google Shape;3388;p72">
              <a:extLst>
                <a:ext uri="{FF2B5EF4-FFF2-40B4-BE49-F238E27FC236}">
                  <a16:creationId xmlns:a16="http://schemas.microsoft.com/office/drawing/2014/main" id="{87FE3A0F-28FF-6676-E40B-FB1905F0429B}"/>
                </a:ext>
              </a:extLst>
            </p:cNvPr>
            <p:cNvGrpSpPr/>
            <p:nvPr/>
          </p:nvGrpSpPr>
          <p:grpSpPr>
            <a:xfrm>
              <a:off x="2054752" y="3126957"/>
              <a:ext cx="5856090" cy="799301"/>
              <a:chOff x="2054752" y="3126957"/>
              <a:chExt cx="5856090" cy="799301"/>
            </a:xfrm>
          </p:grpSpPr>
          <p:sp>
            <p:nvSpPr>
              <p:cNvPr id="14" name="Google Shape;3389;p72">
                <a:extLst>
                  <a:ext uri="{FF2B5EF4-FFF2-40B4-BE49-F238E27FC236}">
                    <a16:creationId xmlns:a16="http://schemas.microsoft.com/office/drawing/2014/main" id="{5C48888A-970F-7E92-B172-D24E30236100}"/>
                  </a:ext>
                </a:extLst>
              </p:cNvPr>
              <p:cNvSpPr/>
              <p:nvPr/>
            </p:nvSpPr>
            <p:spPr>
              <a:xfrm>
                <a:off x="2054752" y="3226879"/>
                <a:ext cx="5811206" cy="603716"/>
              </a:xfrm>
              <a:custGeom>
                <a:avLst/>
                <a:gdLst/>
                <a:ahLst/>
                <a:cxnLst/>
                <a:rect l="l" t="t" r="r" b="b"/>
                <a:pathLst>
                  <a:path w="5811206" h="603716" extrusionOk="0">
                    <a:moveTo>
                      <a:pt x="5811206" y="0"/>
                    </a:moveTo>
                    <a:lnTo>
                      <a:pt x="3110372" y="0"/>
                    </a:lnTo>
                    <a:lnTo>
                      <a:pt x="3110372" y="42366"/>
                    </a:lnTo>
                    <a:lnTo>
                      <a:pt x="2972683" y="42366"/>
                    </a:lnTo>
                    <a:lnTo>
                      <a:pt x="2972683" y="77671"/>
                    </a:lnTo>
                    <a:lnTo>
                      <a:pt x="2489004" y="77671"/>
                    </a:lnTo>
                    <a:lnTo>
                      <a:pt x="2489004" y="102384"/>
                    </a:lnTo>
                    <a:lnTo>
                      <a:pt x="2436046" y="102384"/>
                    </a:lnTo>
                    <a:lnTo>
                      <a:pt x="2436046" y="130628"/>
                    </a:lnTo>
                    <a:lnTo>
                      <a:pt x="2354845" y="130628"/>
                    </a:lnTo>
                    <a:lnTo>
                      <a:pt x="2354845" y="165933"/>
                    </a:lnTo>
                    <a:lnTo>
                      <a:pt x="1952368" y="165933"/>
                    </a:lnTo>
                    <a:lnTo>
                      <a:pt x="1952368" y="187116"/>
                    </a:lnTo>
                    <a:lnTo>
                      <a:pt x="1885288" y="187116"/>
                    </a:lnTo>
                    <a:lnTo>
                      <a:pt x="1885288" y="222421"/>
                    </a:lnTo>
                    <a:lnTo>
                      <a:pt x="1814678" y="222421"/>
                    </a:lnTo>
                    <a:lnTo>
                      <a:pt x="1814678" y="250665"/>
                    </a:lnTo>
                    <a:lnTo>
                      <a:pt x="1789965" y="250665"/>
                    </a:lnTo>
                    <a:lnTo>
                      <a:pt x="1789965" y="307153"/>
                    </a:lnTo>
                    <a:lnTo>
                      <a:pt x="1242737" y="307153"/>
                    </a:lnTo>
                    <a:lnTo>
                      <a:pt x="1242737" y="307153"/>
                    </a:lnTo>
                    <a:lnTo>
                      <a:pt x="1242737" y="331867"/>
                    </a:lnTo>
                    <a:lnTo>
                      <a:pt x="1161535" y="331867"/>
                    </a:lnTo>
                    <a:lnTo>
                      <a:pt x="1161535" y="367172"/>
                    </a:lnTo>
                    <a:lnTo>
                      <a:pt x="822607" y="367172"/>
                    </a:lnTo>
                    <a:lnTo>
                      <a:pt x="822607" y="395416"/>
                    </a:lnTo>
                    <a:lnTo>
                      <a:pt x="660204" y="395416"/>
                    </a:lnTo>
                    <a:lnTo>
                      <a:pt x="660204" y="413068"/>
                    </a:lnTo>
                    <a:lnTo>
                      <a:pt x="550758" y="413068"/>
                    </a:lnTo>
                    <a:lnTo>
                      <a:pt x="550758" y="437782"/>
                    </a:lnTo>
                    <a:lnTo>
                      <a:pt x="462496" y="437782"/>
                    </a:lnTo>
                    <a:lnTo>
                      <a:pt x="462496" y="469557"/>
                    </a:lnTo>
                    <a:lnTo>
                      <a:pt x="437782" y="469557"/>
                    </a:lnTo>
                    <a:lnTo>
                      <a:pt x="437782" y="501331"/>
                    </a:lnTo>
                    <a:lnTo>
                      <a:pt x="427191" y="501331"/>
                    </a:lnTo>
                    <a:lnTo>
                      <a:pt x="427191" y="526045"/>
                    </a:lnTo>
                    <a:lnTo>
                      <a:pt x="250666" y="526045"/>
                    </a:lnTo>
                    <a:lnTo>
                      <a:pt x="233013" y="543698"/>
                    </a:lnTo>
                    <a:lnTo>
                      <a:pt x="204769" y="543698"/>
                    </a:lnTo>
                    <a:lnTo>
                      <a:pt x="204769" y="582533"/>
                    </a:lnTo>
                    <a:lnTo>
                      <a:pt x="190647" y="582533"/>
                    </a:lnTo>
                    <a:lnTo>
                      <a:pt x="190647" y="603716"/>
                    </a:lnTo>
                    <a:lnTo>
                      <a:pt x="38836" y="603716"/>
                    </a:lnTo>
                    <a:lnTo>
                      <a:pt x="0" y="603716"/>
                    </a:lnTo>
                  </a:path>
                </a:pathLst>
              </a:custGeom>
              <a:no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7F7F7F"/>
                  </a:solidFill>
                  <a:effectLst/>
                  <a:uLnTx/>
                  <a:uFillTx/>
                  <a:latin typeface="Arial"/>
                  <a:ea typeface="Arial"/>
                  <a:cs typeface="Arial"/>
                  <a:sym typeface="Arial"/>
                </a:endParaRPr>
              </a:p>
            </p:txBody>
          </p:sp>
          <p:grpSp>
            <p:nvGrpSpPr>
              <p:cNvPr id="15" name="Google Shape;3390;p72">
                <a:extLst>
                  <a:ext uri="{FF2B5EF4-FFF2-40B4-BE49-F238E27FC236}">
                    <a16:creationId xmlns:a16="http://schemas.microsoft.com/office/drawing/2014/main" id="{43E4BEEA-9B4C-91EA-D136-D9BD33D806B2}"/>
                  </a:ext>
                </a:extLst>
              </p:cNvPr>
              <p:cNvGrpSpPr/>
              <p:nvPr/>
            </p:nvGrpSpPr>
            <p:grpSpPr>
              <a:xfrm>
                <a:off x="2117141" y="3126957"/>
                <a:ext cx="5793701" cy="799301"/>
                <a:chOff x="2117141" y="3126957"/>
                <a:chExt cx="5793701" cy="799301"/>
              </a:xfrm>
            </p:grpSpPr>
            <p:sp>
              <p:nvSpPr>
                <p:cNvPr id="16" name="Google Shape;3391;p72">
                  <a:extLst>
                    <a:ext uri="{FF2B5EF4-FFF2-40B4-BE49-F238E27FC236}">
                      <a16:creationId xmlns:a16="http://schemas.microsoft.com/office/drawing/2014/main" id="{44569A46-A1AD-0098-140D-999B7F8F08DC}"/>
                    </a:ext>
                  </a:extLst>
                </p:cNvPr>
                <p:cNvSpPr/>
                <p:nvPr/>
              </p:nvSpPr>
              <p:spPr>
                <a:xfrm>
                  <a:off x="7821074" y="3126957"/>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3392;p72">
                  <a:extLst>
                    <a:ext uri="{FF2B5EF4-FFF2-40B4-BE49-F238E27FC236}">
                      <a16:creationId xmlns:a16="http://schemas.microsoft.com/office/drawing/2014/main" id="{B5F321CF-FD56-4B9F-E529-31CFC6D6B0FE}"/>
                    </a:ext>
                  </a:extLst>
                </p:cNvPr>
                <p:cNvSpPr/>
                <p:nvPr/>
              </p:nvSpPr>
              <p:spPr>
                <a:xfrm>
                  <a:off x="7791613" y="3126957"/>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3393;p72">
                  <a:extLst>
                    <a:ext uri="{FF2B5EF4-FFF2-40B4-BE49-F238E27FC236}">
                      <a16:creationId xmlns:a16="http://schemas.microsoft.com/office/drawing/2014/main" id="{FFEC971C-4FE6-07CF-EAB8-DD0E599B2134}"/>
                    </a:ext>
                  </a:extLst>
                </p:cNvPr>
                <p:cNvSpPr/>
                <p:nvPr/>
              </p:nvSpPr>
              <p:spPr>
                <a:xfrm>
                  <a:off x="7713446" y="3126957"/>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3394;p72">
                  <a:extLst>
                    <a:ext uri="{FF2B5EF4-FFF2-40B4-BE49-F238E27FC236}">
                      <a16:creationId xmlns:a16="http://schemas.microsoft.com/office/drawing/2014/main" id="{3A4B68FB-6004-D058-C8AF-845CA40E170B}"/>
                    </a:ext>
                  </a:extLst>
                </p:cNvPr>
                <p:cNvSpPr/>
                <p:nvPr/>
              </p:nvSpPr>
              <p:spPr>
                <a:xfrm>
                  <a:off x="6717428" y="313843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3395;p72">
                  <a:extLst>
                    <a:ext uri="{FF2B5EF4-FFF2-40B4-BE49-F238E27FC236}">
                      <a16:creationId xmlns:a16="http://schemas.microsoft.com/office/drawing/2014/main" id="{7F1CF593-5833-9EEE-9599-FBFA4F41D257}"/>
                    </a:ext>
                  </a:extLst>
                </p:cNvPr>
                <p:cNvSpPr/>
                <p:nvPr/>
              </p:nvSpPr>
              <p:spPr>
                <a:xfrm>
                  <a:off x="6667744" y="313843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396;p72">
                  <a:extLst>
                    <a:ext uri="{FF2B5EF4-FFF2-40B4-BE49-F238E27FC236}">
                      <a16:creationId xmlns:a16="http://schemas.microsoft.com/office/drawing/2014/main" id="{4D59E639-68F7-5855-62FA-4743BBA6A69D}"/>
                    </a:ext>
                  </a:extLst>
                </p:cNvPr>
                <p:cNvSpPr/>
                <p:nvPr/>
              </p:nvSpPr>
              <p:spPr>
                <a:xfrm>
                  <a:off x="642992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397;p72">
                  <a:extLst>
                    <a:ext uri="{FF2B5EF4-FFF2-40B4-BE49-F238E27FC236}">
                      <a16:creationId xmlns:a16="http://schemas.microsoft.com/office/drawing/2014/main" id="{1F52274D-A711-B699-1A3E-A1753B6337C0}"/>
                    </a:ext>
                  </a:extLst>
                </p:cNvPr>
                <p:cNvSpPr/>
                <p:nvPr/>
              </p:nvSpPr>
              <p:spPr>
                <a:xfrm>
                  <a:off x="640748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398;p72">
                  <a:extLst>
                    <a:ext uri="{FF2B5EF4-FFF2-40B4-BE49-F238E27FC236}">
                      <a16:creationId xmlns:a16="http://schemas.microsoft.com/office/drawing/2014/main" id="{4B50C7E2-21D3-3075-AF4C-3520A5DEE562}"/>
                    </a:ext>
                  </a:extLst>
                </p:cNvPr>
                <p:cNvSpPr/>
                <p:nvPr/>
              </p:nvSpPr>
              <p:spPr>
                <a:xfrm>
                  <a:off x="635931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399;p72">
                  <a:extLst>
                    <a:ext uri="{FF2B5EF4-FFF2-40B4-BE49-F238E27FC236}">
                      <a16:creationId xmlns:a16="http://schemas.microsoft.com/office/drawing/2014/main" id="{790E8E5E-62B7-04BC-CDD7-8414F37428E2}"/>
                    </a:ext>
                  </a:extLst>
                </p:cNvPr>
                <p:cNvSpPr/>
                <p:nvPr/>
              </p:nvSpPr>
              <p:spPr>
                <a:xfrm>
                  <a:off x="635137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3400;p72">
                  <a:extLst>
                    <a:ext uri="{FF2B5EF4-FFF2-40B4-BE49-F238E27FC236}">
                      <a16:creationId xmlns:a16="http://schemas.microsoft.com/office/drawing/2014/main" id="{F7B2BC88-ED6B-23B0-03F9-B4EC359F3FEB}"/>
                    </a:ext>
                  </a:extLst>
                </p:cNvPr>
                <p:cNvSpPr/>
                <p:nvPr/>
              </p:nvSpPr>
              <p:spPr>
                <a:xfrm>
                  <a:off x="634015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3401;p72">
                  <a:extLst>
                    <a:ext uri="{FF2B5EF4-FFF2-40B4-BE49-F238E27FC236}">
                      <a16:creationId xmlns:a16="http://schemas.microsoft.com/office/drawing/2014/main" id="{DC074A5D-7169-6E8E-10EA-A64ECEEFBD6E}"/>
                    </a:ext>
                  </a:extLst>
                </p:cNvPr>
                <p:cNvSpPr/>
                <p:nvPr/>
              </p:nvSpPr>
              <p:spPr>
                <a:xfrm>
                  <a:off x="632090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402;p72">
                  <a:extLst>
                    <a:ext uri="{FF2B5EF4-FFF2-40B4-BE49-F238E27FC236}">
                      <a16:creationId xmlns:a16="http://schemas.microsoft.com/office/drawing/2014/main" id="{B0861923-A00A-8063-3732-F7736DC217EF}"/>
                    </a:ext>
                  </a:extLst>
                </p:cNvPr>
                <p:cNvSpPr/>
                <p:nvPr/>
              </p:nvSpPr>
              <p:spPr>
                <a:xfrm>
                  <a:off x="629527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403;p72">
                  <a:extLst>
                    <a:ext uri="{FF2B5EF4-FFF2-40B4-BE49-F238E27FC236}">
                      <a16:creationId xmlns:a16="http://schemas.microsoft.com/office/drawing/2014/main" id="{93F27D99-3D86-E5B3-D07B-AFF1CA5FF1E9}"/>
                    </a:ext>
                  </a:extLst>
                </p:cNvPr>
                <p:cNvSpPr/>
                <p:nvPr/>
              </p:nvSpPr>
              <p:spPr>
                <a:xfrm>
                  <a:off x="627447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3404;p72">
                  <a:extLst>
                    <a:ext uri="{FF2B5EF4-FFF2-40B4-BE49-F238E27FC236}">
                      <a16:creationId xmlns:a16="http://schemas.microsoft.com/office/drawing/2014/main" id="{C3630655-D46C-94C0-3D88-93E27BE11E58}"/>
                    </a:ext>
                  </a:extLst>
                </p:cNvPr>
                <p:cNvSpPr/>
                <p:nvPr/>
              </p:nvSpPr>
              <p:spPr>
                <a:xfrm>
                  <a:off x="626581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3405;p72">
                  <a:extLst>
                    <a:ext uri="{FF2B5EF4-FFF2-40B4-BE49-F238E27FC236}">
                      <a16:creationId xmlns:a16="http://schemas.microsoft.com/office/drawing/2014/main" id="{05FBA7EB-DF14-708A-CC51-3E3AD8AF79B4}"/>
                    </a:ext>
                  </a:extLst>
                </p:cNvPr>
                <p:cNvSpPr/>
                <p:nvPr/>
              </p:nvSpPr>
              <p:spPr>
                <a:xfrm>
                  <a:off x="6229184"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3406;p72">
                  <a:extLst>
                    <a:ext uri="{FF2B5EF4-FFF2-40B4-BE49-F238E27FC236}">
                      <a16:creationId xmlns:a16="http://schemas.microsoft.com/office/drawing/2014/main" id="{A836CF76-327D-0182-CAF9-C508AEAF0330}"/>
                    </a:ext>
                  </a:extLst>
                </p:cNvPr>
                <p:cNvSpPr/>
                <p:nvPr/>
              </p:nvSpPr>
              <p:spPr>
                <a:xfrm>
                  <a:off x="618930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3407;p72">
                  <a:extLst>
                    <a:ext uri="{FF2B5EF4-FFF2-40B4-BE49-F238E27FC236}">
                      <a16:creationId xmlns:a16="http://schemas.microsoft.com/office/drawing/2014/main" id="{90E60893-3CDA-96DF-71B2-D435C69A44BE}"/>
                    </a:ext>
                  </a:extLst>
                </p:cNvPr>
                <p:cNvSpPr/>
                <p:nvPr/>
              </p:nvSpPr>
              <p:spPr>
                <a:xfrm>
                  <a:off x="6166378"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3408;p72">
                  <a:extLst>
                    <a:ext uri="{FF2B5EF4-FFF2-40B4-BE49-F238E27FC236}">
                      <a16:creationId xmlns:a16="http://schemas.microsoft.com/office/drawing/2014/main" id="{AEDFED1C-D31A-205D-DB86-40D97FB03277}"/>
                    </a:ext>
                  </a:extLst>
                </p:cNvPr>
                <p:cNvSpPr/>
                <p:nvPr/>
              </p:nvSpPr>
              <p:spPr>
                <a:xfrm>
                  <a:off x="614792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3409;p72">
                  <a:extLst>
                    <a:ext uri="{FF2B5EF4-FFF2-40B4-BE49-F238E27FC236}">
                      <a16:creationId xmlns:a16="http://schemas.microsoft.com/office/drawing/2014/main" id="{CE5ED671-0961-3F21-FFC9-121F12D7B228}"/>
                    </a:ext>
                  </a:extLst>
                </p:cNvPr>
                <p:cNvSpPr/>
                <p:nvPr/>
              </p:nvSpPr>
              <p:spPr>
                <a:xfrm>
                  <a:off x="612468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3410;p72">
                  <a:extLst>
                    <a:ext uri="{FF2B5EF4-FFF2-40B4-BE49-F238E27FC236}">
                      <a16:creationId xmlns:a16="http://schemas.microsoft.com/office/drawing/2014/main" id="{81434628-FDF1-FDAA-2EEA-B6856666F200}"/>
                    </a:ext>
                  </a:extLst>
                </p:cNvPr>
                <p:cNvSpPr/>
                <p:nvPr/>
              </p:nvSpPr>
              <p:spPr>
                <a:xfrm>
                  <a:off x="610346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3411;p72">
                  <a:extLst>
                    <a:ext uri="{FF2B5EF4-FFF2-40B4-BE49-F238E27FC236}">
                      <a16:creationId xmlns:a16="http://schemas.microsoft.com/office/drawing/2014/main" id="{B226499A-A7B7-22BF-C6B8-B8E18AC434C1}"/>
                    </a:ext>
                  </a:extLst>
                </p:cNvPr>
                <p:cNvSpPr/>
                <p:nvPr/>
              </p:nvSpPr>
              <p:spPr>
                <a:xfrm>
                  <a:off x="6098564"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3412;p72">
                  <a:extLst>
                    <a:ext uri="{FF2B5EF4-FFF2-40B4-BE49-F238E27FC236}">
                      <a16:creationId xmlns:a16="http://schemas.microsoft.com/office/drawing/2014/main" id="{0CAC2BD0-5F2F-D8C0-9A4E-808DB2888C52}"/>
                    </a:ext>
                  </a:extLst>
                </p:cNvPr>
                <p:cNvSpPr/>
                <p:nvPr/>
              </p:nvSpPr>
              <p:spPr>
                <a:xfrm>
                  <a:off x="607497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3413;p72">
                  <a:extLst>
                    <a:ext uri="{FF2B5EF4-FFF2-40B4-BE49-F238E27FC236}">
                      <a16:creationId xmlns:a16="http://schemas.microsoft.com/office/drawing/2014/main" id="{9DEDFD94-4CDD-156A-A6CE-FADB8ED0E51D}"/>
                    </a:ext>
                  </a:extLst>
                </p:cNvPr>
                <p:cNvSpPr/>
                <p:nvPr/>
              </p:nvSpPr>
              <p:spPr>
                <a:xfrm>
                  <a:off x="606807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3414;p72">
                  <a:extLst>
                    <a:ext uri="{FF2B5EF4-FFF2-40B4-BE49-F238E27FC236}">
                      <a16:creationId xmlns:a16="http://schemas.microsoft.com/office/drawing/2014/main" id="{BBF68F9A-3383-35E8-43FA-B6DD754AB9B1}"/>
                    </a:ext>
                  </a:extLst>
                </p:cNvPr>
                <p:cNvSpPr/>
                <p:nvPr/>
              </p:nvSpPr>
              <p:spPr>
                <a:xfrm>
                  <a:off x="6043327"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3415;p72">
                  <a:extLst>
                    <a:ext uri="{FF2B5EF4-FFF2-40B4-BE49-F238E27FC236}">
                      <a16:creationId xmlns:a16="http://schemas.microsoft.com/office/drawing/2014/main" id="{1BD1C490-FCD9-C1C3-A7DB-FD68403778B8}"/>
                    </a:ext>
                  </a:extLst>
                </p:cNvPr>
                <p:cNvSpPr/>
                <p:nvPr/>
              </p:nvSpPr>
              <p:spPr>
                <a:xfrm>
                  <a:off x="602276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3416;p72">
                  <a:extLst>
                    <a:ext uri="{FF2B5EF4-FFF2-40B4-BE49-F238E27FC236}">
                      <a16:creationId xmlns:a16="http://schemas.microsoft.com/office/drawing/2014/main" id="{B22C2CAE-A810-6E5B-3003-3672E9271BE2}"/>
                    </a:ext>
                  </a:extLst>
                </p:cNvPr>
                <p:cNvSpPr/>
                <p:nvPr/>
              </p:nvSpPr>
              <p:spPr>
                <a:xfrm>
                  <a:off x="600893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3417;p72">
                  <a:extLst>
                    <a:ext uri="{FF2B5EF4-FFF2-40B4-BE49-F238E27FC236}">
                      <a16:creationId xmlns:a16="http://schemas.microsoft.com/office/drawing/2014/main" id="{F66E9698-2645-5FAA-44D9-FE8343588A8E}"/>
                    </a:ext>
                  </a:extLst>
                </p:cNvPr>
                <p:cNvSpPr/>
                <p:nvPr/>
              </p:nvSpPr>
              <p:spPr>
                <a:xfrm>
                  <a:off x="599732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3418;p72">
                  <a:extLst>
                    <a:ext uri="{FF2B5EF4-FFF2-40B4-BE49-F238E27FC236}">
                      <a16:creationId xmlns:a16="http://schemas.microsoft.com/office/drawing/2014/main" id="{718DE0F7-A811-3AE8-67E3-9711C5D02839}"/>
                    </a:ext>
                  </a:extLst>
                </p:cNvPr>
                <p:cNvSpPr/>
                <p:nvPr/>
              </p:nvSpPr>
              <p:spPr>
                <a:xfrm>
                  <a:off x="596463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Google Shape;3419;p72">
                  <a:extLst>
                    <a:ext uri="{FF2B5EF4-FFF2-40B4-BE49-F238E27FC236}">
                      <a16:creationId xmlns:a16="http://schemas.microsoft.com/office/drawing/2014/main" id="{0A56B1FA-92CA-5742-18D1-7097AC077AE9}"/>
                    </a:ext>
                  </a:extLst>
                </p:cNvPr>
                <p:cNvSpPr/>
                <p:nvPr/>
              </p:nvSpPr>
              <p:spPr>
                <a:xfrm>
                  <a:off x="594057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3420;p72">
                  <a:extLst>
                    <a:ext uri="{FF2B5EF4-FFF2-40B4-BE49-F238E27FC236}">
                      <a16:creationId xmlns:a16="http://schemas.microsoft.com/office/drawing/2014/main" id="{45305164-F08B-7A01-032C-7EC77432FC3B}"/>
                    </a:ext>
                  </a:extLst>
                </p:cNvPr>
                <p:cNvSpPr/>
                <p:nvPr/>
              </p:nvSpPr>
              <p:spPr>
                <a:xfrm>
                  <a:off x="591319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3421;p72">
                  <a:extLst>
                    <a:ext uri="{FF2B5EF4-FFF2-40B4-BE49-F238E27FC236}">
                      <a16:creationId xmlns:a16="http://schemas.microsoft.com/office/drawing/2014/main" id="{B2FAA95B-FD12-DD85-EB8C-BEB62E4C727D}"/>
                    </a:ext>
                  </a:extLst>
                </p:cNvPr>
                <p:cNvSpPr/>
                <p:nvPr/>
              </p:nvSpPr>
              <p:spPr>
                <a:xfrm>
                  <a:off x="588726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422;p72">
                  <a:extLst>
                    <a:ext uri="{FF2B5EF4-FFF2-40B4-BE49-F238E27FC236}">
                      <a16:creationId xmlns:a16="http://schemas.microsoft.com/office/drawing/2014/main" id="{D81E86C1-885F-3989-63C5-0924D5148388}"/>
                    </a:ext>
                  </a:extLst>
                </p:cNvPr>
                <p:cNvSpPr/>
                <p:nvPr/>
              </p:nvSpPr>
              <p:spPr>
                <a:xfrm>
                  <a:off x="5863269"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423;p72">
                  <a:extLst>
                    <a:ext uri="{FF2B5EF4-FFF2-40B4-BE49-F238E27FC236}">
                      <a16:creationId xmlns:a16="http://schemas.microsoft.com/office/drawing/2014/main" id="{AF5BAB48-6C88-8089-6DFE-2CC0193B1B0B}"/>
                    </a:ext>
                  </a:extLst>
                </p:cNvPr>
                <p:cNvSpPr/>
                <p:nvPr/>
              </p:nvSpPr>
              <p:spPr>
                <a:xfrm>
                  <a:off x="585156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9" name="Google Shape;3424;p72">
                  <a:extLst>
                    <a:ext uri="{FF2B5EF4-FFF2-40B4-BE49-F238E27FC236}">
                      <a16:creationId xmlns:a16="http://schemas.microsoft.com/office/drawing/2014/main" id="{42897FB4-F13B-7CFF-7362-CA962E9217D7}"/>
                    </a:ext>
                  </a:extLst>
                </p:cNvPr>
                <p:cNvSpPr/>
                <p:nvPr/>
              </p:nvSpPr>
              <p:spPr>
                <a:xfrm>
                  <a:off x="582546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Google Shape;3425;p72">
                  <a:extLst>
                    <a:ext uri="{FF2B5EF4-FFF2-40B4-BE49-F238E27FC236}">
                      <a16:creationId xmlns:a16="http://schemas.microsoft.com/office/drawing/2014/main" id="{071B5346-421D-90D1-495C-9119D00E55C4}"/>
                    </a:ext>
                  </a:extLst>
                </p:cNvPr>
                <p:cNvSpPr/>
                <p:nvPr/>
              </p:nvSpPr>
              <p:spPr>
                <a:xfrm>
                  <a:off x="5802498"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1" name="Google Shape;3426;p72">
                  <a:extLst>
                    <a:ext uri="{FF2B5EF4-FFF2-40B4-BE49-F238E27FC236}">
                      <a16:creationId xmlns:a16="http://schemas.microsoft.com/office/drawing/2014/main" id="{32262780-FCDE-1A7E-097B-30922AE1A45D}"/>
                    </a:ext>
                  </a:extLst>
                </p:cNvPr>
                <p:cNvSpPr/>
                <p:nvPr/>
              </p:nvSpPr>
              <p:spPr>
                <a:xfrm>
                  <a:off x="5777427"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3427;p72">
                  <a:extLst>
                    <a:ext uri="{FF2B5EF4-FFF2-40B4-BE49-F238E27FC236}">
                      <a16:creationId xmlns:a16="http://schemas.microsoft.com/office/drawing/2014/main" id="{D63E4118-C024-8008-3022-C1AA39A53071}"/>
                    </a:ext>
                  </a:extLst>
                </p:cNvPr>
                <p:cNvSpPr/>
                <p:nvPr/>
              </p:nvSpPr>
              <p:spPr>
                <a:xfrm>
                  <a:off x="574835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3428;p72">
                  <a:extLst>
                    <a:ext uri="{FF2B5EF4-FFF2-40B4-BE49-F238E27FC236}">
                      <a16:creationId xmlns:a16="http://schemas.microsoft.com/office/drawing/2014/main" id="{57EB0DA8-CC08-93C1-9133-EE817DB93E9F}"/>
                    </a:ext>
                  </a:extLst>
                </p:cNvPr>
                <p:cNvSpPr/>
                <p:nvPr/>
              </p:nvSpPr>
              <p:spPr>
                <a:xfrm>
                  <a:off x="5712042"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3429;p72">
                  <a:extLst>
                    <a:ext uri="{FF2B5EF4-FFF2-40B4-BE49-F238E27FC236}">
                      <a16:creationId xmlns:a16="http://schemas.microsoft.com/office/drawing/2014/main" id="{B7EA092F-702B-5CD0-6B81-42E86B920202}"/>
                    </a:ext>
                  </a:extLst>
                </p:cNvPr>
                <p:cNvSpPr/>
                <p:nvPr/>
              </p:nvSpPr>
              <p:spPr>
                <a:xfrm>
                  <a:off x="569430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3430;p72">
                  <a:extLst>
                    <a:ext uri="{FF2B5EF4-FFF2-40B4-BE49-F238E27FC236}">
                      <a16:creationId xmlns:a16="http://schemas.microsoft.com/office/drawing/2014/main" id="{D0AE3293-C25B-4CA3-F9F7-212AE7A66200}"/>
                    </a:ext>
                  </a:extLst>
                </p:cNvPr>
                <p:cNvSpPr/>
                <p:nvPr/>
              </p:nvSpPr>
              <p:spPr>
                <a:xfrm>
                  <a:off x="567947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3431;p72">
                  <a:extLst>
                    <a:ext uri="{FF2B5EF4-FFF2-40B4-BE49-F238E27FC236}">
                      <a16:creationId xmlns:a16="http://schemas.microsoft.com/office/drawing/2014/main" id="{8006C931-9144-AC78-26E1-8140EB268709}"/>
                    </a:ext>
                  </a:extLst>
                </p:cNvPr>
                <p:cNvSpPr/>
                <p:nvPr/>
              </p:nvSpPr>
              <p:spPr>
                <a:xfrm>
                  <a:off x="5659219"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Google Shape;3432;p72">
                  <a:extLst>
                    <a:ext uri="{FF2B5EF4-FFF2-40B4-BE49-F238E27FC236}">
                      <a16:creationId xmlns:a16="http://schemas.microsoft.com/office/drawing/2014/main" id="{9A2BE56D-0B6E-B2CD-BE3B-2DF0C2525C56}"/>
                    </a:ext>
                  </a:extLst>
                </p:cNvPr>
                <p:cNvSpPr/>
                <p:nvPr/>
              </p:nvSpPr>
              <p:spPr>
                <a:xfrm>
                  <a:off x="564408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3433;p72">
                  <a:extLst>
                    <a:ext uri="{FF2B5EF4-FFF2-40B4-BE49-F238E27FC236}">
                      <a16:creationId xmlns:a16="http://schemas.microsoft.com/office/drawing/2014/main" id="{C642BE90-8668-0FEE-9F14-7761BC9A57F6}"/>
                    </a:ext>
                  </a:extLst>
                </p:cNvPr>
                <p:cNvSpPr/>
                <p:nvPr/>
              </p:nvSpPr>
              <p:spPr>
                <a:xfrm>
                  <a:off x="562053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3434;p72">
                  <a:extLst>
                    <a:ext uri="{FF2B5EF4-FFF2-40B4-BE49-F238E27FC236}">
                      <a16:creationId xmlns:a16="http://schemas.microsoft.com/office/drawing/2014/main" id="{9A59D680-9E9F-42B0-854F-E6F6EAA2BA83}"/>
                    </a:ext>
                  </a:extLst>
                </p:cNvPr>
                <p:cNvSpPr/>
                <p:nvPr/>
              </p:nvSpPr>
              <p:spPr>
                <a:xfrm>
                  <a:off x="560023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 name="Google Shape;3435;p72">
                  <a:extLst>
                    <a:ext uri="{FF2B5EF4-FFF2-40B4-BE49-F238E27FC236}">
                      <a16:creationId xmlns:a16="http://schemas.microsoft.com/office/drawing/2014/main" id="{2389FCC3-825E-0037-324F-10F0DBD05EEA}"/>
                    </a:ext>
                  </a:extLst>
                </p:cNvPr>
                <p:cNvSpPr/>
                <p:nvPr/>
              </p:nvSpPr>
              <p:spPr>
                <a:xfrm>
                  <a:off x="558079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3436;p72">
                  <a:extLst>
                    <a:ext uri="{FF2B5EF4-FFF2-40B4-BE49-F238E27FC236}">
                      <a16:creationId xmlns:a16="http://schemas.microsoft.com/office/drawing/2014/main" id="{4879908F-CE43-F1C8-3992-E5088A709C5E}"/>
                    </a:ext>
                  </a:extLst>
                </p:cNvPr>
                <p:cNvSpPr/>
                <p:nvPr/>
              </p:nvSpPr>
              <p:spPr>
                <a:xfrm>
                  <a:off x="5549145"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3437;p72">
                  <a:extLst>
                    <a:ext uri="{FF2B5EF4-FFF2-40B4-BE49-F238E27FC236}">
                      <a16:creationId xmlns:a16="http://schemas.microsoft.com/office/drawing/2014/main" id="{0628D777-4EB9-8A73-A6E9-5BA59D4C1D3F}"/>
                    </a:ext>
                  </a:extLst>
                </p:cNvPr>
                <p:cNvSpPr/>
                <p:nvPr/>
              </p:nvSpPr>
              <p:spPr>
                <a:xfrm>
                  <a:off x="552817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Google Shape;3438;p72">
                  <a:extLst>
                    <a:ext uri="{FF2B5EF4-FFF2-40B4-BE49-F238E27FC236}">
                      <a16:creationId xmlns:a16="http://schemas.microsoft.com/office/drawing/2014/main" id="{23B9DF35-7070-D3F1-B65F-2C2BB8F7E90D}"/>
                    </a:ext>
                  </a:extLst>
                </p:cNvPr>
                <p:cNvSpPr/>
                <p:nvPr/>
              </p:nvSpPr>
              <p:spPr>
                <a:xfrm>
                  <a:off x="5499499"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3439;p72">
                  <a:extLst>
                    <a:ext uri="{FF2B5EF4-FFF2-40B4-BE49-F238E27FC236}">
                      <a16:creationId xmlns:a16="http://schemas.microsoft.com/office/drawing/2014/main" id="{E065EEB8-BAAC-A4FE-3B0E-79F3F6804D22}"/>
                    </a:ext>
                  </a:extLst>
                </p:cNvPr>
                <p:cNvSpPr/>
                <p:nvPr/>
              </p:nvSpPr>
              <p:spPr>
                <a:xfrm>
                  <a:off x="5478112"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3440;p72">
                  <a:extLst>
                    <a:ext uri="{FF2B5EF4-FFF2-40B4-BE49-F238E27FC236}">
                      <a16:creationId xmlns:a16="http://schemas.microsoft.com/office/drawing/2014/main" id="{72F8E32B-E52E-0BAB-B703-9AC6D5149824}"/>
                    </a:ext>
                  </a:extLst>
                </p:cNvPr>
                <p:cNvSpPr/>
                <p:nvPr/>
              </p:nvSpPr>
              <p:spPr>
                <a:xfrm>
                  <a:off x="5464204"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6" name="Google Shape;3441;p72">
                  <a:extLst>
                    <a:ext uri="{FF2B5EF4-FFF2-40B4-BE49-F238E27FC236}">
                      <a16:creationId xmlns:a16="http://schemas.microsoft.com/office/drawing/2014/main" id="{2D70D1B0-125A-DEC5-F94B-E6D5424BC3BD}"/>
                    </a:ext>
                  </a:extLst>
                </p:cNvPr>
                <p:cNvSpPr/>
                <p:nvPr/>
              </p:nvSpPr>
              <p:spPr>
                <a:xfrm>
                  <a:off x="5443229"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7" name="Google Shape;3442;p72">
                  <a:extLst>
                    <a:ext uri="{FF2B5EF4-FFF2-40B4-BE49-F238E27FC236}">
                      <a16:creationId xmlns:a16="http://schemas.microsoft.com/office/drawing/2014/main" id="{73DF692B-339E-DAB0-4A06-D75837A3294E}"/>
                    </a:ext>
                  </a:extLst>
                </p:cNvPr>
                <p:cNvSpPr/>
                <p:nvPr/>
              </p:nvSpPr>
              <p:spPr>
                <a:xfrm>
                  <a:off x="5395759"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8" name="Google Shape;3443;p72">
                  <a:extLst>
                    <a:ext uri="{FF2B5EF4-FFF2-40B4-BE49-F238E27FC236}">
                      <a16:creationId xmlns:a16="http://schemas.microsoft.com/office/drawing/2014/main" id="{4D6461E0-54AC-173F-6A7E-F64C37566A31}"/>
                    </a:ext>
                  </a:extLst>
                </p:cNvPr>
                <p:cNvSpPr/>
                <p:nvPr/>
              </p:nvSpPr>
              <p:spPr>
                <a:xfrm>
                  <a:off x="5376797"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3444;p72">
                  <a:extLst>
                    <a:ext uri="{FF2B5EF4-FFF2-40B4-BE49-F238E27FC236}">
                      <a16:creationId xmlns:a16="http://schemas.microsoft.com/office/drawing/2014/main" id="{E34F4D52-6701-C61C-F65B-233DCB77B99F}"/>
                    </a:ext>
                  </a:extLst>
                </p:cNvPr>
                <p:cNvSpPr/>
                <p:nvPr/>
              </p:nvSpPr>
              <p:spPr>
                <a:xfrm>
                  <a:off x="537122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0" name="Google Shape;3445;p72">
                  <a:extLst>
                    <a:ext uri="{FF2B5EF4-FFF2-40B4-BE49-F238E27FC236}">
                      <a16:creationId xmlns:a16="http://schemas.microsoft.com/office/drawing/2014/main" id="{763DBD1B-A9F9-E1F2-3FA7-E61EA2CDCB0F}"/>
                    </a:ext>
                  </a:extLst>
                </p:cNvPr>
                <p:cNvSpPr/>
                <p:nvPr/>
              </p:nvSpPr>
              <p:spPr>
                <a:xfrm>
                  <a:off x="5346854"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3446;p72">
                  <a:extLst>
                    <a:ext uri="{FF2B5EF4-FFF2-40B4-BE49-F238E27FC236}">
                      <a16:creationId xmlns:a16="http://schemas.microsoft.com/office/drawing/2014/main" id="{A42E320B-9A31-7ED5-17E5-B0E742CDFA0A}"/>
                    </a:ext>
                  </a:extLst>
                </p:cNvPr>
                <p:cNvSpPr/>
                <p:nvPr/>
              </p:nvSpPr>
              <p:spPr>
                <a:xfrm>
                  <a:off x="5327286"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2" name="Google Shape;3447;p72">
                  <a:extLst>
                    <a:ext uri="{FF2B5EF4-FFF2-40B4-BE49-F238E27FC236}">
                      <a16:creationId xmlns:a16="http://schemas.microsoft.com/office/drawing/2014/main" id="{DEECC68A-9E71-DFA9-9A00-BEA1E497AC9D}"/>
                    </a:ext>
                  </a:extLst>
                </p:cNvPr>
                <p:cNvSpPr/>
                <p:nvPr/>
              </p:nvSpPr>
              <p:spPr>
                <a:xfrm>
                  <a:off x="5312900"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3448;p72">
                  <a:extLst>
                    <a:ext uri="{FF2B5EF4-FFF2-40B4-BE49-F238E27FC236}">
                      <a16:creationId xmlns:a16="http://schemas.microsoft.com/office/drawing/2014/main" id="{DFAEC022-E7F8-7FDA-58AF-8FB056F6AFD6}"/>
                    </a:ext>
                  </a:extLst>
                </p:cNvPr>
                <p:cNvSpPr/>
                <p:nvPr/>
              </p:nvSpPr>
              <p:spPr>
                <a:xfrm>
                  <a:off x="5288597"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3449;p72">
                  <a:extLst>
                    <a:ext uri="{FF2B5EF4-FFF2-40B4-BE49-F238E27FC236}">
                      <a16:creationId xmlns:a16="http://schemas.microsoft.com/office/drawing/2014/main" id="{CFA7C5D5-C085-0ACC-F639-504562282535}"/>
                    </a:ext>
                  </a:extLst>
                </p:cNvPr>
                <p:cNvSpPr/>
                <p:nvPr/>
              </p:nvSpPr>
              <p:spPr>
                <a:xfrm>
                  <a:off x="5279642"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3450;p72">
                  <a:extLst>
                    <a:ext uri="{FF2B5EF4-FFF2-40B4-BE49-F238E27FC236}">
                      <a16:creationId xmlns:a16="http://schemas.microsoft.com/office/drawing/2014/main" id="{0E7C67D0-4645-9875-6F40-640C94668AB2}"/>
                    </a:ext>
                  </a:extLst>
                </p:cNvPr>
                <p:cNvSpPr/>
                <p:nvPr/>
              </p:nvSpPr>
              <p:spPr>
                <a:xfrm>
                  <a:off x="526130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Google Shape;3451;p72">
                  <a:extLst>
                    <a:ext uri="{FF2B5EF4-FFF2-40B4-BE49-F238E27FC236}">
                      <a16:creationId xmlns:a16="http://schemas.microsoft.com/office/drawing/2014/main" id="{AF84BE08-C5E0-287D-7FDE-77AF29DAE0A2}"/>
                    </a:ext>
                  </a:extLst>
                </p:cNvPr>
                <p:cNvSpPr/>
                <p:nvPr/>
              </p:nvSpPr>
              <p:spPr>
                <a:xfrm>
                  <a:off x="5243271"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Google Shape;3452;p72">
                  <a:extLst>
                    <a:ext uri="{FF2B5EF4-FFF2-40B4-BE49-F238E27FC236}">
                      <a16:creationId xmlns:a16="http://schemas.microsoft.com/office/drawing/2014/main" id="{8E0BAB41-DFAA-A5C6-9B33-F3DAE7FA5FAB}"/>
                    </a:ext>
                  </a:extLst>
                </p:cNvPr>
                <p:cNvSpPr/>
                <p:nvPr/>
              </p:nvSpPr>
              <p:spPr>
                <a:xfrm>
                  <a:off x="5229473"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 name="Google Shape;3453;p72">
                  <a:extLst>
                    <a:ext uri="{FF2B5EF4-FFF2-40B4-BE49-F238E27FC236}">
                      <a16:creationId xmlns:a16="http://schemas.microsoft.com/office/drawing/2014/main" id="{C89DDC0D-EB07-A66E-5F21-6A4F113EB005}"/>
                    </a:ext>
                  </a:extLst>
                </p:cNvPr>
                <p:cNvSpPr/>
                <p:nvPr/>
              </p:nvSpPr>
              <p:spPr>
                <a:xfrm>
                  <a:off x="5210318"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3454;p72">
                  <a:extLst>
                    <a:ext uri="{FF2B5EF4-FFF2-40B4-BE49-F238E27FC236}">
                      <a16:creationId xmlns:a16="http://schemas.microsoft.com/office/drawing/2014/main" id="{96998A6B-F16C-65D1-6635-D3908DC590FE}"/>
                    </a:ext>
                  </a:extLst>
                </p:cNvPr>
                <p:cNvSpPr/>
                <p:nvPr/>
              </p:nvSpPr>
              <p:spPr>
                <a:xfrm>
                  <a:off x="5192002"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0" name="Google Shape;3455;p72">
                  <a:extLst>
                    <a:ext uri="{FF2B5EF4-FFF2-40B4-BE49-F238E27FC236}">
                      <a16:creationId xmlns:a16="http://schemas.microsoft.com/office/drawing/2014/main" id="{58D55CD1-5FDD-D714-741B-7916B4E88FC8}"/>
                    </a:ext>
                  </a:extLst>
                </p:cNvPr>
                <p:cNvSpPr/>
                <p:nvPr/>
              </p:nvSpPr>
              <p:spPr>
                <a:xfrm>
                  <a:off x="5171762"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1" name="Google Shape;3456;p72">
                  <a:extLst>
                    <a:ext uri="{FF2B5EF4-FFF2-40B4-BE49-F238E27FC236}">
                      <a16:creationId xmlns:a16="http://schemas.microsoft.com/office/drawing/2014/main" id="{88EA89F1-35B4-383D-BD54-43EA078B64D8}"/>
                    </a:ext>
                  </a:extLst>
                </p:cNvPr>
                <p:cNvSpPr/>
                <p:nvPr/>
              </p:nvSpPr>
              <p:spPr>
                <a:xfrm>
                  <a:off x="5155724"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2" name="Google Shape;3457;p72">
                  <a:extLst>
                    <a:ext uri="{FF2B5EF4-FFF2-40B4-BE49-F238E27FC236}">
                      <a16:creationId xmlns:a16="http://schemas.microsoft.com/office/drawing/2014/main" id="{3B102384-424E-4C9D-AFBE-244CB973EDF7}"/>
                    </a:ext>
                  </a:extLst>
                </p:cNvPr>
                <p:cNvSpPr/>
                <p:nvPr/>
              </p:nvSpPr>
              <p:spPr>
                <a:xfrm>
                  <a:off x="5141508" y="313121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3" name="Google Shape;3458;p72">
                  <a:extLst>
                    <a:ext uri="{FF2B5EF4-FFF2-40B4-BE49-F238E27FC236}">
                      <a16:creationId xmlns:a16="http://schemas.microsoft.com/office/drawing/2014/main" id="{181ACB1B-7391-2955-F32B-0D425AFC5257}"/>
                    </a:ext>
                  </a:extLst>
                </p:cNvPr>
                <p:cNvSpPr/>
                <p:nvPr/>
              </p:nvSpPr>
              <p:spPr>
                <a:xfrm>
                  <a:off x="5121210" y="313602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3459;p72">
                  <a:extLst>
                    <a:ext uri="{FF2B5EF4-FFF2-40B4-BE49-F238E27FC236}">
                      <a16:creationId xmlns:a16="http://schemas.microsoft.com/office/drawing/2014/main" id="{5084FC41-F231-87AB-BCD4-571D134792A0}"/>
                    </a:ext>
                  </a:extLst>
                </p:cNvPr>
                <p:cNvSpPr/>
                <p:nvPr/>
              </p:nvSpPr>
              <p:spPr>
                <a:xfrm>
                  <a:off x="5082392" y="317098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3460;p72">
                  <a:extLst>
                    <a:ext uri="{FF2B5EF4-FFF2-40B4-BE49-F238E27FC236}">
                      <a16:creationId xmlns:a16="http://schemas.microsoft.com/office/drawing/2014/main" id="{5E39618E-6492-8810-7D88-A9D2428A6895}"/>
                    </a:ext>
                  </a:extLst>
                </p:cNvPr>
                <p:cNvSpPr/>
                <p:nvPr/>
              </p:nvSpPr>
              <p:spPr>
                <a:xfrm>
                  <a:off x="5063527"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Google Shape;3461;p72">
                  <a:extLst>
                    <a:ext uri="{FF2B5EF4-FFF2-40B4-BE49-F238E27FC236}">
                      <a16:creationId xmlns:a16="http://schemas.microsoft.com/office/drawing/2014/main" id="{792E9545-2AAE-D508-CE90-19D46704D104}"/>
                    </a:ext>
                  </a:extLst>
                </p:cNvPr>
                <p:cNvSpPr/>
                <p:nvPr/>
              </p:nvSpPr>
              <p:spPr>
                <a:xfrm>
                  <a:off x="5050437"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7" name="Google Shape;3462;p72">
                  <a:extLst>
                    <a:ext uri="{FF2B5EF4-FFF2-40B4-BE49-F238E27FC236}">
                      <a16:creationId xmlns:a16="http://schemas.microsoft.com/office/drawing/2014/main" id="{31CC0671-E145-7AE6-02BB-E497DDCA9D08}"/>
                    </a:ext>
                  </a:extLst>
                </p:cNvPr>
                <p:cNvSpPr/>
                <p:nvPr/>
              </p:nvSpPr>
              <p:spPr>
                <a:xfrm>
                  <a:off x="5037346"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3463;p72">
                  <a:extLst>
                    <a:ext uri="{FF2B5EF4-FFF2-40B4-BE49-F238E27FC236}">
                      <a16:creationId xmlns:a16="http://schemas.microsoft.com/office/drawing/2014/main" id="{A3100558-DF37-77E7-B74D-8AE2EEFC396A}"/>
                    </a:ext>
                  </a:extLst>
                </p:cNvPr>
                <p:cNvSpPr/>
                <p:nvPr/>
              </p:nvSpPr>
              <p:spPr>
                <a:xfrm>
                  <a:off x="5024255"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 name="Google Shape;3464;p72">
                  <a:extLst>
                    <a:ext uri="{FF2B5EF4-FFF2-40B4-BE49-F238E27FC236}">
                      <a16:creationId xmlns:a16="http://schemas.microsoft.com/office/drawing/2014/main" id="{8605B723-C53A-E428-A35F-2CAD6841D02C}"/>
                    </a:ext>
                  </a:extLst>
                </p:cNvPr>
                <p:cNvSpPr/>
                <p:nvPr/>
              </p:nvSpPr>
              <p:spPr>
                <a:xfrm>
                  <a:off x="5011164"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3465;p72">
                  <a:extLst>
                    <a:ext uri="{FF2B5EF4-FFF2-40B4-BE49-F238E27FC236}">
                      <a16:creationId xmlns:a16="http://schemas.microsoft.com/office/drawing/2014/main" id="{1A930247-C6A1-7834-A480-974B070D05A2}"/>
                    </a:ext>
                  </a:extLst>
                </p:cNvPr>
                <p:cNvSpPr/>
                <p:nvPr/>
              </p:nvSpPr>
              <p:spPr>
                <a:xfrm>
                  <a:off x="4998073"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3466;p72">
                  <a:extLst>
                    <a:ext uri="{FF2B5EF4-FFF2-40B4-BE49-F238E27FC236}">
                      <a16:creationId xmlns:a16="http://schemas.microsoft.com/office/drawing/2014/main" id="{80FE6D39-E91A-04B8-9FBB-B7C8AFDCF8F6}"/>
                    </a:ext>
                  </a:extLst>
                </p:cNvPr>
                <p:cNvSpPr/>
                <p:nvPr/>
              </p:nvSpPr>
              <p:spPr>
                <a:xfrm>
                  <a:off x="4984982" y="317016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2" name="Google Shape;3467;p72">
                  <a:extLst>
                    <a:ext uri="{FF2B5EF4-FFF2-40B4-BE49-F238E27FC236}">
                      <a16:creationId xmlns:a16="http://schemas.microsoft.com/office/drawing/2014/main" id="{18EB9033-D755-FDDF-DE5B-DBBD81CCD5D4}"/>
                    </a:ext>
                  </a:extLst>
                </p:cNvPr>
                <p:cNvSpPr/>
                <p:nvPr/>
              </p:nvSpPr>
              <p:spPr>
                <a:xfrm>
                  <a:off x="4975749" y="318462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3468;p72">
                  <a:extLst>
                    <a:ext uri="{FF2B5EF4-FFF2-40B4-BE49-F238E27FC236}">
                      <a16:creationId xmlns:a16="http://schemas.microsoft.com/office/drawing/2014/main" id="{13CE4CE9-7F4D-DDB1-9A0F-DB7D1DFF1B6C}"/>
                    </a:ext>
                  </a:extLst>
                </p:cNvPr>
                <p:cNvSpPr/>
                <p:nvPr/>
              </p:nvSpPr>
              <p:spPr>
                <a:xfrm>
                  <a:off x="4960849" y="318462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3469;p72">
                  <a:extLst>
                    <a:ext uri="{FF2B5EF4-FFF2-40B4-BE49-F238E27FC236}">
                      <a16:creationId xmlns:a16="http://schemas.microsoft.com/office/drawing/2014/main" id="{BADB8D4B-115A-88A4-137A-031F7F48E7C1}"/>
                    </a:ext>
                  </a:extLst>
                </p:cNvPr>
                <p:cNvSpPr/>
                <p:nvPr/>
              </p:nvSpPr>
              <p:spPr>
                <a:xfrm>
                  <a:off x="4951051" y="3199079"/>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5" name="Google Shape;3470;p72">
                  <a:extLst>
                    <a:ext uri="{FF2B5EF4-FFF2-40B4-BE49-F238E27FC236}">
                      <a16:creationId xmlns:a16="http://schemas.microsoft.com/office/drawing/2014/main" id="{02E9270F-5174-897D-612F-3540E0022D78}"/>
                    </a:ext>
                  </a:extLst>
                </p:cNvPr>
                <p:cNvSpPr/>
                <p:nvPr/>
              </p:nvSpPr>
              <p:spPr>
                <a:xfrm>
                  <a:off x="4914569"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6" name="Google Shape;3471;p72">
                  <a:extLst>
                    <a:ext uri="{FF2B5EF4-FFF2-40B4-BE49-F238E27FC236}">
                      <a16:creationId xmlns:a16="http://schemas.microsoft.com/office/drawing/2014/main" id="{6CC987E4-487A-109C-B467-19C62BD3A746}"/>
                    </a:ext>
                  </a:extLst>
                </p:cNvPr>
                <p:cNvSpPr/>
                <p:nvPr/>
              </p:nvSpPr>
              <p:spPr>
                <a:xfrm>
                  <a:off x="4877904"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7" name="Google Shape;3472;p72">
                  <a:extLst>
                    <a:ext uri="{FF2B5EF4-FFF2-40B4-BE49-F238E27FC236}">
                      <a16:creationId xmlns:a16="http://schemas.microsoft.com/office/drawing/2014/main" id="{BB787017-63BA-436B-4E36-FEFE3E18B1D6}"/>
                    </a:ext>
                  </a:extLst>
                </p:cNvPr>
                <p:cNvSpPr/>
                <p:nvPr/>
              </p:nvSpPr>
              <p:spPr>
                <a:xfrm>
                  <a:off x="4850376"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8" name="Google Shape;3473;p72">
                  <a:extLst>
                    <a:ext uri="{FF2B5EF4-FFF2-40B4-BE49-F238E27FC236}">
                      <a16:creationId xmlns:a16="http://schemas.microsoft.com/office/drawing/2014/main" id="{87F87353-894B-F8A5-6D6C-11B346F80C5B}"/>
                    </a:ext>
                  </a:extLst>
                </p:cNvPr>
                <p:cNvSpPr/>
                <p:nvPr/>
              </p:nvSpPr>
              <p:spPr>
                <a:xfrm>
                  <a:off x="4830458"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9" name="Google Shape;3474;p72">
                  <a:extLst>
                    <a:ext uri="{FF2B5EF4-FFF2-40B4-BE49-F238E27FC236}">
                      <a16:creationId xmlns:a16="http://schemas.microsoft.com/office/drawing/2014/main" id="{C3B28036-2C0C-DA32-B642-0EFFFFEE0ED3}"/>
                    </a:ext>
                  </a:extLst>
                </p:cNvPr>
                <p:cNvSpPr/>
                <p:nvPr/>
              </p:nvSpPr>
              <p:spPr>
                <a:xfrm>
                  <a:off x="4817255"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Google Shape;3475;p72">
                  <a:extLst>
                    <a:ext uri="{FF2B5EF4-FFF2-40B4-BE49-F238E27FC236}">
                      <a16:creationId xmlns:a16="http://schemas.microsoft.com/office/drawing/2014/main" id="{FBE3177F-20CD-841C-1DE3-C211E320F369}"/>
                    </a:ext>
                  </a:extLst>
                </p:cNvPr>
                <p:cNvSpPr/>
                <p:nvPr/>
              </p:nvSpPr>
              <p:spPr>
                <a:xfrm>
                  <a:off x="4711811"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1" name="Google Shape;3476;p72">
                  <a:extLst>
                    <a:ext uri="{FF2B5EF4-FFF2-40B4-BE49-F238E27FC236}">
                      <a16:creationId xmlns:a16="http://schemas.microsoft.com/office/drawing/2014/main" id="{5EFBE9A7-A9DC-95EC-F65A-DDDEBA4DF501}"/>
                    </a:ext>
                  </a:extLst>
                </p:cNvPr>
                <p:cNvSpPr/>
                <p:nvPr/>
              </p:nvSpPr>
              <p:spPr>
                <a:xfrm>
                  <a:off x="4674065"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2" name="Google Shape;3477;p72">
                  <a:extLst>
                    <a:ext uri="{FF2B5EF4-FFF2-40B4-BE49-F238E27FC236}">
                      <a16:creationId xmlns:a16="http://schemas.microsoft.com/office/drawing/2014/main" id="{1BD252C4-0EA2-7D26-E6E7-545B764EBF64}"/>
                    </a:ext>
                  </a:extLst>
                </p:cNvPr>
                <p:cNvSpPr/>
                <p:nvPr/>
              </p:nvSpPr>
              <p:spPr>
                <a:xfrm>
                  <a:off x="4448696" y="3234107"/>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3478;p72">
                  <a:extLst>
                    <a:ext uri="{FF2B5EF4-FFF2-40B4-BE49-F238E27FC236}">
                      <a16:creationId xmlns:a16="http://schemas.microsoft.com/office/drawing/2014/main" id="{3B381E05-A7B7-E333-AE3C-8E88CACE3049}"/>
                    </a:ext>
                  </a:extLst>
                </p:cNvPr>
                <p:cNvSpPr/>
                <p:nvPr/>
              </p:nvSpPr>
              <p:spPr>
                <a:xfrm>
                  <a:off x="4657778" y="320945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4" name="Google Shape;3479;p72">
                  <a:extLst>
                    <a:ext uri="{FF2B5EF4-FFF2-40B4-BE49-F238E27FC236}">
                      <a16:creationId xmlns:a16="http://schemas.microsoft.com/office/drawing/2014/main" id="{000E6B3F-F0BE-B295-06F1-8548649502AC}"/>
                    </a:ext>
                  </a:extLst>
                </p:cNvPr>
                <p:cNvSpPr/>
                <p:nvPr/>
              </p:nvSpPr>
              <p:spPr>
                <a:xfrm>
                  <a:off x="4177181" y="329568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 name="Google Shape;3480;p72">
                  <a:extLst>
                    <a:ext uri="{FF2B5EF4-FFF2-40B4-BE49-F238E27FC236}">
                      <a16:creationId xmlns:a16="http://schemas.microsoft.com/office/drawing/2014/main" id="{CAC22AE6-54D6-2667-9C95-B09F42A2866C}"/>
                    </a:ext>
                  </a:extLst>
                </p:cNvPr>
                <p:cNvSpPr/>
                <p:nvPr/>
              </p:nvSpPr>
              <p:spPr>
                <a:xfrm>
                  <a:off x="4155426" y="329568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6" name="Google Shape;3481;p72">
                  <a:extLst>
                    <a:ext uri="{FF2B5EF4-FFF2-40B4-BE49-F238E27FC236}">
                      <a16:creationId xmlns:a16="http://schemas.microsoft.com/office/drawing/2014/main" id="{1B8DBD83-FD13-44C0-3871-60B6100D823C}"/>
                    </a:ext>
                  </a:extLst>
                </p:cNvPr>
                <p:cNvSpPr/>
                <p:nvPr/>
              </p:nvSpPr>
              <p:spPr>
                <a:xfrm>
                  <a:off x="3973271" y="329568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7" name="Google Shape;3482;p72">
                  <a:extLst>
                    <a:ext uri="{FF2B5EF4-FFF2-40B4-BE49-F238E27FC236}">
                      <a16:creationId xmlns:a16="http://schemas.microsoft.com/office/drawing/2014/main" id="{256800B6-AA08-EE43-6D82-717FABDE32E9}"/>
                    </a:ext>
                  </a:extLst>
                </p:cNvPr>
                <p:cNvSpPr/>
                <p:nvPr/>
              </p:nvSpPr>
              <p:spPr>
                <a:xfrm>
                  <a:off x="3954381" y="329568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3483;p72">
                  <a:extLst>
                    <a:ext uri="{FF2B5EF4-FFF2-40B4-BE49-F238E27FC236}">
                      <a16:creationId xmlns:a16="http://schemas.microsoft.com/office/drawing/2014/main" id="{69717431-3242-F820-E478-12E86C76DD43}"/>
                    </a:ext>
                  </a:extLst>
                </p:cNvPr>
                <p:cNvSpPr/>
                <p:nvPr/>
              </p:nvSpPr>
              <p:spPr>
                <a:xfrm>
                  <a:off x="3909131" y="331345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9" name="Google Shape;3484;p72">
                  <a:extLst>
                    <a:ext uri="{FF2B5EF4-FFF2-40B4-BE49-F238E27FC236}">
                      <a16:creationId xmlns:a16="http://schemas.microsoft.com/office/drawing/2014/main" id="{5719AAAF-C60B-63CB-6841-BA2CB5CAD95D}"/>
                    </a:ext>
                  </a:extLst>
                </p:cNvPr>
                <p:cNvSpPr/>
                <p:nvPr/>
              </p:nvSpPr>
              <p:spPr>
                <a:xfrm>
                  <a:off x="3802359" y="341877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3485;p72">
                  <a:extLst>
                    <a:ext uri="{FF2B5EF4-FFF2-40B4-BE49-F238E27FC236}">
                      <a16:creationId xmlns:a16="http://schemas.microsoft.com/office/drawing/2014/main" id="{24489AE8-91B0-F768-F95D-46968B57AABD}"/>
                    </a:ext>
                  </a:extLst>
                </p:cNvPr>
                <p:cNvSpPr/>
                <p:nvPr/>
              </p:nvSpPr>
              <p:spPr>
                <a:xfrm>
                  <a:off x="3438288" y="343640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1" name="Google Shape;3486;p72">
                  <a:extLst>
                    <a:ext uri="{FF2B5EF4-FFF2-40B4-BE49-F238E27FC236}">
                      <a16:creationId xmlns:a16="http://schemas.microsoft.com/office/drawing/2014/main" id="{1C79E705-4797-DD09-D57A-EB02771D6E8E}"/>
                    </a:ext>
                  </a:extLst>
                </p:cNvPr>
                <p:cNvSpPr/>
                <p:nvPr/>
              </p:nvSpPr>
              <p:spPr>
                <a:xfrm>
                  <a:off x="3236877" y="3463511"/>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 name="Google Shape;3487;p72">
                  <a:extLst>
                    <a:ext uri="{FF2B5EF4-FFF2-40B4-BE49-F238E27FC236}">
                      <a16:creationId xmlns:a16="http://schemas.microsoft.com/office/drawing/2014/main" id="{A66FA020-C7C9-7A80-3076-7778077D20BC}"/>
                    </a:ext>
                  </a:extLst>
                </p:cNvPr>
                <p:cNvSpPr/>
                <p:nvPr/>
              </p:nvSpPr>
              <p:spPr>
                <a:xfrm>
                  <a:off x="3101859"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3488;p72">
                  <a:extLst>
                    <a:ext uri="{FF2B5EF4-FFF2-40B4-BE49-F238E27FC236}">
                      <a16:creationId xmlns:a16="http://schemas.microsoft.com/office/drawing/2014/main" id="{AC9F3966-5239-5988-4602-47BBC7361998}"/>
                    </a:ext>
                  </a:extLst>
                </p:cNvPr>
                <p:cNvSpPr/>
                <p:nvPr/>
              </p:nvSpPr>
              <p:spPr>
                <a:xfrm>
                  <a:off x="3059045"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3489;p72">
                  <a:extLst>
                    <a:ext uri="{FF2B5EF4-FFF2-40B4-BE49-F238E27FC236}">
                      <a16:creationId xmlns:a16="http://schemas.microsoft.com/office/drawing/2014/main" id="{72234F7D-E9FE-1340-BBF1-A2631101BA1C}"/>
                    </a:ext>
                  </a:extLst>
                </p:cNvPr>
                <p:cNvSpPr/>
                <p:nvPr/>
              </p:nvSpPr>
              <p:spPr>
                <a:xfrm>
                  <a:off x="3021873"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3490;p72">
                  <a:extLst>
                    <a:ext uri="{FF2B5EF4-FFF2-40B4-BE49-F238E27FC236}">
                      <a16:creationId xmlns:a16="http://schemas.microsoft.com/office/drawing/2014/main" id="{D76D84AB-190C-64F6-E3BD-8051490CDBF2}"/>
                    </a:ext>
                  </a:extLst>
                </p:cNvPr>
                <p:cNvSpPr/>
                <p:nvPr/>
              </p:nvSpPr>
              <p:spPr>
                <a:xfrm>
                  <a:off x="2995087"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 name="Google Shape;3491;p72">
                  <a:extLst>
                    <a:ext uri="{FF2B5EF4-FFF2-40B4-BE49-F238E27FC236}">
                      <a16:creationId xmlns:a16="http://schemas.microsoft.com/office/drawing/2014/main" id="{D79E04E8-4969-8EEB-E483-DBBBA3EF4F88}"/>
                    </a:ext>
                  </a:extLst>
                </p:cNvPr>
                <p:cNvSpPr/>
                <p:nvPr/>
              </p:nvSpPr>
              <p:spPr>
                <a:xfrm>
                  <a:off x="2931739"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 name="Google Shape;3492;p72">
                  <a:extLst>
                    <a:ext uri="{FF2B5EF4-FFF2-40B4-BE49-F238E27FC236}">
                      <a16:creationId xmlns:a16="http://schemas.microsoft.com/office/drawing/2014/main" id="{6B3C2B53-B2E1-8146-83D0-A4BC97C8FA6A}"/>
                    </a:ext>
                  </a:extLst>
                </p:cNvPr>
                <p:cNvSpPr/>
                <p:nvPr/>
              </p:nvSpPr>
              <p:spPr>
                <a:xfrm>
                  <a:off x="2910230"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 name="Google Shape;3493;p72">
                  <a:extLst>
                    <a:ext uri="{FF2B5EF4-FFF2-40B4-BE49-F238E27FC236}">
                      <a16:creationId xmlns:a16="http://schemas.microsoft.com/office/drawing/2014/main" id="{F9D8E0E4-B189-BA33-1C1B-8184C1475F2B}"/>
                    </a:ext>
                  </a:extLst>
                </p:cNvPr>
                <p:cNvSpPr/>
                <p:nvPr/>
              </p:nvSpPr>
              <p:spPr>
                <a:xfrm>
                  <a:off x="2861459" y="3498118"/>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3494;p72">
                  <a:extLst>
                    <a:ext uri="{FF2B5EF4-FFF2-40B4-BE49-F238E27FC236}">
                      <a16:creationId xmlns:a16="http://schemas.microsoft.com/office/drawing/2014/main" id="{68B7C1B2-41DE-E45E-F01D-26C2067ACCD3}"/>
                    </a:ext>
                  </a:extLst>
                </p:cNvPr>
                <p:cNvSpPr/>
                <p:nvPr/>
              </p:nvSpPr>
              <p:spPr>
                <a:xfrm>
                  <a:off x="2657802" y="3546809"/>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3495;p72">
                  <a:extLst>
                    <a:ext uri="{FF2B5EF4-FFF2-40B4-BE49-F238E27FC236}">
                      <a16:creationId xmlns:a16="http://schemas.microsoft.com/office/drawing/2014/main" id="{31EBEF92-676F-C7B7-787A-B218FA4FD814}"/>
                    </a:ext>
                  </a:extLst>
                </p:cNvPr>
                <p:cNvSpPr/>
                <p:nvPr/>
              </p:nvSpPr>
              <p:spPr>
                <a:xfrm>
                  <a:off x="2634540" y="3546809"/>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 name="Google Shape;3496;p72">
                  <a:extLst>
                    <a:ext uri="{FF2B5EF4-FFF2-40B4-BE49-F238E27FC236}">
                      <a16:creationId xmlns:a16="http://schemas.microsoft.com/office/drawing/2014/main" id="{2B8DD2BA-F32D-7D23-929E-5E9B4B77BF51}"/>
                    </a:ext>
                  </a:extLst>
                </p:cNvPr>
                <p:cNvSpPr/>
                <p:nvPr/>
              </p:nvSpPr>
              <p:spPr>
                <a:xfrm>
                  <a:off x="2507537" y="357806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Google Shape;3497;p72">
                  <a:extLst>
                    <a:ext uri="{FF2B5EF4-FFF2-40B4-BE49-F238E27FC236}">
                      <a16:creationId xmlns:a16="http://schemas.microsoft.com/office/drawing/2014/main" id="{E22EB000-5FCA-B365-F249-129E7D23B41D}"/>
                    </a:ext>
                  </a:extLst>
                </p:cNvPr>
                <p:cNvSpPr/>
                <p:nvPr/>
              </p:nvSpPr>
              <p:spPr>
                <a:xfrm>
                  <a:off x="2491186" y="357806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 name="Google Shape;3498;p72">
                  <a:extLst>
                    <a:ext uri="{FF2B5EF4-FFF2-40B4-BE49-F238E27FC236}">
                      <a16:creationId xmlns:a16="http://schemas.microsoft.com/office/drawing/2014/main" id="{984F7807-5485-E767-6782-B91B542601B1}"/>
                    </a:ext>
                  </a:extLst>
                </p:cNvPr>
                <p:cNvSpPr/>
                <p:nvPr/>
              </p:nvSpPr>
              <p:spPr>
                <a:xfrm>
                  <a:off x="2407024" y="3670586"/>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 name="Google Shape;3499;p72">
                  <a:extLst>
                    <a:ext uri="{FF2B5EF4-FFF2-40B4-BE49-F238E27FC236}">
                      <a16:creationId xmlns:a16="http://schemas.microsoft.com/office/drawing/2014/main" id="{53087A9E-453F-B251-13D0-87F4A330FD6E}"/>
                    </a:ext>
                  </a:extLst>
                </p:cNvPr>
                <p:cNvSpPr/>
                <p:nvPr/>
              </p:nvSpPr>
              <p:spPr>
                <a:xfrm>
                  <a:off x="2237280" y="368687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 name="Google Shape;3500;p72">
                  <a:extLst>
                    <a:ext uri="{FF2B5EF4-FFF2-40B4-BE49-F238E27FC236}">
                      <a16:creationId xmlns:a16="http://schemas.microsoft.com/office/drawing/2014/main" id="{80960AE7-1B2E-F7C3-C011-81468985C902}"/>
                    </a:ext>
                  </a:extLst>
                </p:cNvPr>
                <p:cNvSpPr/>
                <p:nvPr/>
              </p:nvSpPr>
              <p:spPr>
                <a:xfrm>
                  <a:off x="2143407" y="374159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6" name="Google Shape;3501;p72">
                  <a:extLst>
                    <a:ext uri="{FF2B5EF4-FFF2-40B4-BE49-F238E27FC236}">
                      <a16:creationId xmlns:a16="http://schemas.microsoft.com/office/drawing/2014/main" id="{5588BFD0-30A5-51E1-152A-A7A2195E0A25}"/>
                    </a:ext>
                  </a:extLst>
                </p:cNvPr>
                <p:cNvSpPr/>
                <p:nvPr/>
              </p:nvSpPr>
              <p:spPr>
                <a:xfrm>
                  <a:off x="2117141" y="374159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3" name="Google Shape;3502;p72">
              <a:extLst>
                <a:ext uri="{FF2B5EF4-FFF2-40B4-BE49-F238E27FC236}">
                  <a16:creationId xmlns:a16="http://schemas.microsoft.com/office/drawing/2014/main" id="{7980DE72-15E8-3FFB-6B08-E7781A161650}"/>
                </a:ext>
              </a:extLst>
            </p:cNvPr>
            <p:cNvSpPr/>
            <p:nvPr/>
          </p:nvSpPr>
          <p:spPr>
            <a:xfrm>
              <a:off x="2614309" y="3546809"/>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27" name="Google Shape;3503;p72">
            <a:extLst>
              <a:ext uri="{FF2B5EF4-FFF2-40B4-BE49-F238E27FC236}">
                <a16:creationId xmlns:a16="http://schemas.microsoft.com/office/drawing/2014/main" id="{19F35138-477A-E9BB-80A0-83D631A050F7}"/>
              </a:ext>
            </a:extLst>
          </p:cNvPr>
          <p:cNvGrpSpPr/>
          <p:nvPr/>
        </p:nvGrpSpPr>
        <p:grpSpPr>
          <a:xfrm>
            <a:off x="1754151" y="3546611"/>
            <a:ext cx="5220745" cy="343787"/>
            <a:chOff x="2050181" y="3582471"/>
            <a:chExt cx="5220745" cy="343787"/>
          </a:xfrm>
        </p:grpSpPr>
        <p:sp>
          <p:nvSpPr>
            <p:cNvPr id="128" name="Google Shape;3504;p72">
              <a:extLst>
                <a:ext uri="{FF2B5EF4-FFF2-40B4-BE49-F238E27FC236}">
                  <a16:creationId xmlns:a16="http://schemas.microsoft.com/office/drawing/2014/main" id="{E495A312-2921-4AB8-60F2-4912C42F8CD6}"/>
                </a:ext>
              </a:extLst>
            </p:cNvPr>
            <p:cNvSpPr/>
            <p:nvPr/>
          </p:nvSpPr>
          <p:spPr>
            <a:xfrm>
              <a:off x="2050181" y="3676851"/>
              <a:ext cx="5163954" cy="154004"/>
            </a:xfrm>
            <a:custGeom>
              <a:avLst/>
              <a:gdLst/>
              <a:ahLst/>
              <a:cxnLst/>
              <a:rect l="l" t="t" r="r" b="b"/>
              <a:pathLst>
                <a:path w="5163954" h="154004" extrusionOk="0">
                  <a:moveTo>
                    <a:pt x="5163954" y="0"/>
                  </a:moveTo>
                  <a:lnTo>
                    <a:pt x="3133023" y="0"/>
                  </a:lnTo>
                  <a:lnTo>
                    <a:pt x="3133023" y="43313"/>
                  </a:lnTo>
                  <a:lnTo>
                    <a:pt x="1872114" y="43313"/>
                  </a:lnTo>
                  <a:lnTo>
                    <a:pt x="1857676" y="57751"/>
                  </a:lnTo>
                  <a:lnTo>
                    <a:pt x="919213" y="57751"/>
                  </a:lnTo>
                  <a:lnTo>
                    <a:pt x="919213" y="96252"/>
                  </a:lnTo>
                  <a:lnTo>
                    <a:pt x="192505" y="96252"/>
                  </a:lnTo>
                  <a:lnTo>
                    <a:pt x="192505" y="125128"/>
                  </a:lnTo>
                  <a:lnTo>
                    <a:pt x="43314" y="125128"/>
                  </a:lnTo>
                  <a:lnTo>
                    <a:pt x="43314" y="154004"/>
                  </a:lnTo>
                  <a:lnTo>
                    <a:pt x="0" y="154004"/>
                  </a:lnTo>
                </a:path>
              </a:pathLst>
            </a:custGeom>
            <a:noFill/>
            <a:ln w="285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7F7F7F"/>
                </a:solidFill>
                <a:effectLst/>
                <a:uLnTx/>
                <a:uFillTx/>
                <a:latin typeface="Arial"/>
                <a:ea typeface="Arial"/>
                <a:cs typeface="Arial"/>
                <a:sym typeface="Arial"/>
              </a:endParaRPr>
            </a:p>
          </p:txBody>
        </p:sp>
        <p:grpSp>
          <p:nvGrpSpPr>
            <p:cNvPr id="129" name="Google Shape;3505;p72">
              <a:extLst>
                <a:ext uri="{FF2B5EF4-FFF2-40B4-BE49-F238E27FC236}">
                  <a16:creationId xmlns:a16="http://schemas.microsoft.com/office/drawing/2014/main" id="{7C1081E2-C7C5-ECFF-6220-164E94744C8C}"/>
                </a:ext>
              </a:extLst>
            </p:cNvPr>
            <p:cNvGrpSpPr/>
            <p:nvPr/>
          </p:nvGrpSpPr>
          <p:grpSpPr>
            <a:xfrm>
              <a:off x="2230291" y="3582471"/>
              <a:ext cx="5040635" cy="343787"/>
              <a:chOff x="2230291" y="3582471"/>
              <a:chExt cx="5040635" cy="343787"/>
            </a:xfrm>
          </p:grpSpPr>
          <p:sp>
            <p:nvSpPr>
              <p:cNvPr id="130" name="Google Shape;3506;p72">
                <a:extLst>
                  <a:ext uri="{FF2B5EF4-FFF2-40B4-BE49-F238E27FC236}">
                    <a16:creationId xmlns:a16="http://schemas.microsoft.com/office/drawing/2014/main" id="{216BA9D1-AE74-BBB6-EA5B-BB280A6276AA}"/>
                  </a:ext>
                </a:extLst>
              </p:cNvPr>
              <p:cNvSpPr/>
              <p:nvPr/>
            </p:nvSpPr>
            <p:spPr>
              <a:xfrm>
                <a:off x="2230291" y="374159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1" name="Google Shape;3507;p72">
                <a:extLst>
                  <a:ext uri="{FF2B5EF4-FFF2-40B4-BE49-F238E27FC236}">
                    <a16:creationId xmlns:a16="http://schemas.microsoft.com/office/drawing/2014/main" id="{E1922FB6-08AF-185B-992D-5F924FFDCC45}"/>
                  </a:ext>
                </a:extLst>
              </p:cNvPr>
              <p:cNvSpPr/>
              <p:nvPr/>
            </p:nvSpPr>
            <p:spPr>
              <a:xfrm>
                <a:off x="2329685" y="369689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2" name="Google Shape;3508;p72">
                <a:extLst>
                  <a:ext uri="{FF2B5EF4-FFF2-40B4-BE49-F238E27FC236}">
                    <a16:creationId xmlns:a16="http://schemas.microsoft.com/office/drawing/2014/main" id="{018119F8-3462-2DA1-7A0E-CAA35C6BA280}"/>
                  </a:ext>
                </a:extLst>
              </p:cNvPr>
              <p:cNvSpPr/>
              <p:nvPr/>
            </p:nvSpPr>
            <p:spPr>
              <a:xfrm>
                <a:off x="2367442" y="369072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Google Shape;3509;p72">
                <a:extLst>
                  <a:ext uri="{FF2B5EF4-FFF2-40B4-BE49-F238E27FC236}">
                    <a16:creationId xmlns:a16="http://schemas.microsoft.com/office/drawing/2014/main" id="{AB1E9BBC-ED3D-4699-095E-D54A6FF1B69D}"/>
                  </a:ext>
                </a:extLst>
              </p:cNvPr>
              <p:cNvSpPr/>
              <p:nvPr/>
            </p:nvSpPr>
            <p:spPr>
              <a:xfrm>
                <a:off x="2408829" y="3676301"/>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4" name="Google Shape;3510;p72">
                <a:extLst>
                  <a:ext uri="{FF2B5EF4-FFF2-40B4-BE49-F238E27FC236}">
                    <a16:creationId xmlns:a16="http://schemas.microsoft.com/office/drawing/2014/main" id="{CDD194B7-ED8B-C513-25F2-320D1FAF2374}"/>
                  </a:ext>
                </a:extLst>
              </p:cNvPr>
              <p:cNvSpPr/>
              <p:nvPr/>
            </p:nvSpPr>
            <p:spPr>
              <a:xfrm>
                <a:off x="2634540" y="3674681"/>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5" name="Google Shape;3511;p72">
                <a:extLst>
                  <a:ext uri="{FF2B5EF4-FFF2-40B4-BE49-F238E27FC236}">
                    <a16:creationId xmlns:a16="http://schemas.microsoft.com/office/drawing/2014/main" id="{E9A6F4C3-156B-76B0-A723-7B394A7A934A}"/>
                  </a:ext>
                </a:extLst>
              </p:cNvPr>
              <p:cNvSpPr/>
              <p:nvPr/>
            </p:nvSpPr>
            <p:spPr>
              <a:xfrm>
                <a:off x="3210457" y="364676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6" name="Google Shape;3512;p72">
                <a:extLst>
                  <a:ext uri="{FF2B5EF4-FFF2-40B4-BE49-F238E27FC236}">
                    <a16:creationId xmlns:a16="http://schemas.microsoft.com/office/drawing/2014/main" id="{67672F38-0533-3794-8CE9-EDA2329EF5E1}"/>
                  </a:ext>
                </a:extLst>
              </p:cNvPr>
              <p:cNvSpPr/>
              <p:nvPr/>
            </p:nvSpPr>
            <p:spPr>
              <a:xfrm>
                <a:off x="3273805" y="364676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7" name="Google Shape;3513;p72">
                <a:extLst>
                  <a:ext uri="{FF2B5EF4-FFF2-40B4-BE49-F238E27FC236}">
                    <a16:creationId xmlns:a16="http://schemas.microsoft.com/office/drawing/2014/main" id="{75C1FE61-73FC-2911-FF02-C472DC04DAC8}"/>
                  </a:ext>
                </a:extLst>
              </p:cNvPr>
              <p:cNvSpPr/>
              <p:nvPr/>
            </p:nvSpPr>
            <p:spPr>
              <a:xfrm>
                <a:off x="3418001" y="364676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 name="Google Shape;3514;p72">
                <a:extLst>
                  <a:ext uri="{FF2B5EF4-FFF2-40B4-BE49-F238E27FC236}">
                    <a16:creationId xmlns:a16="http://schemas.microsoft.com/office/drawing/2014/main" id="{FBC97217-6C28-C7EF-58F4-2DD9128D23C7}"/>
                  </a:ext>
                </a:extLst>
              </p:cNvPr>
              <p:cNvSpPr/>
              <p:nvPr/>
            </p:nvSpPr>
            <p:spPr>
              <a:xfrm>
                <a:off x="3588008" y="364676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 name="Google Shape;3515;p72">
                <a:extLst>
                  <a:ext uri="{FF2B5EF4-FFF2-40B4-BE49-F238E27FC236}">
                    <a16:creationId xmlns:a16="http://schemas.microsoft.com/office/drawing/2014/main" id="{0D94250A-CE8F-E251-842E-55AEEC8E69C7}"/>
                  </a:ext>
                </a:extLst>
              </p:cNvPr>
              <p:cNvSpPr/>
              <p:nvPr/>
            </p:nvSpPr>
            <p:spPr>
              <a:xfrm>
                <a:off x="3796434" y="364676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 name="Google Shape;3516;p72">
                <a:extLst>
                  <a:ext uri="{FF2B5EF4-FFF2-40B4-BE49-F238E27FC236}">
                    <a16:creationId xmlns:a16="http://schemas.microsoft.com/office/drawing/2014/main" id="{8C1B49D7-CDDD-1BA3-84A6-7AE596B44C6D}"/>
                  </a:ext>
                </a:extLst>
              </p:cNvPr>
              <p:cNvSpPr/>
              <p:nvPr/>
            </p:nvSpPr>
            <p:spPr>
              <a:xfrm>
                <a:off x="4112391"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 name="Google Shape;3517;p72">
                <a:extLst>
                  <a:ext uri="{FF2B5EF4-FFF2-40B4-BE49-F238E27FC236}">
                    <a16:creationId xmlns:a16="http://schemas.microsoft.com/office/drawing/2014/main" id="{41E4DB52-EBC7-E4FE-21FE-31276EE541FF}"/>
                  </a:ext>
                </a:extLst>
              </p:cNvPr>
              <p:cNvSpPr/>
              <p:nvPr/>
            </p:nvSpPr>
            <p:spPr>
              <a:xfrm>
                <a:off x="4358928"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2" name="Google Shape;3518;p72">
                <a:extLst>
                  <a:ext uri="{FF2B5EF4-FFF2-40B4-BE49-F238E27FC236}">
                    <a16:creationId xmlns:a16="http://schemas.microsoft.com/office/drawing/2014/main" id="{F2F22475-3DEF-848A-1ADE-F113EBDB2FF7}"/>
                  </a:ext>
                </a:extLst>
              </p:cNvPr>
              <p:cNvSpPr/>
              <p:nvPr/>
            </p:nvSpPr>
            <p:spPr>
              <a:xfrm>
                <a:off x="4691215"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3" name="Google Shape;3519;p72">
                <a:extLst>
                  <a:ext uri="{FF2B5EF4-FFF2-40B4-BE49-F238E27FC236}">
                    <a16:creationId xmlns:a16="http://schemas.microsoft.com/office/drawing/2014/main" id="{17B39BA7-A00A-6258-10C0-646626AC5B2E}"/>
                  </a:ext>
                </a:extLst>
              </p:cNvPr>
              <p:cNvSpPr/>
              <p:nvPr/>
            </p:nvSpPr>
            <p:spPr>
              <a:xfrm>
                <a:off x="4808105"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4" name="Google Shape;3520;p72">
                <a:extLst>
                  <a:ext uri="{FF2B5EF4-FFF2-40B4-BE49-F238E27FC236}">
                    <a16:creationId xmlns:a16="http://schemas.microsoft.com/office/drawing/2014/main" id="{42A7E63B-278C-1622-DF74-AE7D2F8AC9EC}"/>
                  </a:ext>
                </a:extLst>
              </p:cNvPr>
              <p:cNvSpPr/>
              <p:nvPr/>
            </p:nvSpPr>
            <p:spPr>
              <a:xfrm>
                <a:off x="4869685"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5" name="Google Shape;3521;p72">
                <a:extLst>
                  <a:ext uri="{FF2B5EF4-FFF2-40B4-BE49-F238E27FC236}">
                    <a16:creationId xmlns:a16="http://schemas.microsoft.com/office/drawing/2014/main" id="{647AFD7D-6A5C-6EDC-7B36-918EEC9511CB}"/>
                  </a:ext>
                </a:extLst>
              </p:cNvPr>
              <p:cNvSpPr/>
              <p:nvPr/>
            </p:nvSpPr>
            <p:spPr>
              <a:xfrm>
                <a:off x="4881258"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3522;p72">
                <a:extLst>
                  <a:ext uri="{FF2B5EF4-FFF2-40B4-BE49-F238E27FC236}">
                    <a16:creationId xmlns:a16="http://schemas.microsoft.com/office/drawing/2014/main" id="{FA8A7306-B298-874E-5977-231A5A6BDA7D}"/>
                  </a:ext>
                </a:extLst>
              </p:cNvPr>
              <p:cNvSpPr/>
              <p:nvPr/>
            </p:nvSpPr>
            <p:spPr>
              <a:xfrm>
                <a:off x="4910943"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3523;p72">
                <a:extLst>
                  <a:ext uri="{FF2B5EF4-FFF2-40B4-BE49-F238E27FC236}">
                    <a16:creationId xmlns:a16="http://schemas.microsoft.com/office/drawing/2014/main" id="{037E7BCA-33C1-4D0A-EBCF-9682242504F6}"/>
                  </a:ext>
                </a:extLst>
              </p:cNvPr>
              <p:cNvSpPr/>
              <p:nvPr/>
            </p:nvSpPr>
            <p:spPr>
              <a:xfrm>
                <a:off x="4951051"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Google Shape;3524;p72">
                <a:extLst>
                  <a:ext uri="{FF2B5EF4-FFF2-40B4-BE49-F238E27FC236}">
                    <a16:creationId xmlns:a16="http://schemas.microsoft.com/office/drawing/2014/main" id="{22AF2241-23E4-C827-8B85-02492BC54083}"/>
                  </a:ext>
                </a:extLst>
              </p:cNvPr>
              <p:cNvSpPr/>
              <p:nvPr/>
            </p:nvSpPr>
            <p:spPr>
              <a:xfrm>
                <a:off x="4966250"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9" name="Google Shape;3525;p72">
                <a:extLst>
                  <a:ext uri="{FF2B5EF4-FFF2-40B4-BE49-F238E27FC236}">
                    <a16:creationId xmlns:a16="http://schemas.microsoft.com/office/drawing/2014/main" id="{1D012562-98C6-C2DC-6382-8390D5ECD6D1}"/>
                  </a:ext>
                </a:extLst>
              </p:cNvPr>
              <p:cNvSpPr/>
              <p:nvPr/>
            </p:nvSpPr>
            <p:spPr>
              <a:xfrm>
                <a:off x="4977481"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0" name="Google Shape;3526;p72">
                <a:extLst>
                  <a:ext uri="{FF2B5EF4-FFF2-40B4-BE49-F238E27FC236}">
                    <a16:creationId xmlns:a16="http://schemas.microsoft.com/office/drawing/2014/main" id="{9FDA02F7-DA09-FAC1-85EE-8AA678868850}"/>
                  </a:ext>
                </a:extLst>
              </p:cNvPr>
              <p:cNvSpPr/>
              <p:nvPr/>
            </p:nvSpPr>
            <p:spPr>
              <a:xfrm>
                <a:off x="4988279"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3527;p72">
                <a:extLst>
                  <a:ext uri="{FF2B5EF4-FFF2-40B4-BE49-F238E27FC236}">
                    <a16:creationId xmlns:a16="http://schemas.microsoft.com/office/drawing/2014/main" id="{B8235D84-7F13-7D44-814E-2F1EA154405A}"/>
                  </a:ext>
                </a:extLst>
              </p:cNvPr>
              <p:cNvSpPr/>
              <p:nvPr/>
            </p:nvSpPr>
            <p:spPr>
              <a:xfrm>
                <a:off x="5005758"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2" name="Google Shape;3528;p72">
                <a:extLst>
                  <a:ext uri="{FF2B5EF4-FFF2-40B4-BE49-F238E27FC236}">
                    <a16:creationId xmlns:a16="http://schemas.microsoft.com/office/drawing/2014/main" id="{9928A5FD-637B-BF84-5FB9-8542E8E6E2CA}"/>
                  </a:ext>
                </a:extLst>
              </p:cNvPr>
              <p:cNvSpPr/>
              <p:nvPr/>
            </p:nvSpPr>
            <p:spPr>
              <a:xfrm>
                <a:off x="5014568"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3" name="Google Shape;3529;p72">
                <a:extLst>
                  <a:ext uri="{FF2B5EF4-FFF2-40B4-BE49-F238E27FC236}">
                    <a16:creationId xmlns:a16="http://schemas.microsoft.com/office/drawing/2014/main" id="{6B8A03B9-0729-A91B-F519-5762C56558B3}"/>
                  </a:ext>
                </a:extLst>
              </p:cNvPr>
              <p:cNvSpPr/>
              <p:nvPr/>
            </p:nvSpPr>
            <p:spPr>
              <a:xfrm>
                <a:off x="5026770"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Google Shape;3530;p72">
                <a:extLst>
                  <a:ext uri="{FF2B5EF4-FFF2-40B4-BE49-F238E27FC236}">
                    <a16:creationId xmlns:a16="http://schemas.microsoft.com/office/drawing/2014/main" id="{D5A791CB-EC97-602C-4D91-0933E8BB698C}"/>
                  </a:ext>
                </a:extLst>
              </p:cNvPr>
              <p:cNvSpPr/>
              <p:nvPr/>
            </p:nvSpPr>
            <p:spPr>
              <a:xfrm>
                <a:off x="5056870"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3531;p72">
                <a:extLst>
                  <a:ext uri="{FF2B5EF4-FFF2-40B4-BE49-F238E27FC236}">
                    <a16:creationId xmlns:a16="http://schemas.microsoft.com/office/drawing/2014/main" id="{6E0C8350-D396-BF02-337F-0A1A0E62A3DB}"/>
                  </a:ext>
                </a:extLst>
              </p:cNvPr>
              <p:cNvSpPr/>
              <p:nvPr/>
            </p:nvSpPr>
            <p:spPr>
              <a:xfrm>
                <a:off x="5069831"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6" name="Google Shape;3532;p72">
                <a:extLst>
                  <a:ext uri="{FF2B5EF4-FFF2-40B4-BE49-F238E27FC236}">
                    <a16:creationId xmlns:a16="http://schemas.microsoft.com/office/drawing/2014/main" id="{995945AF-BE12-3550-88B8-443BE7862783}"/>
                  </a:ext>
                </a:extLst>
              </p:cNvPr>
              <p:cNvSpPr/>
              <p:nvPr/>
            </p:nvSpPr>
            <p:spPr>
              <a:xfrm>
                <a:off x="5080564"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7" name="Google Shape;3533;p72">
                <a:extLst>
                  <a:ext uri="{FF2B5EF4-FFF2-40B4-BE49-F238E27FC236}">
                    <a16:creationId xmlns:a16="http://schemas.microsoft.com/office/drawing/2014/main" id="{16542A0E-B35E-E573-E0D0-E475C3C980A9}"/>
                  </a:ext>
                </a:extLst>
              </p:cNvPr>
              <p:cNvSpPr/>
              <p:nvPr/>
            </p:nvSpPr>
            <p:spPr>
              <a:xfrm>
                <a:off x="5101880"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8" name="Google Shape;3534;p72">
                <a:extLst>
                  <a:ext uri="{FF2B5EF4-FFF2-40B4-BE49-F238E27FC236}">
                    <a16:creationId xmlns:a16="http://schemas.microsoft.com/office/drawing/2014/main" id="{81800444-8E7B-2CE2-BB97-B4D9D2EBEADC}"/>
                  </a:ext>
                </a:extLst>
              </p:cNvPr>
              <p:cNvSpPr/>
              <p:nvPr/>
            </p:nvSpPr>
            <p:spPr>
              <a:xfrm>
                <a:off x="5116198"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3535;p72">
                <a:extLst>
                  <a:ext uri="{FF2B5EF4-FFF2-40B4-BE49-F238E27FC236}">
                    <a16:creationId xmlns:a16="http://schemas.microsoft.com/office/drawing/2014/main" id="{861082E6-4D79-5D05-B430-29DA30FD9B40}"/>
                  </a:ext>
                </a:extLst>
              </p:cNvPr>
              <p:cNvSpPr/>
              <p:nvPr/>
            </p:nvSpPr>
            <p:spPr>
              <a:xfrm>
                <a:off x="5131115" y="3626124"/>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0" name="Google Shape;3536;p72">
                <a:extLst>
                  <a:ext uri="{FF2B5EF4-FFF2-40B4-BE49-F238E27FC236}">
                    <a16:creationId xmlns:a16="http://schemas.microsoft.com/office/drawing/2014/main" id="{8E6FAEE0-7DFB-6062-FC74-4F0888E6B5E9}"/>
                  </a:ext>
                </a:extLst>
              </p:cNvPr>
              <p:cNvSpPr/>
              <p:nvPr/>
            </p:nvSpPr>
            <p:spPr>
              <a:xfrm>
                <a:off x="5136106" y="360130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1" name="Google Shape;3537;p72">
                <a:extLst>
                  <a:ext uri="{FF2B5EF4-FFF2-40B4-BE49-F238E27FC236}">
                    <a16:creationId xmlns:a16="http://schemas.microsoft.com/office/drawing/2014/main" id="{61C5493C-BA9F-163D-46E8-17102E1CB1F8}"/>
                  </a:ext>
                </a:extLst>
              </p:cNvPr>
              <p:cNvSpPr/>
              <p:nvPr/>
            </p:nvSpPr>
            <p:spPr>
              <a:xfrm>
                <a:off x="5151157" y="360130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2" name="Google Shape;3538;p72">
                <a:extLst>
                  <a:ext uri="{FF2B5EF4-FFF2-40B4-BE49-F238E27FC236}">
                    <a16:creationId xmlns:a16="http://schemas.microsoft.com/office/drawing/2014/main" id="{3919AA83-C60C-1C2F-8DC7-2EEDB260613B}"/>
                  </a:ext>
                </a:extLst>
              </p:cNvPr>
              <p:cNvSpPr/>
              <p:nvPr/>
            </p:nvSpPr>
            <p:spPr>
              <a:xfrm>
                <a:off x="5160335" y="3601303"/>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3" name="Google Shape;3539;p72">
                <a:extLst>
                  <a:ext uri="{FF2B5EF4-FFF2-40B4-BE49-F238E27FC236}">
                    <a16:creationId xmlns:a16="http://schemas.microsoft.com/office/drawing/2014/main" id="{704B5973-161A-9D0E-D723-5471A3A137B0}"/>
                  </a:ext>
                </a:extLst>
              </p:cNvPr>
              <p:cNvSpPr/>
              <p:nvPr/>
            </p:nvSpPr>
            <p:spPr>
              <a:xfrm>
                <a:off x="5188786" y="3615729"/>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4" name="Google Shape;3540;p72">
                <a:extLst>
                  <a:ext uri="{FF2B5EF4-FFF2-40B4-BE49-F238E27FC236}">
                    <a16:creationId xmlns:a16="http://schemas.microsoft.com/office/drawing/2014/main" id="{7F1D47D2-E244-6BDB-CFC3-4B3EF4BDF128}"/>
                  </a:ext>
                </a:extLst>
              </p:cNvPr>
              <p:cNvSpPr/>
              <p:nvPr/>
            </p:nvSpPr>
            <p:spPr>
              <a:xfrm>
                <a:off x="5188786" y="360081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5" name="Google Shape;3541;p72">
                <a:extLst>
                  <a:ext uri="{FF2B5EF4-FFF2-40B4-BE49-F238E27FC236}">
                    <a16:creationId xmlns:a16="http://schemas.microsoft.com/office/drawing/2014/main" id="{EA2101FA-E742-4E8D-357B-E30704B082C4}"/>
                  </a:ext>
                </a:extLst>
              </p:cNvPr>
              <p:cNvSpPr/>
              <p:nvPr/>
            </p:nvSpPr>
            <p:spPr>
              <a:xfrm>
                <a:off x="5171762" y="3600812"/>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6" name="Google Shape;3542;p72">
                <a:extLst>
                  <a:ext uri="{FF2B5EF4-FFF2-40B4-BE49-F238E27FC236}">
                    <a16:creationId xmlns:a16="http://schemas.microsoft.com/office/drawing/2014/main" id="{D2BB0AC9-E90D-864E-5081-4CA2F80FDD87}"/>
                  </a:ext>
                </a:extLst>
              </p:cNvPr>
              <p:cNvSpPr/>
              <p:nvPr/>
            </p:nvSpPr>
            <p:spPr>
              <a:xfrm>
                <a:off x="5228108"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7" name="Google Shape;3543;p72">
                <a:extLst>
                  <a:ext uri="{FF2B5EF4-FFF2-40B4-BE49-F238E27FC236}">
                    <a16:creationId xmlns:a16="http://schemas.microsoft.com/office/drawing/2014/main" id="{D6DB220C-F435-33B9-13A5-1CD8A864BA82}"/>
                  </a:ext>
                </a:extLst>
              </p:cNvPr>
              <p:cNvSpPr/>
              <p:nvPr/>
            </p:nvSpPr>
            <p:spPr>
              <a:xfrm>
                <a:off x="5247265"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3544;p72">
                <a:extLst>
                  <a:ext uri="{FF2B5EF4-FFF2-40B4-BE49-F238E27FC236}">
                    <a16:creationId xmlns:a16="http://schemas.microsoft.com/office/drawing/2014/main" id="{9AD48E09-EA88-6D59-012E-9D5FCCABF712}"/>
                  </a:ext>
                </a:extLst>
              </p:cNvPr>
              <p:cNvSpPr/>
              <p:nvPr/>
            </p:nvSpPr>
            <p:spPr>
              <a:xfrm>
                <a:off x="5275226"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9" name="Google Shape;3545;p72">
                <a:extLst>
                  <a:ext uri="{FF2B5EF4-FFF2-40B4-BE49-F238E27FC236}">
                    <a16:creationId xmlns:a16="http://schemas.microsoft.com/office/drawing/2014/main" id="{6B1240AC-59B0-09A0-5FEC-C06A6A8A7CDB}"/>
                  </a:ext>
                </a:extLst>
              </p:cNvPr>
              <p:cNvSpPr/>
              <p:nvPr/>
            </p:nvSpPr>
            <p:spPr>
              <a:xfrm>
                <a:off x="5288597"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0" name="Google Shape;3546;p72">
                <a:extLst>
                  <a:ext uri="{FF2B5EF4-FFF2-40B4-BE49-F238E27FC236}">
                    <a16:creationId xmlns:a16="http://schemas.microsoft.com/office/drawing/2014/main" id="{95E4FF7B-6D0E-6ABB-C284-2FBE13F7AE01}"/>
                  </a:ext>
                </a:extLst>
              </p:cNvPr>
              <p:cNvSpPr/>
              <p:nvPr/>
            </p:nvSpPr>
            <p:spPr>
              <a:xfrm>
                <a:off x="5304548"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1" name="Google Shape;3547;p72">
                <a:extLst>
                  <a:ext uri="{FF2B5EF4-FFF2-40B4-BE49-F238E27FC236}">
                    <a16:creationId xmlns:a16="http://schemas.microsoft.com/office/drawing/2014/main" id="{E3DF345D-A019-52B9-DDDA-C4F7400D5E8F}"/>
                  </a:ext>
                </a:extLst>
              </p:cNvPr>
              <p:cNvSpPr/>
              <p:nvPr/>
            </p:nvSpPr>
            <p:spPr>
              <a:xfrm>
                <a:off x="5316170"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2" name="Google Shape;3548;p72">
                <a:extLst>
                  <a:ext uri="{FF2B5EF4-FFF2-40B4-BE49-F238E27FC236}">
                    <a16:creationId xmlns:a16="http://schemas.microsoft.com/office/drawing/2014/main" id="{7E0829A8-5224-5B4D-D216-7E559FD26636}"/>
                  </a:ext>
                </a:extLst>
              </p:cNvPr>
              <p:cNvSpPr/>
              <p:nvPr/>
            </p:nvSpPr>
            <p:spPr>
              <a:xfrm>
                <a:off x="5317542"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3" name="Google Shape;3549;p72">
                <a:extLst>
                  <a:ext uri="{FF2B5EF4-FFF2-40B4-BE49-F238E27FC236}">
                    <a16:creationId xmlns:a16="http://schemas.microsoft.com/office/drawing/2014/main" id="{B5D6B4DB-3ED5-574C-4D28-0110DF6E8EAF}"/>
                  </a:ext>
                </a:extLst>
              </p:cNvPr>
              <p:cNvSpPr/>
              <p:nvPr/>
            </p:nvSpPr>
            <p:spPr>
              <a:xfrm>
                <a:off x="5335952"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4" name="Google Shape;3550;p72">
                <a:extLst>
                  <a:ext uri="{FF2B5EF4-FFF2-40B4-BE49-F238E27FC236}">
                    <a16:creationId xmlns:a16="http://schemas.microsoft.com/office/drawing/2014/main" id="{60C5800D-367B-DD67-2985-A9146CE0E71A}"/>
                  </a:ext>
                </a:extLst>
              </p:cNvPr>
              <p:cNvSpPr/>
              <p:nvPr/>
            </p:nvSpPr>
            <p:spPr>
              <a:xfrm>
                <a:off x="5351557"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3551;p72">
                <a:extLst>
                  <a:ext uri="{FF2B5EF4-FFF2-40B4-BE49-F238E27FC236}">
                    <a16:creationId xmlns:a16="http://schemas.microsoft.com/office/drawing/2014/main" id="{55187226-4F5C-6B23-7562-8A1DFB4E3E2A}"/>
                  </a:ext>
                </a:extLst>
              </p:cNvPr>
              <p:cNvSpPr/>
              <p:nvPr/>
            </p:nvSpPr>
            <p:spPr>
              <a:xfrm>
                <a:off x="5369348"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6" name="Google Shape;3552;p72">
                <a:extLst>
                  <a:ext uri="{FF2B5EF4-FFF2-40B4-BE49-F238E27FC236}">
                    <a16:creationId xmlns:a16="http://schemas.microsoft.com/office/drawing/2014/main" id="{5AFE079C-EBBB-7171-8BD7-B6D11EFD1C16}"/>
                  </a:ext>
                </a:extLst>
              </p:cNvPr>
              <p:cNvSpPr/>
              <p:nvPr/>
            </p:nvSpPr>
            <p:spPr>
              <a:xfrm>
                <a:off x="5376171"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7" name="Google Shape;3553;p72">
                <a:extLst>
                  <a:ext uri="{FF2B5EF4-FFF2-40B4-BE49-F238E27FC236}">
                    <a16:creationId xmlns:a16="http://schemas.microsoft.com/office/drawing/2014/main" id="{CE13B2A7-9961-939C-66FB-E49FEF3848CD}"/>
                  </a:ext>
                </a:extLst>
              </p:cNvPr>
              <p:cNvSpPr/>
              <p:nvPr/>
            </p:nvSpPr>
            <p:spPr>
              <a:xfrm>
                <a:off x="5397564"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3554;p72">
                <a:extLst>
                  <a:ext uri="{FF2B5EF4-FFF2-40B4-BE49-F238E27FC236}">
                    <a16:creationId xmlns:a16="http://schemas.microsoft.com/office/drawing/2014/main" id="{4E4F8F31-3A33-DE5F-DDAE-74FBCCED952D}"/>
                  </a:ext>
                </a:extLst>
              </p:cNvPr>
              <p:cNvSpPr/>
              <p:nvPr/>
            </p:nvSpPr>
            <p:spPr>
              <a:xfrm>
                <a:off x="5409186"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9" name="Google Shape;3555;p72">
                <a:extLst>
                  <a:ext uri="{FF2B5EF4-FFF2-40B4-BE49-F238E27FC236}">
                    <a16:creationId xmlns:a16="http://schemas.microsoft.com/office/drawing/2014/main" id="{0C598E24-E569-60CB-9951-B79BF6DF3E00}"/>
                  </a:ext>
                </a:extLst>
              </p:cNvPr>
              <p:cNvSpPr/>
              <p:nvPr/>
            </p:nvSpPr>
            <p:spPr>
              <a:xfrm>
                <a:off x="5430520"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0" name="Google Shape;3556;p72">
                <a:extLst>
                  <a:ext uri="{FF2B5EF4-FFF2-40B4-BE49-F238E27FC236}">
                    <a16:creationId xmlns:a16="http://schemas.microsoft.com/office/drawing/2014/main" id="{8A3C34A4-814A-4684-2E67-E07991745300}"/>
                  </a:ext>
                </a:extLst>
              </p:cNvPr>
              <p:cNvSpPr/>
              <p:nvPr/>
            </p:nvSpPr>
            <p:spPr>
              <a:xfrm>
                <a:off x="5437430"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1" name="Google Shape;3557;p72">
                <a:extLst>
                  <a:ext uri="{FF2B5EF4-FFF2-40B4-BE49-F238E27FC236}">
                    <a16:creationId xmlns:a16="http://schemas.microsoft.com/office/drawing/2014/main" id="{2DD4687F-A8CF-254F-337C-B9CBD60AA4B4}"/>
                  </a:ext>
                </a:extLst>
              </p:cNvPr>
              <p:cNvSpPr/>
              <p:nvPr/>
            </p:nvSpPr>
            <p:spPr>
              <a:xfrm>
                <a:off x="5451553"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2" name="Google Shape;3558;p72">
                <a:extLst>
                  <a:ext uri="{FF2B5EF4-FFF2-40B4-BE49-F238E27FC236}">
                    <a16:creationId xmlns:a16="http://schemas.microsoft.com/office/drawing/2014/main" id="{C0963762-4A24-7B3E-36E7-07DC006487CD}"/>
                  </a:ext>
                </a:extLst>
              </p:cNvPr>
              <p:cNvSpPr/>
              <p:nvPr/>
            </p:nvSpPr>
            <p:spPr>
              <a:xfrm>
                <a:off x="5482738"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3" name="Google Shape;3559;p72">
                <a:extLst>
                  <a:ext uri="{FF2B5EF4-FFF2-40B4-BE49-F238E27FC236}">
                    <a16:creationId xmlns:a16="http://schemas.microsoft.com/office/drawing/2014/main" id="{2C356A34-42F9-CA8D-8994-9D5926CD2BE0}"/>
                  </a:ext>
                </a:extLst>
              </p:cNvPr>
              <p:cNvSpPr/>
              <p:nvPr/>
            </p:nvSpPr>
            <p:spPr>
              <a:xfrm>
                <a:off x="5501769"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4" name="Google Shape;3560;p72">
                <a:extLst>
                  <a:ext uri="{FF2B5EF4-FFF2-40B4-BE49-F238E27FC236}">
                    <a16:creationId xmlns:a16="http://schemas.microsoft.com/office/drawing/2014/main" id="{5B8C5D81-9C07-1F82-F822-CFF722FE822E}"/>
                  </a:ext>
                </a:extLst>
              </p:cNvPr>
              <p:cNvSpPr/>
              <p:nvPr/>
            </p:nvSpPr>
            <p:spPr>
              <a:xfrm>
                <a:off x="5532761"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5" name="Google Shape;3561;p72">
                <a:extLst>
                  <a:ext uri="{FF2B5EF4-FFF2-40B4-BE49-F238E27FC236}">
                    <a16:creationId xmlns:a16="http://schemas.microsoft.com/office/drawing/2014/main" id="{16DD4513-874F-7B5D-59CE-A6A9AC4A17F2}"/>
                  </a:ext>
                </a:extLst>
              </p:cNvPr>
              <p:cNvSpPr/>
              <p:nvPr/>
            </p:nvSpPr>
            <p:spPr>
              <a:xfrm>
                <a:off x="5551224"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6" name="Google Shape;3562;p72">
                <a:extLst>
                  <a:ext uri="{FF2B5EF4-FFF2-40B4-BE49-F238E27FC236}">
                    <a16:creationId xmlns:a16="http://schemas.microsoft.com/office/drawing/2014/main" id="{6B6CB2FC-5A96-4163-AEE7-E32E22E4F638}"/>
                  </a:ext>
                </a:extLst>
              </p:cNvPr>
              <p:cNvSpPr/>
              <p:nvPr/>
            </p:nvSpPr>
            <p:spPr>
              <a:xfrm>
                <a:off x="5594029"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 name="Google Shape;3563;p72">
                <a:extLst>
                  <a:ext uri="{FF2B5EF4-FFF2-40B4-BE49-F238E27FC236}">
                    <a16:creationId xmlns:a16="http://schemas.microsoft.com/office/drawing/2014/main" id="{255F0CC5-22CD-4DFD-7680-B06B3E5FF4A4}"/>
                  </a:ext>
                </a:extLst>
              </p:cNvPr>
              <p:cNvSpPr/>
              <p:nvPr/>
            </p:nvSpPr>
            <p:spPr>
              <a:xfrm>
                <a:off x="5625856"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 name="Google Shape;3564;p72">
                <a:extLst>
                  <a:ext uri="{FF2B5EF4-FFF2-40B4-BE49-F238E27FC236}">
                    <a16:creationId xmlns:a16="http://schemas.microsoft.com/office/drawing/2014/main" id="{F5279166-37A5-2790-1B49-6258DFD8478A}"/>
                  </a:ext>
                </a:extLst>
              </p:cNvPr>
              <p:cNvSpPr/>
              <p:nvPr/>
            </p:nvSpPr>
            <p:spPr>
              <a:xfrm>
                <a:off x="5642257" y="3584095"/>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9" name="Google Shape;3565;p72">
                <a:extLst>
                  <a:ext uri="{FF2B5EF4-FFF2-40B4-BE49-F238E27FC236}">
                    <a16:creationId xmlns:a16="http://schemas.microsoft.com/office/drawing/2014/main" id="{EDFC348C-9093-3DB5-65AD-D56F9B2A08C2}"/>
                  </a:ext>
                </a:extLst>
              </p:cNvPr>
              <p:cNvSpPr/>
              <p:nvPr/>
            </p:nvSpPr>
            <p:spPr>
              <a:xfrm>
                <a:off x="5656704"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3566;p72">
                <a:extLst>
                  <a:ext uri="{FF2B5EF4-FFF2-40B4-BE49-F238E27FC236}">
                    <a16:creationId xmlns:a16="http://schemas.microsoft.com/office/drawing/2014/main" id="{7CD6C556-9B30-1B1A-5A48-DA1DBCDB2640}"/>
                  </a:ext>
                </a:extLst>
              </p:cNvPr>
              <p:cNvSpPr/>
              <p:nvPr/>
            </p:nvSpPr>
            <p:spPr>
              <a:xfrm>
                <a:off x="567478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1" name="Google Shape;3567;p72">
                <a:extLst>
                  <a:ext uri="{FF2B5EF4-FFF2-40B4-BE49-F238E27FC236}">
                    <a16:creationId xmlns:a16="http://schemas.microsoft.com/office/drawing/2014/main" id="{17A9935A-EC31-4E33-D50D-32C244393428}"/>
                  </a:ext>
                </a:extLst>
              </p:cNvPr>
              <p:cNvSpPr/>
              <p:nvPr/>
            </p:nvSpPr>
            <p:spPr>
              <a:xfrm>
                <a:off x="569057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2" name="Google Shape;3568;p72">
                <a:extLst>
                  <a:ext uri="{FF2B5EF4-FFF2-40B4-BE49-F238E27FC236}">
                    <a16:creationId xmlns:a16="http://schemas.microsoft.com/office/drawing/2014/main" id="{7A73BD27-334F-FA72-71D9-112D80A4E772}"/>
                  </a:ext>
                </a:extLst>
              </p:cNvPr>
              <p:cNvSpPr/>
              <p:nvPr/>
            </p:nvSpPr>
            <p:spPr>
              <a:xfrm>
                <a:off x="5705453"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3" name="Google Shape;3569;p72">
                <a:extLst>
                  <a:ext uri="{FF2B5EF4-FFF2-40B4-BE49-F238E27FC236}">
                    <a16:creationId xmlns:a16="http://schemas.microsoft.com/office/drawing/2014/main" id="{D9B80603-7144-3C89-A5A7-9E4D280D62A3}"/>
                  </a:ext>
                </a:extLst>
              </p:cNvPr>
              <p:cNvSpPr/>
              <p:nvPr/>
            </p:nvSpPr>
            <p:spPr>
              <a:xfrm>
                <a:off x="572519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4" name="Google Shape;3570;p72">
                <a:extLst>
                  <a:ext uri="{FF2B5EF4-FFF2-40B4-BE49-F238E27FC236}">
                    <a16:creationId xmlns:a16="http://schemas.microsoft.com/office/drawing/2014/main" id="{F0EC4684-012D-FF8C-6421-C9C60B5F5A87}"/>
                  </a:ext>
                </a:extLst>
              </p:cNvPr>
              <p:cNvSpPr/>
              <p:nvPr/>
            </p:nvSpPr>
            <p:spPr>
              <a:xfrm>
                <a:off x="574187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5" name="Google Shape;3571;p72">
                <a:extLst>
                  <a:ext uri="{FF2B5EF4-FFF2-40B4-BE49-F238E27FC236}">
                    <a16:creationId xmlns:a16="http://schemas.microsoft.com/office/drawing/2014/main" id="{7BFD5DE1-E1DC-9575-B94D-389727821980}"/>
                  </a:ext>
                </a:extLst>
              </p:cNvPr>
              <p:cNvSpPr/>
              <p:nvPr/>
            </p:nvSpPr>
            <p:spPr>
              <a:xfrm>
                <a:off x="5761792"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3572;p72">
                <a:extLst>
                  <a:ext uri="{FF2B5EF4-FFF2-40B4-BE49-F238E27FC236}">
                    <a16:creationId xmlns:a16="http://schemas.microsoft.com/office/drawing/2014/main" id="{B3CA5DF4-5699-F152-5210-C041846C5AE2}"/>
                  </a:ext>
                </a:extLst>
              </p:cNvPr>
              <p:cNvSpPr/>
              <p:nvPr/>
            </p:nvSpPr>
            <p:spPr>
              <a:xfrm>
                <a:off x="5789586"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7" name="Google Shape;3573;p72">
                <a:extLst>
                  <a:ext uri="{FF2B5EF4-FFF2-40B4-BE49-F238E27FC236}">
                    <a16:creationId xmlns:a16="http://schemas.microsoft.com/office/drawing/2014/main" id="{EE18EDDA-97F7-8697-1345-5E4879CF114C}"/>
                  </a:ext>
                </a:extLst>
              </p:cNvPr>
              <p:cNvSpPr/>
              <p:nvPr/>
            </p:nvSpPr>
            <p:spPr>
              <a:xfrm>
                <a:off x="580940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8" name="Google Shape;3574;p72">
                <a:extLst>
                  <a:ext uri="{FF2B5EF4-FFF2-40B4-BE49-F238E27FC236}">
                    <a16:creationId xmlns:a16="http://schemas.microsoft.com/office/drawing/2014/main" id="{DD3ED788-4657-00C9-CA87-F1985C100D59}"/>
                  </a:ext>
                </a:extLst>
              </p:cNvPr>
              <p:cNvSpPr/>
              <p:nvPr/>
            </p:nvSpPr>
            <p:spPr>
              <a:xfrm>
                <a:off x="5833031"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9" name="Google Shape;3575;p72">
                <a:extLst>
                  <a:ext uri="{FF2B5EF4-FFF2-40B4-BE49-F238E27FC236}">
                    <a16:creationId xmlns:a16="http://schemas.microsoft.com/office/drawing/2014/main" id="{5AE7B67E-85FD-59C1-307F-352D337D3DBA}"/>
                  </a:ext>
                </a:extLst>
              </p:cNvPr>
              <p:cNvSpPr/>
              <p:nvPr/>
            </p:nvSpPr>
            <p:spPr>
              <a:xfrm>
                <a:off x="5847039"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0" name="Google Shape;3576;p72">
                <a:extLst>
                  <a:ext uri="{FF2B5EF4-FFF2-40B4-BE49-F238E27FC236}">
                    <a16:creationId xmlns:a16="http://schemas.microsoft.com/office/drawing/2014/main" id="{17E5BFA5-2ED3-DE69-CCD6-0B932C8F05BF}"/>
                  </a:ext>
                </a:extLst>
              </p:cNvPr>
              <p:cNvSpPr/>
              <p:nvPr/>
            </p:nvSpPr>
            <p:spPr>
              <a:xfrm>
                <a:off x="5864216"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3577;p72">
                <a:extLst>
                  <a:ext uri="{FF2B5EF4-FFF2-40B4-BE49-F238E27FC236}">
                    <a16:creationId xmlns:a16="http://schemas.microsoft.com/office/drawing/2014/main" id="{7259EBC2-9495-32FC-571C-F314644AF644}"/>
                  </a:ext>
                </a:extLst>
              </p:cNvPr>
              <p:cNvSpPr/>
              <p:nvPr/>
            </p:nvSpPr>
            <p:spPr>
              <a:xfrm>
                <a:off x="5889775"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2" name="Google Shape;3578;p72">
                <a:extLst>
                  <a:ext uri="{FF2B5EF4-FFF2-40B4-BE49-F238E27FC236}">
                    <a16:creationId xmlns:a16="http://schemas.microsoft.com/office/drawing/2014/main" id="{CF757FFD-F86F-EE09-A2D1-A2A1A012BCC4}"/>
                  </a:ext>
                </a:extLst>
              </p:cNvPr>
              <p:cNvSpPr/>
              <p:nvPr/>
            </p:nvSpPr>
            <p:spPr>
              <a:xfrm>
                <a:off x="5904645"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3" name="Google Shape;3579;p72">
                <a:extLst>
                  <a:ext uri="{FF2B5EF4-FFF2-40B4-BE49-F238E27FC236}">
                    <a16:creationId xmlns:a16="http://schemas.microsoft.com/office/drawing/2014/main" id="{B4BBB4B1-3466-D20D-DAA1-72FE8DD53548}"/>
                  </a:ext>
                </a:extLst>
              </p:cNvPr>
              <p:cNvSpPr/>
              <p:nvPr/>
            </p:nvSpPr>
            <p:spPr>
              <a:xfrm>
                <a:off x="591458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4" name="Google Shape;3580;p72">
                <a:extLst>
                  <a:ext uri="{FF2B5EF4-FFF2-40B4-BE49-F238E27FC236}">
                    <a16:creationId xmlns:a16="http://schemas.microsoft.com/office/drawing/2014/main" id="{D62E941C-FDBE-FD1B-7380-3BF130067E01}"/>
                  </a:ext>
                </a:extLst>
              </p:cNvPr>
              <p:cNvSpPr/>
              <p:nvPr/>
            </p:nvSpPr>
            <p:spPr>
              <a:xfrm>
                <a:off x="5939705"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5" name="Google Shape;3581;p72">
                <a:extLst>
                  <a:ext uri="{FF2B5EF4-FFF2-40B4-BE49-F238E27FC236}">
                    <a16:creationId xmlns:a16="http://schemas.microsoft.com/office/drawing/2014/main" id="{3F98C4FB-C472-E939-D45A-37CA6BB48D3E}"/>
                  </a:ext>
                </a:extLst>
              </p:cNvPr>
              <p:cNvSpPr/>
              <p:nvPr/>
            </p:nvSpPr>
            <p:spPr>
              <a:xfrm>
                <a:off x="5944276"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6" name="Google Shape;3582;p72">
                <a:extLst>
                  <a:ext uri="{FF2B5EF4-FFF2-40B4-BE49-F238E27FC236}">
                    <a16:creationId xmlns:a16="http://schemas.microsoft.com/office/drawing/2014/main" id="{BB74D4C1-64B3-4015-C954-E5F7EF2A1E26}"/>
                  </a:ext>
                </a:extLst>
              </p:cNvPr>
              <p:cNvSpPr/>
              <p:nvPr/>
            </p:nvSpPr>
            <p:spPr>
              <a:xfrm>
                <a:off x="5962147"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7" name="Google Shape;3583;p72">
                <a:extLst>
                  <a:ext uri="{FF2B5EF4-FFF2-40B4-BE49-F238E27FC236}">
                    <a16:creationId xmlns:a16="http://schemas.microsoft.com/office/drawing/2014/main" id="{ED283544-722C-2CF5-4347-29ACE90BAE47}"/>
                  </a:ext>
                </a:extLst>
              </p:cNvPr>
              <p:cNvSpPr/>
              <p:nvPr/>
            </p:nvSpPr>
            <p:spPr>
              <a:xfrm>
                <a:off x="5994234"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8" name="Google Shape;3584;p72">
                <a:extLst>
                  <a:ext uri="{FF2B5EF4-FFF2-40B4-BE49-F238E27FC236}">
                    <a16:creationId xmlns:a16="http://schemas.microsoft.com/office/drawing/2014/main" id="{D09AB0FB-21A3-722E-91B4-72B926FF0300}"/>
                  </a:ext>
                </a:extLst>
              </p:cNvPr>
              <p:cNvSpPr/>
              <p:nvPr/>
            </p:nvSpPr>
            <p:spPr>
              <a:xfrm>
                <a:off x="6015734"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9" name="Google Shape;3585;p72">
                <a:extLst>
                  <a:ext uri="{FF2B5EF4-FFF2-40B4-BE49-F238E27FC236}">
                    <a16:creationId xmlns:a16="http://schemas.microsoft.com/office/drawing/2014/main" id="{A42933D9-47D8-7269-5A48-A76092B0D74C}"/>
                  </a:ext>
                </a:extLst>
              </p:cNvPr>
              <p:cNvSpPr/>
              <p:nvPr/>
            </p:nvSpPr>
            <p:spPr>
              <a:xfrm>
                <a:off x="605837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0" name="Google Shape;3586;p72">
                <a:extLst>
                  <a:ext uri="{FF2B5EF4-FFF2-40B4-BE49-F238E27FC236}">
                    <a16:creationId xmlns:a16="http://schemas.microsoft.com/office/drawing/2014/main" id="{E5F19ED6-DBF7-6DB3-D5E1-C9F3397197FA}"/>
                  </a:ext>
                </a:extLst>
              </p:cNvPr>
              <p:cNvSpPr/>
              <p:nvPr/>
            </p:nvSpPr>
            <p:spPr>
              <a:xfrm>
                <a:off x="6075749"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1" name="Google Shape;3587;p72">
                <a:extLst>
                  <a:ext uri="{FF2B5EF4-FFF2-40B4-BE49-F238E27FC236}">
                    <a16:creationId xmlns:a16="http://schemas.microsoft.com/office/drawing/2014/main" id="{86BE12BB-88B1-6BA4-4015-51DD0C049EE7}"/>
                  </a:ext>
                </a:extLst>
              </p:cNvPr>
              <p:cNvSpPr/>
              <p:nvPr/>
            </p:nvSpPr>
            <p:spPr>
              <a:xfrm>
                <a:off x="6104757"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2" name="Google Shape;3588;p72">
                <a:extLst>
                  <a:ext uri="{FF2B5EF4-FFF2-40B4-BE49-F238E27FC236}">
                    <a16:creationId xmlns:a16="http://schemas.microsoft.com/office/drawing/2014/main" id="{73EB289C-F046-D3E6-188C-6C649E5F0808}"/>
                  </a:ext>
                </a:extLst>
              </p:cNvPr>
              <p:cNvSpPr/>
              <p:nvPr/>
            </p:nvSpPr>
            <p:spPr>
              <a:xfrm>
                <a:off x="612215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3" name="Google Shape;3589;p72">
                <a:extLst>
                  <a:ext uri="{FF2B5EF4-FFF2-40B4-BE49-F238E27FC236}">
                    <a16:creationId xmlns:a16="http://schemas.microsoft.com/office/drawing/2014/main" id="{2F4E171C-FC6F-5722-6789-1256EACE5214}"/>
                  </a:ext>
                </a:extLst>
              </p:cNvPr>
              <p:cNvSpPr/>
              <p:nvPr/>
            </p:nvSpPr>
            <p:spPr>
              <a:xfrm>
                <a:off x="616299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4" name="Google Shape;3590;p72">
                <a:extLst>
                  <a:ext uri="{FF2B5EF4-FFF2-40B4-BE49-F238E27FC236}">
                    <a16:creationId xmlns:a16="http://schemas.microsoft.com/office/drawing/2014/main" id="{D3D5B8E3-7A75-75E2-2230-D9CAFE231EE6}"/>
                  </a:ext>
                </a:extLst>
              </p:cNvPr>
              <p:cNvSpPr/>
              <p:nvPr/>
            </p:nvSpPr>
            <p:spPr>
              <a:xfrm>
                <a:off x="6202126"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5" name="Google Shape;3591;p72">
                <a:extLst>
                  <a:ext uri="{FF2B5EF4-FFF2-40B4-BE49-F238E27FC236}">
                    <a16:creationId xmlns:a16="http://schemas.microsoft.com/office/drawing/2014/main" id="{438A916E-9293-BAF6-FAA8-44F56081D9FE}"/>
                  </a:ext>
                </a:extLst>
              </p:cNvPr>
              <p:cNvSpPr/>
              <p:nvPr/>
            </p:nvSpPr>
            <p:spPr>
              <a:xfrm>
                <a:off x="6220566"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6" name="Google Shape;3592;p72">
                <a:extLst>
                  <a:ext uri="{FF2B5EF4-FFF2-40B4-BE49-F238E27FC236}">
                    <a16:creationId xmlns:a16="http://schemas.microsoft.com/office/drawing/2014/main" id="{0D4FA918-5F49-FD18-A589-DF09F0C96BC6}"/>
                  </a:ext>
                </a:extLst>
              </p:cNvPr>
              <p:cNvSpPr/>
              <p:nvPr/>
            </p:nvSpPr>
            <p:spPr>
              <a:xfrm>
                <a:off x="624890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7" name="Google Shape;3593;p72">
                <a:extLst>
                  <a:ext uri="{FF2B5EF4-FFF2-40B4-BE49-F238E27FC236}">
                    <a16:creationId xmlns:a16="http://schemas.microsoft.com/office/drawing/2014/main" id="{97C3A60D-19FF-55B7-E431-49FFE6C8D6C7}"/>
                  </a:ext>
                </a:extLst>
              </p:cNvPr>
              <p:cNvSpPr/>
              <p:nvPr/>
            </p:nvSpPr>
            <p:spPr>
              <a:xfrm>
                <a:off x="627135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8" name="Google Shape;3594;p72">
                <a:extLst>
                  <a:ext uri="{FF2B5EF4-FFF2-40B4-BE49-F238E27FC236}">
                    <a16:creationId xmlns:a16="http://schemas.microsoft.com/office/drawing/2014/main" id="{F959E7EF-1FB5-F10F-4DD9-FA0C4427AD15}"/>
                  </a:ext>
                </a:extLst>
              </p:cNvPr>
              <p:cNvSpPr/>
              <p:nvPr/>
            </p:nvSpPr>
            <p:spPr>
              <a:xfrm>
                <a:off x="6277805"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9" name="Google Shape;3595;p72">
                <a:extLst>
                  <a:ext uri="{FF2B5EF4-FFF2-40B4-BE49-F238E27FC236}">
                    <a16:creationId xmlns:a16="http://schemas.microsoft.com/office/drawing/2014/main" id="{93086EAE-EB1D-CCE5-0631-A97F00558E12}"/>
                  </a:ext>
                </a:extLst>
              </p:cNvPr>
              <p:cNvSpPr/>
              <p:nvPr/>
            </p:nvSpPr>
            <p:spPr>
              <a:xfrm>
                <a:off x="6294863"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0" name="Google Shape;3596;p72">
                <a:extLst>
                  <a:ext uri="{FF2B5EF4-FFF2-40B4-BE49-F238E27FC236}">
                    <a16:creationId xmlns:a16="http://schemas.microsoft.com/office/drawing/2014/main" id="{C62A0C06-9E71-3A8E-DEA7-57322D826DE7}"/>
                  </a:ext>
                </a:extLst>
              </p:cNvPr>
              <p:cNvSpPr/>
              <p:nvPr/>
            </p:nvSpPr>
            <p:spPr>
              <a:xfrm>
                <a:off x="6318588"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1" name="Google Shape;3597;p72">
                <a:extLst>
                  <a:ext uri="{FF2B5EF4-FFF2-40B4-BE49-F238E27FC236}">
                    <a16:creationId xmlns:a16="http://schemas.microsoft.com/office/drawing/2014/main" id="{592263CF-C1BF-4866-14FE-D1686453E81D}"/>
                  </a:ext>
                </a:extLst>
              </p:cNvPr>
              <p:cNvSpPr/>
              <p:nvPr/>
            </p:nvSpPr>
            <p:spPr>
              <a:xfrm>
                <a:off x="6337163"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2" name="Google Shape;3598;p72">
                <a:extLst>
                  <a:ext uri="{FF2B5EF4-FFF2-40B4-BE49-F238E27FC236}">
                    <a16:creationId xmlns:a16="http://schemas.microsoft.com/office/drawing/2014/main" id="{393004E9-74BA-7B2B-9F39-08CEE8582E04}"/>
                  </a:ext>
                </a:extLst>
              </p:cNvPr>
              <p:cNvSpPr/>
              <p:nvPr/>
            </p:nvSpPr>
            <p:spPr>
              <a:xfrm>
                <a:off x="6361770"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3" name="Google Shape;3599;p72">
                <a:extLst>
                  <a:ext uri="{FF2B5EF4-FFF2-40B4-BE49-F238E27FC236}">
                    <a16:creationId xmlns:a16="http://schemas.microsoft.com/office/drawing/2014/main" id="{BD5B3B3C-566F-40DE-BBAB-FD292CFB4206}"/>
                  </a:ext>
                </a:extLst>
              </p:cNvPr>
              <p:cNvSpPr/>
              <p:nvPr/>
            </p:nvSpPr>
            <p:spPr>
              <a:xfrm>
                <a:off x="6381389"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4" name="Google Shape;3600;p72">
                <a:extLst>
                  <a:ext uri="{FF2B5EF4-FFF2-40B4-BE49-F238E27FC236}">
                    <a16:creationId xmlns:a16="http://schemas.microsoft.com/office/drawing/2014/main" id="{8BA92314-C693-C782-AADA-B678F06C7AF3}"/>
                  </a:ext>
                </a:extLst>
              </p:cNvPr>
              <p:cNvSpPr/>
              <p:nvPr/>
            </p:nvSpPr>
            <p:spPr>
              <a:xfrm>
                <a:off x="6411023"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5" name="Google Shape;3601;p72">
                <a:extLst>
                  <a:ext uri="{FF2B5EF4-FFF2-40B4-BE49-F238E27FC236}">
                    <a16:creationId xmlns:a16="http://schemas.microsoft.com/office/drawing/2014/main" id="{6EA23B7F-AC07-6BBD-A293-D9AEE4A8C51F}"/>
                  </a:ext>
                </a:extLst>
              </p:cNvPr>
              <p:cNvSpPr/>
              <p:nvPr/>
            </p:nvSpPr>
            <p:spPr>
              <a:xfrm>
                <a:off x="6426273" y="3582860"/>
                <a:ext cx="89768"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6" name="Google Shape;3602;p72">
                <a:extLst>
                  <a:ext uri="{FF2B5EF4-FFF2-40B4-BE49-F238E27FC236}">
                    <a16:creationId xmlns:a16="http://schemas.microsoft.com/office/drawing/2014/main" id="{3C3D643A-659A-90C4-3538-CDA363252BF4}"/>
                  </a:ext>
                </a:extLst>
              </p:cNvPr>
              <p:cNvSpPr/>
              <p:nvPr/>
            </p:nvSpPr>
            <p:spPr>
              <a:xfrm>
                <a:off x="6446059"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7" name="Google Shape;3603;p72">
                <a:extLst>
                  <a:ext uri="{FF2B5EF4-FFF2-40B4-BE49-F238E27FC236}">
                    <a16:creationId xmlns:a16="http://schemas.microsoft.com/office/drawing/2014/main" id="{B0B7255B-5C7F-9EB9-84B4-BB0DF72E8A88}"/>
                  </a:ext>
                </a:extLst>
              </p:cNvPr>
              <p:cNvSpPr/>
              <p:nvPr/>
            </p:nvSpPr>
            <p:spPr>
              <a:xfrm>
                <a:off x="6474578"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8" name="Google Shape;3604;p72">
                <a:extLst>
                  <a:ext uri="{FF2B5EF4-FFF2-40B4-BE49-F238E27FC236}">
                    <a16:creationId xmlns:a16="http://schemas.microsoft.com/office/drawing/2014/main" id="{511592C6-5D71-28B8-25D5-6E790D3151ED}"/>
                  </a:ext>
                </a:extLst>
              </p:cNvPr>
              <p:cNvSpPr/>
              <p:nvPr/>
            </p:nvSpPr>
            <p:spPr>
              <a:xfrm>
                <a:off x="6492013"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9" name="Google Shape;3605;p72">
                <a:extLst>
                  <a:ext uri="{FF2B5EF4-FFF2-40B4-BE49-F238E27FC236}">
                    <a16:creationId xmlns:a16="http://schemas.microsoft.com/office/drawing/2014/main" id="{29779700-E5E4-6F5E-5B28-12FB95D751DF}"/>
                  </a:ext>
                </a:extLst>
              </p:cNvPr>
              <p:cNvSpPr/>
              <p:nvPr/>
            </p:nvSpPr>
            <p:spPr>
              <a:xfrm>
                <a:off x="6512503"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0" name="Google Shape;3606;p72">
                <a:extLst>
                  <a:ext uri="{FF2B5EF4-FFF2-40B4-BE49-F238E27FC236}">
                    <a16:creationId xmlns:a16="http://schemas.microsoft.com/office/drawing/2014/main" id="{5AB08550-47B2-4856-A532-59CCDF3D8DC5}"/>
                  </a:ext>
                </a:extLst>
              </p:cNvPr>
              <p:cNvSpPr/>
              <p:nvPr/>
            </p:nvSpPr>
            <p:spPr>
              <a:xfrm>
                <a:off x="6722576"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1" name="Google Shape;3607;p72">
                <a:extLst>
                  <a:ext uri="{FF2B5EF4-FFF2-40B4-BE49-F238E27FC236}">
                    <a16:creationId xmlns:a16="http://schemas.microsoft.com/office/drawing/2014/main" id="{0B313181-0A82-7C79-975B-C8D2DDD45742}"/>
                  </a:ext>
                </a:extLst>
              </p:cNvPr>
              <p:cNvSpPr/>
              <p:nvPr/>
            </p:nvSpPr>
            <p:spPr>
              <a:xfrm>
                <a:off x="6761839"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2" name="Google Shape;3608;p72">
                <a:extLst>
                  <a:ext uri="{FF2B5EF4-FFF2-40B4-BE49-F238E27FC236}">
                    <a16:creationId xmlns:a16="http://schemas.microsoft.com/office/drawing/2014/main" id="{5932B840-3DBB-E1A1-F443-64A3F6848866}"/>
                  </a:ext>
                </a:extLst>
              </p:cNvPr>
              <p:cNvSpPr/>
              <p:nvPr/>
            </p:nvSpPr>
            <p:spPr>
              <a:xfrm>
                <a:off x="6792506"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3" name="Google Shape;3609;p72">
                <a:extLst>
                  <a:ext uri="{FF2B5EF4-FFF2-40B4-BE49-F238E27FC236}">
                    <a16:creationId xmlns:a16="http://schemas.microsoft.com/office/drawing/2014/main" id="{51B3CC63-5DE5-7E66-E514-32FAFF223C3E}"/>
                  </a:ext>
                </a:extLst>
              </p:cNvPr>
              <p:cNvSpPr/>
              <p:nvPr/>
            </p:nvSpPr>
            <p:spPr>
              <a:xfrm>
                <a:off x="6937213"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4" name="Google Shape;3610;p72">
                <a:extLst>
                  <a:ext uri="{FF2B5EF4-FFF2-40B4-BE49-F238E27FC236}">
                    <a16:creationId xmlns:a16="http://schemas.microsoft.com/office/drawing/2014/main" id="{0B318DA2-77A2-201C-F91B-17D099B88917}"/>
                  </a:ext>
                </a:extLst>
              </p:cNvPr>
              <p:cNvSpPr/>
              <p:nvPr/>
            </p:nvSpPr>
            <p:spPr>
              <a:xfrm>
                <a:off x="6979881"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5" name="Google Shape;3611;p72">
                <a:extLst>
                  <a:ext uri="{FF2B5EF4-FFF2-40B4-BE49-F238E27FC236}">
                    <a16:creationId xmlns:a16="http://schemas.microsoft.com/office/drawing/2014/main" id="{E5FD4AC7-130F-884D-B912-0637E7C6918D}"/>
                  </a:ext>
                </a:extLst>
              </p:cNvPr>
              <p:cNvSpPr/>
              <p:nvPr/>
            </p:nvSpPr>
            <p:spPr>
              <a:xfrm>
                <a:off x="7001986"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6" name="Google Shape;3612;p72">
                <a:extLst>
                  <a:ext uri="{FF2B5EF4-FFF2-40B4-BE49-F238E27FC236}">
                    <a16:creationId xmlns:a16="http://schemas.microsoft.com/office/drawing/2014/main" id="{36B76266-BD9E-9B26-FCD9-DF7675729254}"/>
                  </a:ext>
                </a:extLst>
              </p:cNvPr>
              <p:cNvSpPr/>
              <p:nvPr/>
            </p:nvSpPr>
            <p:spPr>
              <a:xfrm>
                <a:off x="7040140"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3613;p72">
                <a:extLst>
                  <a:ext uri="{FF2B5EF4-FFF2-40B4-BE49-F238E27FC236}">
                    <a16:creationId xmlns:a16="http://schemas.microsoft.com/office/drawing/2014/main" id="{0A6A3E8A-A579-A7F2-BFA8-135EDC14BCF7}"/>
                  </a:ext>
                </a:extLst>
              </p:cNvPr>
              <p:cNvSpPr/>
              <p:nvPr/>
            </p:nvSpPr>
            <p:spPr>
              <a:xfrm>
                <a:off x="7088569"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8" name="Google Shape;3614;p72">
                <a:extLst>
                  <a:ext uri="{FF2B5EF4-FFF2-40B4-BE49-F238E27FC236}">
                    <a16:creationId xmlns:a16="http://schemas.microsoft.com/office/drawing/2014/main" id="{7BF082FC-BAE3-46A8-4779-EC3146EA5752}"/>
                  </a:ext>
                </a:extLst>
              </p:cNvPr>
              <p:cNvSpPr/>
              <p:nvPr/>
            </p:nvSpPr>
            <p:spPr>
              <a:xfrm>
                <a:off x="7180780" y="3582471"/>
                <a:ext cx="90146" cy="18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239" name="Google Shape;3615;p72">
            <a:extLst>
              <a:ext uri="{FF2B5EF4-FFF2-40B4-BE49-F238E27FC236}">
                <a16:creationId xmlns:a16="http://schemas.microsoft.com/office/drawing/2014/main" id="{98DC9785-A965-44B4-5DF2-FF98DC4E1B51}"/>
              </a:ext>
            </a:extLst>
          </p:cNvPr>
          <p:cNvGrpSpPr/>
          <p:nvPr/>
        </p:nvGrpSpPr>
        <p:grpSpPr>
          <a:xfrm>
            <a:off x="1876085" y="2803330"/>
            <a:ext cx="1088201" cy="525892"/>
            <a:chOff x="-1802789" y="3728874"/>
            <a:chExt cx="1088201" cy="525892"/>
          </a:xfrm>
        </p:grpSpPr>
        <p:sp>
          <p:nvSpPr>
            <p:cNvPr id="240" name="Google Shape;3616;p72">
              <a:extLst>
                <a:ext uri="{FF2B5EF4-FFF2-40B4-BE49-F238E27FC236}">
                  <a16:creationId xmlns:a16="http://schemas.microsoft.com/office/drawing/2014/main" id="{7FCE6157-7759-041D-A787-211DB0FE98D6}"/>
                </a:ext>
              </a:extLst>
            </p:cNvPr>
            <p:cNvSpPr/>
            <p:nvPr/>
          </p:nvSpPr>
          <p:spPr>
            <a:xfrm>
              <a:off x="-1538532" y="3728874"/>
              <a:ext cx="823944" cy="50783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Zanubrutinib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Ibrutinib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Censored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41" name="Google Shape;3617;p72">
              <a:extLst>
                <a:ext uri="{FF2B5EF4-FFF2-40B4-BE49-F238E27FC236}">
                  <a16:creationId xmlns:a16="http://schemas.microsoft.com/office/drawing/2014/main" id="{7938461A-A955-1507-4AC3-1AA6313327E1}"/>
                </a:ext>
              </a:extLst>
            </p:cNvPr>
            <p:cNvGrpSpPr/>
            <p:nvPr/>
          </p:nvGrpSpPr>
          <p:grpSpPr>
            <a:xfrm>
              <a:off x="-1802789" y="3819876"/>
              <a:ext cx="201168" cy="434890"/>
              <a:chOff x="-1802789" y="3819876"/>
              <a:chExt cx="201168" cy="434890"/>
            </a:xfrm>
          </p:grpSpPr>
          <p:sp>
            <p:nvSpPr>
              <p:cNvPr id="242" name="Google Shape;3618;p72">
                <a:extLst>
                  <a:ext uri="{FF2B5EF4-FFF2-40B4-BE49-F238E27FC236}">
                    <a16:creationId xmlns:a16="http://schemas.microsoft.com/office/drawing/2014/main" id="{FE276536-939B-FA8F-395D-BEBBA9B2AF90}"/>
                  </a:ext>
                </a:extLst>
              </p:cNvPr>
              <p:cNvSpPr/>
              <p:nvPr/>
            </p:nvSpPr>
            <p:spPr>
              <a:xfrm>
                <a:off x="-1802789" y="3819876"/>
                <a:ext cx="201168" cy="0"/>
              </a:xfrm>
              <a:custGeom>
                <a:avLst/>
                <a:gdLst/>
                <a:ahLst/>
                <a:cxnLst/>
                <a:rect l="l" t="t" r="r" b="b"/>
                <a:pathLst>
                  <a:path w="223025" h="120000" extrusionOk="0">
                    <a:moveTo>
                      <a:pt x="0" y="0"/>
                    </a:moveTo>
                    <a:lnTo>
                      <a:pt x="223025" y="0"/>
                    </a:lnTo>
                  </a:path>
                </a:pathLst>
              </a:cu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43" name="Google Shape;3619;p72">
                <a:extLst>
                  <a:ext uri="{FF2B5EF4-FFF2-40B4-BE49-F238E27FC236}">
                    <a16:creationId xmlns:a16="http://schemas.microsoft.com/office/drawing/2014/main" id="{6421A81F-0CD0-BF64-DC2D-864C33156F0F}"/>
                  </a:ext>
                </a:extLst>
              </p:cNvPr>
              <p:cNvSpPr/>
              <p:nvPr/>
            </p:nvSpPr>
            <p:spPr>
              <a:xfrm>
                <a:off x="-1802789" y="3979924"/>
                <a:ext cx="201168" cy="0"/>
              </a:xfrm>
              <a:custGeom>
                <a:avLst/>
                <a:gdLst/>
                <a:ahLst/>
                <a:cxnLst/>
                <a:rect l="l" t="t" r="r" b="b"/>
                <a:pathLst>
                  <a:path w="223025" h="120000" extrusionOk="0">
                    <a:moveTo>
                      <a:pt x="0" y="0"/>
                    </a:moveTo>
                    <a:lnTo>
                      <a:pt x="223025" y="0"/>
                    </a:lnTo>
                  </a:path>
                </a:pathLst>
              </a:cu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44" name="Google Shape;3620;p72">
                <a:extLst>
                  <a:ext uri="{FF2B5EF4-FFF2-40B4-BE49-F238E27FC236}">
                    <a16:creationId xmlns:a16="http://schemas.microsoft.com/office/drawing/2014/main" id="{F48513C4-7AF6-FBA0-D9B4-7A0725124EB9}"/>
                  </a:ext>
                </a:extLst>
              </p:cNvPr>
              <p:cNvSpPr/>
              <p:nvPr/>
            </p:nvSpPr>
            <p:spPr>
              <a:xfrm>
                <a:off x="-1762898" y="4008545"/>
                <a:ext cx="120226" cy="2462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7F7F7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aphicFrame>
        <p:nvGraphicFramePr>
          <p:cNvPr id="245" name="Google Shape;3621;p72">
            <a:extLst>
              <a:ext uri="{FF2B5EF4-FFF2-40B4-BE49-F238E27FC236}">
                <a16:creationId xmlns:a16="http://schemas.microsoft.com/office/drawing/2014/main" id="{BF0853CD-BBE0-7E18-0CFB-3E51AAF665FD}"/>
              </a:ext>
            </a:extLst>
          </p:cNvPr>
          <p:cNvGraphicFramePr/>
          <p:nvPr>
            <p:extLst>
              <p:ext uri="{D42A27DB-BD31-4B8C-83A1-F6EECF244321}">
                <p14:modId xmlns:p14="http://schemas.microsoft.com/office/powerpoint/2010/main" val="1201914415"/>
              </p:ext>
            </p:extLst>
          </p:nvPr>
        </p:nvGraphicFramePr>
        <p:xfrm>
          <a:off x="4965271" y="1611552"/>
          <a:ext cx="2661225" cy="1074175"/>
        </p:xfrm>
        <a:graphic>
          <a:graphicData uri="http://schemas.openxmlformats.org/drawingml/2006/table">
            <a:tbl>
              <a:tblPr firstRow="1" firstCol="1" bandRow="1">
                <a:tableStyleId>{5C22544A-7EE6-4342-B048-85BDC9FD1C3A}</a:tableStyleId>
              </a:tblPr>
              <a:tblGrid>
                <a:gridCol w="1107575">
                  <a:extLst>
                    <a:ext uri="{9D8B030D-6E8A-4147-A177-3AD203B41FA5}">
                      <a16:colId xmlns:a16="http://schemas.microsoft.com/office/drawing/2014/main" val="20000"/>
                    </a:ext>
                  </a:extLst>
                </a:gridCol>
                <a:gridCol w="1553650">
                  <a:extLst>
                    <a:ext uri="{9D8B030D-6E8A-4147-A177-3AD203B41FA5}">
                      <a16:colId xmlns:a16="http://schemas.microsoft.com/office/drawing/2014/main" val="20001"/>
                    </a:ext>
                  </a:extLst>
                </a:gridCol>
              </a:tblGrid>
              <a:tr h="179025">
                <a:tc>
                  <a:txBody>
                    <a:bodyPr/>
                    <a:lstStyle/>
                    <a:p>
                      <a:pPr marL="0" marR="0" lvl="0" indent="0" algn="ctr" rtl="0">
                        <a:lnSpc>
                          <a:spcPct val="100000"/>
                        </a:lnSpc>
                        <a:spcBef>
                          <a:spcPts val="0"/>
                        </a:spcBef>
                        <a:spcAft>
                          <a:spcPts val="0"/>
                        </a:spcAft>
                        <a:buNone/>
                      </a:pPr>
                      <a:endParaRPr sz="1000" b="1" u="none" strike="noStrike" cap="none" dirty="0">
                        <a:solidFill>
                          <a:schemeClr val="dk1"/>
                        </a:solidFill>
                        <a:latin typeface="Arial" panose="020B0604020202020204" pitchFamily="34" charset="0"/>
                        <a:cs typeface="Arial" panose="020B0604020202020204" pitchFamily="34" charset="0"/>
                      </a:endParaRPr>
                    </a:p>
                  </a:txBody>
                  <a:tcPr marL="0" marR="0" marT="0" marB="0"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00" b="1" u="none" strike="noStrike" cap="none" dirty="0"/>
                        <a:t>Incidence, %</a:t>
                      </a:r>
                      <a:endParaRPr sz="1000" b="1" u="none" strike="noStrike" cap="none" dirty="0">
                        <a:solidFill>
                          <a:schemeClr val="dk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0"/>
                  </a:ext>
                </a:extLst>
              </a:tr>
              <a:tr h="179025">
                <a:tc>
                  <a:txBody>
                    <a:bodyPr/>
                    <a:lstStyle/>
                    <a:p>
                      <a:pPr marL="0" marR="0" lvl="0" indent="0" algn="ctr" rtl="0">
                        <a:lnSpc>
                          <a:spcPct val="100000"/>
                        </a:lnSpc>
                        <a:spcBef>
                          <a:spcPts val="0"/>
                        </a:spcBef>
                        <a:spcAft>
                          <a:spcPts val="0"/>
                        </a:spcAft>
                        <a:buNone/>
                      </a:pPr>
                      <a:r>
                        <a:rPr lang="en-US" sz="1000" u="none" strike="noStrike" cap="none" dirty="0"/>
                        <a:t>Zanubrutinib</a:t>
                      </a:r>
                      <a:endParaRPr sz="1200" dirty="0">
                        <a:latin typeface="Arial" panose="020B0604020202020204" pitchFamily="34" charset="0"/>
                        <a:cs typeface="Arial" panose="020B0604020202020204" pitchFamily="34" charset="0"/>
                      </a:endParaRPr>
                    </a:p>
                  </a:txBody>
                  <a:tcPr marL="0" marR="0" marT="0" marB="0" anchor="ctr"/>
                </a:tc>
                <a:tc>
                  <a:txBody>
                    <a:bodyPr/>
                    <a:lstStyle/>
                    <a:p>
                      <a:pPr marL="0" marR="0" lvl="0" indent="0" algn="ctr" rtl="0">
                        <a:lnSpc>
                          <a:spcPct val="100000"/>
                        </a:lnSpc>
                        <a:spcBef>
                          <a:spcPts val="0"/>
                        </a:spcBef>
                        <a:spcAft>
                          <a:spcPts val="0"/>
                        </a:spcAft>
                        <a:buNone/>
                      </a:pPr>
                      <a:r>
                        <a:rPr lang="en-US" sz="1000" u="none" strike="noStrike" cap="none" dirty="0"/>
                        <a:t>2.5</a:t>
                      </a:r>
                      <a:endParaRPr sz="12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1"/>
                  </a:ext>
                </a:extLst>
              </a:tr>
              <a:tr h="179025">
                <a:tc>
                  <a:txBody>
                    <a:bodyPr/>
                    <a:lstStyle/>
                    <a:p>
                      <a:pPr marL="0" marR="0" lvl="0" indent="0" algn="ctr" rtl="0">
                        <a:lnSpc>
                          <a:spcPct val="100000"/>
                        </a:lnSpc>
                        <a:spcBef>
                          <a:spcPts val="0"/>
                        </a:spcBef>
                        <a:spcAft>
                          <a:spcPts val="0"/>
                        </a:spcAft>
                        <a:buNone/>
                      </a:pPr>
                      <a:r>
                        <a:rPr lang="en-US" sz="1000" u="none" strike="noStrike" cap="none" dirty="0"/>
                        <a:t>Ibrutinib</a:t>
                      </a:r>
                      <a:endParaRPr sz="1200" dirty="0">
                        <a:latin typeface="Arial" panose="020B0604020202020204" pitchFamily="34" charset="0"/>
                        <a:cs typeface="Arial" panose="020B0604020202020204" pitchFamily="34" charset="0"/>
                      </a:endParaRPr>
                    </a:p>
                  </a:txBody>
                  <a:tcPr marL="0" marR="0" marT="0" marB="0" anchor="ctr"/>
                </a:tc>
                <a:tc>
                  <a:txBody>
                    <a:bodyPr/>
                    <a:lstStyle/>
                    <a:p>
                      <a:pPr marL="0" marR="0" lvl="0" indent="0" algn="ctr" rtl="0">
                        <a:lnSpc>
                          <a:spcPct val="100000"/>
                        </a:lnSpc>
                        <a:spcBef>
                          <a:spcPts val="0"/>
                        </a:spcBef>
                        <a:spcAft>
                          <a:spcPts val="0"/>
                        </a:spcAft>
                        <a:buNone/>
                      </a:pPr>
                      <a:r>
                        <a:rPr lang="en-US" sz="1000" u="none" strike="noStrike" cap="none" dirty="0"/>
                        <a:t>10.1</a:t>
                      </a:r>
                      <a:endParaRPr sz="12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2"/>
                  </a:ext>
                </a:extLst>
              </a:tr>
              <a:tr h="537100">
                <a:tc gridSpan="2">
                  <a:txBody>
                    <a:bodyPr/>
                    <a:lstStyle/>
                    <a:p>
                      <a:pPr marL="0" marR="0" lvl="0" indent="0" algn="ctr" rtl="0">
                        <a:lnSpc>
                          <a:spcPct val="100000"/>
                        </a:lnSpc>
                        <a:spcBef>
                          <a:spcPts val="0"/>
                        </a:spcBef>
                        <a:spcAft>
                          <a:spcPts val="0"/>
                        </a:spcAft>
                        <a:buNone/>
                      </a:pPr>
                      <a:r>
                        <a:rPr lang="en-US" sz="1000" u="none" strike="noStrike" cap="none" dirty="0"/>
                        <a:t>2-sided </a:t>
                      </a:r>
                      <a:r>
                        <a:rPr lang="en-US" sz="1000" i="1" u="none" strike="noStrike" cap="none" dirty="0"/>
                        <a:t>P</a:t>
                      </a:r>
                      <a:r>
                        <a:rPr lang="en-US" sz="1000" u="none" strike="noStrike" cap="none" dirty="0"/>
                        <a:t> = .0014</a:t>
                      </a:r>
                      <a:endParaRPr sz="1200" dirty="0"/>
                    </a:p>
                    <a:p>
                      <a:pPr marL="0" marR="0" lvl="0" indent="0" algn="ctr" rtl="0">
                        <a:lnSpc>
                          <a:spcPct val="100000"/>
                        </a:lnSpc>
                        <a:spcBef>
                          <a:spcPts val="0"/>
                        </a:spcBef>
                        <a:spcAft>
                          <a:spcPts val="0"/>
                        </a:spcAft>
                        <a:buNone/>
                      </a:pPr>
                      <a:r>
                        <a:rPr lang="en-US" sz="1000" u="none" strike="noStrike" cap="none" dirty="0"/>
                        <a:t>Compared with prespecified alpha </a:t>
                      </a:r>
                      <a:br>
                        <a:rPr lang="en-US" sz="1000" u="none" strike="noStrike" cap="none" dirty="0"/>
                      </a:br>
                      <a:r>
                        <a:rPr lang="en-US" sz="1000" u="none" strike="noStrike" cap="none" dirty="0"/>
                        <a:t>of .0099 for interim analysis</a:t>
                      </a:r>
                      <a:endParaRPr sz="1200" dirty="0">
                        <a:latin typeface="Arial" panose="020B0604020202020204" pitchFamily="34" charset="0"/>
                        <a:cs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330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5A96-26DB-5A19-8895-1BACC7EF9199}"/>
              </a:ext>
            </a:extLst>
          </p:cNvPr>
          <p:cNvSpPr>
            <a:spLocks noGrp="1"/>
          </p:cNvSpPr>
          <p:nvPr>
            <p:ph type="title"/>
          </p:nvPr>
        </p:nvSpPr>
        <p:spPr>
          <a:xfrm>
            <a:off x="628650" y="211092"/>
            <a:ext cx="7886700" cy="622627"/>
          </a:xfrm>
        </p:spPr>
        <p:txBody>
          <a:bodyPr>
            <a:normAutofit fontScale="90000"/>
          </a:bodyPr>
          <a:lstStyle/>
          <a:p>
            <a:r>
              <a:rPr lang="en-US" sz="2800" dirty="0"/>
              <a:t>ALPINE: Adverse Events of Special Interest*</a:t>
            </a:r>
            <a:br>
              <a:rPr lang="en-US" sz="2800" dirty="0"/>
            </a:br>
            <a:r>
              <a:rPr lang="en-US" sz="2800" dirty="0"/>
              <a:t>(Safety Population; N=648) </a:t>
            </a:r>
          </a:p>
        </p:txBody>
      </p:sp>
      <p:sp>
        <p:nvSpPr>
          <p:cNvPr id="3" name="Text Placeholder 2">
            <a:extLst>
              <a:ext uri="{FF2B5EF4-FFF2-40B4-BE49-F238E27FC236}">
                <a16:creationId xmlns:a16="http://schemas.microsoft.com/office/drawing/2014/main" id="{313AAE65-E092-1BF5-E235-E0DD9B0ECB20}"/>
              </a:ext>
            </a:extLst>
          </p:cNvPr>
          <p:cNvSpPr>
            <a:spLocks noGrp="1"/>
          </p:cNvSpPr>
          <p:nvPr>
            <p:ph type="body" sz="quarter" idx="12"/>
          </p:nvPr>
        </p:nvSpPr>
        <p:spPr>
          <a:xfrm>
            <a:off x="1143000" y="4834639"/>
            <a:ext cx="7597588" cy="335756"/>
          </a:xfrm>
        </p:spPr>
        <p:txBody>
          <a:bodyPr/>
          <a:lstStyle/>
          <a:p>
            <a:r>
              <a:rPr lang="en-US" sz="700" dirty="0"/>
              <a:t>*Specific related MedDRA preferred terms were pooled for each AESI category and summarized.</a:t>
            </a:r>
            <a:br>
              <a:rPr lang="en-US" sz="700" dirty="0"/>
            </a:br>
            <a:r>
              <a:rPr lang="en-US" sz="700" baseline="30000" dirty="0"/>
              <a:t>†</a:t>
            </a:r>
            <a:r>
              <a:rPr lang="en-US" sz="700" dirty="0"/>
              <a:t>Febrile neutropenia was reported in 4(1.2%) vs 3(0.9%) patients treated with </a:t>
            </a:r>
            <a:r>
              <a:rPr lang="en-US" sz="700" dirty="0" err="1"/>
              <a:t>zanubrutinib</a:t>
            </a:r>
            <a:r>
              <a:rPr lang="en-US" sz="700" dirty="0"/>
              <a:t> and ibrutinib, respectively.</a:t>
            </a:r>
            <a:br>
              <a:rPr lang="en-US" sz="700" dirty="0"/>
            </a:br>
            <a:r>
              <a:rPr lang="en-US" sz="700" dirty="0"/>
              <a:t>AESI, adverse events of special interest.</a:t>
            </a:r>
            <a:br>
              <a:rPr lang="en-US" sz="700" dirty="0"/>
            </a:br>
            <a:r>
              <a:rPr lang="en-US" sz="700" dirty="0"/>
              <a:t>Brown et al. </a:t>
            </a:r>
            <a:r>
              <a:rPr lang="en-US" sz="700" i="1" dirty="0"/>
              <a:t>N </a:t>
            </a:r>
            <a:r>
              <a:rPr lang="en-US" sz="700" i="1" dirty="0" err="1"/>
              <a:t>Engl</a:t>
            </a:r>
            <a:r>
              <a:rPr lang="en-US" sz="700" i="1" dirty="0"/>
              <a:t> J Med </a:t>
            </a:r>
            <a:r>
              <a:rPr lang="en-US" sz="700" dirty="0"/>
              <a:t>2023; 388:319-332.</a:t>
            </a:r>
          </a:p>
        </p:txBody>
      </p:sp>
      <p:graphicFrame>
        <p:nvGraphicFramePr>
          <p:cNvPr id="4" name="Table 5">
            <a:extLst>
              <a:ext uri="{FF2B5EF4-FFF2-40B4-BE49-F238E27FC236}">
                <a16:creationId xmlns:a16="http://schemas.microsoft.com/office/drawing/2014/main" id="{4C84B2FD-74CE-4140-4786-79B3CCF6B535}"/>
              </a:ext>
            </a:extLst>
          </p:cNvPr>
          <p:cNvGraphicFramePr>
            <a:graphicFrameLocks noGrp="1"/>
          </p:cNvGraphicFramePr>
          <p:nvPr>
            <p:extLst>
              <p:ext uri="{D42A27DB-BD31-4B8C-83A1-F6EECF244321}">
                <p14:modId xmlns:p14="http://schemas.microsoft.com/office/powerpoint/2010/main" val="1898010441"/>
              </p:ext>
            </p:extLst>
          </p:nvPr>
        </p:nvGraphicFramePr>
        <p:xfrm>
          <a:off x="712910" y="997674"/>
          <a:ext cx="7718180" cy="3501660"/>
        </p:xfrm>
        <a:graphic>
          <a:graphicData uri="http://schemas.openxmlformats.org/drawingml/2006/table">
            <a:tbl>
              <a:tblPr firstRow="1" firstCol="1" bandRow="1">
                <a:tableStyleId>{5C22544A-7EE6-4342-B048-85BDC9FD1C3A}</a:tableStyleId>
              </a:tblPr>
              <a:tblGrid>
                <a:gridCol w="2012497">
                  <a:extLst>
                    <a:ext uri="{9D8B030D-6E8A-4147-A177-3AD203B41FA5}">
                      <a16:colId xmlns:a16="http://schemas.microsoft.com/office/drawing/2014/main" val="2924144346"/>
                    </a:ext>
                  </a:extLst>
                </a:gridCol>
                <a:gridCol w="1236993">
                  <a:extLst>
                    <a:ext uri="{9D8B030D-6E8A-4147-A177-3AD203B41FA5}">
                      <a16:colId xmlns:a16="http://schemas.microsoft.com/office/drawing/2014/main" val="990613124"/>
                    </a:ext>
                  </a:extLst>
                </a:gridCol>
                <a:gridCol w="1381418">
                  <a:extLst>
                    <a:ext uri="{9D8B030D-6E8A-4147-A177-3AD203B41FA5}">
                      <a16:colId xmlns:a16="http://schemas.microsoft.com/office/drawing/2014/main" val="4000758579"/>
                    </a:ext>
                  </a:extLst>
                </a:gridCol>
                <a:gridCol w="1543636">
                  <a:extLst>
                    <a:ext uri="{9D8B030D-6E8A-4147-A177-3AD203B41FA5}">
                      <a16:colId xmlns:a16="http://schemas.microsoft.com/office/drawing/2014/main" val="3985734461"/>
                    </a:ext>
                  </a:extLst>
                </a:gridCol>
                <a:gridCol w="1543636">
                  <a:extLst>
                    <a:ext uri="{9D8B030D-6E8A-4147-A177-3AD203B41FA5}">
                      <a16:colId xmlns:a16="http://schemas.microsoft.com/office/drawing/2014/main" val="2513821047"/>
                    </a:ext>
                  </a:extLst>
                </a:gridCol>
              </a:tblGrid>
              <a:tr h="217848">
                <a:tc rowSpan="2">
                  <a:txBody>
                    <a:bodyPr/>
                    <a:lstStyle/>
                    <a:p>
                      <a:pPr algn="ctr"/>
                      <a:r>
                        <a:rPr lang="en-US" sz="900" dirty="0">
                          <a:latin typeface="Arial" panose="020B0604020202020204" pitchFamily="34" charset="0"/>
                          <a:cs typeface="Arial" panose="020B0604020202020204" pitchFamily="34" charset="0"/>
                        </a:rPr>
                        <a:t>AESI, n (%)</a:t>
                      </a:r>
                    </a:p>
                  </a:txBody>
                  <a:tcPr marL="87139" marR="87139" marT="43570" marB="43570" anchor="ctr">
                    <a:lnR w="9525" cap="flat" cmpd="sng" algn="ctr">
                      <a:solidFill>
                        <a:schemeClr val="bg1"/>
                      </a:solidFill>
                      <a:prstDash val="solid"/>
                      <a:round/>
                      <a:headEnd type="none" w="med" len="med"/>
                      <a:tailEnd type="none" w="med" len="med"/>
                    </a:lnR>
                    <a:solidFill>
                      <a:schemeClr val="accent1"/>
                    </a:solidFill>
                  </a:tcPr>
                </a:tc>
                <a:tc gridSpan="2">
                  <a:txBody>
                    <a:bodyPr/>
                    <a:lstStyle/>
                    <a:p>
                      <a:pPr algn="ctr"/>
                      <a:r>
                        <a:rPr lang="en-US" sz="900" dirty="0">
                          <a:latin typeface="Arial" panose="020B0604020202020204" pitchFamily="34" charset="0"/>
                          <a:cs typeface="Arial" panose="020B0604020202020204" pitchFamily="34" charset="0"/>
                        </a:rPr>
                        <a:t>Any Grade</a:t>
                      </a:r>
                    </a:p>
                  </a:txBody>
                  <a:tcPr marL="87139" marR="87139" marT="43570" marB="43570">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tcPr>
                </a:tc>
                <a:tc hMerge="1">
                  <a:txBody>
                    <a:bodyPr/>
                    <a:lstStyle/>
                    <a:p>
                      <a:endParaRPr lang="en-US" sz="1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900" dirty="0">
                          <a:latin typeface="Arial" panose="020B0604020202020204" pitchFamily="34" charset="0"/>
                          <a:cs typeface="Arial" panose="020B0604020202020204" pitchFamily="34" charset="0"/>
                        </a:rPr>
                        <a:t>Grade ≥3</a:t>
                      </a:r>
                    </a:p>
                  </a:txBody>
                  <a:tcPr marL="87139" marR="87139" marT="43570" marB="43570">
                    <a:lnB w="9525" cap="flat" cmpd="sng" algn="ctr">
                      <a:solidFill>
                        <a:schemeClr val="bg1"/>
                      </a:solidFill>
                      <a:prstDash val="solid"/>
                      <a:round/>
                      <a:headEnd type="none" w="med" len="med"/>
                      <a:tailEnd type="none" w="med" len="med"/>
                    </a:lnB>
                  </a:tcPr>
                </a:tc>
                <a:tc hMerge="1">
                  <a:txBody>
                    <a:bodyPr/>
                    <a:lstStyle/>
                    <a:p>
                      <a:endParaRPr lang="en-US" sz="1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649458"/>
                  </a:ext>
                </a:extLst>
              </a:tr>
              <a:tr h="348556">
                <a:tc vMerge="1">
                  <a:txBody>
                    <a:bodyPr/>
                    <a:lstStyle/>
                    <a:p>
                      <a:endParaRPr lang="en-US" sz="1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900" b="1" dirty="0">
                          <a:solidFill>
                            <a:schemeClr val="bg1"/>
                          </a:solidFill>
                          <a:latin typeface="Arial" panose="020B0604020202020204" pitchFamily="34" charset="0"/>
                          <a:cs typeface="Arial" panose="020B0604020202020204" pitchFamily="34" charset="0"/>
                        </a:rPr>
                        <a:t>Zanubrutinib</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(n=324)</a:t>
                      </a:r>
                    </a:p>
                  </a:txBody>
                  <a:tcPr marL="87139" marR="87139" marT="43570" marB="43570">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Ibrutinib</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(n=324)</a:t>
                      </a:r>
                    </a:p>
                  </a:txBody>
                  <a:tcPr marL="87139" marR="87139" marT="43570" marB="43570">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Zanubrutinib</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(n=324)</a:t>
                      </a:r>
                    </a:p>
                  </a:txBody>
                  <a:tcPr marL="87139" marR="87139" marT="43570" marB="43570">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Ibrutinib</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(n=324)</a:t>
                      </a:r>
                    </a:p>
                  </a:txBody>
                  <a:tcPr marL="87139" marR="87139" marT="43570" marB="43570">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649802234"/>
                  </a:ext>
                </a:extLst>
              </a:tr>
              <a:tr h="217848">
                <a:tc>
                  <a:txBody>
                    <a:bodyPr/>
                    <a:lstStyle/>
                    <a:p>
                      <a:r>
                        <a:rPr lang="en-US" sz="900" b="1" dirty="0">
                          <a:latin typeface="Arial" panose="020B0604020202020204" pitchFamily="34" charset="0"/>
                          <a:cs typeface="Arial" panose="020B0604020202020204" pitchFamily="34" charset="0"/>
                        </a:rPr>
                        <a:t>≥1 AESI</a:t>
                      </a:r>
                    </a:p>
                  </a:txBody>
                  <a:tcPr marL="87139" marR="87139" marT="43570" marB="43570"/>
                </a:tc>
                <a:tc>
                  <a:txBody>
                    <a:bodyPr/>
                    <a:lstStyle/>
                    <a:p>
                      <a:pPr algn="ctr"/>
                      <a:r>
                        <a:rPr lang="en-US" sz="900" b="1" dirty="0">
                          <a:latin typeface="Arial" panose="020B0604020202020204" pitchFamily="34" charset="0"/>
                          <a:cs typeface="Arial" panose="020B0604020202020204" pitchFamily="34" charset="0"/>
                        </a:rPr>
                        <a:t>294 (90.7)</a:t>
                      </a:r>
                    </a:p>
                  </a:txBody>
                  <a:tcPr marL="87139" marR="87139" marT="43570" marB="43570">
                    <a:lnT w="38100" cap="flat" cmpd="sng" algn="ctr">
                      <a:solidFill>
                        <a:schemeClr val="bg1"/>
                      </a:solidFill>
                      <a:prstDash val="solid"/>
                      <a:round/>
                      <a:headEnd type="none" w="med" len="med"/>
                      <a:tailEnd type="none" w="med" len="med"/>
                    </a:lnT>
                  </a:tcPr>
                </a:tc>
                <a:tc>
                  <a:txBody>
                    <a:bodyPr/>
                    <a:lstStyle/>
                    <a:p>
                      <a:pPr algn="ctr"/>
                      <a:r>
                        <a:rPr lang="en-US" sz="900" b="1" dirty="0">
                          <a:latin typeface="Arial" panose="020B0604020202020204" pitchFamily="34" charset="0"/>
                          <a:cs typeface="Arial" panose="020B0604020202020204" pitchFamily="34" charset="0"/>
                        </a:rPr>
                        <a:t>300 (92.6)</a:t>
                      </a:r>
                    </a:p>
                  </a:txBody>
                  <a:tcPr marL="87139" marR="87139" marT="43570" marB="43570">
                    <a:lnT w="38100" cap="flat" cmpd="sng" algn="ctr">
                      <a:solidFill>
                        <a:schemeClr val="bg1"/>
                      </a:solidFill>
                      <a:prstDash val="solid"/>
                      <a:round/>
                      <a:headEnd type="none" w="med" len="med"/>
                      <a:tailEnd type="none" w="med" len="med"/>
                    </a:lnT>
                  </a:tcPr>
                </a:tc>
                <a:tc>
                  <a:txBody>
                    <a:bodyPr/>
                    <a:lstStyle/>
                    <a:p>
                      <a:pPr algn="ctr"/>
                      <a:r>
                        <a:rPr lang="en-US" sz="900" b="1" dirty="0">
                          <a:latin typeface="Arial" panose="020B0604020202020204" pitchFamily="34" charset="0"/>
                          <a:cs typeface="Arial" panose="020B0604020202020204" pitchFamily="34" charset="0"/>
                        </a:rPr>
                        <a:t>186 (57.4)</a:t>
                      </a:r>
                    </a:p>
                  </a:txBody>
                  <a:tcPr marL="87139" marR="87139" marT="43570" marB="43570">
                    <a:lnT w="38100" cap="flat" cmpd="sng" algn="ctr">
                      <a:solidFill>
                        <a:schemeClr val="bg1"/>
                      </a:solidFill>
                      <a:prstDash val="solid"/>
                      <a:round/>
                      <a:headEnd type="none" w="med" len="med"/>
                      <a:tailEnd type="none" w="med" len="med"/>
                    </a:lnT>
                  </a:tcPr>
                </a:tc>
                <a:tc>
                  <a:txBody>
                    <a:bodyPr/>
                    <a:lstStyle/>
                    <a:p>
                      <a:pPr algn="ctr"/>
                      <a:r>
                        <a:rPr lang="en-US" sz="900" b="1" dirty="0">
                          <a:latin typeface="Arial" panose="020B0604020202020204" pitchFamily="34" charset="0"/>
                          <a:cs typeface="Arial" panose="020B0604020202020204" pitchFamily="34" charset="0"/>
                        </a:rPr>
                        <a:t>184 (56.8)</a:t>
                      </a:r>
                    </a:p>
                  </a:txBody>
                  <a:tcPr marL="87139" marR="87139" marT="43570" marB="4357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289112423"/>
                  </a:ext>
                </a:extLst>
              </a:tr>
              <a:tr h="217848">
                <a:tc>
                  <a:txBody>
                    <a:bodyPr/>
                    <a:lstStyle/>
                    <a:p>
                      <a:r>
                        <a:rPr lang="en-US" sz="900" dirty="0">
                          <a:latin typeface="Arial" panose="020B0604020202020204" pitchFamily="34" charset="0"/>
                          <a:cs typeface="Arial" panose="020B0604020202020204" pitchFamily="34" charset="0"/>
                        </a:rPr>
                        <a:t>Anemia</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50 (15.4)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53 (16.4)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 (2.2)</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8 (2.5)</a:t>
                      </a:r>
                    </a:p>
                  </a:txBody>
                  <a:tcPr marL="87139" marR="87139" marT="43570" marB="43570"/>
                </a:tc>
                <a:extLst>
                  <a:ext uri="{0D108BD9-81ED-4DB2-BD59-A6C34878D82A}">
                    <a16:rowId xmlns:a16="http://schemas.microsoft.com/office/drawing/2014/main" val="1281967358"/>
                  </a:ext>
                </a:extLst>
              </a:tr>
              <a:tr h="217848">
                <a:tc>
                  <a:txBody>
                    <a:bodyPr/>
                    <a:lstStyle/>
                    <a:p>
                      <a:r>
                        <a:rPr lang="en-US" sz="900" dirty="0">
                          <a:latin typeface="Arial" panose="020B0604020202020204" pitchFamily="34" charset="0"/>
                          <a:cs typeface="Arial" panose="020B0604020202020204" pitchFamily="34" charset="0"/>
                        </a:rPr>
                        <a:t>Atrial fibrillation and flutter</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17 (5.2)</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43 (13.3)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8 (2.5)</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13 (4.0)</a:t>
                      </a:r>
                    </a:p>
                  </a:txBody>
                  <a:tcPr marL="87139" marR="87139" marT="43570" marB="43570"/>
                </a:tc>
                <a:extLst>
                  <a:ext uri="{0D108BD9-81ED-4DB2-BD59-A6C34878D82A}">
                    <a16:rowId xmlns:a16="http://schemas.microsoft.com/office/drawing/2014/main" val="848265579"/>
                  </a:ext>
                </a:extLst>
              </a:tr>
              <a:tr h="217848">
                <a:tc>
                  <a:txBody>
                    <a:bodyPr/>
                    <a:lstStyle/>
                    <a:p>
                      <a:r>
                        <a:rPr lang="en-US" sz="900" dirty="0">
                          <a:latin typeface="Arial" panose="020B0604020202020204" pitchFamily="34" charset="0"/>
                          <a:cs typeface="Arial" panose="020B0604020202020204" pitchFamily="34" charset="0"/>
                        </a:rPr>
                        <a:t>Hemorrhage</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137 (42.3)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134 (41.4)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11 (3.4)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12 (3.7)</a:t>
                      </a:r>
                    </a:p>
                  </a:txBody>
                  <a:tcPr marL="87139" marR="87139" marT="43570" marB="43570"/>
                </a:tc>
                <a:extLst>
                  <a:ext uri="{0D108BD9-81ED-4DB2-BD59-A6C34878D82A}">
                    <a16:rowId xmlns:a16="http://schemas.microsoft.com/office/drawing/2014/main" val="2984706018"/>
                  </a:ext>
                </a:extLst>
              </a:tr>
              <a:tr h="217848">
                <a:tc>
                  <a:txBody>
                    <a:bodyPr/>
                    <a:lstStyle/>
                    <a:p>
                      <a:r>
                        <a:rPr lang="en-US" sz="900" dirty="0">
                          <a:latin typeface="Arial" panose="020B0604020202020204" pitchFamily="34" charset="0"/>
                          <a:cs typeface="Arial" panose="020B0604020202020204" pitchFamily="34" charset="0"/>
                        </a:rPr>
                        <a:t>    Major hemorrhage</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12 (3.7)</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14 (14.3)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11 (3.4)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12 (3.7)</a:t>
                      </a:r>
                    </a:p>
                  </a:txBody>
                  <a:tcPr marL="87139" marR="87139" marT="43570" marB="43570"/>
                </a:tc>
                <a:extLst>
                  <a:ext uri="{0D108BD9-81ED-4DB2-BD59-A6C34878D82A}">
                    <a16:rowId xmlns:a16="http://schemas.microsoft.com/office/drawing/2014/main" val="3247943251"/>
                  </a:ext>
                </a:extLst>
              </a:tr>
              <a:tr h="217848">
                <a:tc>
                  <a:txBody>
                    <a:bodyPr/>
                    <a:lstStyle/>
                    <a:p>
                      <a:r>
                        <a:rPr lang="en-US" sz="900" dirty="0">
                          <a:latin typeface="Arial" panose="020B0604020202020204" pitchFamily="34" charset="0"/>
                          <a:cs typeface="Arial" panose="020B0604020202020204" pitchFamily="34" charset="0"/>
                        </a:rPr>
                        <a:t>Hypertension</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76 (23.5)</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74 (22.8)</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49 (15.1)</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44 (13.6)</a:t>
                      </a:r>
                    </a:p>
                  </a:txBody>
                  <a:tcPr marL="87139" marR="87139" marT="43570" marB="43570"/>
                </a:tc>
                <a:extLst>
                  <a:ext uri="{0D108BD9-81ED-4DB2-BD59-A6C34878D82A}">
                    <a16:rowId xmlns:a16="http://schemas.microsoft.com/office/drawing/2014/main" val="3806161347"/>
                  </a:ext>
                </a:extLst>
              </a:tr>
              <a:tr h="217848">
                <a:tc>
                  <a:txBody>
                    <a:bodyPr/>
                    <a:lstStyle/>
                    <a:p>
                      <a:r>
                        <a:rPr lang="en-US" sz="900" dirty="0">
                          <a:latin typeface="Arial" panose="020B0604020202020204" pitchFamily="34" charset="0"/>
                          <a:cs typeface="Arial" panose="020B0604020202020204" pitchFamily="34" charset="0"/>
                        </a:rPr>
                        <a:t>Infections</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231 (71.3)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237 (73.1)</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86 (26.5)</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91 (28.1)</a:t>
                      </a:r>
                    </a:p>
                  </a:txBody>
                  <a:tcPr marL="87139" marR="87139" marT="43570" marB="43570"/>
                </a:tc>
                <a:extLst>
                  <a:ext uri="{0D108BD9-81ED-4DB2-BD59-A6C34878D82A}">
                    <a16:rowId xmlns:a16="http://schemas.microsoft.com/office/drawing/2014/main" val="2310536609"/>
                  </a:ext>
                </a:extLst>
              </a:tr>
              <a:tr h="217848">
                <a:tc>
                  <a:txBody>
                    <a:bodyPr/>
                    <a:lstStyle/>
                    <a:p>
                      <a:r>
                        <a:rPr lang="en-US" sz="900" dirty="0">
                          <a:latin typeface="Arial" panose="020B0604020202020204" pitchFamily="34" charset="0"/>
                          <a:cs typeface="Arial" panose="020B0604020202020204" pitchFamily="34" charset="0"/>
                        </a:rPr>
                        <a:t>     Opportunistic infection</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 (2.2)</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10 (3.1)</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 (1.5)</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 (1.5)</a:t>
                      </a:r>
                    </a:p>
                  </a:txBody>
                  <a:tcPr marL="87139" marR="87139" marT="43570" marB="43570"/>
                </a:tc>
                <a:extLst>
                  <a:ext uri="{0D108BD9-81ED-4DB2-BD59-A6C34878D82A}">
                    <a16:rowId xmlns:a16="http://schemas.microsoft.com/office/drawing/2014/main" val="3728538549"/>
                  </a:ext>
                </a:extLst>
              </a:tr>
              <a:tr h="217848">
                <a:tc>
                  <a:txBody>
                    <a:bodyPr/>
                    <a:lstStyle/>
                    <a:p>
                      <a:r>
                        <a:rPr lang="en-US" sz="900" dirty="0">
                          <a:latin typeface="Arial" panose="020B0604020202020204" pitchFamily="34" charset="0"/>
                          <a:cs typeface="Arial" panose="020B0604020202020204" pitchFamily="34" charset="0"/>
                        </a:rPr>
                        <a:t>Neutropenia</a:t>
                      </a:r>
                      <a:r>
                        <a:rPr lang="en-US" sz="900" baseline="30000" dirty="0">
                          <a:latin typeface="Arial" panose="020B0604020202020204" pitchFamily="34" charset="0"/>
                          <a:cs typeface="Arial" panose="020B0604020202020204" pitchFamily="34" charset="0"/>
                        </a:rPr>
                        <a:t>†</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95 (29.3)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79 (24.4)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68 (21.0)</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59 (18.2)</a:t>
                      </a:r>
                    </a:p>
                  </a:txBody>
                  <a:tcPr marL="87139" marR="87139" marT="43570" marB="43570"/>
                </a:tc>
                <a:extLst>
                  <a:ext uri="{0D108BD9-81ED-4DB2-BD59-A6C34878D82A}">
                    <a16:rowId xmlns:a16="http://schemas.microsoft.com/office/drawing/2014/main" val="3119220702"/>
                  </a:ext>
                </a:extLst>
              </a:tr>
              <a:tr h="217848">
                <a:tc>
                  <a:txBody>
                    <a:bodyPr/>
                    <a:lstStyle/>
                    <a:p>
                      <a:r>
                        <a:rPr lang="en-US" sz="900" dirty="0">
                          <a:latin typeface="Arial" panose="020B0604020202020204" pitchFamily="34" charset="0"/>
                          <a:cs typeface="Arial" panose="020B0604020202020204" pitchFamily="34" charset="0"/>
                        </a:rPr>
                        <a:t>Secondary primary malignancies</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40 (12.3)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43 (13.3)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22 (6.8)</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17 (5.2)</a:t>
                      </a:r>
                    </a:p>
                  </a:txBody>
                  <a:tcPr marL="87139" marR="87139" marT="43570" marB="43570"/>
                </a:tc>
                <a:extLst>
                  <a:ext uri="{0D108BD9-81ED-4DB2-BD59-A6C34878D82A}">
                    <a16:rowId xmlns:a16="http://schemas.microsoft.com/office/drawing/2014/main" val="365211818"/>
                  </a:ext>
                </a:extLst>
              </a:tr>
              <a:tr h="217848">
                <a:tc>
                  <a:txBody>
                    <a:bodyPr/>
                    <a:lstStyle/>
                    <a:p>
                      <a:r>
                        <a:rPr lang="en-US" sz="900" dirty="0">
                          <a:latin typeface="Arial" panose="020B0604020202020204" pitchFamily="34" charset="0"/>
                          <a:cs typeface="Arial" panose="020B0604020202020204" pitchFamily="34" charset="0"/>
                        </a:rPr>
                        <a:t>     Skin cancers</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21 (6.5)</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28 (8.6)</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7 (2.2)</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 (1.2)</a:t>
                      </a:r>
                    </a:p>
                  </a:txBody>
                  <a:tcPr marL="87139" marR="87139" marT="43570" marB="43570"/>
                </a:tc>
                <a:extLst>
                  <a:ext uri="{0D108BD9-81ED-4DB2-BD59-A6C34878D82A}">
                    <a16:rowId xmlns:a16="http://schemas.microsoft.com/office/drawing/2014/main" val="1285093564"/>
                  </a:ext>
                </a:extLst>
              </a:tr>
              <a:tr h="217848">
                <a:tc>
                  <a:txBody>
                    <a:bodyPr/>
                    <a:lstStyle/>
                    <a:p>
                      <a:r>
                        <a:rPr lang="en-US" sz="900" dirty="0">
                          <a:latin typeface="Arial" panose="020B0604020202020204" pitchFamily="34" charset="0"/>
                          <a:cs typeface="Arial" panose="020B0604020202020204" pitchFamily="34" charset="0"/>
                        </a:rPr>
                        <a:t>Thrombocytopenia</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42 (13.0)</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50 (15.4)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11 (3.4)</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17 (5.2)</a:t>
                      </a:r>
                    </a:p>
                  </a:txBody>
                  <a:tcPr marL="87139" marR="87139" marT="43570" marB="43570"/>
                </a:tc>
                <a:extLst>
                  <a:ext uri="{0D108BD9-81ED-4DB2-BD59-A6C34878D82A}">
                    <a16:rowId xmlns:a16="http://schemas.microsoft.com/office/drawing/2014/main" val="3711703918"/>
                  </a:ext>
                </a:extLst>
              </a:tr>
              <a:tr h="217848">
                <a:tc>
                  <a:txBody>
                    <a:bodyPr/>
                    <a:lstStyle/>
                    <a:p>
                      <a:r>
                        <a:rPr lang="en-US" sz="900" dirty="0">
                          <a:latin typeface="Arial" panose="020B0604020202020204" pitchFamily="34" charset="0"/>
                          <a:cs typeface="Arial" panose="020B0604020202020204" pitchFamily="34" charset="0"/>
                        </a:rPr>
                        <a:t>Tumor lysis syndrome</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 (0.3)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0</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1 (0.3)</a:t>
                      </a:r>
                    </a:p>
                  </a:txBody>
                  <a:tcPr marL="87139" marR="87139" marT="43570" marB="43570"/>
                </a:tc>
                <a:tc>
                  <a:txBody>
                    <a:bodyPr/>
                    <a:lstStyle/>
                    <a:p>
                      <a:pPr algn="ctr"/>
                      <a:r>
                        <a:rPr lang="en-US" sz="900" dirty="0">
                          <a:latin typeface="Arial" panose="020B0604020202020204" pitchFamily="34" charset="0"/>
                          <a:cs typeface="Arial" panose="020B0604020202020204" pitchFamily="34" charset="0"/>
                        </a:rPr>
                        <a:t>0</a:t>
                      </a:r>
                    </a:p>
                  </a:txBody>
                  <a:tcPr marL="87139" marR="87139" marT="43570" marB="43570"/>
                </a:tc>
                <a:extLst>
                  <a:ext uri="{0D108BD9-81ED-4DB2-BD59-A6C34878D82A}">
                    <a16:rowId xmlns:a16="http://schemas.microsoft.com/office/drawing/2014/main" val="2262094935"/>
                  </a:ext>
                </a:extLst>
              </a:tr>
            </a:tbl>
          </a:graphicData>
        </a:graphic>
      </p:graphicFrame>
    </p:spTree>
    <p:extLst>
      <p:ext uri="{BB962C8B-B14F-4D97-AF65-F5344CB8AC3E}">
        <p14:creationId xmlns:p14="http://schemas.microsoft.com/office/powerpoint/2010/main" val="433698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a:xfrm>
            <a:off x="1143000" y="841772"/>
            <a:ext cx="6858000" cy="1489472"/>
          </a:xfrm>
        </p:spPr>
        <p:txBody>
          <a:bodyPr>
            <a:normAutofit/>
          </a:bodyPr>
          <a:lstStyle/>
          <a:p>
            <a:r>
              <a:rPr lang="en-US" sz="3600" dirty="0"/>
              <a:t>Sequential Management After Covalent BTKi Therapy in CLL</a:t>
            </a:r>
          </a:p>
        </p:txBody>
      </p:sp>
      <p:sp>
        <p:nvSpPr>
          <p:cNvPr id="2" name="Subtitle 1">
            <a:extLst>
              <a:ext uri="{FF2B5EF4-FFF2-40B4-BE49-F238E27FC236}">
                <a16:creationId xmlns:a16="http://schemas.microsoft.com/office/drawing/2014/main" id="{F11036D1-71DE-5501-D246-2E3445CB278C}"/>
              </a:ext>
            </a:extLst>
          </p:cNvPr>
          <p:cNvSpPr>
            <a:spLocks noGrp="1"/>
          </p:cNvSpPr>
          <p:nvPr>
            <p:ph type="subTitle" idx="1"/>
          </p:nvPr>
        </p:nvSpPr>
        <p:spPr>
          <a:xfrm>
            <a:off x="1143000" y="2571750"/>
            <a:ext cx="6858000" cy="1619250"/>
          </a:xfrm>
        </p:spPr>
        <p:txBody>
          <a:bodyPr>
            <a:noAutofit/>
          </a:bodyPr>
          <a:lstStyle/>
          <a:p>
            <a:r>
              <a:rPr lang="en-US" sz="2000" dirty="0"/>
              <a:t>What are the unmet needs in the R/R setting?</a:t>
            </a:r>
          </a:p>
          <a:p>
            <a:br>
              <a:rPr lang="en-US" sz="2000" dirty="0"/>
            </a:br>
            <a:r>
              <a:rPr lang="en-US" sz="2000" dirty="0"/>
              <a:t>Limitations of covalent BTK inhibitors?</a:t>
            </a:r>
          </a:p>
          <a:p>
            <a:br>
              <a:rPr lang="en-US" sz="2000" dirty="0"/>
            </a:br>
            <a:r>
              <a:rPr lang="en-US" sz="2000" dirty="0"/>
              <a:t>Is there a standard of care for double-refractory disease?</a:t>
            </a:r>
          </a:p>
        </p:txBody>
      </p:sp>
    </p:spTree>
    <p:extLst>
      <p:ext uri="{BB962C8B-B14F-4D97-AF65-F5344CB8AC3E}">
        <p14:creationId xmlns:p14="http://schemas.microsoft.com/office/powerpoint/2010/main" val="2295866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B3E1-A94A-5F29-0C14-F61137A0B8E8}"/>
              </a:ext>
            </a:extLst>
          </p:cNvPr>
          <p:cNvSpPr>
            <a:spLocks noGrp="1"/>
          </p:cNvSpPr>
          <p:nvPr>
            <p:ph type="title"/>
          </p:nvPr>
        </p:nvSpPr>
        <p:spPr>
          <a:xfrm>
            <a:off x="403412" y="273844"/>
            <a:ext cx="8626288" cy="994172"/>
          </a:xfrm>
        </p:spPr>
        <p:txBody>
          <a:bodyPr>
            <a:noAutofit/>
          </a:bodyPr>
          <a:lstStyle/>
          <a:p>
            <a:r>
              <a:rPr lang="en-US" sz="2800" dirty="0">
                <a:latin typeface="Arial" panose="020B0604020202020204" pitchFamily="34" charset="0"/>
                <a:cs typeface="Arial" panose="020B0604020202020204" pitchFamily="34" charset="0"/>
              </a:rPr>
              <a:t>Up to 7 Years of Follow Up in the RESONATE-2 Study of Ibrutinib for Patients With TN CLL: Efficacy </a:t>
            </a:r>
            <a:endParaRPr lang="en-US" sz="2800" dirty="0"/>
          </a:p>
        </p:txBody>
      </p:sp>
      <p:sp>
        <p:nvSpPr>
          <p:cNvPr id="4" name="Text Placeholder 3">
            <a:extLst>
              <a:ext uri="{FF2B5EF4-FFF2-40B4-BE49-F238E27FC236}">
                <a16:creationId xmlns:a16="http://schemas.microsoft.com/office/drawing/2014/main" id="{79DEFC77-0CA2-901C-8CE6-FCD66E0026AE}"/>
              </a:ext>
            </a:extLst>
          </p:cNvPr>
          <p:cNvSpPr>
            <a:spLocks noGrp="1"/>
          </p:cNvSpPr>
          <p:nvPr>
            <p:ph type="body" sz="quarter" idx="12"/>
          </p:nvPr>
        </p:nvSpPr>
        <p:spPr>
          <a:xfrm>
            <a:off x="1143000" y="4807744"/>
            <a:ext cx="6420678" cy="335756"/>
          </a:xfrm>
        </p:spPr>
        <p:txBody>
          <a:bodyPr/>
          <a:lstStyle/>
          <a:p>
            <a:r>
              <a:rPr lang="en-US" sz="700" dirty="0">
                <a:latin typeface="Arial" panose="020B0604020202020204" pitchFamily="34" charset="0"/>
                <a:cs typeface="Arial" panose="020B0604020202020204" pitchFamily="34" charset="0"/>
              </a:rPr>
              <a:t>CLL, chronic lymphocytic leukemia; del, deletion; ECOG, Eastern Cooperative Oncology Group; IGHV, immunoglobulin heavy chain gene; NE, not evaluable; PD, progressive disease; PFS, progression-free survival; TN, treatment naïve; TP53, tumor protein p53.</a:t>
            </a:r>
            <a:br>
              <a:rPr lang="en-US" sz="700" dirty="0"/>
            </a:br>
            <a:r>
              <a:rPr lang="en-US" sz="700" dirty="0">
                <a:latin typeface="Arial" panose="020B0604020202020204" pitchFamily="34" charset="0"/>
                <a:cs typeface="Arial" panose="020B0604020202020204" pitchFamily="34" charset="0"/>
              </a:rPr>
              <a:t>Barr PB, et al. ASCO 2020. Abstract 7523. </a:t>
            </a:r>
          </a:p>
        </p:txBody>
      </p:sp>
      <p:pic>
        <p:nvPicPr>
          <p:cNvPr id="6" name="Picture 5">
            <a:extLst>
              <a:ext uri="{FF2B5EF4-FFF2-40B4-BE49-F238E27FC236}">
                <a16:creationId xmlns:a16="http://schemas.microsoft.com/office/drawing/2014/main" id="{339E6711-DFC0-75BF-68D9-13A5D7D095B1}"/>
              </a:ext>
            </a:extLst>
          </p:cNvPr>
          <p:cNvPicPr>
            <a:picLocks noChangeAspect="1"/>
          </p:cNvPicPr>
          <p:nvPr/>
        </p:nvPicPr>
        <p:blipFill>
          <a:blip r:embed="rId3"/>
          <a:stretch>
            <a:fillRect/>
          </a:stretch>
        </p:blipFill>
        <p:spPr>
          <a:xfrm>
            <a:off x="5806705" y="1912337"/>
            <a:ext cx="2820199" cy="1792891"/>
          </a:xfrm>
          <a:prstGeom prst="rect">
            <a:avLst/>
          </a:prstGeom>
        </p:spPr>
      </p:pic>
      <p:sp>
        <p:nvSpPr>
          <p:cNvPr id="7" name="TextBox 6">
            <a:extLst>
              <a:ext uri="{FF2B5EF4-FFF2-40B4-BE49-F238E27FC236}">
                <a16:creationId xmlns:a16="http://schemas.microsoft.com/office/drawing/2014/main" id="{E6DE5CFA-BDEB-9645-E659-E4063F41D555}"/>
              </a:ext>
            </a:extLst>
          </p:cNvPr>
          <p:cNvSpPr txBox="1"/>
          <p:nvPr/>
        </p:nvSpPr>
        <p:spPr>
          <a:xfrm>
            <a:off x="2672706" y="1535795"/>
            <a:ext cx="2362496" cy="261610"/>
          </a:xfrm>
          <a:prstGeom prst="rect">
            <a:avLst/>
          </a:prstGeom>
          <a:noFill/>
        </p:spPr>
        <p:txBody>
          <a:bodyPr wrap="square" rtlCol="0">
            <a:spAutoFit/>
          </a:bodyPr>
          <a:lstStyle/>
          <a:p>
            <a:pPr defTabSz="685800">
              <a:buClrTx/>
            </a:pPr>
            <a:r>
              <a:rPr lang="en-US" sz="1050" b="1" kern="1200" dirty="0">
                <a:solidFill>
                  <a:schemeClr val="tx1"/>
                </a:solidFill>
                <a:latin typeface="Arial" panose="020B0604020202020204" pitchFamily="34" charset="0"/>
                <a:ea typeface="+mn-ea"/>
                <a:cs typeface="Arial" panose="020B0604020202020204" pitchFamily="34" charset="0"/>
              </a:rPr>
              <a:t>PFS: Ibrutinib </a:t>
            </a:r>
            <a:r>
              <a:rPr lang="en-US" sz="1100" b="1" kern="1200" dirty="0">
                <a:solidFill>
                  <a:schemeClr val="tx1"/>
                </a:solidFill>
                <a:latin typeface="Arial" panose="020B0604020202020204" pitchFamily="34" charset="0"/>
                <a:ea typeface="+mn-ea"/>
                <a:cs typeface="Arial" panose="020B0604020202020204" pitchFamily="34" charset="0"/>
              </a:rPr>
              <a:t>vs </a:t>
            </a:r>
            <a:r>
              <a:rPr lang="en-US" sz="1050" b="1" kern="1200" dirty="0">
                <a:solidFill>
                  <a:schemeClr val="tx1"/>
                </a:solidFill>
                <a:latin typeface="Arial" panose="020B0604020202020204" pitchFamily="34" charset="0"/>
                <a:ea typeface="+mn-ea"/>
                <a:cs typeface="Arial" panose="020B0604020202020204" pitchFamily="34" charset="0"/>
              </a:rPr>
              <a:t>Chlorambucil</a:t>
            </a:r>
          </a:p>
        </p:txBody>
      </p:sp>
      <p:sp>
        <p:nvSpPr>
          <p:cNvPr id="8" name="TextBox 7">
            <a:extLst>
              <a:ext uri="{FF2B5EF4-FFF2-40B4-BE49-F238E27FC236}">
                <a16:creationId xmlns:a16="http://schemas.microsoft.com/office/drawing/2014/main" id="{B01126CC-E0A4-8536-8ED2-C4447CBDAE80}"/>
              </a:ext>
            </a:extLst>
          </p:cNvPr>
          <p:cNvSpPr txBox="1"/>
          <p:nvPr/>
        </p:nvSpPr>
        <p:spPr>
          <a:xfrm>
            <a:off x="5759857" y="1535795"/>
            <a:ext cx="2759906" cy="261610"/>
          </a:xfrm>
          <a:prstGeom prst="rect">
            <a:avLst/>
          </a:prstGeom>
          <a:noFill/>
        </p:spPr>
        <p:txBody>
          <a:bodyPr wrap="square" rtlCol="0">
            <a:spAutoFit/>
          </a:bodyPr>
          <a:lstStyle/>
          <a:p>
            <a:pPr defTabSz="685800">
              <a:buClrTx/>
            </a:pPr>
            <a:r>
              <a:rPr lang="en-US" sz="1100" b="1" kern="1200" dirty="0">
                <a:solidFill>
                  <a:schemeClr val="tx1"/>
                </a:solidFill>
                <a:latin typeface="Arial" panose="020B0604020202020204" pitchFamily="34" charset="0"/>
                <a:ea typeface="+mn-ea"/>
                <a:cs typeface="Arial" panose="020B0604020202020204" pitchFamily="34" charset="0"/>
              </a:rPr>
              <a:t>PFS in Patient Subgroups of Interest</a:t>
            </a:r>
          </a:p>
        </p:txBody>
      </p:sp>
      <p:sp>
        <p:nvSpPr>
          <p:cNvPr id="9" name="Rectangle 8">
            <a:extLst>
              <a:ext uri="{FF2B5EF4-FFF2-40B4-BE49-F238E27FC236}">
                <a16:creationId xmlns:a16="http://schemas.microsoft.com/office/drawing/2014/main" id="{D1E1425C-299F-8711-1C79-11125462EF7A}"/>
              </a:ext>
            </a:extLst>
          </p:cNvPr>
          <p:cNvSpPr/>
          <p:nvPr/>
        </p:nvSpPr>
        <p:spPr>
          <a:xfrm>
            <a:off x="257623" y="1497105"/>
            <a:ext cx="2259106" cy="283709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t"/>
          <a:lstStyle/>
          <a:p>
            <a:pPr defTabSz="685800">
              <a:buClrTx/>
            </a:pPr>
            <a:r>
              <a:rPr lang="en-US" sz="1100" b="1" kern="1200" dirty="0">
                <a:solidFill>
                  <a:schemeClr val="accent1"/>
                </a:solidFill>
                <a:latin typeface="Arial" panose="020B0604020202020204" pitchFamily="34" charset="0"/>
                <a:cs typeface="Arial" panose="020B0604020202020204" pitchFamily="34" charset="0"/>
              </a:rPr>
              <a:t>Efficacy</a:t>
            </a:r>
          </a:p>
          <a:p>
            <a:pPr marL="160735" indent="-160735" defTabSz="685800">
              <a:buClr>
                <a:schemeClr val="accent3"/>
              </a:buClr>
              <a:buFont typeface="Arial" panose="020B0604020202020204" pitchFamily="34" charset="0"/>
              <a:buChar char="•"/>
            </a:pPr>
            <a:r>
              <a:rPr lang="en-US" sz="1100" kern="1200" dirty="0">
                <a:solidFill>
                  <a:prstClr val="black"/>
                </a:solidFill>
                <a:latin typeface="Arial" panose="020B0604020202020204" pitchFamily="34" charset="0"/>
                <a:cs typeface="Arial" panose="020B0604020202020204" pitchFamily="34" charset="0"/>
              </a:rPr>
              <a:t>Ibrutinib-treated patients had an 84% reduction in risk of progression or death</a:t>
            </a:r>
          </a:p>
          <a:p>
            <a:pPr marL="160735" indent="-160735" defTabSz="685800">
              <a:buClr>
                <a:schemeClr val="accent3"/>
              </a:buClr>
              <a:buFont typeface="Arial" panose="020B0604020202020204" pitchFamily="34" charset="0"/>
              <a:buChar char="•"/>
            </a:pPr>
            <a:endParaRPr lang="en-US" sz="1100" kern="1200" dirty="0">
              <a:solidFill>
                <a:prstClr val="black"/>
              </a:solidFill>
              <a:latin typeface="Arial" panose="020B0604020202020204" pitchFamily="34" charset="0"/>
              <a:cs typeface="Arial" panose="020B0604020202020204" pitchFamily="34" charset="0"/>
            </a:endParaRPr>
          </a:p>
          <a:p>
            <a:pPr marL="160735" indent="-160735" defTabSz="685800">
              <a:buClr>
                <a:schemeClr val="accent3"/>
              </a:buClr>
              <a:buFont typeface="Arial" panose="020B0604020202020204" pitchFamily="34" charset="0"/>
              <a:buChar char="•"/>
            </a:pPr>
            <a:r>
              <a:rPr lang="en-US" sz="1100" kern="1200" dirty="0">
                <a:solidFill>
                  <a:prstClr val="black"/>
                </a:solidFill>
                <a:latin typeface="Arial" panose="020B0604020202020204" pitchFamily="34" charset="0"/>
                <a:cs typeface="Arial" panose="020B0604020202020204" pitchFamily="34" charset="0"/>
              </a:rPr>
              <a:t>Ibrutinib led to a 97% reduction in risk of PD or death in patients with del(11q) and 80% for those without del(11q) vs chlorambucil</a:t>
            </a:r>
          </a:p>
          <a:p>
            <a:pPr marL="160735" indent="-160735" defTabSz="685800">
              <a:buClr>
                <a:schemeClr val="accent3"/>
              </a:buClr>
              <a:buFont typeface="Arial" panose="020B0604020202020204" pitchFamily="34" charset="0"/>
              <a:buChar char="•"/>
            </a:pPr>
            <a:endParaRPr lang="en-US" sz="1100" kern="1200" dirty="0">
              <a:solidFill>
                <a:prstClr val="black"/>
              </a:solidFill>
              <a:latin typeface="Arial" panose="020B0604020202020204" pitchFamily="34" charset="0"/>
              <a:cs typeface="Arial" panose="020B0604020202020204" pitchFamily="34" charset="0"/>
            </a:endParaRPr>
          </a:p>
          <a:p>
            <a:pPr marL="160735" indent="-160735" defTabSz="685800">
              <a:buClr>
                <a:schemeClr val="accent3"/>
              </a:buClr>
              <a:buFont typeface="Arial" panose="020B0604020202020204" pitchFamily="34" charset="0"/>
              <a:buChar char="•"/>
            </a:pPr>
            <a:r>
              <a:rPr lang="en-US" sz="1100" kern="1200" dirty="0">
                <a:solidFill>
                  <a:prstClr val="black"/>
                </a:solidFill>
                <a:latin typeface="Arial" panose="020B0604020202020204" pitchFamily="34" charset="0"/>
                <a:cs typeface="Arial" panose="020B0604020202020204" pitchFamily="34" charset="0"/>
              </a:rPr>
              <a:t>Ibrutinib led to an 89% and 80% reduction in risk of PD or death in patients with unmutated and mutated </a:t>
            </a:r>
            <a:r>
              <a:rPr lang="en-US" sz="1100" i="1" kern="1200" dirty="0">
                <a:solidFill>
                  <a:prstClr val="black"/>
                </a:solidFill>
                <a:latin typeface="Arial" panose="020B0604020202020204" pitchFamily="34" charset="0"/>
                <a:cs typeface="Arial" panose="020B0604020202020204" pitchFamily="34" charset="0"/>
              </a:rPr>
              <a:t>IGHV</a:t>
            </a:r>
            <a:r>
              <a:rPr lang="en-US" sz="1100" kern="1200" dirty="0">
                <a:solidFill>
                  <a:prstClr val="black"/>
                </a:solidFill>
                <a:latin typeface="Arial" panose="020B0604020202020204" pitchFamily="34" charset="0"/>
                <a:cs typeface="Arial" panose="020B0604020202020204" pitchFamily="34" charset="0"/>
              </a:rPr>
              <a:t>, respectively, vs chlorambucil</a:t>
            </a:r>
          </a:p>
        </p:txBody>
      </p:sp>
      <p:sp>
        <p:nvSpPr>
          <p:cNvPr id="10" name="TextBox 9">
            <a:extLst>
              <a:ext uri="{FF2B5EF4-FFF2-40B4-BE49-F238E27FC236}">
                <a16:creationId xmlns:a16="http://schemas.microsoft.com/office/drawing/2014/main" id="{0E5CB878-74FC-91F8-AF4F-2EB1DB7E9E08}"/>
              </a:ext>
            </a:extLst>
          </p:cNvPr>
          <p:cNvSpPr txBox="1"/>
          <p:nvPr/>
        </p:nvSpPr>
        <p:spPr>
          <a:xfrm>
            <a:off x="3278729" y="4034117"/>
            <a:ext cx="4110542" cy="30008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buClrTx/>
            </a:pPr>
            <a:r>
              <a:rPr lang="en-US" sz="1350" kern="1200" dirty="0">
                <a:solidFill>
                  <a:prstClr val="black"/>
                </a:solidFill>
                <a:latin typeface="Arial" panose="020B0604020202020204" pitchFamily="34" charset="0"/>
                <a:ea typeface="+mn-ea"/>
                <a:cs typeface="Arial" panose="020B0604020202020204" pitchFamily="34" charset="0"/>
              </a:rPr>
              <a:t>Overall discontinuation rate at 7 years = 53%</a:t>
            </a:r>
          </a:p>
        </p:txBody>
      </p:sp>
      <p:pic>
        <p:nvPicPr>
          <p:cNvPr id="13" name="Picture 12" descr="Chart&#10;&#10;Description automatically generated">
            <a:extLst>
              <a:ext uri="{FF2B5EF4-FFF2-40B4-BE49-F238E27FC236}">
                <a16:creationId xmlns:a16="http://schemas.microsoft.com/office/drawing/2014/main" id="{5F0AB944-9814-7E54-0708-5E770E5F16AA}"/>
              </a:ext>
            </a:extLst>
          </p:cNvPr>
          <p:cNvPicPr>
            <a:picLocks noChangeAspect="1"/>
          </p:cNvPicPr>
          <p:nvPr/>
        </p:nvPicPr>
        <p:blipFill>
          <a:blip r:embed="rId4"/>
          <a:stretch>
            <a:fillRect/>
          </a:stretch>
        </p:blipFill>
        <p:spPr>
          <a:xfrm>
            <a:off x="2672706" y="1866171"/>
            <a:ext cx="2669322" cy="1931173"/>
          </a:xfrm>
          <a:prstGeom prst="rect">
            <a:avLst/>
          </a:prstGeom>
        </p:spPr>
      </p:pic>
    </p:spTree>
    <p:extLst>
      <p:ext uri="{BB962C8B-B14F-4D97-AF65-F5344CB8AC3E}">
        <p14:creationId xmlns:p14="http://schemas.microsoft.com/office/powerpoint/2010/main" val="1034103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7B66F-A0AD-B92B-31DF-DD9C921A5359}"/>
              </a:ext>
            </a:extLst>
          </p:cNvPr>
          <p:cNvSpPr>
            <a:spLocks noGrp="1"/>
          </p:cNvSpPr>
          <p:nvPr>
            <p:ph type="title"/>
          </p:nvPr>
        </p:nvSpPr>
        <p:spPr>
          <a:xfrm>
            <a:off x="304800" y="273844"/>
            <a:ext cx="8713694" cy="994172"/>
          </a:xfrm>
        </p:spPr>
        <p:txBody>
          <a:bodyPr>
            <a:noAutofit/>
          </a:bodyPr>
          <a:lstStyle/>
          <a:p>
            <a:r>
              <a:rPr lang="en-US" sz="2800" dirty="0"/>
              <a:t>Long-Term Results From RESONATE-2:</a:t>
            </a:r>
            <a:br>
              <a:rPr lang="en-US" sz="2800" dirty="0"/>
            </a:br>
            <a:r>
              <a:rPr lang="en-US" sz="2800" dirty="0"/>
              <a:t>AEs Are the Main Reason for Ibrutinib Discontinuation</a:t>
            </a:r>
          </a:p>
        </p:txBody>
      </p:sp>
      <p:sp>
        <p:nvSpPr>
          <p:cNvPr id="4" name="Text Placeholder 3">
            <a:extLst>
              <a:ext uri="{FF2B5EF4-FFF2-40B4-BE49-F238E27FC236}">
                <a16:creationId xmlns:a16="http://schemas.microsoft.com/office/drawing/2014/main" id="{EA1496AC-ED6D-F127-83EF-575FB9173B25}"/>
              </a:ext>
            </a:extLst>
          </p:cNvPr>
          <p:cNvSpPr>
            <a:spLocks noGrp="1"/>
          </p:cNvSpPr>
          <p:nvPr>
            <p:ph type="body" sz="quarter" idx="12"/>
          </p:nvPr>
        </p:nvSpPr>
        <p:spPr/>
        <p:txBody>
          <a:bodyPr/>
          <a:lstStyle/>
          <a:p>
            <a:r>
              <a:rPr lang="en-US" sz="700" dirty="0"/>
              <a:t>AEs, adverse events; PD, progressive disease.</a:t>
            </a:r>
            <a:br>
              <a:rPr lang="en-US" sz="700" dirty="0"/>
            </a:br>
            <a:r>
              <a:rPr kumimoji="0" lang="en-US" sz="700" b="0" i="0" u="none" strike="noStrike" kern="0" cap="none" spc="0" normalizeH="0" baseline="0" noProof="0" dirty="0">
                <a:ln>
                  <a:noFill/>
                </a:ln>
                <a:effectLst/>
                <a:uLnTx/>
                <a:uFillTx/>
                <a:sym typeface="Arial"/>
              </a:rPr>
              <a:t>1. Barr PM et al. ASCO 2021. Abstract 7523.</a:t>
            </a:r>
          </a:p>
        </p:txBody>
      </p:sp>
      <p:graphicFrame>
        <p:nvGraphicFramePr>
          <p:cNvPr id="5" name="Table 6">
            <a:extLst>
              <a:ext uri="{FF2B5EF4-FFF2-40B4-BE49-F238E27FC236}">
                <a16:creationId xmlns:a16="http://schemas.microsoft.com/office/drawing/2014/main" id="{0B50B7EC-3C99-6AD7-BA6C-9C91174FC9D1}"/>
              </a:ext>
            </a:extLst>
          </p:cNvPr>
          <p:cNvGraphicFramePr>
            <a:graphicFrameLocks noGrp="1"/>
          </p:cNvGraphicFramePr>
          <p:nvPr>
            <p:extLst>
              <p:ext uri="{D42A27DB-BD31-4B8C-83A1-F6EECF244321}">
                <p14:modId xmlns:p14="http://schemas.microsoft.com/office/powerpoint/2010/main" val="70528685"/>
              </p:ext>
            </p:extLst>
          </p:nvPr>
        </p:nvGraphicFramePr>
        <p:xfrm>
          <a:off x="851897" y="1908713"/>
          <a:ext cx="7440206" cy="2631440"/>
        </p:xfrm>
        <a:graphic>
          <a:graphicData uri="http://schemas.openxmlformats.org/drawingml/2006/table">
            <a:tbl>
              <a:tblPr firstRow="1" firstCol="1" bandRow="1">
                <a:tableStyleId>{5C22544A-7EE6-4342-B048-85BDC9FD1C3A}</a:tableStyleId>
              </a:tblPr>
              <a:tblGrid>
                <a:gridCol w="3955493">
                  <a:extLst>
                    <a:ext uri="{9D8B030D-6E8A-4147-A177-3AD203B41FA5}">
                      <a16:colId xmlns:a16="http://schemas.microsoft.com/office/drawing/2014/main" val="141451093"/>
                    </a:ext>
                  </a:extLst>
                </a:gridCol>
                <a:gridCol w="3484713">
                  <a:extLst>
                    <a:ext uri="{9D8B030D-6E8A-4147-A177-3AD203B41FA5}">
                      <a16:colId xmlns:a16="http://schemas.microsoft.com/office/drawing/2014/main" val="358306847"/>
                    </a:ext>
                  </a:extLst>
                </a:gridCol>
              </a:tblGrid>
              <a:tr h="370840">
                <a:tc>
                  <a:txBody>
                    <a:bodyPr/>
                    <a:lstStyle/>
                    <a:p>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First-Line Ibrutinib (N = 136)</a:t>
                      </a:r>
                    </a:p>
                  </a:txBody>
                  <a:tcPr anchor="ctr"/>
                </a:tc>
                <a:extLst>
                  <a:ext uri="{0D108BD9-81ED-4DB2-BD59-A6C34878D82A}">
                    <a16:rowId xmlns:a16="http://schemas.microsoft.com/office/drawing/2014/main" val="1810413589"/>
                  </a:ext>
                </a:extLst>
              </a:tr>
              <a:tr h="370840">
                <a:tc>
                  <a:txBody>
                    <a:bodyPr/>
                    <a:lstStyle/>
                    <a:p>
                      <a:r>
                        <a:rPr lang="en-US" sz="1400" dirty="0">
                          <a:latin typeface="Arial" panose="020B0604020202020204" pitchFamily="34" charset="0"/>
                          <a:cs typeface="Arial" panose="020B0604020202020204" pitchFamily="34" charset="0"/>
                        </a:rPr>
                        <a:t>Median duration of ibrutinib treatment, y (range)</a:t>
                      </a:r>
                    </a:p>
                  </a:txBody>
                  <a:tcPr anchor="ctr"/>
                </a:tc>
                <a:tc>
                  <a:txBody>
                    <a:bodyPr/>
                    <a:lstStyle/>
                    <a:p>
                      <a:pPr algn="ctr"/>
                      <a:r>
                        <a:rPr lang="en-US" sz="1400" dirty="0">
                          <a:latin typeface="Arial" panose="020B0604020202020204" pitchFamily="34" charset="0"/>
                          <a:cs typeface="Arial" panose="020B0604020202020204" pitchFamily="34" charset="0"/>
                        </a:rPr>
                        <a:t>6.2 (0.06-7.2)</a:t>
                      </a:r>
                    </a:p>
                  </a:txBody>
                  <a:tcPr anchor="ctr"/>
                </a:tc>
                <a:extLst>
                  <a:ext uri="{0D108BD9-81ED-4DB2-BD59-A6C34878D82A}">
                    <a16:rowId xmlns:a16="http://schemas.microsoft.com/office/drawing/2014/main" val="1512066273"/>
                  </a:ext>
                </a:extLst>
              </a:tr>
              <a:tr h="370840">
                <a:tc>
                  <a:txBody>
                    <a:bodyPr/>
                    <a:lstStyle/>
                    <a:p>
                      <a:r>
                        <a:rPr lang="en-US" sz="1400" dirty="0">
                          <a:latin typeface="Arial" panose="020B0604020202020204" pitchFamily="34" charset="0"/>
                          <a:cs typeface="Arial" panose="020B0604020202020204" pitchFamily="34" charset="0"/>
                        </a:rPr>
                        <a:t>Continuing ibrutinib on study, n (%)</a:t>
                      </a:r>
                    </a:p>
                  </a:txBody>
                  <a:tcPr anchor="ctr"/>
                </a:tc>
                <a:tc>
                  <a:txBody>
                    <a:bodyPr/>
                    <a:lstStyle/>
                    <a:p>
                      <a:pPr algn="ctr"/>
                      <a:r>
                        <a:rPr lang="en-US" sz="1400" dirty="0">
                          <a:latin typeface="Arial" panose="020B0604020202020204" pitchFamily="34" charset="0"/>
                          <a:cs typeface="Arial" panose="020B0604020202020204" pitchFamily="34" charset="0"/>
                        </a:rPr>
                        <a:t>64 (47)</a:t>
                      </a:r>
                    </a:p>
                  </a:txBody>
                  <a:tcPr anchor="ctr"/>
                </a:tc>
                <a:extLst>
                  <a:ext uri="{0D108BD9-81ED-4DB2-BD59-A6C34878D82A}">
                    <a16:rowId xmlns:a16="http://schemas.microsoft.com/office/drawing/2014/main" val="3434090313"/>
                  </a:ext>
                </a:extLst>
              </a:tr>
              <a:tr h="370840">
                <a:tc>
                  <a:txBody>
                    <a:bodyPr/>
                    <a:lstStyle/>
                    <a:p>
                      <a:r>
                        <a:rPr lang="en-US" sz="1400" dirty="0">
                          <a:latin typeface="Arial" panose="020B0604020202020204" pitchFamily="34" charset="0"/>
                          <a:cs typeface="Arial" panose="020B0604020202020204" pitchFamily="34" charset="0"/>
                        </a:rPr>
                        <a:t>Discontinued ibrutinib, n (%)</a:t>
                      </a:r>
                    </a:p>
                    <a:p>
                      <a:pPr marL="0" indent="119063">
                        <a:tabLst/>
                      </a:pPr>
                      <a:r>
                        <a:rPr lang="en-US" sz="1400" dirty="0">
                          <a:latin typeface="Arial" panose="020B0604020202020204" pitchFamily="34" charset="0"/>
                          <a:cs typeface="Arial" panose="020B0604020202020204" pitchFamily="34" charset="0"/>
                        </a:rPr>
                        <a:t>AE</a:t>
                      </a:r>
                    </a:p>
                    <a:p>
                      <a:pPr marL="0" indent="119063">
                        <a:tabLst/>
                      </a:pPr>
                      <a:r>
                        <a:rPr lang="en-US" sz="1400" dirty="0">
                          <a:latin typeface="Arial" panose="020B0604020202020204" pitchFamily="34" charset="0"/>
                          <a:cs typeface="Arial" panose="020B0604020202020204" pitchFamily="34" charset="0"/>
                        </a:rPr>
                        <a:t>PD</a:t>
                      </a:r>
                    </a:p>
                    <a:p>
                      <a:pPr marL="0" indent="119063">
                        <a:tabLst/>
                      </a:pPr>
                      <a:r>
                        <a:rPr lang="en-US" sz="1400" dirty="0">
                          <a:latin typeface="Arial" panose="020B0604020202020204" pitchFamily="34" charset="0"/>
                          <a:cs typeface="Arial" panose="020B0604020202020204" pitchFamily="34" charset="0"/>
                        </a:rPr>
                        <a:t>Death</a:t>
                      </a:r>
                    </a:p>
                    <a:p>
                      <a:pPr marL="0" indent="119063">
                        <a:tabLst/>
                      </a:pPr>
                      <a:r>
                        <a:rPr lang="en-US" sz="1400" dirty="0">
                          <a:latin typeface="Arial" panose="020B0604020202020204" pitchFamily="34" charset="0"/>
                          <a:cs typeface="Arial" panose="020B0604020202020204" pitchFamily="34" charset="0"/>
                        </a:rPr>
                        <a:t>Withdrawal by patient</a:t>
                      </a:r>
                    </a:p>
                    <a:p>
                      <a:pPr marL="0" indent="119063">
                        <a:tabLst/>
                      </a:pPr>
                      <a:r>
                        <a:rPr lang="en-US" sz="1400" dirty="0">
                          <a:latin typeface="Arial" panose="020B0604020202020204" pitchFamily="34" charset="0"/>
                          <a:cs typeface="Arial" panose="020B0604020202020204" pitchFamily="34" charset="0"/>
                        </a:rPr>
                        <a:t>Investigator decision</a:t>
                      </a:r>
                    </a:p>
                  </a:txBody>
                  <a:tcPr anchor="ctr"/>
                </a:tc>
                <a:tc>
                  <a:txBody>
                    <a:bodyPr/>
                    <a:lstStyle/>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31 (23)</a:t>
                      </a:r>
                    </a:p>
                    <a:p>
                      <a:pPr algn="ctr"/>
                      <a:r>
                        <a:rPr lang="en-US" sz="1400" dirty="0">
                          <a:latin typeface="Arial" panose="020B0604020202020204" pitchFamily="34" charset="0"/>
                          <a:cs typeface="Arial" panose="020B0604020202020204" pitchFamily="34" charset="0"/>
                        </a:rPr>
                        <a:t>16 (12)</a:t>
                      </a:r>
                    </a:p>
                    <a:p>
                      <a:pPr algn="ctr"/>
                      <a:r>
                        <a:rPr lang="en-US" sz="1400" dirty="0">
                          <a:latin typeface="Arial" panose="020B0604020202020204" pitchFamily="34" charset="0"/>
                          <a:cs typeface="Arial" panose="020B0604020202020204" pitchFamily="34" charset="0"/>
                        </a:rPr>
                        <a:t>11 (8)</a:t>
                      </a:r>
                    </a:p>
                    <a:p>
                      <a:pPr algn="ctr"/>
                      <a:r>
                        <a:rPr lang="en-US" sz="1400" dirty="0">
                          <a:latin typeface="Arial" panose="020B0604020202020204" pitchFamily="34" charset="0"/>
                          <a:cs typeface="Arial" panose="020B0604020202020204" pitchFamily="34" charset="0"/>
                        </a:rPr>
                        <a:t>9 (7)</a:t>
                      </a:r>
                    </a:p>
                    <a:p>
                      <a:pPr algn="ctr"/>
                      <a:r>
                        <a:rPr lang="en-US" sz="1400" dirty="0">
                          <a:latin typeface="Arial" panose="020B0604020202020204" pitchFamily="34" charset="0"/>
                          <a:cs typeface="Arial" panose="020B0604020202020204" pitchFamily="34" charset="0"/>
                        </a:rPr>
                        <a:t>4 (3)</a:t>
                      </a:r>
                    </a:p>
                  </a:txBody>
                  <a:tcPr anchor="ctr"/>
                </a:tc>
                <a:extLst>
                  <a:ext uri="{0D108BD9-81ED-4DB2-BD59-A6C34878D82A}">
                    <a16:rowId xmlns:a16="http://schemas.microsoft.com/office/drawing/2014/main" val="3591319361"/>
                  </a:ext>
                </a:extLst>
              </a:tr>
            </a:tbl>
          </a:graphicData>
        </a:graphic>
      </p:graphicFrame>
      <p:sp>
        <p:nvSpPr>
          <p:cNvPr id="6" name="TextBox 5">
            <a:extLst>
              <a:ext uri="{FF2B5EF4-FFF2-40B4-BE49-F238E27FC236}">
                <a16:creationId xmlns:a16="http://schemas.microsoft.com/office/drawing/2014/main" id="{E0B763D1-A4BF-E31E-A7B1-762A45E54FAA}"/>
              </a:ext>
            </a:extLst>
          </p:cNvPr>
          <p:cNvSpPr txBox="1"/>
          <p:nvPr/>
        </p:nvSpPr>
        <p:spPr>
          <a:xfrm>
            <a:off x="2432797" y="1365760"/>
            <a:ext cx="44577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53% discontinuation rate overall</a:t>
            </a:r>
            <a:r>
              <a:rPr kumimoji="0" lang="en-US" sz="1800" b="0" i="0" u="none" strike="noStrike" kern="0" cap="none" spc="0" normalizeH="0" baseline="30000" noProof="0" dirty="0">
                <a:ln>
                  <a:noFill/>
                </a:ln>
                <a:solidFill>
                  <a:srgbClr val="FFFFFF"/>
                </a:solidFill>
                <a:effectLst/>
                <a:uLnTx/>
                <a:uFillTx/>
                <a:latin typeface="Arial"/>
                <a:ea typeface="+mn-ea"/>
                <a:cs typeface="+mn-cs"/>
                <a:sym typeface="Arial"/>
              </a:rPr>
              <a:t>1</a:t>
            </a:r>
            <a:endParaRPr kumimoji="0" lang="en-US" sz="18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9C15273B-7571-EE05-40A9-BFDA855B8DF8}"/>
              </a:ext>
            </a:extLst>
          </p:cNvPr>
          <p:cNvSpPr/>
          <p:nvPr/>
        </p:nvSpPr>
        <p:spPr>
          <a:xfrm>
            <a:off x="851897" y="3156429"/>
            <a:ext cx="7440206" cy="483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7403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487506" y="398809"/>
            <a:ext cx="6168987" cy="571202"/>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700" dirty="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990600" y="1104271"/>
            <a:ext cx="7162800" cy="1541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49" dirty="0"/>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349" dirty="0"/>
          </a:p>
          <a:p>
            <a:pPr algn="ctr" eaLnBrk="1" hangingPunct="1"/>
            <a:r>
              <a:rPr lang="en-US" sz="1349" dirty="0"/>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487507" y="2914472"/>
            <a:ext cx="6168987" cy="571202"/>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700" dirty="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990601" y="3428554"/>
            <a:ext cx="7162799" cy="1333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49" dirty="0">
                <a:cs typeface="Arial" charset="0"/>
              </a:rPr>
              <a:t>This slide deck is provided for educational purposes and individual slides may be</a:t>
            </a:r>
          </a:p>
          <a:p>
            <a:pPr algn="ctr" eaLnBrk="1" hangingPunct="1"/>
            <a:r>
              <a:rPr lang="en-US" sz="1349" dirty="0">
                <a:cs typeface="Arial" charset="0"/>
              </a:rPr>
              <a:t>used for personal, non-commercial presentations only if the content and references</a:t>
            </a:r>
          </a:p>
          <a:p>
            <a:pPr algn="ctr" eaLnBrk="1" hangingPunct="1"/>
            <a:r>
              <a:rPr lang="en-US" sz="1349" dirty="0">
                <a:cs typeface="Arial" charset="0"/>
              </a:rPr>
              <a:t>remain unchanged. No part of this slide deck may be published in print or</a:t>
            </a:r>
          </a:p>
          <a:p>
            <a:pPr algn="ctr" eaLnBrk="1" hangingPunct="1"/>
            <a:r>
              <a:rPr lang="en-US" sz="1349" dirty="0">
                <a:cs typeface="Arial" charset="0"/>
              </a:rPr>
              <a:t>electronically as a promotional or certified educational activity without prior written</a:t>
            </a:r>
          </a:p>
          <a:p>
            <a:pPr algn="ctr" eaLnBrk="1" hangingPunct="1"/>
            <a:r>
              <a:rPr lang="en-US" sz="1349" dirty="0">
                <a:cs typeface="Arial" charset="0"/>
              </a:rPr>
              <a:t>permission from AXIS. Additional terms may apply. See Terms of Service on</a:t>
            </a:r>
          </a:p>
          <a:p>
            <a:pPr algn="ctr" eaLnBrk="1" hangingPunct="1"/>
            <a:r>
              <a:rPr lang="en-US" sz="1349" dirty="0" err="1">
                <a:cs typeface="Arial" charset="0"/>
              </a:rPr>
              <a:t>www.axismeded.com</a:t>
            </a:r>
            <a:r>
              <a:rPr lang="en-US" sz="1349" dirty="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2B17-21E0-A233-B6FA-D6A5F23AEB4B}"/>
              </a:ext>
            </a:extLst>
          </p:cNvPr>
          <p:cNvSpPr>
            <a:spLocks noGrp="1"/>
          </p:cNvSpPr>
          <p:nvPr>
            <p:ph type="title"/>
          </p:nvPr>
        </p:nvSpPr>
        <p:spPr>
          <a:xfrm>
            <a:off x="628650" y="47358"/>
            <a:ext cx="7886700" cy="808715"/>
          </a:xfrm>
        </p:spPr>
        <p:txBody>
          <a:bodyPr/>
          <a:lstStyle/>
          <a:p>
            <a:r>
              <a:rPr lang="en-US" dirty="0"/>
              <a:t>Ibrutinib Discontinuation for Intolerance</a:t>
            </a:r>
          </a:p>
        </p:txBody>
      </p:sp>
      <p:sp>
        <p:nvSpPr>
          <p:cNvPr id="8" name="Content Placeholder 7">
            <a:extLst>
              <a:ext uri="{FF2B5EF4-FFF2-40B4-BE49-F238E27FC236}">
                <a16:creationId xmlns:a16="http://schemas.microsoft.com/office/drawing/2014/main" id="{544021FF-B88C-ED9D-FF24-5500835405E2}"/>
              </a:ext>
            </a:extLst>
          </p:cNvPr>
          <p:cNvSpPr>
            <a:spLocks noGrp="1"/>
          </p:cNvSpPr>
          <p:nvPr>
            <p:ph sz="half" idx="1"/>
          </p:nvPr>
        </p:nvSpPr>
        <p:spPr>
          <a:xfrm>
            <a:off x="385481" y="1526052"/>
            <a:ext cx="3110753" cy="3106671"/>
          </a:xfrm>
        </p:spPr>
        <p:txBody>
          <a:bodyPr>
            <a:normAutofit fontScale="92500" lnSpcReduction="10000"/>
          </a:bodyPr>
          <a:lstStyle/>
          <a:p>
            <a:r>
              <a:rPr lang="en-US" sz="1600" b="1" dirty="0"/>
              <a:t>41% of patients discontinued ibrutinib </a:t>
            </a:r>
            <a:r>
              <a:rPr lang="en-US" sz="1600" dirty="0"/>
              <a:t>at a median follow-up of 17 months </a:t>
            </a:r>
          </a:p>
          <a:p>
            <a:r>
              <a:rPr lang="en-US" sz="1600" dirty="0"/>
              <a:t>Toxicity accounted for the </a:t>
            </a:r>
            <a:r>
              <a:rPr lang="en-US" sz="1600" b="1" dirty="0"/>
              <a:t>majority</a:t>
            </a:r>
            <a:r>
              <a:rPr lang="en-US" sz="1600" dirty="0"/>
              <a:t> of discontinuations (over half) in both F/L and R/R CLL patients </a:t>
            </a:r>
          </a:p>
          <a:p>
            <a:r>
              <a:rPr lang="en-US" sz="1600" dirty="0"/>
              <a:t>Most common toxicities in R/R population:</a:t>
            </a:r>
          </a:p>
          <a:p>
            <a:pPr lvl="1"/>
            <a:r>
              <a:rPr lang="en-US" sz="1300" dirty="0"/>
              <a:t>Atrial fibrillation 12.3%</a:t>
            </a:r>
          </a:p>
          <a:p>
            <a:pPr lvl="1"/>
            <a:r>
              <a:rPr lang="en-US" sz="1300" dirty="0"/>
              <a:t>Infection 10.7%</a:t>
            </a:r>
          </a:p>
          <a:p>
            <a:pPr lvl="1"/>
            <a:r>
              <a:rPr lang="en-US" sz="1300" dirty="0"/>
              <a:t>Pneumonitis 9.9%</a:t>
            </a:r>
          </a:p>
          <a:p>
            <a:pPr lvl="1"/>
            <a:r>
              <a:rPr lang="en-US" sz="1300" dirty="0"/>
              <a:t>Bleeding 9%</a:t>
            </a:r>
          </a:p>
          <a:p>
            <a:pPr lvl="1"/>
            <a:r>
              <a:rPr lang="en-US" sz="1300" dirty="0"/>
              <a:t>Diarrhea 6.6%</a:t>
            </a:r>
          </a:p>
          <a:p>
            <a:endParaRPr lang="en-US" sz="1600" dirty="0"/>
          </a:p>
        </p:txBody>
      </p:sp>
      <p:sp>
        <p:nvSpPr>
          <p:cNvPr id="13" name="Content Placeholder 12">
            <a:extLst>
              <a:ext uri="{FF2B5EF4-FFF2-40B4-BE49-F238E27FC236}">
                <a16:creationId xmlns:a16="http://schemas.microsoft.com/office/drawing/2014/main" id="{4390D158-7874-95A8-A367-39CB35AB892F}"/>
              </a:ext>
            </a:extLst>
          </p:cNvPr>
          <p:cNvSpPr>
            <a:spLocks noGrp="1"/>
          </p:cNvSpPr>
          <p:nvPr>
            <p:ph sz="half" idx="2"/>
          </p:nvPr>
        </p:nvSpPr>
        <p:spPr>
          <a:xfrm>
            <a:off x="628650" y="896247"/>
            <a:ext cx="7886700" cy="629805"/>
          </a:xfrm>
        </p:spPr>
        <p:txBody>
          <a:bodyPr>
            <a:normAutofit/>
          </a:bodyPr>
          <a:lstStyle/>
          <a:p>
            <a:pPr marL="0" indent="0" algn="ctr">
              <a:buNone/>
            </a:pPr>
            <a:r>
              <a:rPr lang="en-US" sz="1600" b="1" dirty="0"/>
              <a:t>Toxicities and outcomes of 616 ibrutinib-treated patients in the United States:</a:t>
            </a:r>
            <a:br>
              <a:rPr lang="en-US" sz="1600" b="1" dirty="0"/>
            </a:br>
            <a:r>
              <a:rPr lang="en-US" sz="1600" b="1" dirty="0"/>
              <a:t>a real-world analysis</a:t>
            </a:r>
          </a:p>
        </p:txBody>
      </p:sp>
      <p:sp>
        <p:nvSpPr>
          <p:cNvPr id="4" name="Text Placeholder 3">
            <a:extLst>
              <a:ext uri="{FF2B5EF4-FFF2-40B4-BE49-F238E27FC236}">
                <a16:creationId xmlns:a16="http://schemas.microsoft.com/office/drawing/2014/main" id="{FFF5EC7C-C628-145D-E8A0-6A1106AD55EB}"/>
              </a:ext>
            </a:extLst>
          </p:cNvPr>
          <p:cNvSpPr>
            <a:spLocks noGrp="1"/>
          </p:cNvSpPr>
          <p:nvPr>
            <p:ph type="body" sz="quarter" idx="12"/>
          </p:nvPr>
        </p:nvSpPr>
        <p:spPr>
          <a:xfrm>
            <a:off x="1143000" y="4773058"/>
            <a:ext cx="6448425" cy="335756"/>
          </a:xfrm>
        </p:spPr>
        <p:txBody>
          <a:bodyPr/>
          <a:lstStyle/>
          <a:p>
            <a:r>
              <a:rPr lang="en-US" dirty="0"/>
              <a:t>BTK, Bruton tyrosine kinase; CAR T-cell, chimeric antigen receptor T-cell; CLL, chronic lymphocytic leukemia; DLBCL, diffuse large B-cell lymphoma; F/L, first line; R/R, relapsed/refractory; RT, Richter transformation.</a:t>
            </a:r>
            <a:br>
              <a:rPr lang="en-US" dirty="0"/>
            </a:br>
            <a:r>
              <a:rPr lang="en-US" dirty="0"/>
              <a:t>Mato et al. </a:t>
            </a:r>
            <a:r>
              <a:rPr lang="en-US" i="1" dirty="0" err="1"/>
              <a:t>Haematologica</a:t>
            </a:r>
            <a:r>
              <a:rPr lang="en-US" dirty="0"/>
              <a:t> 2018;103:874-879.</a:t>
            </a:r>
          </a:p>
        </p:txBody>
      </p:sp>
      <p:sp>
        <p:nvSpPr>
          <p:cNvPr id="15" name="TextBox 14">
            <a:extLst>
              <a:ext uri="{FF2B5EF4-FFF2-40B4-BE49-F238E27FC236}">
                <a16:creationId xmlns:a16="http://schemas.microsoft.com/office/drawing/2014/main" id="{4B1B4BEB-4493-2897-E2F8-0C8AD7E3152D}"/>
              </a:ext>
            </a:extLst>
          </p:cNvPr>
          <p:cNvSpPr txBox="1"/>
          <p:nvPr/>
        </p:nvSpPr>
        <p:spPr>
          <a:xfrm>
            <a:off x="3666565" y="4123773"/>
            <a:ext cx="5244353"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buClrTx/>
            </a:pPr>
            <a:r>
              <a:rPr lang="en-US" sz="1200" kern="1200" dirty="0">
                <a:solidFill>
                  <a:prstClr val="black"/>
                </a:solidFill>
                <a:latin typeface="Arial" panose="020B0604020202020204" pitchFamily="34" charset="0"/>
                <a:ea typeface="+mn-ea"/>
                <a:cs typeface="Arial" panose="020B0604020202020204" pitchFamily="34" charset="0"/>
              </a:rPr>
              <a:t>This study identified covalent BTK inhibitor </a:t>
            </a:r>
            <a:r>
              <a:rPr lang="en-US" sz="1200" b="1" kern="1200" dirty="0">
                <a:solidFill>
                  <a:prstClr val="black"/>
                </a:solidFill>
                <a:latin typeface="Arial" panose="020B0604020202020204" pitchFamily="34" charset="0"/>
                <a:ea typeface="+mn-ea"/>
                <a:cs typeface="Arial" panose="020B0604020202020204" pitchFamily="34" charset="0"/>
              </a:rPr>
              <a:t>intolerance</a:t>
            </a:r>
            <a:r>
              <a:rPr lang="en-US" sz="1200" kern="1200" dirty="0">
                <a:solidFill>
                  <a:prstClr val="black"/>
                </a:solidFill>
                <a:latin typeface="Arial" panose="020B0604020202020204" pitchFamily="34" charset="0"/>
                <a:ea typeface="+mn-ea"/>
                <a:cs typeface="Arial" panose="020B0604020202020204" pitchFamily="34" charset="0"/>
              </a:rPr>
              <a:t> as a major emerging issue in the field of CLL</a:t>
            </a:r>
          </a:p>
        </p:txBody>
      </p:sp>
      <p:graphicFrame>
        <p:nvGraphicFramePr>
          <p:cNvPr id="17" name="Table 3">
            <a:extLst>
              <a:ext uri="{FF2B5EF4-FFF2-40B4-BE49-F238E27FC236}">
                <a16:creationId xmlns:a16="http://schemas.microsoft.com/office/drawing/2014/main" id="{D2EEE1F4-9551-029D-F0F9-326B25EE7C69}"/>
              </a:ext>
            </a:extLst>
          </p:cNvPr>
          <p:cNvGraphicFramePr>
            <a:graphicFrameLocks noGrp="1"/>
          </p:cNvGraphicFramePr>
          <p:nvPr>
            <p:extLst>
              <p:ext uri="{D42A27DB-BD31-4B8C-83A1-F6EECF244321}">
                <p14:modId xmlns:p14="http://schemas.microsoft.com/office/powerpoint/2010/main" val="69639949"/>
              </p:ext>
            </p:extLst>
          </p:nvPr>
        </p:nvGraphicFramePr>
        <p:xfrm>
          <a:off x="3666565" y="1403018"/>
          <a:ext cx="5244353" cy="2659780"/>
        </p:xfrm>
        <a:graphic>
          <a:graphicData uri="http://schemas.openxmlformats.org/drawingml/2006/table">
            <a:tbl>
              <a:tblPr firstRow="1" firstCol="1" bandRow="1">
                <a:tableStyleId>{5C22544A-7EE6-4342-B048-85BDC9FD1C3A}</a:tableStyleId>
              </a:tblPr>
              <a:tblGrid>
                <a:gridCol w="1945341">
                  <a:extLst>
                    <a:ext uri="{9D8B030D-6E8A-4147-A177-3AD203B41FA5}">
                      <a16:colId xmlns:a16="http://schemas.microsoft.com/office/drawing/2014/main" val="659982079"/>
                    </a:ext>
                  </a:extLst>
                </a:gridCol>
                <a:gridCol w="1541929">
                  <a:extLst>
                    <a:ext uri="{9D8B030D-6E8A-4147-A177-3AD203B41FA5}">
                      <a16:colId xmlns:a16="http://schemas.microsoft.com/office/drawing/2014/main" val="217598579"/>
                    </a:ext>
                  </a:extLst>
                </a:gridCol>
                <a:gridCol w="1757083">
                  <a:extLst>
                    <a:ext uri="{9D8B030D-6E8A-4147-A177-3AD203B41FA5}">
                      <a16:colId xmlns:a16="http://schemas.microsoft.com/office/drawing/2014/main" val="3118263293"/>
                    </a:ext>
                  </a:extLst>
                </a:gridCol>
              </a:tblGrid>
              <a:tr h="350680">
                <a:tc>
                  <a:txBody>
                    <a:bodyPr/>
                    <a:lstStyle/>
                    <a:p>
                      <a:pPr algn="l" fontAlgn="b"/>
                      <a:r>
                        <a:rPr lang="en-US" sz="900" u="none" strike="noStrike" dirty="0">
                          <a:effectLst/>
                          <a:latin typeface="Arial" panose="020B0604020202020204" pitchFamily="34" charset="0"/>
                          <a:cs typeface="Arial" panose="020B0604020202020204" pitchFamily="34" charset="0"/>
                        </a:rPr>
                        <a:t>Reason for ibrutinib discontinuation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u="none" strike="noStrike" dirty="0">
                          <a:effectLst/>
                          <a:latin typeface="Arial" panose="020B0604020202020204" pitchFamily="34" charset="0"/>
                          <a:cs typeface="Arial" panose="020B0604020202020204" pitchFamily="34" charset="0"/>
                        </a:rPr>
                        <a:t>Ibrutinib in front-line</a:t>
                      </a:r>
                      <a:br>
                        <a:rPr lang="en-US" sz="900" u="none" strike="noStrike" dirty="0">
                          <a:effectLst/>
                          <a:latin typeface="Arial" panose="020B0604020202020204" pitchFamily="34" charset="0"/>
                          <a:cs typeface="Arial" panose="020B0604020202020204" pitchFamily="34" charset="0"/>
                        </a:rPr>
                      </a:br>
                      <a:r>
                        <a:rPr lang="en-US" sz="900" u="none" strike="noStrike" dirty="0">
                          <a:effectLst/>
                          <a:latin typeface="Arial" panose="020B0604020202020204" pitchFamily="34" charset="0"/>
                          <a:cs typeface="Arial" panose="020B0604020202020204" pitchFamily="34" charset="0"/>
                        </a:rPr>
                        <a:t>(n=19)</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u="none" strike="noStrike" dirty="0">
                          <a:effectLst/>
                          <a:latin typeface="Arial" panose="020B0604020202020204" pitchFamily="34" charset="0"/>
                          <a:cs typeface="Arial" panose="020B0604020202020204" pitchFamily="34" charset="0"/>
                        </a:rPr>
                        <a:t>Ibrutinib in relapse (n=231)</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4142618584"/>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Toxicity</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63.1% (n=12)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50.2% (n=116)</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1529873841"/>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CLL progression</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15.8% (n=3)</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20.9% (n=49)</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2566862933"/>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Other/unrelated death</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5.3% (n=1)</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12.1% (n=28)</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3043714195"/>
                  </a:ext>
                </a:extLst>
              </a:tr>
              <a:tr h="211307">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Physician’s or patient’s preference</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10.5% (n=2)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6.7% (n=15)</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3407105296"/>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RT DLBCL</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5.3% (n=1)</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4.6% (n=10)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2998186110"/>
                  </a:ext>
                </a:extLst>
              </a:tr>
              <a:tr h="208526">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Stem cell transplantation/CAR T-cell</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3.3% (n=8)</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77147997"/>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Financial concerns</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0.8% (n=2)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3813896844"/>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Secondary malignancy</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0.8% (n=2)</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extLst>
                  <a:ext uri="{0D108BD9-81ED-4DB2-BD59-A6C34878D82A}">
                    <a16:rowId xmlns:a16="http://schemas.microsoft.com/office/drawing/2014/main" val="1647362152"/>
                  </a:ext>
                </a:extLst>
              </a:tr>
              <a:tr h="219175">
                <a:tc>
                  <a:txBody>
                    <a:bodyPr/>
                    <a:lstStyle/>
                    <a:p>
                      <a:pPr algn="l" fontAlgn="b"/>
                      <a:r>
                        <a:rPr lang="en-US" sz="900" b="1" u="none" strike="noStrike" dirty="0">
                          <a:solidFill>
                            <a:schemeClr val="bg1"/>
                          </a:solidFill>
                          <a:effectLst/>
                          <a:latin typeface="Arial" panose="020B0604020202020204" pitchFamily="34" charset="0"/>
                          <a:cs typeface="Arial" panose="020B0604020202020204" pitchFamily="34" charset="0"/>
                        </a:rPr>
                        <a:t>RT Hodgkin lymphoma</a:t>
                      </a: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algn="ctr" fontAlgn="b"/>
                      <a:r>
                        <a:rPr lang="en-US" sz="900" b="0" u="none" strike="noStrike" dirty="0">
                          <a:solidFill>
                            <a:schemeClr val="tx1"/>
                          </a:solidFill>
                          <a:effectLst/>
                          <a:latin typeface="Arial" panose="020B0604020202020204" pitchFamily="34" charset="0"/>
                          <a:cs typeface="Arial" panose="020B0604020202020204" pitchFamily="34" charset="0"/>
                        </a:rPr>
                        <a:t>0</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43835" marR="43835" marT="43835" marB="4383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aseline="0" dirty="0">
                          <a:latin typeface="Arial" panose="020B0604020202020204" pitchFamily="34" charset="0"/>
                          <a:cs typeface="Arial" panose="020B0604020202020204" pitchFamily="34" charset="0"/>
                        </a:rPr>
                        <a:t>0.4% (n=1)</a:t>
                      </a:r>
                    </a:p>
                  </a:txBody>
                  <a:tcPr marL="43835" marR="43835" marT="43835" marB="43835" anchor="ctr"/>
                </a:tc>
                <a:extLst>
                  <a:ext uri="{0D108BD9-81ED-4DB2-BD59-A6C34878D82A}">
                    <a16:rowId xmlns:a16="http://schemas.microsoft.com/office/drawing/2014/main" val="75104601"/>
                  </a:ext>
                </a:extLst>
              </a:tr>
            </a:tbl>
          </a:graphicData>
        </a:graphic>
      </p:graphicFrame>
      <p:sp>
        <p:nvSpPr>
          <p:cNvPr id="3" name="Rectangle 2">
            <a:extLst>
              <a:ext uri="{FF2B5EF4-FFF2-40B4-BE49-F238E27FC236}">
                <a16:creationId xmlns:a16="http://schemas.microsoft.com/office/drawing/2014/main" id="{BFA49F75-00C4-469C-899E-F558E3A89923}"/>
              </a:ext>
            </a:extLst>
          </p:cNvPr>
          <p:cNvSpPr/>
          <p:nvPr/>
        </p:nvSpPr>
        <p:spPr>
          <a:xfrm>
            <a:off x="3666564" y="1786467"/>
            <a:ext cx="5244354" cy="2126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63861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A4D2-4FB8-66D0-B1C2-F79934A9ECDE}"/>
              </a:ext>
            </a:extLst>
          </p:cNvPr>
          <p:cNvSpPr>
            <a:spLocks noGrp="1"/>
          </p:cNvSpPr>
          <p:nvPr>
            <p:ph type="title"/>
          </p:nvPr>
        </p:nvSpPr>
        <p:spPr/>
        <p:txBody>
          <a:bodyPr>
            <a:normAutofit/>
          </a:bodyPr>
          <a:lstStyle/>
          <a:p>
            <a:r>
              <a:rPr lang="en-US" dirty="0"/>
              <a:t>Acquired Resistance to Covalent BTKi</a:t>
            </a:r>
            <a:r>
              <a:rPr lang="en-US" baseline="30000" dirty="0"/>
              <a:t>1-7</a:t>
            </a:r>
          </a:p>
        </p:txBody>
      </p:sp>
      <p:sp>
        <p:nvSpPr>
          <p:cNvPr id="3" name="Content Placeholder 2">
            <a:extLst>
              <a:ext uri="{FF2B5EF4-FFF2-40B4-BE49-F238E27FC236}">
                <a16:creationId xmlns:a16="http://schemas.microsoft.com/office/drawing/2014/main" id="{9ACF3BF4-F9CE-17DF-42BC-F5970058B56F}"/>
              </a:ext>
            </a:extLst>
          </p:cNvPr>
          <p:cNvSpPr>
            <a:spLocks noGrp="1"/>
          </p:cNvSpPr>
          <p:nvPr>
            <p:ph sz="half" idx="1"/>
          </p:nvPr>
        </p:nvSpPr>
        <p:spPr/>
        <p:txBody>
          <a:bodyPr>
            <a:normAutofit/>
          </a:bodyPr>
          <a:lstStyle/>
          <a:p>
            <a:r>
              <a:rPr lang="en-US" sz="1800" dirty="0"/>
              <a:t>Majority of patients have identified mutations in </a:t>
            </a:r>
            <a:r>
              <a:rPr lang="en-US" sz="1800" b="1" i="1" dirty="0"/>
              <a:t>BTKC481</a:t>
            </a:r>
            <a:r>
              <a:rPr lang="en-US" sz="1800" dirty="0"/>
              <a:t> at the time of disease progression on ibrutinib</a:t>
            </a:r>
          </a:p>
          <a:p>
            <a:pPr lvl="1"/>
            <a:r>
              <a:rPr lang="en-US" sz="1500" dirty="0"/>
              <a:t>~53-87% of patients </a:t>
            </a:r>
          </a:p>
          <a:p>
            <a:r>
              <a:rPr lang="en-US" sz="1800" dirty="0"/>
              <a:t>Mutations also identified in PLCG2, immediately downstream of BTK</a:t>
            </a:r>
          </a:p>
          <a:p>
            <a:r>
              <a:rPr lang="en-US" sz="1800" i="1" dirty="0"/>
              <a:t>BTKC481</a:t>
            </a:r>
            <a:r>
              <a:rPr lang="en-US" sz="1800" dirty="0"/>
              <a:t> mutations are also mechanism of resistance for acalabrutinib</a:t>
            </a:r>
          </a:p>
          <a:p>
            <a:pPr lvl="1"/>
            <a:r>
              <a:rPr lang="en-US" sz="1500" dirty="0"/>
              <a:t>69% of patients</a:t>
            </a:r>
          </a:p>
          <a:p>
            <a:endParaRPr lang="en-US" sz="1800" dirty="0"/>
          </a:p>
        </p:txBody>
      </p:sp>
      <p:sp>
        <p:nvSpPr>
          <p:cNvPr id="9" name="Text Placeholder 8">
            <a:extLst>
              <a:ext uri="{FF2B5EF4-FFF2-40B4-BE49-F238E27FC236}">
                <a16:creationId xmlns:a16="http://schemas.microsoft.com/office/drawing/2014/main" id="{2B7730F6-4FF0-A154-CB99-6B9DF8E6C7E7}"/>
              </a:ext>
            </a:extLst>
          </p:cNvPr>
          <p:cNvSpPr>
            <a:spLocks noGrp="1"/>
          </p:cNvSpPr>
          <p:nvPr>
            <p:ph type="body" sz="quarter" idx="12"/>
          </p:nvPr>
        </p:nvSpPr>
        <p:spPr>
          <a:xfrm>
            <a:off x="1143000" y="4750704"/>
            <a:ext cx="8001000" cy="409574"/>
          </a:xfrm>
        </p:spPr>
        <p:txBody>
          <a:bodyPr/>
          <a:lstStyle/>
          <a:p>
            <a:r>
              <a:rPr lang="en-US" sz="700" dirty="0">
                <a:latin typeface="Arial" panose="020B0604020202020204" pitchFamily="34" charset="0"/>
                <a:cs typeface="Arial" panose="020B0604020202020204" pitchFamily="34" charset="0"/>
              </a:rPr>
              <a:t>BTK, Bruton tyrosine kinase; BTKi, Bruton tyrosine kinase inhibitor; PLCG2, phospholipase C gamma 2. </a:t>
            </a:r>
            <a:br>
              <a:rPr lang="en-US" sz="700" dirty="0">
                <a:latin typeface="Arial" panose="020B0604020202020204" pitchFamily="34" charset="0"/>
                <a:cs typeface="Arial" panose="020B0604020202020204" pitchFamily="34" charset="0"/>
              </a:rPr>
            </a:br>
            <a:r>
              <a:rPr lang="en-US" sz="700" dirty="0">
                <a:effectLst/>
                <a:latin typeface="Arial" panose="020B0604020202020204" pitchFamily="34" charset="0"/>
                <a:cs typeface="Arial" panose="020B0604020202020204" pitchFamily="34" charset="0"/>
              </a:rPr>
              <a:t>1. Burger JA. </a:t>
            </a:r>
            <a:r>
              <a:rPr lang="en-US" sz="700" i="1" dirty="0">
                <a:effectLst/>
                <a:latin typeface="Arial" panose="020B0604020202020204" pitchFamily="34" charset="0"/>
                <a:cs typeface="Arial" panose="020B0604020202020204" pitchFamily="34" charset="0"/>
              </a:rPr>
              <a:t>N </a:t>
            </a:r>
            <a:r>
              <a:rPr lang="en-US" sz="700" i="1" dirty="0" err="1">
                <a:effectLst/>
                <a:latin typeface="Arial" panose="020B0604020202020204" pitchFamily="34" charset="0"/>
                <a:cs typeface="Arial" panose="020B0604020202020204" pitchFamily="34" charset="0"/>
              </a:rPr>
              <a:t>Engl</a:t>
            </a:r>
            <a:r>
              <a:rPr lang="en-US" sz="700" i="1" dirty="0">
                <a:effectLst/>
                <a:latin typeface="Arial" panose="020B0604020202020204" pitchFamily="34" charset="0"/>
                <a:cs typeface="Arial" panose="020B0604020202020204" pitchFamily="34" charset="0"/>
              </a:rPr>
              <a:t> J Med</a:t>
            </a:r>
            <a:r>
              <a:rPr lang="en-US" sz="700" dirty="0">
                <a:effectLst/>
                <a:latin typeface="Arial" panose="020B0604020202020204" pitchFamily="34" charset="0"/>
                <a:cs typeface="Arial" panose="020B0604020202020204" pitchFamily="34" charset="0"/>
              </a:rPr>
              <a:t>. 2020;383:460-473. 2. </a:t>
            </a:r>
            <a:r>
              <a:rPr lang="en-US" sz="700" dirty="0" err="1">
                <a:effectLst/>
                <a:latin typeface="Arial" panose="020B0604020202020204" pitchFamily="34" charset="0"/>
                <a:cs typeface="Arial" panose="020B0604020202020204" pitchFamily="34" charset="0"/>
              </a:rPr>
              <a:t>Woyach</a:t>
            </a:r>
            <a:r>
              <a:rPr lang="en-US" sz="700" dirty="0">
                <a:effectLst/>
                <a:latin typeface="Arial" panose="020B0604020202020204" pitchFamily="34" charset="0"/>
                <a:cs typeface="Arial" panose="020B0604020202020204" pitchFamily="34" charset="0"/>
              </a:rPr>
              <a:t> JA et al. </a:t>
            </a:r>
            <a:r>
              <a:rPr lang="en-US" sz="700" i="1" dirty="0">
                <a:effectLst/>
                <a:latin typeface="Arial" panose="020B0604020202020204" pitchFamily="34" charset="0"/>
                <a:cs typeface="Arial" panose="020B0604020202020204" pitchFamily="34" charset="0"/>
              </a:rPr>
              <a:t>N </a:t>
            </a:r>
            <a:r>
              <a:rPr lang="en-US" sz="700" i="1" dirty="0" err="1">
                <a:effectLst/>
                <a:latin typeface="Arial" panose="020B0604020202020204" pitchFamily="34" charset="0"/>
                <a:cs typeface="Arial" panose="020B0604020202020204" pitchFamily="34" charset="0"/>
              </a:rPr>
              <a:t>Engl</a:t>
            </a:r>
            <a:r>
              <a:rPr lang="en-US" sz="700" i="1" dirty="0">
                <a:effectLst/>
                <a:latin typeface="Arial" panose="020B0604020202020204" pitchFamily="34" charset="0"/>
                <a:cs typeface="Arial" panose="020B0604020202020204" pitchFamily="34" charset="0"/>
              </a:rPr>
              <a:t> J Med</a:t>
            </a:r>
            <a:r>
              <a:rPr lang="en-US" sz="700" dirty="0">
                <a:effectLst/>
                <a:latin typeface="Arial" panose="020B0604020202020204" pitchFamily="34" charset="0"/>
                <a:cs typeface="Arial" panose="020B0604020202020204" pitchFamily="34" charset="0"/>
              </a:rPr>
              <a:t>. 2014;370:2286-2294. 3. </a:t>
            </a:r>
            <a:r>
              <a:rPr lang="en-US" sz="700" dirty="0" err="1">
                <a:effectLst/>
                <a:latin typeface="Arial" panose="020B0604020202020204" pitchFamily="34" charset="0"/>
                <a:cs typeface="Arial" panose="020B0604020202020204" pitchFamily="34" charset="0"/>
              </a:rPr>
              <a:t>Woyach</a:t>
            </a:r>
            <a:r>
              <a:rPr lang="en-US" sz="700" dirty="0">
                <a:effectLst/>
                <a:latin typeface="Arial" panose="020B0604020202020204" pitchFamily="34" charset="0"/>
                <a:cs typeface="Arial" panose="020B0604020202020204" pitchFamily="34" charset="0"/>
              </a:rPr>
              <a:t> JA et al. </a:t>
            </a:r>
            <a:r>
              <a:rPr lang="en-US" sz="700" i="1" dirty="0">
                <a:effectLst/>
                <a:latin typeface="Arial" panose="020B0604020202020204" pitchFamily="34" charset="0"/>
                <a:cs typeface="Arial" panose="020B0604020202020204" pitchFamily="34" charset="0"/>
              </a:rPr>
              <a:t>J Clin Oncol</a:t>
            </a:r>
            <a:r>
              <a:rPr lang="en-US" sz="700" dirty="0">
                <a:effectLst/>
                <a:latin typeface="Arial" panose="020B0604020202020204" pitchFamily="34" charset="0"/>
                <a:cs typeface="Arial" panose="020B0604020202020204" pitchFamily="34" charset="0"/>
              </a:rPr>
              <a:t>. 2017;35:1437-1443. 4. </a:t>
            </a:r>
            <a:r>
              <a:rPr lang="en-US" sz="700" dirty="0" err="1">
                <a:effectLst/>
                <a:latin typeface="Arial" panose="020B0604020202020204" pitchFamily="34" charset="0"/>
                <a:cs typeface="Arial" panose="020B0604020202020204" pitchFamily="34" charset="0"/>
              </a:rPr>
              <a:t>Scarfo</a:t>
            </a:r>
            <a:r>
              <a:rPr lang="en-US" sz="700" dirty="0">
                <a:effectLst/>
                <a:latin typeface="Arial" panose="020B0604020202020204" pitchFamily="34" charset="0"/>
                <a:cs typeface="Arial" panose="020B0604020202020204" pitchFamily="34" charset="0"/>
              </a:rPr>
              <a:t> L et al. EHA 2020. Abstract S161. 5. </a:t>
            </a:r>
            <a:r>
              <a:rPr lang="en-US" sz="700" dirty="0" err="1">
                <a:effectLst/>
                <a:latin typeface="Arial" panose="020B0604020202020204" pitchFamily="34" charset="0"/>
                <a:cs typeface="Arial" panose="020B0604020202020204" pitchFamily="34" charset="0"/>
              </a:rPr>
              <a:t>Ahn</a:t>
            </a:r>
            <a:r>
              <a:rPr lang="en-US" sz="700" dirty="0">
                <a:effectLst/>
                <a:latin typeface="Arial" panose="020B0604020202020204" pitchFamily="34" charset="0"/>
                <a:cs typeface="Arial" panose="020B0604020202020204" pitchFamily="34" charset="0"/>
              </a:rPr>
              <a:t> IE et al. </a:t>
            </a:r>
            <a:r>
              <a:rPr lang="en-US" sz="700" i="1" dirty="0">
                <a:effectLst/>
                <a:latin typeface="Arial" panose="020B0604020202020204" pitchFamily="34" charset="0"/>
                <a:cs typeface="Arial" panose="020B0604020202020204" pitchFamily="34" charset="0"/>
              </a:rPr>
              <a:t>Blood</a:t>
            </a:r>
            <a:r>
              <a:rPr lang="en-US" sz="700" dirty="0">
                <a:effectLst/>
                <a:latin typeface="Arial" panose="020B0604020202020204" pitchFamily="34" charset="0"/>
                <a:cs typeface="Arial" panose="020B0604020202020204" pitchFamily="34" charset="0"/>
              </a:rPr>
              <a:t>. 2017;129:1469-1479. 6. </a:t>
            </a:r>
            <a:r>
              <a:rPr lang="en-US" sz="700" dirty="0" err="1">
                <a:effectLst/>
                <a:latin typeface="Arial" panose="020B0604020202020204" pitchFamily="34" charset="0"/>
                <a:cs typeface="Arial" panose="020B0604020202020204" pitchFamily="34" charset="0"/>
              </a:rPr>
              <a:t>Woyach</a:t>
            </a:r>
            <a:r>
              <a:rPr lang="en-US" sz="700" dirty="0">
                <a:effectLst/>
                <a:latin typeface="Arial" panose="020B0604020202020204" pitchFamily="34" charset="0"/>
                <a:cs typeface="Arial" panose="020B0604020202020204" pitchFamily="34" charset="0"/>
              </a:rPr>
              <a:t> J et al. ASH 2019. Abstract 504. 7. Burger J et al. </a:t>
            </a:r>
            <a:r>
              <a:rPr lang="en-US" sz="700" i="1" dirty="0">
                <a:effectLst/>
                <a:latin typeface="Arial" panose="020B0604020202020204" pitchFamily="34" charset="0"/>
                <a:cs typeface="Arial" panose="020B0604020202020204" pitchFamily="34" charset="0"/>
              </a:rPr>
              <a:t>Nat </a:t>
            </a:r>
            <a:r>
              <a:rPr lang="en-US" sz="700" i="1" dirty="0" err="1">
                <a:effectLst/>
                <a:latin typeface="Arial" panose="020B0604020202020204" pitchFamily="34" charset="0"/>
                <a:cs typeface="Arial" panose="020B0604020202020204" pitchFamily="34" charset="0"/>
              </a:rPr>
              <a:t>Commun</a:t>
            </a:r>
            <a:r>
              <a:rPr lang="en-US" sz="700" dirty="0">
                <a:effectLst/>
                <a:latin typeface="Arial" panose="020B0604020202020204" pitchFamily="34" charset="0"/>
                <a:cs typeface="Arial" panose="020B0604020202020204" pitchFamily="34" charset="0"/>
              </a:rPr>
              <a:t>. 2016; 7: 11589. </a:t>
            </a:r>
            <a:r>
              <a:rPr lang="en-US" sz="700" b="0" i="1" dirty="0">
                <a:effectLst/>
                <a:latin typeface="Arial" panose="020B0604020202020204" pitchFamily="34" charset="0"/>
              </a:rPr>
              <a:t>Reproduced with permission of </a:t>
            </a:r>
            <a:r>
              <a:rPr lang="en-US" sz="700" i="1" dirty="0" err="1"/>
              <a:t>Woyach</a:t>
            </a:r>
            <a:r>
              <a:rPr lang="en-US" sz="700" dirty="0"/>
              <a:t> AJ et al</a:t>
            </a:r>
            <a:r>
              <a:rPr lang="en-US" sz="700" i="1" dirty="0"/>
              <a:t> </a:t>
            </a:r>
            <a:r>
              <a:rPr lang="en-US" sz="700" b="0" i="1" dirty="0">
                <a:effectLst/>
                <a:latin typeface="Arial" panose="020B0604020202020204" pitchFamily="34" charset="0"/>
              </a:rPr>
              <a:t>in the format of electronic publication via Copyright Clearance Center.</a:t>
            </a:r>
            <a:endParaRPr lang="en-US" sz="700" dirty="0">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CA531C3-D9B9-B211-EA56-B81A6F79B26E}"/>
              </a:ext>
            </a:extLst>
          </p:cNvPr>
          <p:cNvPicPr>
            <a:picLocks noChangeAspect="1"/>
          </p:cNvPicPr>
          <p:nvPr/>
        </p:nvPicPr>
        <p:blipFill>
          <a:blip r:embed="rId3"/>
          <a:stretch>
            <a:fillRect/>
          </a:stretch>
        </p:blipFill>
        <p:spPr>
          <a:xfrm>
            <a:off x="4572000" y="1443037"/>
            <a:ext cx="4263390" cy="2335596"/>
          </a:xfrm>
          <a:prstGeom prst="rect">
            <a:avLst/>
          </a:prstGeom>
        </p:spPr>
      </p:pic>
    </p:spTree>
    <p:extLst>
      <p:ext uri="{BB962C8B-B14F-4D97-AF65-F5344CB8AC3E}">
        <p14:creationId xmlns:p14="http://schemas.microsoft.com/office/powerpoint/2010/main" val="1056868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6C0A-C051-04E5-6C03-9F5DA3224C9F}"/>
              </a:ext>
            </a:extLst>
          </p:cNvPr>
          <p:cNvSpPr>
            <a:spLocks noGrp="1"/>
          </p:cNvSpPr>
          <p:nvPr>
            <p:ph type="title"/>
          </p:nvPr>
        </p:nvSpPr>
        <p:spPr>
          <a:xfrm>
            <a:off x="628650" y="130308"/>
            <a:ext cx="7886700" cy="994172"/>
          </a:xfrm>
        </p:spPr>
        <p:txBody>
          <a:bodyPr>
            <a:normAutofit/>
          </a:bodyPr>
          <a:lstStyle/>
          <a:p>
            <a:r>
              <a:rPr lang="en-US" sz="2400" dirty="0"/>
              <a:t>Outcomes of Patients with CLL Sequentially Resistant to Both BCL2 and BTK Inhibition</a:t>
            </a:r>
          </a:p>
        </p:txBody>
      </p:sp>
      <p:sp>
        <p:nvSpPr>
          <p:cNvPr id="3" name="Content Placeholder 2">
            <a:extLst>
              <a:ext uri="{FF2B5EF4-FFF2-40B4-BE49-F238E27FC236}">
                <a16:creationId xmlns:a16="http://schemas.microsoft.com/office/drawing/2014/main" id="{167035C7-BDAA-F6E7-7F16-21F8CBD1850D}"/>
              </a:ext>
            </a:extLst>
          </p:cNvPr>
          <p:cNvSpPr>
            <a:spLocks noGrp="1"/>
          </p:cNvSpPr>
          <p:nvPr>
            <p:ph sz="half" idx="1"/>
          </p:nvPr>
        </p:nvSpPr>
        <p:spPr>
          <a:xfrm>
            <a:off x="628650" y="1794649"/>
            <a:ext cx="3886200" cy="614810"/>
          </a:xfrm>
        </p:spPr>
        <p:txBody>
          <a:bodyPr>
            <a:normAutofit/>
          </a:bodyPr>
          <a:lstStyle/>
          <a:p>
            <a:pPr marL="0" indent="0" algn="ctr">
              <a:buNone/>
            </a:pPr>
            <a:r>
              <a:rPr lang="en-US" sz="1400" b="1" dirty="0"/>
              <a:t>Post </a:t>
            </a:r>
            <a:r>
              <a:rPr lang="en-US" sz="1400" b="1" dirty="0" err="1"/>
              <a:t>Venetoclax</a:t>
            </a:r>
            <a:r>
              <a:rPr lang="en-US" sz="1400" b="1" dirty="0"/>
              <a:t>: PFS for PI3Ki</a:t>
            </a:r>
            <a:br>
              <a:rPr lang="en-US" sz="1400" b="1" dirty="0"/>
            </a:br>
            <a:r>
              <a:rPr lang="en-US" sz="1400" b="1" dirty="0"/>
              <a:t>in PI3K naïve pts</a:t>
            </a:r>
          </a:p>
        </p:txBody>
      </p:sp>
      <p:sp>
        <p:nvSpPr>
          <p:cNvPr id="4" name="Content Placeholder 3">
            <a:extLst>
              <a:ext uri="{FF2B5EF4-FFF2-40B4-BE49-F238E27FC236}">
                <a16:creationId xmlns:a16="http://schemas.microsoft.com/office/drawing/2014/main" id="{010822F9-5FF3-4898-E39B-5B50D93D2B66}"/>
              </a:ext>
            </a:extLst>
          </p:cNvPr>
          <p:cNvSpPr>
            <a:spLocks noGrp="1"/>
          </p:cNvSpPr>
          <p:nvPr>
            <p:ph sz="half" idx="2"/>
          </p:nvPr>
        </p:nvSpPr>
        <p:spPr>
          <a:xfrm>
            <a:off x="4629150" y="1825724"/>
            <a:ext cx="3886200" cy="335756"/>
          </a:xfrm>
        </p:spPr>
        <p:txBody>
          <a:bodyPr>
            <a:normAutofit/>
          </a:bodyPr>
          <a:lstStyle/>
          <a:p>
            <a:pPr marL="0" indent="0" algn="ctr">
              <a:buNone/>
            </a:pPr>
            <a:r>
              <a:rPr lang="en-US" sz="1400" b="1" kern="1200" dirty="0">
                <a:latin typeface="Arial" panose="020B0604020202020204" pitchFamily="34" charset="0"/>
                <a:ea typeface="+mn-ea"/>
                <a:cs typeface="Arial" panose="020B0604020202020204" pitchFamily="34" charset="0"/>
              </a:rPr>
              <a:t>Double Refractory Pts </a:t>
            </a:r>
          </a:p>
        </p:txBody>
      </p:sp>
      <p:sp>
        <p:nvSpPr>
          <p:cNvPr id="5" name="Text Placeholder 4">
            <a:extLst>
              <a:ext uri="{FF2B5EF4-FFF2-40B4-BE49-F238E27FC236}">
                <a16:creationId xmlns:a16="http://schemas.microsoft.com/office/drawing/2014/main" id="{698BF16F-AD3F-B4E0-0DA8-250B0055F94E}"/>
              </a:ext>
            </a:extLst>
          </p:cNvPr>
          <p:cNvSpPr>
            <a:spLocks noGrp="1"/>
          </p:cNvSpPr>
          <p:nvPr>
            <p:ph type="body" sz="quarter" idx="12"/>
          </p:nvPr>
        </p:nvSpPr>
        <p:spPr>
          <a:xfrm>
            <a:off x="1143000" y="4807744"/>
            <a:ext cx="6520070" cy="335756"/>
          </a:xfrm>
        </p:spPr>
        <p:txBody>
          <a:bodyPr/>
          <a:lstStyle/>
          <a:p>
            <a:r>
              <a:rPr lang="en-US" sz="700" dirty="0">
                <a:effectLst/>
                <a:latin typeface="Arial" panose="020B0604020202020204" pitchFamily="34" charset="0"/>
                <a:ea typeface="Calibri" panose="020F0502020204030204" pitchFamily="34" charset="0"/>
                <a:cs typeface="Arial" panose="020B0604020202020204" pitchFamily="34" charset="0"/>
              </a:rPr>
              <a:t>BCL 2, B-cell lymphoma 2; BTK, Bruton’s tyrosine kinase; CLL, chronic lymphocytic leukemia; </a:t>
            </a:r>
            <a:r>
              <a:rPr lang="en-US" sz="700" dirty="0">
                <a:ea typeface="Calibri" panose="020F0502020204030204" pitchFamily="34" charset="0"/>
              </a:rPr>
              <a:t>i</a:t>
            </a:r>
            <a:r>
              <a:rPr lang="en-US" sz="700" dirty="0">
                <a:effectLst/>
                <a:latin typeface="Arial" panose="020B0604020202020204" pitchFamily="34" charset="0"/>
                <a:ea typeface="Calibri" panose="020F0502020204030204" pitchFamily="34" charset="0"/>
                <a:cs typeface="Arial" panose="020B0604020202020204" pitchFamily="34" charset="0"/>
              </a:rPr>
              <a:t>, inhibitor; </a:t>
            </a:r>
            <a:r>
              <a:rPr lang="en-US" sz="700" dirty="0">
                <a:effectLst/>
                <a:latin typeface="Arial" panose="020B0604020202020204" pitchFamily="34" charset="0"/>
                <a:ea typeface="Arial" panose="020B0604020202020204" pitchFamily="34" charset="0"/>
                <a:cs typeface="Arial" panose="020B0604020202020204" pitchFamily="34" charset="0"/>
              </a:rPr>
              <a:t>OS, overall survival; PFS, progression-free survival; PI3K, phosphoinositide 3-kinase; RT, Richter transformation; </a:t>
            </a:r>
            <a:r>
              <a:rPr lang="en-US" sz="700" dirty="0">
                <a:effectLst/>
                <a:latin typeface="Arial" panose="020B0604020202020204" pitchFamily="34" charset="0"/>
                <a:ea typeface="Calibri" panose="020F0502020204030204" pitchFamily="34" charset="0"/>
                <a:cs typeface="Arial" panose="020B0604020202020204" pitchFamily="34" charset="0"/>
              </a:rPr>
              <a:t>SOC, standard of care.</a:t>
            </a:r>
            <a:br>
              <a:rPr lang="en-US" sz="700" dirty="0">
                <a:effectLst/>
                <a:latin typeface="Arial" panose="020B0604020202020204" pitchFamily="34" charset="0"/>
                <a:ea typeface="Calibri" panose="020F0502020204030204" pitchFamily="34" charset="0"/>
                <a:cs typeface="Arial" panose="020B0604020202020204" pitchFamily="34" charset="0"/>
              </a:rPr>
            </a:br>
            <a:r>
              <a:rPr lang="en-US" sz="700" kern="1200" dirty="0">
                <a:latin typeface="Arial" panose="020B0604020202020204" pitchFamily="34" charset="0"/>
                <a:ea typeface="+mn-ea"/>
                <a:cs typeface="Arial" panose="020B0604020202020204" pitchFamily="34" charset="0"/>
              </a:rPr>
              <a:t>1. Mato AR et al. </a:t>
            </a:r>
            <a:r>
              <a:rPr lang="en-US" sz="700" i="1" kern="1200" dirty="0">
                <a:latin typeface="Arial" panose="020B0604020202020204" pitchFamily="34" charset="0"/>
                <a:ea typeface="+mn-ea"/>
                <a:cs typeface="Arial" panose="020B0604020202020204" pitchFamily="34" charset="0"/>
              </a:rPr>
              <a:t>Clin Cancer Res</a:t>
            </a:r>
            <a:r>
              <a:rPr lang="en-US" sz="700" kern="1200" dirty="0">
                <a:latin typeface="Arial" panose="020B0604020202020204" pitchFamily="34" charset="0"/>
                <a:ea typeface="+mn-ea"/>
                <a:cs typeface="Arial" panose="020B0604020202020204" pitchFamily="34" charset="0"/>
              </a:rPr>
              <a:t>. 2020;26:3589-3596. 2. Lew TE et al. </a:t>
            </a:r>
            <a:r>
              <a:rPr lang="en-US" sz="700" i="1" kern="1200" dirty="0">
                <a:latin typeface="Arial" panose="020B0604020202020204" pitchFamily="34" charset="0"/>
                <a:ea typeface="+mn-ea"/>
                <a:cs typeface="Arial" panose="020B0604020202020204" pitchFamily="34" charset="0"/>
              </a:rPr>
              <a:t>Blood Adv</a:t>
            </a:r>
            <a:r>
              <a:rPr lang="en-US" sz="700" kern="1200" dirty="0">
                <a:latin typeface="Arial" panose="020B0604020202020204" pitchFamily="34" charset="0"/>
                <a:ea typeface="+mn-ea"/>
                <a:cs typeface="Arial" panose="020B0604020202020204" pitchFamily="34" charset="0"/>
              </a:rPr>
              <a:t>. 2021;5:4054-4058.</a:t>
            </a:r>
          </a:p>
        </p:txBody>
      </p:sp>
      <p:pic>
        <p:nvPicPr>
          <p:cNvPr id="7" name="Picture 6" descr="1c.jpg">
            <a:extLst>
              <a:ext uri="{FF2B5EF4-FFF2-40B4-BE49-F238E27FC236}">
                <a16:creationId xmlns:a16="http://schemas.microsoft.com/office/drawing/2014/main" id="{48541BC1-3F2E-C79B-4F80-0532589B1C93}"/>
              </a:ext>
            </a:extLst>
          </p:cNvPr>
          <p:cNvPicPr>
            <a:picLocks noChangeAspect="1"/>
          </p:cNvPicPr>
          <p:nvPr/>
        </p:nvPicPr>
        <p:blipFill rotWithShape="1">
          <a:blip r:embed="rId3">
            <a:extLst>
              <a:ext uri="{28A0092B-C50C-407E-A947-70E740481C1C}">
                <a14:useLocalDpi xmlns:a14="http://schemas.microsoft.com/office/drawing/2010/main" val="0"/>
              </a:ext>
            </a:extLst>
          </a:blip>
          <a:srcRect t="8443"/>
          <a:stretch/>
        </p:blipFill>
        <p:spPr>
          <a:xfrm>
            <a:off x="841978" y="2289110"/>
            <a:ext cx="3459544" cy="1992001"/>
          </a:xfrm>
          <a:prstGeom prst="rect">
            <a:avLst/>
          </a:prstGeom>
          <a:ln>
            <a:noFill/>
          </a:ln>
        </p:spPr>
      </p:pic>
      <p:pic>
        <p:nvPicPr>
          <p:cNvPr id="8" name="Picture 7" descr="Chart&#10;&#10;Description automatically generated">
            <a:extLst>
              <a:ext uri="{FF2B5EF4-FFF2-40B4-BE49-F238E27FC236}">
                <a16:creationId xmlns:a16="http://schemas.microsoft.com/office/drawing/2014/main" id="{22232C55-E693-92A3-FC05-14C9C1FAC2ED}"/>
              </a:ext>
            </a:extLst>
          </p:cNvPr>
          <p:cNvPicPr>
            <a:picLocks noChangeAspect="1"/>
          </p:cNvPicPr>
          <p:nvPr/>
        </p:nvPicPr>
        <p:blipFill rotWithShape="1">
          <a:blip r:embed="rId4"/>
          <a:srcRect t="20936"/>
          <a:stretch/>
        </p:blipFill>
        <p:spPr>
          <a:xfrm>
            <a:off x="4842480" y="2231260"/>
            <a:ext cx="3361548" cy="1992000"/>
          </a:xfrm>
          <a:prstGeom prst="rect">
            <a:avLst/>
          </a:prstGeom>
        </p:spPr>
      </p:pic>
      <p:sp>
        <p:nvSpPr>
          <p:cNvPr id="9" name="TextBox 8">
            <a:extLst>
              <a:ext uri="{FF2B5EF4-FFF2-40B4-BE49-F238E27FC236}">
                <a16:creationId xmlns:a16="http://schemas.microsoft.com/office/drawing/2014/main" id="{15AD2998-2DB1-44BF-3DCC-258F68CD11B2}"/>
              </a:ext>
            </a:extLst>
          </p:cNvPr>
          <p:cNvSpPr txBox="1"/>
          <p:nvPr/>
        </p:nvSpPr>
        <p:spPr>
          <a:xfrm>
            <a:off x="1958732" y="1185111"/>
            <a:ext cx="511223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buClrTx/>
            </a:pPr>
            <a:r>
              <a:rPr lang="en-US" sz="1200" dirty="0">
                <a:solidFill>
                  <a:schemeClr val="tx1"/>
                </a:solidFill>
                <a:latin typeface="Arial" panose="020B0604020202020204" pitchFamily="34" charset="0"/>
                <a:cs typeface="Arial" panose="020B0604020202020204" pitchFamily="34" charset="0"/>
              </a:rPr>
              <a:t>After BTKi </a:t>
            </a:r>
            <a:r>
              <a:rPr lang="en-US" sz="1200" dirty="0">
                <a:solidFill>
                  <a:schemeClr val="tx1"/>
                </a:solidFill>
                <a:latin typeface="Arial" panose="020B0604020202020204" pitchFamily="34" charset="0"/>
                <a:cs typeface="Arial" panose="020B0604020202020204" pitchFamily="34" charset="0"/>
                <a:sym typeface="Wingdings" pitchFamily="2" charset="2"/>
              </a:rPr>
              <a:t> </a:t>
            </a:r>
            <a:r>
              <a:rPr lang="en-US" sz="1200" dirty="0" err="1">
                <a:solidFill>
                  <a:schemeClr val="tx1"/>
                </a:solidFill>
                <a:latin typeface="Arial" panose="020B0604020202020204" pitchFamily="34" charset="0"/>
                <a:cs typeface="Arial" panose="020B0604020202020204" pitchFamily="34" charset="0"/>
                <a:sym typeface="Wingdings" pitchFamily="2" charset="2"/>
              </a:rPr>
              <a:t>v</a:t>
            </a:r>
            <a:r>
              <a:rPr lang="en-US" sz="1200" dirty="0" err="1">
                <a:solidFill>
                  <a:schemeClr val="tx1"/>
                </a:solidFill>
                <a:latin typeface="Arial" panose="020B0604020202020204" pitchFamily="34" charset="0"/>
                <a:cs typeface="Arial" panose="020B0604020202020204" pitchFamily="34" charset="0"/>
              </a:rPr>
              <a:t>enetoclax</a:t>
            </a:r>
            <a:r>
              <a:rPr lang="en-US" sz="1200" dirty="0">
                <a:solidFill>
                  <a:schemeClr val="tx1"/>
                </a:solidFill>
                <a:latin typeface="Arial" panose="020B0604020202020204" pitchFamily="34" charset="0"/>
                <a:cs typeface="Arial" panose="020B0604020202020204" pitchFamily="34" charset="0"/>
              </a:rPr>
              <a:t>: PI3Ki do not result in durable remissions and therefore is </a:t>
            </a:r>
            <a:r>
              <a:rPr lang="en-US" sz="1200" b="1" dirty="0">
                <a:solidFill>
                  <a:schemeClr val="tx1"/>
                </a:solidFill>
                <a:latin typeface="Arial" panose="020B0604020202020204" pitchFamily="34" charset="0"/>
                <a:cs typeface="Arial" panose="020B0604020202020204" pitchFamily="34" charset="0"/>
              </a:rPr>
              <a:t>not an acceptable SOC </a:t>
            </a:r>
            <a:r>
              <a:rPr lang="en-US" sz="1200" dirty="0">
                <a:solidFill>
                  <a:schemeClr val="tx1"/>
                </a:solidFill>
                <a:latin typeface="Arial" panose="020B0604020202020204" pitchFamily="34" charset="0"/>
                <a:cs typeface="Arial" panose="020B0604020202020204" pitchFamily="34" charset="0"/>
              </a:rPr>
              <a:t>in the 3</a:t>
            </a:r>
            <a:r>
              <a:rPr lang="en-US" sz="1200" baseline="30000" dirty="0">
                <a:solidFill>
                  <a:schemeClr val="tx1"/>
                </a:solidFill>
                <a:latin typeface="Arial" panose="020B0604020202020204" pitchFamily="34" charset="0"/>
                <a:cs typeface="Arial" panose="020B0604020202020204" pitchFamily="34" charset="0"/>
              </a:rPr>
              <a:t>rd</a:t>
            </a:r>
            <a:r>
              <a:rPr lang="en-US" sz="1200" dirty="0">
                <a:solidFill>
                  <a:schemeClr val="tx1"/>
                </a:solidFill>
                <a:latin typeface="Arial" panose="020B0604020202020204" pitchFamily="34" charset="0"/>
                <a:cs typeface="Arial" panose="020B0604020202020204" pitchFamily="34" charset="0"/>
              </a:rPr>
              <a:t> line setting in modern era </a:t>
            </a:r>
            <a:endParaRPr lang="en-US" sz="1200" kern="1200" dirty="0">
              <a:solidFill>
                <a:schemeClr val="tx1"/>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E696896D-B921-2C3C-1D7C-0721190C2B5A}"/>
              </a:ext>
            </a:extLst>
          </p:cNvPr>
          <p:cNvSpPr txBox="1">
            <a:spLocks/>
          </p:cNvSpPr>
          <p:nvPr/>
        </p:nvSpPr>
        <p:spPr>
          <a:xfrm>
            <a:off x="841976" y="4356948"/>
            <a:ext cx="3459545" cy="25987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800">
              <a:buClrTx/>
              <a:buNone/>
            </a:pPr>
            <a:r>
              <a:rPr lang="en-US" sz="1100" kern="1200" dirty="0">
                <a:latin typeface="Arial" panose="020B0604020202020204" pitchFamily="34" charset="0"/>
                <a:ea typeface="+mn-ea"/>
                <a:cs typeface="Arial" panose="020B0604020202020204" pitchFamily="34" charset="0"/>
              </a:rPr>
              <a:t>Median PFS = 4 months</a:t>
            </a:r>
            <a:r>
              <a:rPr lang="en-US" sz="1100" kern="1200" baseline="30000" dirty="0">
                <a:latin typeface="Arial" panose="020B0604020202020204" pitchFamily="34" charset="0"/>
                <a:ea typeface="+mn-ea"/>
                <a:cs typeface="Arial" panose="020B0604020202020204" pitchFamily="34" charset="0"/>
              </a:rPr>
              <a:t>1</a:t>
            </a:r>
          </a:p>
        </p:txBody>
      </p:sp>
      <p:sp>
        <p:nvSpPr>
          <p:cNvPr id="11" name="Content Placeholder 2">
            <a:extLst>
              <a:ext uri="{FF2B5EF4-FFF2-40B4-BE49-F238E27FC236}">
                <a16:creationId xmlns:a16="http://schemas.microsoft.com/office/drawing/2014/main" id="{DBF80482-328D-E115-ABC1-8D38E0736417}"/>
              </a:ext>
            </a:extLst>
          </p:cNvPr>
          <p:cNvSpPr txBox="1">
            <a:spLocks/>
          </p:cNvSpPr>
          <p:nvPr/>
        </p:nvSpPr>
        <p:spPr>
          <a:xfrm>
            <a:off x="4744483" y="4299889"/>
            <a:ext cx="3459545" cy="25987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800">
              <a:buClrTx/>
              <a:buNone/>
            </a:pPr>
            <a:r>
              <a:rPr lang="en-US" sz="1100" kern="1200" dirty="0">
                <a:latin typeface="Arial" panose="020B0604020202020204" pitchFamily="34" charset="0"/>
                <a:ea typeface="+mn-ea"/>
                <a:cs typeface="Arial" panose="020B0604020202020204" pitchFamily="34" charset="0"/>
              </a:rPr>
              <a:t>Median OS = 3.6 months</a:t>
            </a:r>
            <a:r>
              <a:rPr lang="en-US" sz="1100" kern="1200" baseline="30000" dirty="0">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155688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876D885-3D3F-4029-7A2C-C725763EAC0A}"/>
              </a:ext>
            </a:extLst>
          </p:cNvPr>
          <p:cNvGraphicFramePr/>
          <p:nvPr>
            <p:extLst>
              <p:ext uri="{D42A27DB-BD31-4B8C-83A1-F6EECF244321}">
                <p14:modId xmlns:p14="http://schemas.microsoft.com/office/powerpoint/2010/main" val="3067852843"/>
              </p:ext>
            </p:extLst>
          </p:nvPr>
        </p:nvGraphicFramePr>
        <p:xfrm>
          <a:off x="4446708" y="792745"/>
          <a:ext cx="4251084" cy="3525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DAED031-97DA-4B26-7A87-1B873B614560}"/>
              </a:ext>
            </a:extLst>
          </p:cNvPr>
          <p:cNvGraphicFramePr/>
          <p:nvPr>
            <p:extLst>
              <p:ext uri="{D42A27DB-BD31-4B8C-83A1-F6EECF244321}">
                <p14:modId xmlns:p14="http://schemas.microsoft.com/office/powerpoint/2010/main" val="2695197401"/>
              </p:ext>
            </p:extLst>
          </p:nvPr>
        </p:nvGraphicFramePr>
        <p:xfrm>
          <a:off x="262706" y="1190130"/>
          <a:ext cx="4132416" cy="2897944"/>
        </p:xfrm>
        <a:graphic>
          <a:graphicData uri="http://schemas.openxmlformats.org/drawingml/2006/chart">
            <c:chart xmlns:c="http://schemas.openxmlformats.org/drawingml/2006/chart" xmlns:r="http://schemas.openxmlformats.org/officeDocument/2006/relationships" r:id="rId4"/>
          </a:graphicData>
        </a:graphic>
      </p:graphicFrame>
      <p:sp>
        <p:nvSpPr>
          <p:cNvPr id="8" name="Freeform 7">
            <a:extLst>
              <a:ext uri="{FF2B5EF4-FFF2-40B4-BE49-F238E27FC236}">
                <a16:creationId xmlns:a16="http://schemas.microsoft.com/office/drawing/2014/main" id="{3E24CD9F-7D5A-3199-EE1E-82F7FC08D7E6}"/>
              </a:ext>
            </a:extLst>
          </p:cNvPr>
          <p:cNvSpPr/>
          <p:nvPr/>
        </p:nvSpPr>
        <p:spPr>
          <a:xfrm>
            <a:off x="1001971" y="2086068"/>
            <a:ext cx="3018512" cy="1628996"/>
          </a:xfrm>
          <a:custGeom>
            <a:avLst/>
            <a:gdLst>
              <a:gd name="connsiteX0" fmla="*/ 3018512 w 3018512"/>
              <a:gd name="connsiteY0" fmla="*/ 0 h 1628996"/>
              <a:gd name="connsiteX1" fmla="*/ 2696474 w 3018512"/>
              <a:gd name="connsiteY1" fmla="*/ 0 h 1628996"/>
              <a:gd name="connsiteX2" fmla="*/ 2698825 w 3018512"/>
              <a:gd name="connsiteY2" fmla="*/ 159844 h 1628996"/>
              <a:gd name="connsiteX3" fmla="*/ 2153476 w 3018512"/>
              <a:gd name="connsiteY3" fmla="*/ 155143 h 1628996"/>
              <a:gd name="connsiteX4" fmla="*/ 2155826 w 3018512"/>
              <a:gd name="connsiteY4" fmla="*/ 202156 h 1628996"/>
              <a:gd name="connsiteX5" fmla="*/ 1878451 w 3018512"/>
              <a:gd name="connsiteY5" fmla="*/ 199805 h 1628996"/>
              <a:gd name="connsiteX6" fmla="*/ 1878451 w 3018512"/>
              <a:gd name="connsiteY6" fmla="*/ 235065 h 1628996"/>
              <a:gd name="connsiteX7" fmla="*/ 1676295 w 3018512"/>
              <a:gd name="connsiteY7" fmla="*/ 232714 h 1628996"/>
              <a:gd name="connsiteX8" fmla="*/ 1676295 w 3018512"/>
              <a:gd name="connsiteY8" fmla="*/ 265623 h 1628996"/>
              <a:gd name="connsiteX9" fmla="*/ 1504698 w 3018512"/>
              <a:gd name="connsiteY9" fmla="*/ 260922 h 1628996"/>
              <a:gd name="connsiteX10" fmla="*/ 1504698 w 3018512"/>
              <a:gd name="connsiteY10" fmla="*/ 291480 h 1628996"/>
              <a:gd name="connsiteX11" fmla="*/ 1492945 w 3018512"/>
              <a:gd name="connsiteY11" fmla="*/ 291480 h 1628996"/>
              <a:gd name="connsiteX12" fmla="*/ 1495296 w 3018512"/>
              <a:gd name="connsiteY12" fmla="*/ 314987 h 1628996"/>
              <a:gd name="connsiteX13" fmla="*/ 1483543 w 3018512"/>
              <a:gd name="connsiteY13" fmla="*/ 314987 h 1628996"/>
              <a:gd name="connsiteX14" fmla="*/ 1485893 w 3018512"/>
              <a:gd name="connsiteY14" fmla="*/ 343194 h 1628996"/>
              <a:gd name="connsiteX15" fmla="*/ 1375413 w 3018512"/>
              <a:gd name="connsiteY15" fmla="*/ 340844 h 1628996"/>
              <a:gd name="connsiteX16" fmla="*/ 1373062 w 3018512"/>
              <a:gd name="connsiteY16" fmla="*/ 364350 h 1628996"/>
              <a:gd name="connsiteX17" fmla="*/ 1300193 w 3018512"/>
              <a:gd name="connsiteY17" fmla="*/ 361999 h 1628996"/>
              <a:gd name="connsiteX18" fmla="*/ 1297842 w 3018512"/>
              <a:gd name="connsiteY18" fmla="*/ 385506 h 1628996"/>
              <a:gd name="connsiteX19" fmla="*/ 1288439 w 3018512"/>
              <a:gd name="connsiteY19" fmla="*/ 385506 h 1628996"/>
              <a:gd name="connsiteX20" fmla="*/ 1290790 w 3018512"/>
              <a:gd name="connsiteY20" fmla="*/ 404311 h 1628996"/>
              <a:gd name="connsiteX21" fmla="*/ 1210868 w 3018512"/>
              <a:gd name="connsiteY21" fmla="*/ 401960 h 1628996"/>
              <a:gd name="connsiteX22" fmla="*/ 1213219 w 3018512"/>
              <a:gd name="connsiteY22" fmla="*/ 425467 h 1628996"/>
              <a:gd name="connsiteX23" fmla="*/ 1168557 w 3018512"/>
              <a:gd name="connsiteY23" fmla="*/ 423116 h 1628996"/>
              <a:gd name="connsiteX24" fmla="*/ 1168557 w 3018512"/>
              <a:gd name="connsiteY24" fmla="*/ 444272 h 1628996"/>
              <a:gd name="connsiteX25" fmla="*/ 1142699 w 3018512"/>
              <a:gd name="connsiteY25" fmla="*/ 439571 h 1628996"/>
              <a:gd name="connsiteX26" fmla="*/ 1140349 w 3018512"/>
              <a:gd name="connsiteY26" fmla="*/ 465428 h 1628996"/>
              <a:gd name="connsiteX27" fmla="*/ 1098037 w 3018512"/>
              <a:gd name="connsiteY27" fmla="*/ 460726 h 1628996"/>
              <a:gd name="connsiteX28" fmla="*/ 1095687 w 3018512"/>
              <a:gd name="connsiteY28" fmla="*/ 477181 h 1628996"/>
              <a:gd name="connsiteX29" fmla="*/ 1081583 w 3018512"/>
              <a:gd name="connsiteY29" fmla="*/ 484233 h 1628996"/>
              <a:gd name="connsiteX30" fmla="*/ 1086284 w 3018512"/>
              <a:gd name="connsiteY30" fmla="*/ 503038 h 1628996"/>
              <a:gd name="connsiteX31" fmla="*/ 1067479 w 3018512"/>
              <a:gd name="connsiteY31" fmla="*/ 498337 h 1628996"/>
              <a:gd name="connsiteX32" fmla="*/ 1067479 w 3018512"/>
              <a:gd name="connsiteY32" fmla="*/ 521843 h 1628996"/>
              <a:gd name="connsiteX33" fmla="*/ 1046323 w 3018512"/>
              <a:gd name="connsiteY33" fmla="*/ 519493 h 1628996"/>
              <a:gd name="connsiteX34" fmla="*/ 1048674 w 3018512"/>
              <a:gd name="connsiteY34" fmla="*/ 542999 h 1628996"/>
              <a:gd name="connsiteX35" fmla="*/ 1025167 w 3018512"/>
              <a:gd name="connsiteY35" fmla="*/ 538298 h 1628996"/>
              <a:gd name="connsiteX36" fmla="*/ 1029869 w 3018512"/>
              <a:gd name="connsiteY36" fmla="*/ 561804 h 1628996"/>
              <a:gd name="connsiteX37" fmla="*/ 973453 w 3018512"/>
              <a:gd name="connsiteY37" fmla="*/ 557103 h 1628996"/>
              <a:gd name="connsiteX38" fmla="*/ 971103 w 3018512"/>
              <a:gd name="connsiteY38" fmla="*/ 578259 h 1628996"/>
              <a:gd name="connsiteX39" fmla="*/ 924090 w 3018512"/>
              <a:gd name="connsiteY39" fmla="*/ 575908 h 1628996"/>
              <a:gd name="connsiteX40" fmla="*/ 926440 w 3018512"/>
              <a:gd name="connsiteY40" fmla="*/ 597064 h 1628996"/>
              <a:gd name="connsiteX41" fmla="*/ 912337 w 3018512"/>
              <a:gd name="connsiteY41" fmla="*/ 592362 h 1628996"/>
              <a:gd name="connsiteX42" fmla="*/ 912337 w 3018512"/>
              <a:gd name="connsiteY42" fmla="*/ 618220 h 1628996"/>
              <a:gd name="connsiteX43" fmla="*/ 870025 w 3018512"/>
              <a:gd name="connsiteY43" fmla="*/ 613518 h 1628996"/>
              <a:gd name="connsiteX44" fmla="*/ 872376 w 3018512"/>
              <a:gd name="connsiteY44" fmla="*/ 637025 h 1628996"/>
              <a:gd name="connsiteX45" fmla="*/ 851220 w 3018512"/>
              <a:gd name="connsiteY45" fmla="*/ 634674 h 1628996"/>
              <a:gd name="connsiteX46" fmla="*/ 855921 w 3018512"/>
              <a:gd name="connsiteY46" fmla="*/ 658180 h 1628996"/>
              <a:gd name="connsiteX47" fmla="*/ 839467 w 3018512"/>
              <a:gd name="connsiteY47" fmla="*/ 653479 h 1628996"/>
              <a:gd name="connsiteX48" fmla="*/ 841817 w 3018512"/>
              <a:gd name="connsiteY48" fmla="*/ 674635 h 1628996"/>
              <a:gd name="connsiteX49" fmla="*/ 827713 w 3018512"/>
              <a:gd name="connsiteY49" fmla="*/ 669934 h 1628996"/>
              <a:gd name="connsiteX50" fmla="*/ 830064 w 3018512"/>
              <a:gd name="connsiteY50" fmla="*/ 691089 h 1628996"/>
              <a:gd name="connsiteX51" fmla="*/ 801856 w 3018512"/>
              <a:gd name="connsiteY51" fmla="*/ 693440 h 1628996"/>
              <a:gd name="connsiteX52" fmla="*/ 801856 w 3018512"/>
              <a:gd name="connsiteY52" fmla="*/ 714596 h 1628996"/>
              <a:gd name="connsiteX53" fmla="*/ 780701 w 3018512"/>
              <a:gd name="connsiteY53" fmla="*/ 707544 h 1628996"/>
              <a:gd name="connsiteX54" fmla="*/ 780701 w 3018512"/>
              <a:gd name="connsiteY54" fmla="*/ 728700 h 1628996"/>
              <a:gd name="connsiteX55" fmla="*/ 752493 w 3018512"/>
              <a:gd name="connsiteY55" fmla="*/ 731050 h 1628996"/>
              <a:gd name="connsiteX56" fmla="*/ 757194 w 3018512"/>
              <a:gd name="connsiteY56" fmla="*/ 752206 h 1628996"/>
              <a:gd name="connsiteX57" fmla="*/ 733688 w 3018512"/>
              <a:gd name="connsiteY57" fmla="*/ 747505 h 1628996"/>
              <a:gd name="connsiteX58" fmla="*/ 733688 w 3018512"/>
              <a:gd name="connsiteY58" fmla="*/ 768661 h 1628996"/>
              <a:gd name="connsiteX59" fmla="*/ 714883 w 3018512"/>
              <a:gd name="connsiteY59" fmla="*/ 768661 h 1628996"/>
              <a:gd name="connsiteX60" fmla="*/ 717233 w 3018512"/>
              <a:gd name="connsiteY60" fmla="*/ 789816 h 1628996"/>
              <a:gd name="connsiteX61" fmla="*/ 700779 w 3018512"/>
              <a:gd name="connsiteY61" fmla="*/ 787466 h 1628996"/>
              <a:gd name="connsiteX62" fmla="*/ 700779 w 3018512"/>
              <a:gd name="connsiteY62" fmla="*/ 808622 h 1628996"/>
              <a:gd name="connsiteX63" fmla="*/ 646714 w 3018512"/>
              <a:gd name="connsiteY63" fmla="*/ 806271 h 1628996"/>
              <a:gd name="connsiteX64" fmla="*/ 646714 w 3018512"/>
              <a:gd name="connsiteY64" fmla="*/ 825076 h 1628996"/>
              <a:gd name="connsiteX65" fmla="*/ 620857 w 3018512"/>
              <a:gd name="connsiteY65" fmla="*/ 822725 h 1628996"/>
              <a:gd name="connsiteX66" fmla="*/ 620857 w 3018512"/>
              <a:gd name="connsiteY66" fmla="*/ 846232 h 1628996"/>
              <a:gd name="connsiteX67" fmla="*/ 580896 w 3018512"/>
              <a:gd name="connsiteY67" fmla="*/ 846232 h 1628996"/>
              <a:gd name="connsiteX68" fmla="*/ 580896 w 3018512"/>
              <a:gd name="connsiteY68" fmla="*/ 867388 h 1628996"/>
              <a:gd name="connsiteX69" fmla="*/ 522130 w 3018512"/>
              <a:gd name="connsiteY69" fmla="*/ 862686 h 1628996"/>
              <a:gd name="connsiteX70" fmla="*/ 522130 w 3018512"/>
              <a:gd name="connsiteY70" fmla="*/ 881491 h 1628996"/>
              <a:gd name="connsiteX71" fmla="*/ 498623 w 3018512"/>
              <a:gd name="connsiteY71" fmla="*/ 881491 h 1628996"/>
              <a:gd name="connsiteX72" fmla="*/ 496273 w 3018512"/>
              <a:gd name="connsiteY72" fmla="*/ 904998 h 1628996"/>
              <a:gd name="connsiteX73" fmla="*/ 472766 w 3018512"/>
              <a:gd name="connsiteY73" fmla="*/ 902647 h 1628996"/>
              <a:gd name="connsiteX74" fmla="*/ 472766 w 3018512"/>
              <a:gd name="connsiteY74" fmla="*/ 921452 h 1628996"/>
              <a:gd name="connsiteX75" fmla="*/ 472766 w 3018512"/>
              <a:gd name="connsiteY75" fmla="*/ 921452 h 1628996"/>
              <a:gd name="connsiteX76" fmla="*/ 463364 w 3018512"/>
              <a:gd name="connsiteY76" fmla="*/ 942608 h 1628996"/>
              <a:gd name="connsiteX77" fmla="*/ 453961 w 3018512"/>
              <a:gd name="connsiteY77" fmla="*/ 940258 h 1628996"/>
              <a:gd name="connsiteX78" fmla="*/ 456312 w 3018512"/>
              <a:gd name="connsiteY78" fmla="*/ 980218 h 1628996"/>
              <a:gd name="connsiteX79" fmla="*/ 428104 w 3018512"/>
              <a:gd name="connsiteY79" fmla="*/ 975517 h 1628996"/>
              <a:gd name="connsiteX80" fmla="*/ 423403 w 3018512"/>
              <a:gd name="connsiteY80" fmla="*/ 996673 h 1628996"/>
              <a:gd name="connsiteX81" fmla="*/ 390494 w 3018512"/>
              <a:gd name="connsiteY81" fmla="*/ 994322 h 1628996"/>
              <a:gd name="connsiteX82" fmla="*/ 392844 w 3018512"/>
              <a:gd name="connsiteY82" fmla="*/ 1010777 h 1628996"/>
              <a:gd name="connsiteX83" fmla="*/ 381091 w 3018512"/>
              <a:gd name="connsiteY83" fmla="*/ 1013127 h 1628996"/>
              <a:gd name="connsiteX84" fmla="*/ 376390 w 3018512"/>
              <a:gd name="connsiteY84" fmla="*/ 1015478 h 1628996"/>
              <a:gd name="connsiteX85" fmla="*/ 376390 w 3018512"/>
              <a:gd name="connsiteY85" fmla="*/ 1050738 h 1628996"/>
              <a:gd name="connsiteX86" fmla="*/ 369338 w 3018512"/>
              <a:gd name="connsiteY86" fmla="*/ 1055439 h 1628996"/>
              <a:gd name="connsiteX87" fmla="*/ 366987 w 3018512"/>
              <a:gd name="connsiteY87" fmla="*/ 1069543 h 1628996"/>
              <a:gd name="connsiteX88" fmla="*/ 336429 w 3018512"/>
              <a:gd name="connsiteY88" fmla="*/ 1069543 h 1628996"/>
              <a:gd name="connsiteX89" fmla="*/ 317624 w 3018512"/>
              <a:gd name="connsiteY89" fmla="*/ 1107153 h 1628996"/>
              <a:gd name="connsiteX90" fmla="*/ 315273 w 3018512"/>
              <a:gd name="connsiteY90" fmla="*/ 1109504 h 1628996"/>
              <a:gd name="connsiteX91" fmla="*/ 308221 w 3018512"/>
              <a:gd name="connsiteY91" fmla="*/ 1123608 h 1628996"/>
              <a:gd name="connsiteX92" fmla="*/ 303520 w 3018512"/>
              <a:gd name="connsiteY92" fmla="*/ 1128309 h 1628996"/>
              <a:gd name="connsiteX93" fmla="*/ 305871 w 3018512"/>
              <a:gd name="connsiteY93" fmla="*/ 1147114 h 1628996"/>
              <a:gd name="connsiteX94" fmla="*/ 280014 w 3018512"/>
              <a:gd name="connsiteY94" fmla="*/ 1140062 h 1628996"/>
              <a:gd name="connsiteX95" fmla="*/ 280014 w 3018512"/>
              <a:gd name="connsiteY95" fmla="*/ 1163569 h 1628996"/>
              <a:gd name="connsiteX96" fmla="*/ 251806 w 3018512"/>
              <a:gd name="connsiteY96" fmla="*/ 1163569 h 1628996"/>
              <a:gd name="connsiteX97" fmla="*/ 247105 w 3018512"/>
              <a:gd name="connsiteY97" fmla="*/ 1163569 h 1628996"/>
              <a:gd name="connsiteX98" fmla="*/ 244754 w 3018512"/>
              <a:gd name="connsiteY98" fmla="*/ 1182374 h 1628996"/>
              <a:gd name="connsiteX99" fmla="*/ 223598 w 3018512"/>
              <a:gd name="connsiteY99" fmla="*/ 1180023 h 1628996"/>
              <a:gd name="connsiteX100" fmla="*/ 211845 w 3018512"/>
              <a:gd name="connsiteY100" fmla="*/ 1180023 h 1628996"/>
              <a:gd name="connsiteX101" fmla="*/ 216546 w 3018512"/>
              <a:gd name="connsiteY101" fmla="*/ 1201179 h 1628996"/>
              <a:gd name="connsiteX102" fmla="*/ 202442 w 3018512"/>
              <a:gd name="connsiteY102" fmla="*/ 1198828 h 1628996"/>
              <a:gd name="connsiteX103" fmla="*/ 204793 w 3018512"/>
              <a:gd name="connsiteY103" fmla="*/ 1219984 h 1628996"/>
              <a:gd name="connsiteX104" fmla="*/ 174235 w 3018512"/>
              <a:gd name="connsiteY104" fmla="*/ 1217633 h 1628996"/>
              <a:gd name="connsiteX105" fmla="*/ 171884 w 3018512"/>
              <a:gd name="connsiteY105" fmla="*/ 1217633 h 1628996"/>
              <a:gd name="connsiteX106" fmla="*/ 169533 w 3018512"/>
              <a:gd name="connsiteY106" fmla="*/ 1241140 h 1628996"/>
              <a:gd name="connsiteX107" fmla="*/ 136624 w 3018512"/>
              <a:gd name="connsiteY107" fmla="*/ 1238789 h 1628996"/>
              <a:gd name="connsiteX108" fmla="*/ 129572 w 3018512"/>
              <a:gd name="connsiteY108" fmla="*/ 1257594 h 1628996"/>
              <a:gd name="connsiteX109" fmla="*/ 124871 w 3018512"/>
              <a:gd name="connsiteY109" fmla="*/ 1266997 h 1628996"/>
              <a:gd name="connsiteX110" fmla="*/ 117819 w 3018512"/>
              <a:gd name="connsiteY110" fmla="*/ 1281101 h 1628996"/>
              <a:gd name="connsiteX111" fmla="*/ 115469 w 3018512"/>
              <a:gd name="connsiteY111" fmla="*/ 1290503 h 1628996"/>
              <a:gd name="connsiteX112" fmla="*/ 106066 w 3018512"/>
              <a:gd name="connsiteY112" fmla="*/ 1325763 h 1628996"/>
              <a:gd name="connsiteX113" fmla="*/ 101365 w 3018512"/>
              <a:gd name="connsiteY113" fmla="*/ 1349269 h 1628996"/>
              <a:gd name="connsiteX114" fmla="*/ 99014 w 3018512"/>
              <a:gd name="connsiteY114" fmla="*/ 1361023 h 1628996"/>
              <a:gd name="connsiteX115" fmla="*/ 99014 w 3018512"/>
              <a:gd name="connsiteY115" fmla="*/ 1368075 h 1628996"/>
              <a:gd name="connsiteX116" fmla="*/ 91962 w 3018512"/>
              <a:gd name="connsiteY116" fmla="*/ 1386880 h 1628996"/>
              <a:gd name="connsiteX117" fmla="*/ 87261 w 3018512"/>
              <a:gd name="connsiteY117" fmla="*/ 1393932 h 1628996"/>
              <a:gd name="connsiteX118" fmla="*/ 84910 w 3018512"/>
              <a:gd name="connsiteY118" fmla="*/ 1408035 h 1628996"/>
              <a:gd name="connsiteX119" fmla="*/ 82560 w 3018512"/>
              <a:gd name="connsiteY119" fmla="*/ 1415087 h 1628996"/>
              <a:gd name="connsiteX120" fmla="*/ 70806 w 3018512"/>
              <a:gd name="connsiteY120" fmla="*/ 1422139 h 1628996"/>
              <a:gd name="connsiteX121" fmla="*/ 70806 w 3018512"/>
              <a:gd name="connsiteY121" fmla="*/ 1440944 h 1628996"/>
              <a:gd name="connsiteX122" fmla="*/ 44949 w 3018512"/>
              <a:gd name="connsiteY122" fmla="*/ 1438594 h 1628996"/>
              <a:gd name="connsiteX123" fmla="*/ 49651 w 3018512"/>
              <a:gd name="connsiteY123" fmla="*/ 1471503 h 1628996"/>
              <a:gd name="connsiteX124" fmla="*/ 40248 w 3018512"/>
              <a:gd name="connsiteY124" fmla="*/ 1471503 h 1628996"/>
              <a:gd name="connsiteX125" fmla="*/ 44949 w 3018512"/>
              <a:gd name="connsiteY125" fmla="*/ 1492659 h 1628996"/>
              <a:gd name="connsiteX126" fmla="*/ 26144 w 3018512"/>
              <a:gd name="connsiteY126" fmla="*/ 1497360 h 1628996"/>
              <a:gd name="connsiteX127" fmla="*/ 33196 w 3018512"/>
              <a:gd name="connsiteY127" fmla="*/ 1530269 h 1628996"/>
              <a:gd name="connsiteX128" fmla="*/ 23794 w 3018512"/>
              <a:gd name="connsiteY128" fmla="*/ 1534970 h 1628996"/>
              <a:gd name="connsiteX129" fmla="*/ 26144 w 3018512"/>
              <a:gd name="connsiteY129" fmla="*/ 1570230 h 1628996"/>
              <a:gd name="connsiteX130" fmla="*/ 7339 w 3018512"/>
              <a:gd name="connsiteY130" fmla="*/ 1570230 h 1628996"/>
              <a:gd name="connsiteX131" fmla="*/ 4988 w 3018512"/>
              <a:gd name="connsiteY131" fmla="*/ 1598438 h 1628996"/>
              <a:gd name="connsiteX132" fmla="*/ 287 w 3018512"/>
              <a:gd name="connsiteY132" fmla="*/ 1605489 h 1628996"/>
              <a:gd name="connsiteX133" fmla="*/ 7339 w 3018512"/>
              <a:gd name="connsiteY133" fmla="*/ 1617243 h 1628996"/>
              <a:gd name="connsiteX134" fmla="*/ 7339 w 3018512"/>
              <a:gd name="connsiteY134" fmla="*/ 1628996 h 16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18512" h="1628996">
                <a:moveTo>
                  <a:pt x="3018512" y="0"/>
                </a:moveTo>
                <a:lnTo>
                  <a:pt x="2696474" y="0"/>
                </a:lnTo>
                <a:cubicBezTo>
                  <a:pt x="2697258" y="53281"/>
                  <a:pt x="2698041" y="106563"/>
                  <a:pt x="2698825" y="159844"/>
                </a:cubicBezTo>
                <a:lnTo>
                  <a:pt x="2153476" y="155143"/>
                </a:lnTo>
                <a:lnTo>
                  <a:pt x="2155826" y="202156"/>
                </a:lnTo>
                <a:lnTo>
                  <a:pt x="1878451" y="199805"/>
                </a:lnTo>
                <a:lnTo>
                  <a:pt x="1878451" y="235065"/>
                </a:lnTo>
                <a:lnTo>
                  <a:pt x="1676295" y="232714"/>
                </a:lnTo>
                <a:lnTo>
                  <a:pt x="1676295" y="265623"/>
                </a:lnTo>
                <a:lnTo>
                  <a:pt x="1504698" y="260922"/>
                </a:lnTo>
                <a:lnTo>
                  <a:pt x="1504698" y="291480"/>
                </a:lnTo>
                <a:lnTo>
                  <a:pt x="1492945" y="291480"/>
                </a:lnTo>
                <a:lnTo>
                  <a:pt x="1495296" y="314987"/>
                </a:lnTo>
                <a:lnTo>
                  <a:pt x="1483543" y="314987"/>
                </a:lnTo>
                <a:lnTo>
                  <a:pt x="1485893" y="343194"/>
                </a:lnTo>
                <a:lnTo>
                  <a:pt x="1375413" y="340844"/>
                </a:lnTo>
                <a:lnTo>
                  <a:pt x="1373062" y="364350"/>
                </a:lnTo>
                <a:lnTo>
                  <a:pt x="1300193" y="361999"/>
                </a:lnTo>
                <a:lnTo>
                  <a:pt x="1297842" y="385506"/>
                </a:lnTo>
                <a:lnTo>
                  <a:pt x="1288439" y="385506"/>
                </a:lnTo>
                <a:lnTo>
                  <a:pt x="1290790" y="404311"/>
                </a:lnTo>
                <a:lnTo>
                  <a:pt x="1210868" y="401960"/>
                </a:lnTo>
                <a:lnTo>
                  <a:pt x="1213219" y="425467"/>
                </a:lnTo>
                <a:lnTo>
                  <a:pt x="1168557" y="423116"/>
                </a:lnTo>
                <a:lnTo>
                  <a:pt x="1168557" y="444272"/>
                </a:lnTo>
                <a:lnTo>
                  <a:pt x="1142699" y="439571"/>
                </a:lnTo>
                <a:lnTo>
                  <a:pt x="1140349" y="465428"/>
                </a:lnTo>
                <a:lnTo>
                  <a:pt x="1098037" y="460726"/>
                </a:lnTo>
                <a:lnTo>
                  <a:pt x="1095687" y="477181"/>
                </a:lnTo>
                <a:lnTo>
                  <a:pt x="1081583" y="484233"/>
                </a:lnTo>
                <a:lnTo>
                  <a:pt x="1086284" y="503038"/>
                </a:lnTo>
                <a:lnTo>
                  <a:pt x="1067479" y="498337"/>
                </a:lnTo>
                <a:lnTo>
                  <a:pt x="1067479" y="521843"/>
                </a:lnTo>
                <a:lnTo>
                  <a:pt x="1046323" y="519493"/>
                </a:lnTo>
                <a:lnTo>
                  <a:pt x="1048674" y="542999"/>
                </a:lnTo>
                <a:lnTo>
                  <a:pt x="1025167" y="538298"/>
                </a:lnTo>
                <a:lnTo>
                  <a:pt x="1029869" y="561804"/>
                </a:lnTo>
                <a:lnTo>
                  <a:pt x="973453" y="557103"/>
                </a:lnTo>
                <a:lnTo>
                  <a:pt x="971103" y="578259"/>
                </a:lnTo>
                <a:lnTo>
                  <a:pt x="924090" y="575908"/>
                </a:lnTo>
                <a:lnTo>
                  <a:pt x="926440" y="597064"/>
                </a:lnTo>
                <a:lnTo>
                  <a:pt x="912337" y="592362"/>
                </a:lnTo>
                <a:lnTo>
                  <a:pt x="912337" y="618220"/>
                </a:lnTo>
                <a:lnTo>
                  <a:pt x="870025" y="613518"/>
                </a:lnTo>
                <a:lnTo>
                  <a:pt x="872376" y="637025"/>
                </a:lnTo>
                <a:lnTo>
                  <a:pt x="851220" y="634674"/>
                </a:lnTo>
                <a:lnTo>
                  <a:pt x="855921" y="658180"/>
                </a:lnTo>
                <a:lnTo>
                  <a:pt x="839467" y="653479"/>
                </a:lnTo>
                <a:lnTo>
                  <a:pt x="841817" y="674635"/>
                </a:lnTo>
                <a:lnTo>
                  <a:pt x="827713" y="669934"/>
                </a:lnTo>
                <a:lnTo>
                  <a:pt x="830064" y="691089"/>
                </a:lnTo>
                <a:lnTo>
                  <a:pt x="801856" y="693440"/>
                </a:lnTo>
                <a:lnTo>
                  <a:pt x="801856" y="714596"/>
                </a:lnTo>
                <a:lnTo>
                  <a:pt x="780701" y="707544"/>
                </a:lnTo>
                <a:lnTo>
                  <a:pt x="780701" y="728700"/>
                </a:lnTo>
                <a:lnTo>
                  <a:pt x="752493" y="731050"/>
                </a:lnTo>
                <a:lnTo>
                  <a:pt x="757194" y="752206"/>
                </a:lnTo>
                <a:lnTo>
                  <a:pt x="733688" y="747505"/>
                </a:lnTo>
                <a:lnTo>
                  <a:pt x="733688" y="768661"/>
                </a:lnTo>
                <a:lnTo>
                  <a:pt x="714883" y="768661"/>
                </a:lnTo>
                <a:lnTo>
                  <a:pt x="717233" y="789816"/>
                </a:lnTo>
                <a:lnTo>
                  <a:pt x="700779" y="787466"/>
                </a:lnTo>
                <a:lnTo>
                  <a:pt x="700779" y="808622"/>
                </a:lnTo>
                <a:lnTo>
                  <a:pt x="646714" y="806271"/>
                </a:lnTo>
                <a:lnTo>
                  <a:pt x="646714" y="825076"/>
                </a:lnTo>
                <a:lnTo>
                  <a:pt x="620857" y="822725"/>
                </a:lnTo>
                <a:lnTo>
                  <a:pt x="620857" y="846232"/>
                </a:lnTo>
                <a:lnTo>
                  <a:pt x="580896" y="846232"/>
                </a:lnTo>
                <a:lnTo>
                  <a:pt x="580896" y="867388"/>
                </a:lnTo>
                <a:lnTo>
                  <a:pt x="522130" y="862686"/>
                </a:lnTo>
                <a:lnTo>
                  <a:pt x="522130" y="881491"/>
                </a:lnTo>
                <a:lnTo>
                  <a:pt x="498623" y="881491"/>
                </a:lnTo>
                <a:lnTo>
                  <a:pt x="496273" y="904998"/>
                </a:lnTo>
                <a:lnTo>
                  <a:pt x="472766" y="902647"/>
                </a:lnTo>
                <a:lnTo>
                  <a:pt x="472766" y="921452"/>
                </a:lnTo>
                <a:lnTo>
                  <a:pt x="472766" y="921452"/>
                </a:lnTo>
                <a:lnTo>
                  <a:pt x="463364" y="942608"/>
                </a:lnTo>
                <a:lnTo>
                  <a:pt x="453961" y="940258"/>
                </a:lnTo>
                <a:lnTo>
                  <a:pt x="456312" y="980218"/>
                </a:lnTo>
                <a:lnTo>
                  <a:pt x="428104" y="975517"/>
                </a:lnTo>
                <a:lnTo>
                  <a:pt x="423403" y="996673"/>
                </a:lnTo>
                <a:lnTo>
                  <a:pt x="390494" y="994322"/>
                </a:lnTo>
                <a:lnTo>
                  <a:pt x="392844" y="1010777"/>
                </a:lnTo>
                <a:lnTo>
                  <a:pt x="381091" y="1013127"/>
                </a:lnTo>
                <a:lnTo>
                  <a:pt x="376390" y="1015478"/>
                </a:lnTo>
                <a:cubicBezTo>
                  <a:pt x="377363" y="1024236"/>
                  <a:pt x="381187" y="1041145"/>
                  <a:pt x="376390" y="1050738"/>
                </a:cubicBezTo>
                <a:cubicBezTo>
                  <a:pt x="375127" y="1053265"/>
                  <a:pt x="371689" y="1053872"/>
                  <a:pt x="369338" y="1055439"/>
                </a:cubicBezTo>
                <a:cubicBezTo>
                  <a:pt x="366244" y="1064721"/>
                  <a:pt x="366987" y="1060013"/>
                  <a:pt x="366987" y="1069543"/>
                </a:cubicBezTo>
                <a:lnTo>
                  <a:pt x="336429" y="1069543"/>
                </a:lnTo>
                <a:cubicBezTo>
                  <a:pt x="333736" y="1112627"/>
                  <a:pt x="346639" y="1107153"/>
                  <a:pt x="317624" y="1107153"/>
                </a:cubicBezTo>
                <a:lnTo>
                  <a:pt x="315273" y="1109504"/>
                </a:lnTo>
                <a:lnTo>
                  <a:pt x="308221" y="1123608"/>
                </a:lnTo>
                <a:lnTo>
                  <a:pt x="303520" y="1128309"/>
                </a:lnTo>
                <a:lnTo>
                  <a:pt x="305871" y="1147114"/>
                </a:lnTo>
                <a:lnTo>
                  <a:pt x="280014" y="1140062"/>
                </a:lnTo>
                <a:lnTo>
                  <a:pt x="280014" y="1163569"/>
                </a:lnTo>
                <a:lnTo>
                  <a:pt x="251806" y="1163569"/>
                </a:lnTo>
                <a:lnTo>
                  <a:pt x="247105" y="1163569"/>
                </a:lnTo>
                <a:lnTo>
                  <a:pt x="244754" y="1182374"/>
                </a:lnTo>
                <a:lnTo>
                  <a:pt x="223598" y="1180023"/>
                </a:lnTo>
                <a:lnTo>
                  <a:pt x="211845" y="1180023"/>
                </a:lnTo>
                <a:lnTo>
                  <a:pt x="216546" y="1201179"/>
                </a:lnTo>
                <a:lnTo>
                  <a:pt x="202442" y="1198828"/>
                </a:lnTo>
                <a:lnTo>
                  <a:pt x="204793" y="1219984"/>
                </a:lnTo>
                <a:lnTo>
                  <a:pt x="174235" y="1217633"/>
                </a:lnTo>
                <a:lnTo>
                  <a:pt x="171884" y="1217633"/>
                </a:lnTo>
                <a:lnTo>
                  <a:pt x="169533" y="1241140"/>
                </a:lnTo>
                <a:lnTo>
                  <a:pt x="136624" y="1238789"/>
                </a:lnTo>
                <a:cubicBezTo>
                  <a:pt x="134273" y="1245057"/>
                  <a:pt x="132147" y="1251414"/>
                  <a:pt x="129572" y="1257594"/>
                </a:cubicBezTo>
                <a:cubicBezTo>
                  <a:pt x="128224" y="1260829"/>
                  <a:pt x="126101" y="1263716"/>
                  <a:pt x="124871" y="1266997"/>
                </a:cubicBezTo>
                <a:cubicBezTo>
                  <a:pt x="119673" y="1280860"/>
                  <a:pt x="126391" y="1272529"/>
                  <a:pt x="117819" y="1281101"/>
                </a:cubicBezTo>
                <a:cubicBezTo>
                  <a:pt x="117036" y="1284235"/>
                  <a:pt x="115775" y="1287287"/>
                  <a:pt x="115469" y="1290503"/>
                </a:cubicBezTo>
                <a:cubicBezTo>
                  <a:pt x="111488" y="1332308"/>
                  <a:pt x="124531" y="1338072"/>
                  <a:pt x="106066" y="1325763"/>
                </a:cubicBezTo>
                <a:cubicBezTo>
                  <a:pt x="101460" y="1353394"/>
                  <a:pt x="106039" y="1328235"/>
                  <a:pt x="101365" y="1349269"/>
                </a:cubicBezTo>
                <a:cubicBezTo>
                  <a:pt x="100498" y="1353169"/>
                  <a:pt x="97447" y="1358281"/>
                  <a:pt x="99014" y="1361023"/>
                </a:cubicBezTo>
                <a:lnTo>
                  <a:pt x="99014" y="1368075"/>
                </a:lnTo>
                <a:cubicBezTo>
                  <a:pt x="96663" y="1374343"/>
                  <a:pt x="94732" y="1380785"/>
                  <a:pt x="91962" y="1386880"/>
                </a:cubicBezTo>
                <a:cubicBezTo>
                  <a:pt x="90793" y="1389452"/>
                  <a:pt x="88154" y="1391252"/>
                  <a:pt x="87261" y="1393932"/>
                </a:cubicBezTo>
                <a:cubicBezTo>
                  <a:pt x="85754" y="1398453"/>
                  <a:pt x="85944" y="1403383"/>
                  <a:pt x="84910" y="1408035"/>
                </a:cubicBezTo>
                <a:cubicBezTo>
                  <a:pt x="84373" y="1410454"/>
                  <a:pt x="83835" y="1412962"/>
                  <a:pt x="82560" y="1415087"/>
                </a:cubicBezTo>
                <a:cubicBezTo>
                  <a:pt x="79504" y="1420181"/>
                  <a:pt x="71981" y="1430758"/>
                  <a:pt x="70806" y="1422139"/>
                </a:cubicBezTo>
                <a:lnTo>
                  <a:pt x="70806" y="1440944"/>
                </a:lnTo>
                <a:lnTo>
                  <a:pt x="44949" y="1438594"/>
                </a:lnTo>
                <a:lnTo>
                  <a:pt x="49651" y="1471503"/>
                </a:lnTo>
                <a:lnTo>
                  <a:pt x="40248" y="1471503"/>
                </a:lnTo>
                <a:lnTo>
                  <a:pt x="44949" y="1492659"/>
                </a:lnTo>
                <a:lnTo>
                  <a:pt x="26144" y="1497360"/>
                </a:lnTo>
                <a:lnTo>
                  <a:pt x="33196" y="1530269"/>
                </a:lnTo>
                <a:lnTo>
                  <a:pt x="23794" y="1534970"/>
                </a:lnTo>
                <a:lnTo>
                  <a:pt x="26144" y="1570230"/>
                </a:lnTo>
                <a:lnTo>
                  <a:pt x="7339" y="1570230"/>
                </a:lnTo>
                <a:cubicBezTo>
                  <a:pt x="6555" y="1579633"/>
                  <a:pt x="6838" y="1589186"/>
                  <a:pt x="4988" y="1598438"/>
                </a:cubicBezTo>
                <a:cubicBezTo>
                  <a:pt x="4434" y="1601208"/>
                  <a:pt x="751" y="1602703"/>
                  <a:pt x="287" y="1605489"/>
                </a:cubicBezTo>
                <a:cubicBezTo>
                  <a:pt x="-1450" y="1615916"/>
                  <a:pt x="5170" y="1609651"/>
                  <a:pt x="7339" y="1617243"/>
                </a:cubicBezTo>
                <a:cubicBezTo>
                  <a:pt x="8415" y="1621010"/>
                  <a:pt x="7339" y="1625078"/>
                  <a:pt x="7339" y="1628996"/>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Freeform 8">
            <a:extLst>
              <a:ext uri="{FF2B5EF4-FFF2-40B4-BE49-F238E27FC236}">
                <a16:creationId xmlns:a16="http://schemas.microsoft.com/office/drawing/2014/main" id="{CF087852-A450-929E-5FE0-1A55E7593767}"/>
              </a:ext>
            </a:extLst>
          </p:cNvPr>
          <p:cNvSpPr/>
          <p:nvPr/>
        </p:nvSpPr>
        <p:spPr>
          <a:xfrm>
            <a:off x="1006959" y="2095471"/>
            <a:ext cx="3008823" cy="1612541"/>
          </a:xfrm>
          <a:custGeom>
            <a:avLst/>
            <a:gdLst>
              <a:gd name="connsiteX0" fmla="*/ 3008823 w 3008823"/>
              <a:gd name="connsiteY0" fmla="*/ 4701 h 1612541"/>
              <a:gd name="connsiteX1" fmla="*/ 2498734 w 3008823"/>
              <a:gd name="connsiteY1" fmla="*/ 0 h 1612541"/>
              <a:gd name="connsiteX2" fmla="*/ 2501084 w 3008823"/>
              <a:gd name="connsiteY2" fmla="*/ 68169 h 1612541"/>
              <a:gd name="connsiteX3" fmla="*/ 2404708 w 3008823"/>
              <a:gd name="connsiteY3" fmla="*/ 65818 h 1612541"/>
              <a:gd name="connsiteX4" fmla="*/ 2409409 w 3008823"/>
              <a:gd name="connsiteY4" fmla="*/ 126935 h 1612541"/>
              <a:gd name="connsiteX5" fmla="*/ 2336539 w 3008823"/>
              <a:gd name="connsiteY5" fmla="*/ 126935 h 1612541"/>
              <a:gd name="connsiteX6" fmla="*/ 2336539 w 3008823"/>
              <a:gd name="connsiteY6" fmla="*/ 183350 h 1612541"/>
              <a:gd name="connsiteX7" fmla="*/ 2275423 w 3008823"/>
              <a:gd name="connsiteY7" fmla="*/ 183350 h 1612541"/>
              <a:gd name="connsiteX8" fmla="*/ 2275423 w 3008823"/>
              <a:gd name="connsiteY8" fmla="*/ 235064 h 1612541"/>
              <a:gd name="connsiteX9" fmla="*/ 2254267 w 3008823"/>
              <a:gd name="connsiteY9" fmla="*/ 239766 h 1612541"/>
              <a:gd name="connsiteX10" fmla="*/ 2254267 w 3008823"/>
              <a:gd name="connsiteY10" fmla="*/ 296181 h 1612541"/>
              <a:gd name="connsiteX11" fmla="*/ 2244864 w 3008823"/>
              <a:gd name="connsiteY11" fmla="*/ 296181 h 1612541"/>
              <a:gd name="connsiteX12" fmla="*/ 2247215 w 3008823"/>
              <a:gd name="connsiteY12" fmla="*/ 347895 h 1612541"/>
              <a:gd name="connsiteX13" fmla="*/ 2211955 w 3008823"/>
              <a:gd name="connsiteY13" fmla="*/ 347895 h 1612541"/>
              <a:gd name="connsiteX14" fmla="*/ 2211955 w 3008823"/>
              <a:gd name="connsiteY14" fmla="*/ 401960 h 1612541"/>
              <a:gd name="connsiteX15" fmla="*/ 2181397 w 3008823"/>
              <a:gd name="connsiteY15" fmla="*/ 401960 h 1612541"/>
              <a:gd name="connsiteX16" fmla="*/ 2181397 w 3008823"/>
              <a:gd name="connsiteY16" fmla="*/ 446622 h 1612541"/>
              <a:gd name="connsiteX17" fmla="*/ 2115579 w 3008823"/>
              <a:gd name="connsiteY17" fmla="*/ 448973 h 1612541"/>
              <a:gd name="connsiteX18" fmla="*/ 2120280 w 3008823"/>
              <a:gd name="connsiteY18" fmla="*/ 488934 h 1612541"/>
              <a:gd name="connsiteX19" fmla="*/ 2077969 w 3008823"/>
              <a:gd name="connsiteY19" fmla="*/ 488934 h 1612541"/>
              <a:gd name="connsiteX20" fmla="*/ 2075618 w 3008823"/>
              <a:gd name="connsiteY20" fmla="*/ 531245 h 1612541"/>
              <a:gd name="connsiteX21" fmla="*/ 1976891 w 3008823"/>
              <a:gd name="connsiteY21" fmla="*/ 528895 h 1612541"/>
              <a:gd name="connsiteX22" fmla="*/ 1976891 w 3008823"/>
              <a:gd name="connsiteY22" fmla="*/ 571206 h 1612541"/>
              <a:gd name="connsiteX23" fmla="*/ 1899320 w 3008823"/>
              <a:gd name="connsiteY23" fmla="*/ 566505 h 1612541"/>
              <a:gd name="connsiteX24" fmla="*/ 1896969 w 3008823"/>
              <a:gd name="connsiteY24" fmla="*/ 604115 h 1612541"/>
              <a:gd name="connsiteX25" fmla="*/ 1864060 w 3008823"/>
              <a:gd name="connsiteY25" fmla="*/ 601765 h 1612541"/>
              <a:gd name="connsiteX26" fmla="*/ 1866411 w 3008823"/>
              <a:gd name="connsiteY26" fmla="*/ 639375 h 1612541"/>
              <a:gd name="connsiteX27" fmla="*/ 1828800 w 3008823"/>
              <a:gd name="connsiteY27" fmla="*/ 637024 h 1612541"/>
              <a:gd name="connsiteX28" fmla="*/ 1828800 w 3008823"/>
              <a:gd name="connsiteY28" fmla="*/ 674635 h 1612541"/>
              <a:gd name="connsiteX29" fmla="*/ 1805294 w 3008823"/>
              <a:gd name="connsiteY29" fmla="*/ 669933 h 1612541"/>
              <a:gd name="connsiteX30" fmla="*/ 1805294 w 3008823"/>
              <a:gd name="connsiteY30" fmla="*/ 735751 h 1612541"/>
              <a:gd name="connsiteX31" fmla="*/ 1793541 w 3008823"/>
              <a:gd name="connsiteY31" fmla="*/ 731050 h 1612541"/>
              <a:gd name="connsiteX32" fmla="*/ 1788840 w 3008823"/>
              <a:gd name="connsiteY32" fmla="*/ 771011 h 1612541"/>
              <a:gd name="connsiteX33" fmla="*/ 1739476 w 3008823"/>
              <a:gd name="connsiteY33" fmla="*/ 768660 h 1612541"/>
              <a:gd name="connsiteX34" fmla="*/ 1737125 w 3008823"/>
              <a:gd name="connsiteY34" fmla="*/ 808621 h 1612541"/>
              <a:gd name="connsiteX35" fmla="*/ 1739476 w 3008823"/>
              <a:gd name="connsiteY35" fmla="*/ 827426 h 1612541"/>
              <a:gd name="connsiteX36" fmla="*/ 1718320 w 3008823"/>
              <a:gd name="connsiteY36" fmla="*/ 829777 h 1612541"/>
              <a:gd name="connsiteX37" fmla="*/ 1718320 w 3008823"/>
              <a:gd name="connsiteY37" fmla="*/ 857985 h 1612541"/>
              <a:gd name="connsiteX38" fmla="*/ 1694814 w 3008823"/>
              <a:gd name="connsiteY38" fmla="*/ 860335 h 1612541"/>
              <a:gd name="connsiteX39" fmla="*/ 1694814 w 3008823"/>
              <a:gd name="connsiteY39" fmla="*/ 886192 h 1612541"/>
              <a:gd name="connsiteX40" fmla="*/ 1687762 w 3008823"/>
              <a:gd name="connsiteY40" fmla="*/ 893244 h 1612541"/>
              <a:gd name="connsiteX41" fmla="*/ 1687762 w 3008823"/>
              <a:gd name="connsiteY41" fmla="*/ 921452 h 1612541"/>
              <a:gd name="connsiteX42" fmla="*/ 1666606 w 3008823"/>
              <a:gd name="connsiteY42" fmla="*/ 916751 h 1612541"/>
              <a:gd name="connsiteX43" fmla="*/ 1666606 w 3008823"/>
              <a:gd name="connsiteY43" fmla="*/ 944958 h 1612541"/>
              <a:gd name="connsiteX44" fmla="*/ 1570230 w 3008823"/>
              <a:gd name="connsiteY44" fmla="*/ 949660 h 1612541"/>
              <a:gd name="connsiteX45" fmla="*/ 1574931 w 3008823"/>
              <a:gd name="connsiteY45" fmla="*/ 973166 h 1612541"/>
              <a:gd name="connsiteX46" fmla="*/ 1556126 w 3008823"/>
              <a:gd name="connsiteY46" fmla="*/ 975517 h 1612541"/>
              <a:gd name="connsiteX47" fmla="*/ 1558477 w 3008823"/>
              <a:gd name="connsiteY47" fmla="*/ 1006075 h 1612541"/>
              <a:gd name="connsiteX48" fmla="*/ 1518516 w 3008823"/>
              <a:gd name="connsiteY48" fmla="*/ 1001374 h 1612541"/>
              <a:gd name="connsiteX49" fmla="*/ 1518516 w 3008823"/>
              <a:gd name="connsiteY49" fmla="*/ 1029582 h 1612541"/>
              <a:gd name="connsiteX50" fmla="*/ 1513814 w 3008823"/>
              <a:gd name="connsiteY50" fmla="*/ 1029582 h 1612541"/>
              <a:gd name="connsiteX51" fmla="*/ 1516165 w 3008823"/>
              <a:gd name="connsiteY51" fmla="*/ 1060140 h 1612541"/>
              <a:gd name="connsiteX52" fmla="*/ 1459750 w 3008823"/>
              <a:gd name="connsiteY52" fmla="*/ 1057789 h 1612541"/>
              <a:gd name="connsiteX53" fmla="*/ 1462100 w 3008823"/>
              <a:gd name="connsiteY53" fmla="*/ 1085997 h 1612541"/>
              <a:gd name="connsiteX54" fmla="*/ 1440944 w 3008823"/>
              <a:gd name="connsiteY54" fmla="*/ 1081296 h 1612541"/>
              <a:gd name="connsiteX55" fmla="*/ 1438594 w 3008823"/>
              <a:gd name="connsiteY55" fmla="*/ 1114205 h 1612541"/>
              <a:gd name="connsiteX56" fmla="*/ 1417438 w 3008823"/>
              <a:gd name="connsiteY56" fmla="*/ 1104802 h 1612541"/>
              <a:gd name="connsiteX57" fmla="*/ 1417438 w 3008823"/>
              <a:gd name="connsiteY57" fmla="*/ 1133010 h 1612541"/>
              <a:gd name="connsiteX58" fmla="*/ 1358672 w 3008823"/>
              <a:gd name="connsiteY58" fmla="*/ 1135360 h 1612541"/>
              <a:gd name="connsiteX59" fmla="*/ 1358672 w 3008823"/>
              <a:gd name="connsiteY59" fmla="*/ 1158867 h 1612541"/>
              <a:gd name="connsiteX60" fmla="*/ 1335165 w 3008823"/>
              <a:gd name="connsiteY60" fmla="*/ 1154166 h 1612541"/>
              <a:gd name="connsiteX61" fmla="*/ 1337516 w 3008823"/>
              <a:gd name="connsiteY61" fmla="*/ 1175321 h 1612541"/>
              <a:gd name="connsiteX62" fmla="*/ 1278750 w 3008823"/>
              <a:gd name="connsiteY62" fmla="*/ 1172971 h 1612541"/>
              <a:gd name="connsiteX63" fmla="*/ 1281101 w 3008823"/>
              <a:gd name="connsiteY63" fmla="*/ 1187075 h 1612541"/>
              <a:gd name="connsiteX64" fmla="*/ 1271698 w 3008823"/>
              <a:gd name="connsiteY64" fmla="*/ 1189425 h 1612541"/>
              <a:gd name="connsiteX65" fmla="*/ 1269347 w 3008823"/>
              <a:gd name="connsiteY65" fmla="*/ 1217633 h 1612541"/>
              <a:gd name="connsiteX66" fmla="*/ 1231737 w 3008823"/>
              <a:gd name="connsiteY66" fmla="*/ 1212932 h 1612541"/>
              <a:gd name="connsiteX67" fmla="*/ 1222335 w 3008823"/>
              <a:gd name="connsiteY67" fmla="*/ 1215282 h 1612541"/>
              <a:gd name="connsiteX68" fmla="*/ 1224685 w 3008823"/>
              <a:gd name="connsiteY68" fmla="*/ 1234087 h 1612541"/>
              <a:gd name="connsiteX69" fmla="*/ 1205880 w 3008823"/>
              <a:gd name="connsiteY69" fmla="*/ 1234087 h 1612541"/>
              <a:gd name="connsiteX70" fmla="*/ 1205880 w 3008823"/>
              <a:gd name="connsiteY70" fmla="*/ 1255243 h 1612541"/>
              <a:gd name="connsiteX71" fmla="*/ 1125958 w 3008823"/>
              <a:gd name="connsiteY71" fmla="*/ 1250542 h 1612541"/>
              <a:gd name="connsiteX72" fmla="*/ 1125958 w 3008823"/>
              <a:gd name="connsiteY72" fmla="*/ 1274048 h 1612541"/>
              <a:gd name="connsiteX73" fmla="*/ 1095400 w 3008823"/>
              <a:gd name="connsiteY73" fmla="*/ 1276399 h 1612541"/>
              <a:gd name="connsiteX74" fmla="*/ 1095400 w 3008823"/>
              <a:gd name="connsiteY74" fmla="*/ 1276399 h 1612541"/>
              <a:gd name="connsiteX75" fmla="*/ 1097751 w 3008823"/>
              <a:gd name="connsiteY75" fmla="*/ 1295204 h 1612541"/>
              <a:gd name="connsiteX76" fmla="*/ 1076595 w 3008823"/>
              <a:gd name="connsiteY76" fmla="*/ 1292854 h 1612541"/>
              <a:gd name="connsiteX77" fmla="*/ 1076595 w 3008823"/>
              <a:gd name="connsiteY77" fmla="*/ 1314009 h 1612541"/>
              <a:gd name="connsiteX78" fmla="*/ 1064842 w 3008823"/>
              <a:gd name="connsiteY78" fmla="*/ 1311659 h 1612541"/>
              <a:gd name="connsiteX79" fmla="*/ 1069543 w 3008823"/>
              <a:gd name="connsiteY79" fmla="*/ 1332814 h 1612541"/>
              <a:gd name="connsiteX80" fmla="*/ 1006075 w 3008823"/>
              <a:gd name="connsiteY80" fmla="*/ 1330464 h 1612541"/>
              <a:gd name="connsiteX81" fmla="*/ 1006075 w 3008823"/>
              <a:gd name="connsiteY81" fmla="*/ 1330464 h 1612541"/>
              <a:gd name="connsiteX82" fmla="*/ 1008426 w 3008823"/>
              <a:gd name="connsiteY82" fmla="*/ 1353970 h 1612541"/>
              <a:gd name="connsiteX83" fmla="*/ 959063 w 3008823"/>
              <a:gd name="connsiteY83" fmla="*/ 1346918 h 1612541"/>
              <a:gd name="connsiteX84" fmla="*/ 959063 w 3008823"/>
              <a:gd name="connsiteY84" fmla="*/ 1389230 h 1612541"/>
              <a:gd name="connsiteX85" fmla="*/ 933206 w 3008823"/>
              <a:gd name="connsiteY85" fmla="*/ 1386879 h 1612541"/>
              <a:gd name="connsiteX86" fmla="*/ 937907 w 3008823"/>
              <a:gd name="connsiteY86" fmla="*/ 1408035 h 1612541"/>
              <a:gd name="connsiteX87" fmla="*/ 916751 w 3008823"/>
              <a:gd name="connsiteY87" fmla="*/ 1408035 h 1612541"/>
              <a:gd name="connsiteX88" fmla="*/ 921452 w 3008823"/>
              <a:gd name="connsiteY88" fmla="*/ 1422139 h 1612541"/>
              <a:gd name="connsiteX89" fmla="*/ 914400 w 3008823"/>
              <a:gd name="connsiteY89" fmla="*/ 1422139 h 1612541"/>
              <a:gd name="connsiteX90" fmla="*/ 916751 w 3008823"/>
              <a:gd name="connsiteY90" fmla="*/ 1436243 h 1612541"/>
              <a:gd name="connsiteX91" fmla="*/ 907349 w 3008823"/>
              <a:gd name="connsiteY91" fmla="*/ 1443295 h 1612541"/>
              <a:gd name="connsiteX92" fmla="*/ 820375 w 3008823"/>
              <a:gd name="connsiteY92" fmla="*/ 1440944 h 1612541"/>
              <a:gd name="connsiteX93" fmla="*/ 810972 w 3008823"/>
              <a:gd name="connsiteY93" fmla="*/ 1445645 h 1612541"/>
              <a:gd name="connsiteX94" fmla="*/ 810972 w 3008823"/>
              <a:gd name="connsiteY94" fmla="*/ 1462100 h 1612541"/>
              <a:gd name="connsiteX95" fmla="*/ 780414 w 3008823"/>
              <a:gd name="connsiteY95" fmla="*/ 1459749 h 1612541"/>
              <a:gd name="connsiteX96" fmla="*/ 775713 w 3008823"/>
              <a:gd name="connsiteY96" fmla="*/ 1499710 h 1612541"/>
              <a:gd name="connsiteX97" fmla="*/ 709895 w 3008823"/>
              <a:gd name="connsiteY97" fmla="*/ 1497359 h 1612541"/>
              <a:gd name="connsiteX98" fmla="*/ 700492 w 3008823"/>
              <a:gd name="connsiteY98" fmla="*/ 1518515 h 1612541"/>
              <a:gd name="connsiteX99" fmla="*/ 691089 w 3008823"/>
              <a:gd name="connsiteY99" fmla="*/ 1520866 h 1612541"/>
              <a:gd name="connsiteX100" fmla="*/ 691089 w 3008823"/>
              <a:gd name="connsiteY100" fmla="*/ 1520866 h 1612541"/>
              <a:gd name="connsiteX101" fmla="*/ 691089 w 3008823"/>
              <a:gd name="connsiteY101" fmla="*/ 1520866 h 1612541"/>
              <a:gd name="connsiteX102" fmla="*/ 698141 w 3008823"/>
              <a:gd name="connsiteY102" fmla="*/ 1542022 h 1612541"/>
              <a:gd name="connsiteX103" fmla="*/ 651128 w 3008823"/>
              <a:gd name="connsiteY103" fmla="*/ 1542022 h 1612541"/>
              <a:gd name="connsiteX104" fmla="*/ 648778 w 3008823"/>
              <a:gd name="connsiteY104" fmla="*/ 1558476 h 1612541"/>
              <a:gd name="connsiteX105" fmla="*/ 580609 w 3008823"/>
              <a:gd name="connsiteY105" fmla="*/ 1553775 h 1612541"/>
              <a:gd name="connsiteX106" fmla="*/ 582960 w 3008823"/>
              <a:gd name="connsiteY106" fmla="*/ 1574931 h 1612541"/>
              <a:gd name="connsiteX107" fmla="*/ 409012 w 3008823"/>
              <a:gd name="connsiteY107" fmla="*/ 1574931 h 1612541"/>
              <a:gd name="connsiteX108" fmla="*/ 409012 w 3008823"/>
              <a:gd name="connsiteY108" fmla="*/ 1574931 h 1612541"/>
              <a:gd name="connsiteX109" fmla="*/ 409012 w 3008823"/>
              <a:gd name="connsiteY109" fmla="*/ 1591385 h 1612541"/>
              <a:gd name="connsiteX110" fmla="*/ 148091 w 3008823"/>
              <a:gd name="connsiteY110" fmla="*/ 1591385 h 1612541"/>
              <a:gd name="connsiteX111" fmla="*/ 148091 w 3008823"/>
              <a:gd name="connsiteY111" fmla="*/ 1612541 h 1612541"/>
              <a:gd name="connsiteX112" fmla="*/ 0 w 3008823"/>
              <a:gd name="connsiteY112" fmla="*/ 1610190 h 161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08823" h="1612541">
                <a:moveTo>
                  <a:pt x="3008823" y="4701"/>
                </a:moveTo>
                <a:lnTo>
                  <a:pt x="2498734" y="0"/>
                </a:lnTo>
                <a:cubicBezTo>
                  <a:pt x="2499517" y="22723"/>
                  <a:pt x="2500301" y="45446"/>
                  <a:pt x="2501084" y="68169"/>
                </a:cubicBezTo>
                <a:lnTo>
                  <a:pt x="2404708" y="65818"/>
                </a:lnTo>
                <a:lnTo>
                  <a:pt x="2409409" y="126935"/>
                </a:lnTo>
                <a:lnTo>
                  <a:pt x="2336539" y="126935"/>
                </a:lnTo>
                <a:lnTo>
                  <a:pt x="2336539" y="183350"/>
                </a:lnTo>
                <a:lnTo>
                  <a:pt x="2275423" y="183350"/>
                </a:lnTo>
                <a:lnTo>
                  <a:pt x="2275423" y="235064"/>
                </a:lnTo>
                <a:lnTo>
                  <a:pt x="2254267" y="239766"/>
                </a:lnTo>
                <a:lnTo>
                  <a:pt x="2254267" y="296181"/>
                </a:lnTo>
                <a:lnTo>
                  <a:pt x="2244864" y="296181"/>
                </a:lnTo>
                <a:lnTo>
                  <a:pt x="2247215" y="347895"/>
                </a:lnTo>
                <a:lnTo>
                  <a:pt x="2211955" y="347895"/>
                </a:lnTo>
                <a:lnTo>
                  <a:pt x="2211955" y="401960"/>
                </a:lnTo>
                <a:lnTo>
                  <a:pt x="2181397" y="401960"/>
                </a:lnTo>
                <a:lnTo>
                  <a:pt x="2181397" y="446622"/>
                </a:lnTo>
                <a:lnTo>
                  <a:pt x="2115579" y="448973"/>
                </a:lnTo>
                <a:lnTo>
                  <a:pt x="2120280" y="488934"/>
                </a:lnTo>
                <a:lnTo>
                  <a:pt x="2077969" y="488934"/>
                </a:lnTo>
                <a:lnTo>
                  <a:pt x="2075618" y="531245"/>
                </a:lnTo>
                <a:lnTo>
                  <a:pt x="1976891" y="528895"/>
                </a:lnTo>
                <a:lnTo>
                  <a:pt x="1976891" y="571206"/>
                </a:lnTo>
                <a:lnTo>
                  <a:pt x="1899320" y="566505"/>
                </a:lnTo>
                <a:lnTo>
                  <a:pt x="1896969" y="604115"/>
                </a:lnTo>
                <a:lnTo>
                  <a:pt x="1864060" y="601765"/>
                </a:lnTo>
                <a:lnTo>
                  <a:pt x="1866411" y="639375"/>
                </a:lnTo>
                <a:lnTo>
                  <a:pt x="1828800" y="637024"/>
                </a:lnTo>
                <a:lnTo>
                  <a:pt x="1828800" y="674635"/>
                </a:lnTo>
                <a:lnTo>
                  <a:pt x="1805294" y="669933"/>
                </a:lnTo>
                <a:lnTo>
                  <a:pt x="1805294" y="735751"/>
                </a:lnTo>
                <a:lnTo>
                  <a:pt x="1793541" y="731050"/>
                </a:lnTo>
                <a:lnTo>
                  <a:pt x="1788840" y="771011"/>
                </a:lnTo>
                <a:lnTo>
                  <a:pt x="1739476" y="768660"/>
                </a:lnTo>
                <a:lnTo>
                  <a:pt x="1737125" y="808621"/>
                </a:lnTo>
                <a:lnTo>
                  <a:pt x="1739476" y="827426"/>
                </a:lnTo>
                <a:lnTo>
                  <a:pt x="1718320" y="829777"/>
                </a:lnTo>
                <a:lnTo>
                  <a:pt x="1718320" y="857985"/>
                </a:lnTo>
                <a:lnTo>
                  <a:pt x="1694814" y="860335"/>
                </a:lnTo>
                <a:lnTo>
                  <a:pt x="1694814" y="886192"/>
                </a:lnTo>
                <a:lnTo>
                  <a:pt x="1687762" y="893244"/>
                </a:lnTo>
                <a:lnTo>
                  <a:pt x="1687762" y="921452"/>
                </a:lnTo>
                <a:lnTo>
                  <a:pt x="1666606" y="916751"/>
                </a:lnTo>
                <a:lnTo>
                  <a:pt x="1666606" y="944958"/>
                </a:lnTo>
                <a:lnTo>
                  <a:pt x="1570230" y="949660"/>
                </a:lnTo>
                <a:lnTo>
                  <a:pt x="1574931" y="973166"/>
                </a:lnTo>
                <a:lnTo>
                  <a:pt x="1556126" y="975517"/>
                </a:lnTo>
                <a:lnTo>
                  <a:pt x="1558477" y="1006075"/>
                </a:lnTo>
                <a:lnTo>
                  <a:pt x="1518516" y="1001374"/>
                </a:lnTo>
                <a:lnTo>
                  <a:pt x="1518516" y="1029582"/>
                </a:lnTo>
                <a:lnTo>
                  <a:pt x="1513814" y="1029582"/>
                </a:lnTo>
                <a:lnTo>
                  <a:pt x="1516165" y="1060140"/>
                </a:lnTo>
                <a:lnTo>
                  <a:pt x="1459750" y="1057789"/>
                </a:lnTo>
                <a:lnTo>
                  <a:pt x="1462100" y="1085997"/>
                </a:lnTo>
                <a:lnTo>
                  <a:pt x="1440944" y="1081296"/>
                </a:lnTo>
                <a:lnTo>
                  <a:pt x="1438594" y="1114205"/>
                </a:lnTo>
                <a:lnTo>
                  <a:pt x="1417438" y="1104802"/>
                </a:lnTo>
                <a:lnTo>
                  <a:pt x="1417438" y="1133010"/>
                </a:lnTo>
                <a:lnTo>
                  <a:pt x="1358672" y="1135360"/>
                </a:lnTo>
                <a:lnTo>
                  <a:pt x="1358672" y="1158867"/>
                </a:lnTo>
                <a:lnTo>
                  <a:pt x="1335165" y="1154166"/>
                </a:lnTo>
                <a:lnTo>
                  <a:pt x="1337516" y="1175321"/>
                </a:lnTo>
                <a:lnTo>
                  <a:pt x="1278750" y="1172971"/>
                </a:lnTo>
                <a:lnTo>
                  <a:pt x="1281101" y="1187075"/>
                </a:lnTo>
                <a:lnTo>
                  <a:pt x="1271698" y="1189425"/>
                </a:lnTo>
                <a:lnTo>
                  <a:pt x="1269347" y="1217633"/>
                </a:lnTo>
                <a:lnTo>
                  <a:pt x="1231737" y="1212932"/>
                </a:lnTo>
                <a:lnTo>
                  <a:pt x="1222335" y="1215282"/>
                </a:lnTo>
                <a:lnTo>
                  <a:pt x="1224685" y="1234087"/>
                </a:lnTo>
                <a:lnTo>
                  <a:pt x="1205880" y="1234087"/>
                </a:lnTo>
                <a:lnTo>
                  <a:pt x="1205880" y="1255243"/>
                </a:lnTo>
                <a:lnTo>
                  <a:pt x="1125958" y="1250542"/>
                </a:lnTo>
                <a:lnTo>
                  <a:pt x="1125958" y="1274048"/>
                </a:lnTo>
                <a:lnTo>
                  <a:pt x="1095400" y="1276399"/>
                </a:lnTo>
                <a:lnTo>
                  <a:pt x="1095400" y="1276399"/>
                </a:lnTo>
                <a:lnTo>
                  <a:pt x="1097751" y="1295204"/>
                </a:lnTo>
                <a:lnTo>
                  <a:pt x="1076595" y="1292854"/>
                </a:lnTo>
                <a:lnTo>
                  <a:pt x="1076595" y="1314009"/>
                </a:lnTo>
                <a:lnTo>
                  <a:pt x="1064842" y="1311659"/>
                </a:lnTo>
                <a:lnTo>
                  <a:pt x="1069543" y="1332814"/>
                </a:lnTo>
                <a:lnTo>
                  <a:pt x="1006075" y="1330464"/>
                </a:lnTo>
                <a:lnTo>
                  <a:pt x="1006075" y="1330464"/>
                </a:lnTo>
                <a:lnTo>
                  <a:pt x="1008426" y="1353970"/>
                </a:lnTo>
                <a:lnTo>
                  <a:pt x="959063" y="1346918"/>
                </a:lnTo>
                <a:lnTo>
                  <a:pt x="959063" y="1389230"/>
                </a:lnTo>
                <a:lnTo>
                  <a:pt x="933206" y="1386879"/>
                </a:lnTo>
                <a:lnTo>
                  <a:pt x="937907" y="1408035"/>
                </a:lnTo>
                <a:lnTo>
                  <a:pt x="916751" y="1408035"/>
                </a:lnTo>
                <a:lnTo>
                  <a:pt x="921452" y="1422139"/>
                </a:lnTo>
                <a:lnTo>
                  <a:pt x="914400" y="1422139"/>
                </a:lnTo>
                <a:lnTo>
                  <a:pt x="916751" y="1436243"/>
                </a:lnTo>
                <a:lnTo>
                  <a:pt x="907349" y="1443295"/>
                </a:lnTo>
                <a:lnTo>
                  <a:pt x="820375" y="1440944"/>
                </a:lnTo>
                <a:lnTo>
                  <a:pt x="810972" y="1445645"/>
                </a:lnTo>
                <a:lnTo>
                  <a:pt x="810972" y="1462100"/>
                </a:lnTo>
                <a:lnTo>
                  <a:pt x="780414" y="1459749"/>
                </a:lnTo>
                <a:lnTo>
                  <a:pt x="775713" y="1499710"/>
                </a:lnTo>
                <a:lnTo>
                  <a:pt x="709895" y="1497359"/>
                </a:lnTo>
                <a:lnTo>
                  <a:pt x="700492" y="1518515"/>
                </a:lnTo>
                <a:lnTo>
                  <a:pt x="691089" y="1520866"/>
                </a:lnTo>
                <a:lnTo>
                  <a:pt x="691089" y="1520866"/>
                </a:lnTo>
                <a:lnTo>
                  <a:pt x="691089" y="1520866"/>
                </a:lnTo>
                <a:lnTo>
                  <a:pt x="698141" y="1542022"/>
                </a:lnTo>
                <a:lnTo>
                  <a:pt x="651128" y="1542022"/>
                </a:lnTo>
                <a:lnTo>
                  <a:pt x="648778" y="1558476"/>
                </a:lnTo>
                <a:lnTo>
                  <a:pt x="580609" y="1553775"/>
                </a:lnTo>
                <a:lnTo>
                  <a:pt x="582960" y="1574931"/>
                </a:lnTo>
                <a:lnTo>
                  <a:pt x="409012" y="1574931"/>
                </a:lnTo>
                <a:lnTo>
                  <a:pt x="409012" y="1574931"/>
                </a:lnTo>
                <a:lnTo>
                  <a:pt x="409012" y="1591385"/>
                </a:lnTo>
                <a:lnTo>
                  <a:pt x="148091" y="1591385"/>
                </a:lnTo>
                <a:lnTo>
                  <a:pt x="148091" y="1612541"/>
                </a:lnTo>
                <a:lnTo>
                  <a:pt x="0" y="161019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Freeform 9">
            <a:extLst>
              <a:ext uri="{FF2B5EF4-FFF2-40B4-BE49-F238E27FC236}">
                <a16:creationId xmlns:a16="http://schemas.microsoft.com/office/drawing/2014/main" id="{5A035FE5-F971-72E1-E1F0-4DA11A7D1F22}"/>
              </a:ext>
            </a:extLst>
          </p:cNvPr>
          <p:cNvSpPr/>
          <p:nvPr/>
        </p:nvSpPr>
        <p:spPr>
          <a:xfrm>
            <a:off x="1028115" y="3167364"/>
            <a:ext cx="2999420" cy="545349"/>
          </a:xfrm>
          <a:custGeom>
            <a:avLst/>
            <a:gdLst>
              <a:gd name="connsiteX0" fmla="*/ 2999420 w 2999420"/>
              <a:gd name="connsiteY0" fmla="*/ 4701 h 545349"/>
              <a:gd name="connsiteX1" fmla="*/ 1537321 w 2999420"/>
              <a:gd name="connsiteY1" fmla="*/ 0 h 545349"/>
              <a:gd name="connsiteX2" fmla="*/ 1537321 w 2999420"/>
              <a:gd name="connsiteY2" fmla="*/ 30558 h 545349"/>
              <a:gd name="connsiteX3" fmla="*/ 1466801 w 2999420"/>
              <a:gd name="connsiteY3" fmla="*/ 25857 h 545349"/>
              <a:gd name="connsiteX4" fmla="*/ 1466801 w 2999420"/>
              <a:gd name="connsiteY4" fmla="*/ 56416 h 545349"/>
              <a:gd name="connsiteX5" fmla="*/ 1227036 w 2999420"/>
              <a:gd name="connsiteY5" fmla="*/ 54065 h 545349"/>
              <a:gd name="connsiteX6" fmla="*/ 1227036 w 2999420"/>
              <a:gd name="connsiteY6" fmla="*/ 72870 h 545349"/>
              <a:gd name="connsiteX7" fmla="*/ 1090698 w 2999420"/>
              <a:gd name="connsiteY7" fmla="*/ 70519 h 545349"/>
              <a:gd name="connsiteX8" fmla="*/ 1095400 w 2999420"/>
              <a:gd name="connsiteY8" fmla="*/ 96376 h 545349"/>
              <a:gd name="connsiteX9" fmla="*/ 1069543 w 2999420"/>
              <a:gd name="connsiteY9" fmla="*/ 91675 h 545349"/>
              <a:gd name="connsiteX10" fmla="*/ 1067192 w 2999420"/>
              <a:gd name="connsiteY10" fmla="*/ 110480 h 545349"/>
              <a:gd name="connsiteX11" fmla="*/ 1003725 w 2999420"/>
              <a:gd name="connsiteY11" fmla="*/ 112831 h 545349"/>
              <a:gd name="connsiteX12" fmla="*/ 1003725 w 2999420"/>
              <a:gd name="connsiteY12" fmla="*/ 133987 h 545349"/>
              <a:gd name="connsiteX13" fmla="*/ 754557 w 2999420"/>
              <a:gd name="connsiteY13" fmla="*/ 129285 h 545349"/>
              <a:gd name="connsiteX14" fmla="*/ 754557 w 2999420"/>
              <a:gd name="connsiteY14" fmla="*/ 129285 h 545349"/>
              <a:gd name="connsiteX15" fmla="*/ 754557 w 2999420"/>
              <a:gd name="connsiteY15" fmla="*/ 152792 h 545349"/>
              <a:gd name="connsiteX16" fmla="*/ 740453 w 2999420"/>
              <a:gd name="connsiteY16" fmla="*/ 148091 h 545349"/>
              <a:gd name="connsiteX17" fmla="*/ 745154 w 2999420"/>
              <a:gd name="connsiteY17" fmla="*/ 164545 h 545349"/>
              <a:gd name="connsiteX18" fmla="*/ 745154 w 2999420"/>
              <a:gd name="connsiteY18" fmla="*/ 169246 h 545349"/>
              <a:gd name="connsiteX19" fmla="*/ 672284 w 2999420"/>
              <a:gd name="connsiteY19" fmla="*/ 164545 h 545349"/>
              <a:gd name="connsiteX20" fmla="*/ 669933 w 2999420"/>
              <a:gd name="connsiteY20" fmla="*/ 188052 h 545349"/>
              <a:gd name="connsiteX21" fmla="*/ 644076 w 2999420"/>
              <a:gd name="connsiteY21" fmla="*/ 183350 h 545349"/>
              <a:gd name="connsiteX22" fmla="*/ 637024 w 2999420"/>
              <a:gd name="connsiteY22" fmla="*/ 185701 h 545349"/>
              <a:gd name="connsiteX23" fmla="*/ 641726 w 2999420"/>
              <a:gd name="connsiteY23" fmla="*/ 204506 h 545349"/>
              <a:gd name="connsiteX24" fmla="*/ 632323 w 2999420"/>
              <a:gd name="connsiteY24" fmla="*/ 202155 h 545349"/>
              <a:gd name="connsiteX25" fmla="*/ 632323 w 2999420"/>
              <a:gd name="connsiteY25" fmla="*/ 225662 h 545349"/>
              <a:gd name="connsiteX26" fmla="*/ 571206 w 2999420"/>
              <a:gd name="connsiteY26" fmla="*/ 223311 h 545349"/>
              <a:gd name="connsiteX27" fmla="*/ 566505 w 2999420"/>
              <a:gd name="connsiteY27" fmla="*/ 244467 h 545349"/>
              <a:gd name="connsiteX28" fmla="*/ 510090 w 2999420"/>
              <a:gd name="connsiteY28" fmla="*/ 244467 h 545349"/>
              <a:gd name="connsiteX29" fmla="*/ 510090 w 2999420"/>
              <a:gd name="connsiteY29" fmla="*/ 263272 h 545349"/>
              <a:gd name="connsiteX30" fmla="*/ 493635 w 2999420"/>
              <a:gd name="connsiteY30" fmla="*/ 260921 h 545349"/>
              <a:gd name="connsiteX31" fmla="*/ 495986 w 2999420"/>
              <a:gd name="connsiteY31" fmla="*/ 284428 h 545349"/>
              <a:gd name="connsiteX32" fmla="*/ 434869 w 2999420"/>
              <a:gd name="connsiteY32" fmla="*/ 282077 h 545349"/>
              <a:gd name="connsiteX33" fmla="*/ 434869 w 2999420"/>
              <a:gd name="connsiteY33" fmla="*/ 305584 h 545349"/>
              <a:gd name="connsiteX34" fmla="*/ 399609 w 2999420"/>
              <a:gd name="connsiteY34" fmla="*/ 300882 h 545349"/>
              <a:gd name="connsiteX35" fmla="*/ 399609 w 2999420"/>
              <a:gd name="connsiteY35" fmla="*/ 340843 h 545349"/>
              <a:gd name="connsiteX36" fmla="*/ 383155 w 2999420"/>
              <a:gd name="connsiteY36" fmla="*/ 338493 h 545349"/>
              <a:gd name="connsiteX37" fmla="*/ 383155 w 2999420"/>
              <a:gd name="connsiteY37" fmla="*/ 361999 h 545349"/>
              <a:gd name="connsiteX38" fmla="*/ 347895 w 2999420"/>
              <a:gd name="connsiteY38" fmla="*/ 354947 h 545349"/>
              <a:gd name="connsiteX39" fmla="*/ 340843 w 2999420"/>
              <a:gd name="connsiteY39" fmla="*/ 376103 h 545349"/>
              <a:gd name="connsiteX40" fmla="*/ 331441 w 2999420"/>
              <a:gd name="connsiteY40" fmla="*/ 376103 h 545349"/>
              <a:gd name="connsiteX41" fmla="*/ 331441 w 2999420"/>
              <a:gd name="connsiteY41" fmla="*/ 401960 h 545349"/>
              <a:gd name="connsiteX42" fmla="*/ 331441 w 2999420"/>
              <a:gd name="connsiteY42" fmla="*/ 401960 h 545349"/>
              <a:gd name="connsiteX43" fmla="*/ 319688 w 2999420"/>
              <a:gd name="connsiteY43" fmla="*/ 413713 h 545349"/>
              <a:gd name="connsiteX44" fmla="*/ 291480 w 2999420"/>
              <a:gd name="connsiteY44" fmla="*/ 413713 h 545349"/>
              <a:gd name="connsiteX45" fmla="*/ 284428 w 2999420"/>
              <a:gd name="connsiteY45" fmla="*/ 434869 h 545349"/>
              <a:gd name="connsiteX46" fmla="*/ 199805 w 2999420"/>
              <a:gd name="connsiteY46" fmla="*/ 432518 h 545349"/>
              <a:gd name="connsiteX47" fmla="*/ 197454 w 2999420"/>
              <a:gd name="connsiteY47" fmla="*/ 470129 h 545349"/>
              <a:gd name="connsiteX48" fmla="*/ 141039 w 2999420"/>
              <a:gd name="connsiteY48" fmla="*/ 470129 h 545349"/>
              <a:gd name="connsiteX49" fmla="*/ 141039 w 2999420"/>
              <a:gd name="connsiteY49" fmla="*/ 488934 h 545349"/>
              <a:gd name="connsiteX50" fmla="*/ 44662 w 2999420"/>
              <a:gd name="connsiteY50" fmla="*/ 486583 h 545349"/>
              <a:gd name="connsiteX51" fmla="*/ 42312 w 2999420"/>
              <a:gd name="connsiteY51" fmla="*/ 503038 h 545349"/>
              <a:gd name="connsiteX52" fmla="*/ 14104 w 2999420"/>
              <a:gd name="connsiteY52" fmla="*/ 507739 h 545349"/>
              <a:gd name="connsiteX53" fmla="*/ 9403 w 2999420"/>
              <a:gd name="connsiteY53" fmla="*/ 526544 h 545349"/>
              <a:gd name="connsiteX54" fmla="*/ 9403 w 2999420"/>
              <a:gd name="connsiteY54" fmla="*/ 526544 h 545349"/>
              <a:gd name="connsiteX55" fmla="*/ 0 w 2999420"/>
              <a:gd name="connsiteY55" fmla="*/ 545349 h 54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99420" h="545349">
                <a:moveTo>
                  <a:pt x="2999420" y="4701"/>
                </a:moveTo>
                <a:lnTo>
                  <a:pt x="1537321" y="0"/>
                </a:lnTo>
                <a:lnTo>
                  <a:pt x="1537321" y="30558"/>
                </a:lnTo>
                <a:lnTo>
                  <a:pt x="1466801" y="25857"/>
                </a:lnTo>
                <a:lnTo>
                  <a:pt x="1466801" y="56416"/>
                </a:lnTo>
                <a:lnTo>
                  <a:pt x="1227036" y="54065"/>
                </a:lnTo>
                <a:lnTo>
                  <a:pt x="1227036" y="72870"/>
                </a:lnTo>
                <a:lnTo>
                  <a:pt x="1090698" y="70519"/>
                </a:lnTo>
                <a:lnTo>
                  <a:pt x="1095400" y="96376"/>
                </a:lnTo>
                <a:lnTo>
                  <a:pt x="1069543" y="91675"/>
                </a:lnTo>
                <a:lnTo>
                  <a:pt x="1067192" y="110480"/>
                </a:lnTo>
                <a:lnTo>
                  <a:pt x="1003725" y="112831"/>
                </a:lnTo>
                <a:lnTo>
                  <a:pt x="1003725" y="133987"/>
                </a:lnTo>
                <a:lnTo>
                  <a:pt x="754557" y="129285"/>
                </a:lnTo>
                <a:lnTo>
                  <a:pt x="754557" y="129285"/>
                </a:lnTo>
                <a:lnTo>
                  <a:pt x="754557" y="152792"/>
                </a:lnTo>
                <a:lnTo>
                  <a:pt x="740453" y="148091"/>
                </a:lnTo>
                <a:lnTo>
                  <a:pt x="745154" y="164545"/>
                </a:lnTo>
                <a:lnTo>
                  <a:pt x="745154" y="169246"/>
                </a:lnTo>
                <a:lnTo>
                  <a:pt x="672284" y="164545"/>
                </a:lnTo>
                <a:lnTo>
                  <a:pt x="669933" y="188052"/>
                </a:lnTo>
                <a:lnTo>
                  <a:pt x="644076" y="183350"/>
                </a:lnTo>
                <a:lnTo>
                  <a:pt x="637024" y="185701"/>
                </a:lnTo>
                <a:lnTo>
                  <a:pt x="641726" y="204506"/>
                </a:lnTo>
                <a:lnTo>
                  <a:pt x="632323" y="202155"/>
                </a:lnTo>
                <a:lnTo>
                  <a:pt x="632323" y="225662"/>
                </a:lnTo>
                <a:lnTo>
                  <a:pt x="571206" y="223311"/>
                </a:lnTo>
                <a:lnTo>
                  <a:pt x="566505" y="244467"/>
                </a:lnTo>
                <a:lnTo>
                  <a:pt x="510090" y="244467"/>
                </a:lnTo>
                <a:lnTo>
                  <a:pt x="510090" y="263272"/>
                </a:lnTo>
                <a:lnTo>
                  <a:pt x="493635" y="260921"/>
                </a:lnTo>
                <a:lnTo>
                  <a:pt x="495986" y="284428"/>
                </a:lnTo>
                <a:lnTo>
                  <a:pt x="434869" y="282077"/>
                </a:lnTo>
                <a:lnTo>
                  <a:pt x="434869" y="305584"/>
                </a:lnTo>
                <a:lnTo>
                  <a:pt x="399609" y="300882"/>
                </a:lnTo>
                <a:lnTo>
                  <a:pt x="399609" y="340843"/>
                </a:lnTo>
                <a:lnTo>
                  <a:pt x="383155" y="338493"/>
                </a:lnTo>
                <a:lnTo>
                  <a:pt x="383155" y="361999"/>
                </a:lnTo>
                <a:lnTo>
                  <a:pt x="347895" y="354947"/>
                </a:lnTo>
                <a:lnTo>
                  <a:pt x="340843" y="376103"/>
                </a:lnTo>
                <a:lnTo>
                  <a:pt x="331441" y="376103"/>
                </a:lnTo>
                <a:lnTo>
                  <a:pt x="331441" y="401960"/>
                </a:lnTo>
                <a:lnTo>
                  <a:pt x="331441" y="401960"/>
                </a:lnTo>
                <a:lnTo>
                  <a:pt x="319688" y="413713"/>
                </a:lnTo>
                <a:lnTo>
                  <a:pt x="291480" y="413713"/>
                </a:lnTo>
                <a:lnTo>
                  <a:pt x="284428" y="434869"/>
                </a:lnTo>
                <a:lnTo>
                  <a:pt x="199805" y="432518"/>
                </a:lnTo>
                <a:lnTo>
                  <a:pt x="197454" y="470129"/>
                </a:lnTo>
                <a:lnTo>
                  <a:pt x="141039" y="470129"/>
                </a:lnTo>
                <a:lnTo>
                  <a:pt x="141039" y="488934"/>
                </a:lnTo>
                <a:lnTo>
                  <a:pt x="44662" y="486583"/>
                </a:lnTo>
                <a:lnTo>
                  <a:pt x="42312" y="503038"/>
                </a:lnTo>
                <a:lnTo>
                  <a:pt x="14104" y="507739"/>
                </a:lnTo>
                <a:lnTo>
                  <a:pt x="9403" y="526544"/>
                </a:lnTo>
                <a:lnTo>
                  <a:pt x="9403" y="526544"/>
                </a:lnTo>
                <a:lnTo>
                  <a:pt x="0" y="545349"/>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78F7AE3A-9870-4EA3-6A97-BB1D081E3B1F}"/>
              </a:ext>
            </a:extLst>
          </p:cNvPr>
          <p:cNvSpPr/>
          <p:nvPr/>
        </p:nvSpPr>
        <p:spPr>
          <a:xfrm rot="16200000">
            <a:off x="-816158" y="2404984"/>
            <a:ext cx="2534986" cy="3231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0" u="none" strike="noStrike" kern="0" cap="none" spc="0" normalizeH="0" baseline="0" noProof="0" dirty="0">
                <a:ln>
                  <a:noFill/>
                </a:ln>
                <a:solidFill>
                  <a:srgbClr val="010203"/>
                </a:solidFill>
                <a:effectLst/>
                <a:uLnTx/>
                <a:uFillTx/>
                <a:latin typeface="Arial"/>
                <a:cs typeface="Arial" panose="020B0604020202020204" pitchFamily="34" charset="0"/>
                <a:sym typeface="Arial"/>
              </a:rPr>
              <a:t>Cumulative Incidence of Discontinuation of Ibrutinib Therapy</a:t>
            </a:r>
          </a:p>
        </p:txBody>
      </p:sp>
      <p:sp>
        <p:nvSpPr>
          <p:cNvPr id="12" name="Rectangle 11">
            <a:extLst>
              <a:ext uri="{FF2B5EF4-FFF2-40B4-BE49-F238E27FC236}">
                <a16:creationId xmlns:a16="http://schemas.microsoft.com/office/drawing/2014/main" id="{36E94C7D-356F-3660-15D0-EB5AB3457D48}"/>
              </a:ext>
            </a:extLst>
          </p:cNvPr>
          <p:cNvSpPr/>
          <p:nvPr/>
        </p:nvSpPr>
        <p:spPr>
          <a:xfrm>
            <a:off x="2288793" y="3921428"/>
            <a:ext cx="419987"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rgbClr val="010203"/>
                </a:solidFill>
                <a:effectLst/>
                <a:uLnTx/>
                <a:uFillTx/>
                <a:latin typeface="Arial"/>
                <a:cs typeface="Arial" panose="020B0604020202020204" pitchFamily="34" charset="0"/>
                <a:sym typeface="Arial"/>
              </a:rPr>
              <a:t>Time, y</a:t>
            </a:r>
          </a:p>
        </p:txBody>
      </p:sp>
      <p:graphicFrame>
        <p:nvGraphicFramePr>
          <p:cNvPr id="13" name="Table 12">
            <a:extLst>
              <a:ext uri="{FF2B5EF4-FFF2-40B4-BE49-F238E27FC236}">
                <a16:creationId xmlns:a16="http://schemas.microsoft.com/office/drawing/2014/main" id="{C7D7F804-394F-EA3C-E763-B0FCE33B6EAA}"/>
              </a:ext>
            </a:extLst>
          </p:cNvPr>
          <p:cNvGraphicFramePr>
            <a:graphicFrameLocks noGrp="1"/>
          </p:cNvGraphicFramePr>
          <p:nvPr>
            <p:extLst>
              <p:ext uri="{D42A27DB-BD31-4B8C-83A1-F6EECF244321}">
                <p14:modId xmlns:p14="http://schemas.microsoft.com/office/powerpoint/2010/main" val="3050780431"/>
              </p:ext>
            </p:extLst>
          </p:nvPr>
        </p:nvGraphicFramePr>
        <p:xfrm>
          <a:off x="279747" y="4163700"/>
          <a:ext cx="3976227" cy="121920"/>
        </p:xfrm>
        <a:graphic>
          <a:graphicData uri="http://schemas.openxmlformats.org/drawingml/2006/table">
            <a:tbl>
              <a:tblPr firstRow="1" bandRow="1">
                <a:tableStyleId>{2D5ABB26-0587-4C30-8999-92F81FD0307C}</a:tableStyleId>
              </a:tblPr>
              <a:tblGrid>
                <a:gridCol w="629225">
                  <a:extLst>
                    <a:ext uri="{9D8B030D-6E8A-4147-A177-3AD203B41FA5}">
                      <a16:colId xmlns:a16="http://schemas.microsoft.com/office/drawing/2014/main" val="20000"/>
                    </a:ext>
                  </a:extLst>
                </a:gridCol>
                <a:gridCol w="205449">
                  <a:extLst>
                    <a:ext uri="{9D8B030D-6E8A-4147-A177-3AD203B41FA5}">
                      <a16:colId xmlns:a16="http://schemas.microsoft.com/office/drawing/2014/main" val="20001"/>
                    </a:ext>
                  </a:extLst>
                </a:gridCol>
                <a:gridCol w="312345">
                  <a:extLst>
                    <a:ext uri="{9D8B030D-6E8A-4147-A177-3AD203B41FA5}">
                      <a16:colId xmlns:a16="http://schemas.microsoft.com/office/drawing/2014/main" val="20002"/>
                    </a:ext>
                  </a:extLst>
                </a:gridCol>
                <a:gridCol w="190123">
                  <a:extLst>
                    <a:ext uri="{9D8B030D-6E8A-4147-A177-3AD203B41FA5}">
                      <a16:colId xmlns:a16="http://schemas.microsoft.com/office/drawing/2014/main" val="20003"/>
                    </a:ext>
                  </a:extLst>
                </a:gridCol>
                <a:gridCol w="321398">
                  <a:extLst>
                    <a:ext uri="{9D8B030D-6E8A-4147-A177-3AD203B41FA5}">
                      <a16:colId xmlns:a16="http://schemas.microsoft.com/office/drawing/2014/main" val="20004"/>
                    </a:ext>
                  </a:extLst>
                </a:gridCol>
                <a:gridCol w="217283">
                  <a:extLst>
                    <a:ext uri="{9D8B030D-6E8A-4147-A177-3AD203B41FA5}">
                      <a16:colId xmlns:a16="http://schemas.microsoft.com/office/drawing/2014/main" val="20005"/>
                    </a:ext>
                  </a:extLst>
                </a:gridCol>
                <a:gridCol w="267077">
                  <a:extLst>
                    <a:ext uri="{9D8B030D-6E8A-4147-A177-3AD203B41FA5}">
                      <a16:colId xmlns:a16="http://schemas.microsoft.com/office/drawing/2014/main" val="20006"/>
                    </a:ext>
                  </a:extLst>
                </a:gridCol>
                <a:gridCol w="262550">
                  <a:extLst>
                    <a:ext uri="{9D8B030D-6E8A-4147-A177-3AD203B41FA5}">
                      <a16:colId xmlns:a16="http://schemas.microsoft.com/office/drawing/2014/main" val="20007"/>
                    </a:ext>
                  </a:extLst>
                </a:gridCol>
                <a:gridCol w="217284">
                  <a:extLst>
                    <a:ext uri="{9D8B030D-6E8A-4147-A177-3AD203B41FA5}">
                      <a16:colId xmlns:a16="http://schemas.microsoft.com/office/drawing/2014/main" val="20008"/>
                    </a:ext>
                  </a:extLst>
                </a:gridCol>
                <a:gridCol w="321398">
                  <a:extLst>
                    <a:ext uri="{9D8B030D-6E8A-4147-A177-3AD203B41FA5}">
                      <a16:colId xmlns:a16="http://schemas.microsoft.com/office/drawing/2014/main" val="20009"/>
                    </a:ext>
                  </a:extLst>
                </a:gridCol>
                <a:gridCol w="199176">
                  <a:extLst>
                    <a:ext uri="{9D8B030D-6E8A-4147-A177-3AD203B41FA5}">
                      <a16:colId xmlns:a16="http://schemas.microsoft.com/office/drawing/2014/main" val="20010"/>
                    </a:ext>
                  </a:extLst>
                </a:gridCol>
                <a:gridCol w="303291">
                  <a:extLst>
                    <a:ext uri="{9D8B030D-6E8A-4147-A177-3AD203B41FA5}">
                      <a16:colId xmlns:a16="http://schemas.microsoft.com/office/drawing/2014/main" val="20011"/>
                    </a:ext>
                  </a:extLst>
                </a:gridCol>
                <a:gridCol w="203703">
                  <a:extLst>
                    <a:ext uri="{9D8B030D-6E8A-4147-A177-3AD203B41FA5}">
                      <a16:colId xmlns:a16="http://schemas.microsoft.com/office/drawing/2014/main" val="20012"/>
                    </a:ext>
                  </a:extLst>
                </a:gridCol>
                <a:gridCol w="325925">
                  <a:extLst>
                    <a:ext uri="{9D8B030D-6E8A-4147-A177-3AD203B41FA5}">
                      <a16:colId xmlns:a16="http://schemas.microsoft.com/office/drawing/2014/main" val="20013"/>
                    </a:ext>
                  </a:extLst>
                </a:gridCol>
              </a:tblGrid>
              <a:tr h="0">
                <a:tc>
                  <a:txBody>
                    <a:bodyPr/>
                    <a:lstStyle/>
                    <a:p>
                      <a:pPr algn="ctr"/>
                      <a:r>
                        <a:rPr lang="en-US" sz="800" b="1" dirty="0">
                          <a:latin typeface="Arial" panose="020B0604020202020204" pitchFamily="34" charset="0"/>
                          <a:cs typeface="Arial" panose="020B0604020202020204" pitchFamily="34" charset="0"/>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308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274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247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226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206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dirty="0">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917FA3A6-0A51-0614-F5A6-E0ACC9BDCEFB}"/>
              </a:ext>
            </a:extLst>
          </p:cNvPr>
          <p:cNvGrpSpPr/>
          <p:nvPr/>
        </p:nvGrpSpPr>
        <p:grpSpPr>
          <a:xfrm>
            <a:off x="1098509" y="1368660"/>
            <a:ext cx="1256943" cy="461665"/>
            <a:chOff x="930729" y="1226573"/>
            <a:chExt cx="1256943" cy="461665"/>
          </a:xfrm>
        </p:grpSpPr>
        <p:cxnSp>
          <p:nvCxnSpPr>
            <p:cNvPr id="15" name="Straight Connector 14">
              <a:extLst>
                <a:ext uri="{FF2B5EF4-FFF2-40B4-BE49-F238E27FC236}">
                  <a16:creationId xmlns:a16="http://schemas.microsoft.com/office/drawing/2014/main" id="{3CF479D5-D9B1-FD23-2C96-D3E55FE1E4B1}"/>
                </a:ext>
              </a:extLst>
            </p:cNvPr>
            <p:cNvCxnSpPr/>
            <p:nvPr/>
          </p:nvCxnSpPr>
          <p:spPr>
            <a:xfrm>
              <a:off x="930729" y="1295400"/>
              <a:ext cx="18723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1EAA4F-C3A3-2EAE-6658-0B518A613D01}"/>
                </a:ext>
              </a:extLst>
            </p:cNvPr>
            <p:cNvCxnSpPr/>
            <p:nvPr/>
          </p:nvCxnSpPr>
          <p:spPr>
            <a:xfrm>
              <a:off x="930729" y="1452154"/>
              <a:ext cx="18723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0148FE-6BA1-EA38-A3AE-461BEE2678B8}"/>
                </a:ext>
              </a:extLst>
            </p:cNvPr>
            <p:cNvCxnSpPr/>
            <p:nvPr/>
          </p:nvCxnSpPr>
          <p:spPr>
            <a:xfrm>
              <a:off x="930729" y="1606731"/>
              <a:ext cx="187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AB82FE0-FFD7-5F86-8C19-C2253344B526}"/>
                </a:ext>
              </a:extLst>
            </p:cNvPr>
            <p:cNvSpPr/>
            <p:nvPr/>
          </p:nvSpPr>
          <p:spPr>
            <a:xfrm>
              <a:off x="1146509" y="1226573"/>
              <a:ext cx="1041163" cy="46166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10203"/>
                  </a:solidFill>
                  <a:effectLst/>
                  <a:uLnTx/>
                  <a:uFillTx/>
                  <a:latin typeface="Arial"/>
                  <a:cs typeface="Arial" panose="020B0604020202020204" pitchFamily="34" charset="0"/>
                  <a:sym typeface="Arial"/>
                </a:rPr>
                <a:t>Other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10203"/>
                  </a:solidFill>
                  <a:effectLst/>
                  <a:uLnTx/>
                  <a:uFillTx/>
                  <a:latin typeface="Arial"/>
                  <a:cs typeface="Arial" panose="020B0604020202020204" pitchFamily="34" charset="0"/>
                  <a:sym typeface="Arial"/>
                </a:rPr>
                <a:t>Transformation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10203"/>
                  </a:solidFill>
                  <a:effectLst/>
                  <a:uLnTx/>
                  <a:uFillTx/>
                  <a:latin typeface="Arial"/>
                  <a:cs typeface="Arial" panose="020B0604020202020204" pitchFamily="34" charset="0"/>
                  <a:sym typeface="Arial"/>
                </a:rPr>
                <a:t>CLL progression</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9" name="Down Arrow 18">
            <a:extLst>
              <a:ext uri="{FF2B5EF4-FFF2-40B4-BE49-F238E27FC236}">
                <a16:creationId xmlns:a16="http://schemas.microsoft.com/office/drawing/2014/main" id="{E60A6BD4-FE5C-E708-C43F-B5193DAFB673}"/>
              </a:ext>
            </a:extLst>
          </p:cNvPr>
          <p:cNvSpPr/>
          <p:nvPr/>
        </p:nvSpPr>
        <p:spPr>
          <a:xfrm>
            <a:off x="2614647" y="1903154"/>
            <a:ext cx="201983" cy="3471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E8303749-86F7-670E-629B-591261F589C4}"/>
              </a:ext>
            </a:extLst>
          </p:cNvPr>
          <p:cNvSpPr txBox="1"/>
          <p:nvPr/>
        </p:nvSpPr>
        <p:spPr>
          <a:xfrm>
            <a:off x="2355452" y="1594241"/>
            <a:ext cx="15545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Other events: 25%</a:t>
            </a:r>
          </a:p>
        </p:txBody>
      </p:sp>
      <p:sp>
        <p:nvSpPr>
          <p:cNvPr id="21" name="TextBox 20">
            <a:extLst>
              <a:ext uri="{FF2B5EF4-FFF2-40B4-BE49-F238E27FC236}">
                <a16:creationId xmlns:a16="http://schemas.microsoft.com/office/drawing/2014/main" id="{2C63308A-7955-4FE7-637C-748B3CA3B359}"/>
              </a:ext>
            </a:extLst>
          </p:cNvPr>
          <p:cNvSpPr txBox="1"/>
          <p:nvPr/>
        </p:nvSpPr>
        <p:spPr>
          <a:xfrm>
            <a:off x="3236176" y="2665845"/>
            <a:ext cx="11887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Progression: 19%</a:t>
            </a:r>
          </a:p>
        </p:txBody>
      </p:sp>
      <p:sp>
        <p:nvSpPr>
          <p:cNvPr id="22" name="Right Arrow 21">
            <a:extLst>
              <a:ext uri="{FF2B5EF4-FFF2-40B4-BE49-F238E27FC236}">
                <a16:creationId xmlns:a16="http://schemas.microsoft.com/office/drawing/2014/main" id="{C5EBFD3E-B10A-8AD7-40BC-77A36B4E251B}"/>
              </a:ext>
            </a:extLst>
          </p:cNvPr>
          <p:cNvSpPr/>
          <p:nvPr/>
        </p:nvSpPr>
        <p:spPr>
          <a:xfrm rot="12451413">
            <a:off x="3254939" y="2466985"/>
            <a:ext cx="347472" cy="199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F4EEB4AA-CFE8-3500-1567-23D8BE6D88F4}"/>
              </a:ext>
            </a:extLst>
          </p:cNvPr>
          <p:cNvSpPr txBox="1"/>
          <p:nvPr/>
        </p:nvSpPr>
        <p:spPr>
          <a:xfrm>
            <a:off x="4749256" y="3772396"/>
            <a:ext cx="3824133" cy="769441"/>
          </a:xfrm>
          <a:prstGeom prst="rect">
            <a:avLst/>
          </a:prstGeom>
          <a:noFill/>
        </p:spPr>
        <p:txBody>
          <a:bodyPr wrap="square" rtlCol="0">
            <a:spAutoFit/>
          </a:bodyPr>
          <a:lstStyle/>
          <a:p>
            <a:pPr marL="237744" marR="0" lvl="0" indent="-237744"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BTK </a:t>
            </a:r>
            <a:r>
              <a:rPr kumimoji="0" lang="en-US" sz="1100" b="0" i="0" u="none" strike="noStrike" kern="0" cap="none" spc="0" normalizeH="0" baseline="0" noProof="0" dirty="0">
                <a:ln>
                  <a:noFill/>
                </a:ln>
                <a:solidFill>
                  <a:srgbClr val="000000"/>
                </a:solidFill>
                <a:effectLst/>
                <a:uLnTx/>
                <a:uFillTx/>
                <a:latin typeface="Arial"/>
                <a:cs typeface="Arial"/>
                <a:sym typeface="Arial"/>
              </a:rPr>
              <a:t>C481 mutations are the dominant reasons for progressive CLL after covalent BTK inhibitors</a:t>
            </a:r>
            <a:r>
              <a:rPr kumimoji="0" lang="en-US" sz="1100" b="0" i="0" u="none" strike="noStrike" kern="0" cap="none" spc="0" normalizeH="0" baseline="30000" noProof="0" dirty="0">
                <a:ln>
                  <a:noFill/>
                </a:ln>
                <a:solidFill>
                  <a:srgbClr val="000000"/>
                </a:solidFill>
                <a:effectLst/>
                <a:uLnTx/>
                <a:uFillTx/>
                <a:latin typeface="Arial"/>
                <a:cs typeface="Arial"/>
                <a:sym typeface="Arial"/>
              </a:rPr>
              <a:t>1-8</a:t>
            </a:r>
          </a:p>
          <a:p>
            <a:pPr marL="237744" marR="0" lvl="0" indent="-237744"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BTK </a:t>
            </a:r>
            <a:r>
              <a:rPr kumimoji="0" lang="en-US" sz="1100" b="0" i="0" u="none" strike="noStrike" kern="0" cap="none" spc="0" normalizeH="0" baseline="0" noProof="0" dirty="0">
                <a:ln>
                  <a:noFill/>
                </a:ln>
                <a:solidFill>
                  <a:srgbClr val="000000"/>
                </a:solidFill>
                <a:effectLst/>
                <a:uLnTx/>
                <a:uFillTx/>
                <a:latin typeface="Arial"/>
                <a:cs typeface="Arial"/>
                <a:sym typeface="Arial"/>
              </a:rPr>
              <a:t>C481 mutations prevent covalent BTK inhibitors from effective target inhibition</a:t>
            </a:r>
            <a:r>
              <a:rPr kumimoji="0" lang="en-US" sz="1100" b="0" i="0" u="none" strike="noStrike" kern="0" cap="none" spc="0" normalizeH="0" baseline="30000" noProof="0" dirty="0">
                <a:ln>
                  <a:noFill/>
                </a:ln>
                <a:solidFill>
                  <a:srgbClr val="000000"/>
                </a:solidFill>
                <a:effectLst/>
                <a:uLnTx/>
                <a:uFillTx/>
                <a:latin typeface="Arial"/>
                <a:cs typeface="Arial"/>
                <a:sym typeface="Arial"/>
              </a:rPr>
              <a:t>1-6</a:t>
            </a:r>
          </a:p>
        </p:txBody>
      </p:sp>
      <p:sp>
        <p:nvSpPr>
          <p:cNvPr id="24" name="TextBox 23">
            <a:extLst>
              <a:ext uri="{FF2B5EF4-FFF2-40B4-BE49-F238E27FC236}">
                <a16:creationId xmlns:a16="http://schemas.microsoft.com/office/drawing/2014/main" id="{8A93B7B3-F5A3-B9C7-DA92-4F6B83129BA6}"/>
              </a:ext>
            </a:extLst>
          </p:cNvPr>
          <p:cNvSpPr txBox="1"/>
          <p:nvPr/>
        </p:nvSpPr>
        <p:spPr>
          <a:xfrm>
            <a:off x="6896883" y="2178083"/>
            <a:ext cx="90281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BTK</a:t>
            </a:r>
            <a:r>
              <a:rPr kumimoji="0" lang="en-US" sz="900" b="1" i="0" u="none" strike="noStrike" kern="0" cap="none" spc="0" normalizeH="0" baseline="0" noProof="0" dirty="0">
                <a:ln>
                  <a:noFill/>
                </a:ln>
                <a:solidFill>
                  <a:srgbClr val="FFFFFF"/>
                </a:solidFill>
                <a:effectLst/>
                <a:uLnTx/>
                <a:uFillTx/>
                <a:latin typeface="Arial"/>
                <a:cs typeface="Arial"/>
                <a:sym typeface="Arial"/>
              </a:rPr>
              <a:t> mutants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Arial"/>
                <a:sym typeface="Arial"/>
              </a:rPr>
              <a:t>56%</a:t>
            </a:r>
          </a:p>
        </p:txBody>
      </p:sp>
      <p:sp>
        <p:nvSpPr>
          <p:cNvPr id="25" name="TextBox 24">
            <a:extLst>
              <a:ext uri="{FF2B5EF4-FFF2-40B4-BE49-F238E27FC236}">
                <a16:creationId xmlns:a16="http://schemas.microsoft.com/office/drawing/2014/main" id="{B940C1C9-FA42-F7D8-5B76-E14A675CED52}"/>
              </a:ext>
            </a:extLst>
          </p:cNvPr>
          <p:cNvSpPr txBox="1"/>
          <p:nvPr/>
        </p:nvSpPr>
        <p:spPr>
          <a:xfrm>
            <a:off x="4699507" y="2313040"/>
            <a:ext cx="164756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BTK</a:t>
            </a:r>
            <a:r>
              <a:rPr kumimoji="0" lang="en-US" sz="900" b="1" i="0" u="none" strike="noStrike" kern="0" cap="none" spc="0" normalizeH="0" baseline="0" noProof="0" dirty="0">
                <a:ln>
                  <a:noFill/>
                </a:ln>
                <a:solidFill>
                  <a:srgbClr val="FFFFFF"/>
                </a:solidFill>
                <a:effectLst/>
                <a:uLnTx/>
                <a:uFillTx/>
                <a:latin typeface="Arial"/>
                <a:cs typeface="Arial"/>
                <a:sym typeface="Arial"/>
              </a:rPr>
              <a:t> and </a:t>
            </a:r>
            <a:r>
              <a:rPr kumimoji="0" lang="en-US" sz="900" b="1" i="1" u="none" strike="noStrike" kern="0" cap="none" spc="0" normalizeH="0" baseline="0" noProof="0" dirty="0">
                <a:ln>
                  <a:noFill/>
                </a:ln>
                <a:solidFill>
                  <a:srgbClr val="FFFFFF"/>
                </a:solidFill>
                <a:effectLst/>
                <a:uLnTx/>
                <a:uFillTx/>
                <a:latin typeface="Arial"/>
                <a:cs typeface="Arial"/>
                <a:sym typeface="Arial"/>
              </a:rPr>
              <a:t>PLCG2</a:t>
            </a:r>
            <a:r>
              <a:rPr kumimoji="0" lang="en-US" sz="900" b="1" i="0" u="none" strike="noStrike" kern="0" cap="none" spc="0" normalizeH="0" baseline="0" noProof="0" dirty="0">
                <a:ln>
                  <a:noFill/>
                </a:ln>
                <a:solidFill>
                  <a:srgbClr val="FFFFFF"/>
                </a:solidFill>
                <a:effectLst/>
                <a:uLnTx/>
                <a:uFillTx/>
                <a:latin typeface="Arial"/>
                <a:cs typeface="Arial"/>
                <a:sym typeface="Arial"/>
              </a:rPr>
              <a:t> </a:t>
            </a:r>
            <a:br>
              <a:rPr kumimoji="0" lang="en-US" sz="900" b="1" i="0" u="none" strike="noStrike" kern="0" cap="none" spc="0" normalizeH="0" baseline="0" noProof="0" dirty="0">
                <a:ln>
                  <a:noFill/>
                </a:ln>
                <a:solidFill>
                  <a:srgbClr val="FFFFFF"/>
                </a:solidFill>
                <a:effectLst/>
                <a:uLnTx/>
                <a:uFillTx/>
                <a:latin typeface="Arial"/>
                <a:cs typeface="Arial"/>
                <a:sym typeface="Arial"/>
              </a:rPr>
            </a:br>
            <a:r>
              <a:rPr kumimoji="0" lang="en-US" sz="900" b="1" i="0" u="none" strike="noStrike" kern="0" cap="none" spc="0" normalizeH="0" baseline="0" noProof="0" dirty="0">
                <a:ln>
                  <a:noFill/>
                </a:ln>
                <a:solidFill>
                  <a:srgbClr val="FFFFFF"/>
                </a:solidFill>
                <a:effectLst/>
                <a:uLnTx/>
                <a:uFillTx/>
                <a:latin typeface="Arial"/>
                <a:cs typeface="Arial"/>
                <a:sym typeface="Arial"/>
              </a:rPr>
              <a:t>not identified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Arial"/>
                <a:sym typeface="Arial"/>
              </a:rPr>
              <a:t>20%</a:t>
            </a:r>
          </a:p>
        </p:txBody>
      </p:sp>
      <p:sp>
        <p:nvSpPr>
          <p:cNvPr id="26" name="TextBox 25">
            <a:extLst>
              <a:ext uri="{FF2B5EF4-FFF2-40B4-BE49-F238E27FC236}">
                <a16:creationId xmlns:a16="http://schemas.microsoft.com/office/drawing/2014/main" id="{EBFD08C3-1AFC-0D4D-42E2-77B635B7C5E1}"/>
              </a:ext>
            </a:extLst>
          </p:cNvPr>
          <p:cNvSpPr txBox="1"/>
          <p:nvPr/>
        </p:nvSpPr>
        <p:spPr>
          <a:xfrm>
            <a:off x="4998147" y="1612814"/>
            <a:ext cx="1050288"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BTK</a:t>
            </a:r>
            <a:r>
              <a:rPr kumimoji="0" lang="en-US" sz="900" b="1" i="0" u="none" strike="noStrike" kern="0" cap="none" spc="0" normalizeH="0" baseline="0" noProof="0" dirty="0">
                <a:ln>
                  <a:noFill/>
                </a:ln>
                <a:solidFill>
                  <a:srgbClr val="FFFFFF"/>
                </a:solidFill>
                <a:effectLst/>
                <a:uLnTx/>
                <a:uFillTx/>
                <a:latin typeface="Arial"/>
                <a:cs typeface="Arial"/>
                <a:sym typeface="Arial"/>
              </a:rPr>
              <a:t> and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PLCG</a:t>
            </a:r>
            <a:r>
              <a:rPr kumimoji="0" lang="el-GR" sz="900" b="1" i="1" u="none" strike="noStrike" kern="0" cap="none" spc="0" normalizeH="0" baseline="0" noProof="0" dirty="0">
                <a:ln>
                  <a:noFill/>
                </a:ln>
                <a:solidFill>
                  <a:srgbClr val="FFFFFF"/>
                </a:solidFill>
                <a:effectLst/>
                <a:uLnTx/>
                <a:uFillTx/>
                <a:latin typeface="Arial"/>
                <a:cs typeface="Arial"/>
                <a:sym typeface="Arial"/>
              </a:rPr>
              <a:t>2</a:t>
            </a:r>
            <a:r>
              <a:rPr kumimoji="0" lang="en-US" sz="900" b="1" i="1" u="none" strike="noStrike" kern="0" cap="none" spc="0" normalizeH="0" baseline="0" noProof="0" dirty="0">
                <a:ln>
                  <a:noFill/>
                </a:ln>
                <a:solidFill>
                  <a:srgbClr val="FFFFFF"/>
                </a:solidFill>
                <a:effectLst/>
                <a:uLnTx/>
                <a:uFillTx/>
                <a:latin typeface="Arial"/>
                <a:cs typeface="Arial"/>
                <a:sym typeface="Arial"/>
              </a:rPr>
              <a:t> </a:t>
            </a:r>
            <a:r>
              <a:rPr kumimoji="0" lang="en-US" sz="900" b="1" i="0" u="none" strike="noStrike" kern="0" cap="none" spc="0" normalizeH="0" baseline="0" noProof="0" dirty="0">
                <a:ln>
                  <a:noFill/>
                </a:ln>
                <a:solidFill>
                  <a:srgbClr val="FFFFFF"/>
                </a:solidFill>
                <a:effectLst/>
                <a:uLnTx/>
                <a:uFillTx/>
                <a:latin typeface="Arial"/>
                <a:cs typeface="Arial"/>
                <a:sym typeface="Arial"/>
              </a:rPr>
              <a:t>mutants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Arial"/>
                <a:sym typeface="Arial"/>
              </a:rPr>
              <a:t>16%</a:t>
            </a:r>
          </a:p>
        </p:txBody>
      </p:sp>
      <p:sp>
        <p:nvSpPr>
          <p:cNvPr id="27" name="TextBox 26">
            <a:extLst>
              <a:ext uri="{FF2B5EF4-FFF2-40B4-BE49-F238E27FC236}">
                <a16:creationId xmlns:a16="http://schemas.microsoft.com/office/drawing/2014/main" id="{B96ED5C6-1C58-72C5-7328-08D04FFC0A15}"/>
              </a:ext>
            </a:extLst>
          </p:cNvPr>
          <p:cNvSpPr txBox="1"/>
          <p:nvPr/>
        </p:nvSpPr>
        <p:spPr>
          <a:xfrm>
            <a:off x="5993652" y="1358899"/>
            <a:ext cx="633507"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PLCG</a:t>
            </a:r>
            <a:r>
              <a:rPr kumimoji="0" lang="el-GR" sz="900" b="1" i="1" u="none" strike="noStrike" kern="0" cap="none" spc="0" normalizeH="0" baseline="0" noProof="0" dirty="0">
                <a:ln>
                  <a:noFill/>
                </a:ln>
                <a:solidFill>
                  <a:srgbClr val="FFFFFF"/>
                </a:solidFill>
                <a:effectLst/>
                <a:uLnTx/>
                <a:uFillTx/>
                <a:latin typeface="Arial"/>
                <a:cs typeface="Arial"/>
                <a:sym typeface="Arial"/>
              </a:rPr>
              <a:t>2</a:t>
            </a:r>
            <a:r>
              <a:rPr kumimoji="0" lang="en-US" sz="900" b="1" i="1" u="none" strike="noStrike" kern="0" cap="none" spc="0" normalizeH="0" baseline="0" noProof="0" dirty="0">
                <a:ln>
                  <a:noFill/>
                </a:ln>
                <a:solidFill>
                  <a:srgbClr val="FFFFFF"/>
                </a:solidFill>
                <a:effectLst/>
                <a:uLnTx/>
                <a:uFillTx/>
                <a:latin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Arial"/>
                <a:sym typeface="Arial"/>
              </a:rPr>
              <a:t>mutants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Arial"/>
                <a:sym typeface="Arial"/>
              </a:rPr>
              <a:t>8%</a:t>
            </a:r>
          </a:p>
        </p:txBody>
      </p:sp>
      <p:sp>
        <p:nvSpPr>
          <p:cNvPr id="2" name="Title 1">
            <a:extLst>
              <a:ext uri="{FF2B5EF4-FFF2-40B4-BE49-F238E27FC236}">
                <a16:creationId xmlns:a16="http://schemas.microsoft.com/office/drawing/2014/main" id="{0D579B2E-B999-A335-A38F-C30591751A71}"/>
              </a:ext>
            </a:extLst>
          </p:cNvPr>
          <p:cNvSpPr>
            <a:spLocks noGrp="1"/>
          </p:cNvSpPr>
          <p:nvPr>
            <p:ph type="title"/>
          </p:nvPr>
        </p:nvSpPr>
        <p:spPr>
          <a:xfrm>
            <a:off x="481599" y="166853"/>
            <a:ext cx="7886700" cy="614194"/>
          </a:xfrm>
        </p:spPr>
        <p:txBody>
          <a:bodyPr>
            <a:normAutofit fontScale="90000"/>
          </a:bodyPr>
          <a:lstStyle/>
          <a:p>
            <a:r>
              <a:rPr lang="en-US" sz="2400" dirty="0"/>
              <a:t>Resistance and Intolerance Limit Outcomes</a:t>
            </a:r>
            <a:br>
              <a:rPr lang="en-US" sz="2400" dirty="0"/>
            </a:br>
            <a:r>
              <a:rPr lang="en-US" sz="2400" dirty="0"/>
              <a:t>With Covalent BTK Inhibitors in CLL</a:t>
            </a:r>
          </a:p>
        </p:txBody>
      </p:sp>
      <p:sp>
        <p:nvSpPr>
          <p:cNvPr id="3" name="Content Placeholder 2">
            <a:extLst>
              <a:ext uri="{FF2B5EF4-FFF2-40B4-BE49-F238E27FC236}">
                <a16:creationId xmlns:a16="http://schemas.microsoft.com/office/drawing/2014/main" id="{465D5D1B-4860-4723-8281-C578681AF307}"/>
              </a:ext>
            </a:extLst>
          </p:cNvPr>
          <p:cNvSpPr>
            <a:spLocks noGrp="1"/>
          </p:cNvSpPr>
          <p:nvPr>
            <p:ph sz="half" idx="1"/>
          </p:nvPr>
        </p:nvSpPr>
        <p:spPr>
          <a:xfrm>
            <a:off x="628650" y="857881"/>
            <a:ext cx="3886200" cy="448088"/>
          </a:xfrm>
        </p:spPr>
        <p:txBody>
          <a:bodyPr>
            <a:normAutofit/>
          </a:bodyPr>
          <a:lstStyle/>
          <a:p>
            <a:pPr marL="0" indent="0" algn="ctr">
              <a:buNone/>
            </a:pPr>
            <a:r>
              <a:rPr kumimoji="0" lang="en-US" sz="1200" b="1" i="0" u="none" strike="noStrike" kern="0" cap="none" spc="0" normalizeH="0" baseline="0" noProof="0" dirty="0">
                <a:ln>
                  <a:noFill/>
                </a:ln>
                <a:solidFill>
                  <a:srgbClr val="000000"/>
                </a:solidFill>
                <a:effectLst/>
                <a:uLnTx/>
                <a:uFillTx/>
                <a:latin typeface="Arial"/>
                <a:cs typeface="Arial"/>
                <a:sym typeface="Arial"/>
              </a:rPr>
              <a:t>Ibrutinib Discontinuation Over</a:t>
            </a:r>
            <a:br>
              <a:rPr kumimoji="0" lang="en-US" sz="1200" b="1" i="0" u="none" strike="noStrike" kern="0" cap="none" spc="0" normalizeH="0" baseline="0" noProof="0" dirty="0">
                <a:ln>
                  <a:noFill/>
                </a:ln>
                <a:solidFill>
                  <a:srgbClr val="000000"/>
                </a:solidFill>
                <a:effectLst/>
                <a:uLnTx/>
                <a:uFillTx/>
                <a:latin typeface="Arial"/>
                <a:cs typeface="Arial"/>
                <a:sym typeface="Arial"/>
              </a:rPr>
            </a:br>
            <a:r>
              <a:rPr kumimoji="0" lang="en-US" sz="1200" b="1" i="0" u="none" strike="noStrike" kern="0" cap="none" spc="0" normalizeH="0" baseline="0" noProof="0" dirty="0">
                <a:ln>
                  <a:noFill/>
                </a:ln>
                <a:solidFill>
                  <a:srgbClr val="000000"/>
                </a:solidFill>
                <a:effectLst/>
                <a:uLnTx/>
                <a:uFillTx/>
                <a:latin typeface="Arial"/>
                <a:cs typeface="Arial"/>
                <a:sym typeface="Arial"/>
              </a:rPr>
              <a:t>Four Prospective Studies</a:t>
            </a:r>
            <a:r>
              <a:rPr kumimoji="0" lang="en-US" sz="1200" b="1" i="0" u="none" strike="noStrike" kern="0" cap="none" spc="0" normalizeH="0" baseline="30000" noProof="0" dirty="0">
                <a:ln>
                  <a:noFill/>
                </a:ln>
                <a:solidFill>
                  <a:srgbClr val="000000"/>
                </a:solidFill>
                <a:effectLst/>
                <a:uLnTx/>
                <a:uFillTx/>
                <a:latin typeface="Arial"/>
                <a:cs typeface="Arial"/>
                <a:sym typeface="Arial"/>
              </a:rPr>
              <a:t>1</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a:p>
            <a:pPr marL="0" indent="0" algn="ctr">
              <a:buNone/>
            </a:pPr>
            <a:endParaRPr lang="en-US" sz="1200" b="1" dirty="0"/>
          </a:p>
        </p:txBody>
      </p:sp>
      <p:sp>
        <p:nvSpPr>
          <p:cNvPr id="4" name="Content Placeholder 3">
            <a:extLst>
              <a:ext uri="{FF2B5EF4-FFF2-40B4-BE49-F238E27FC236}">
                <a16:creationId xmlns:a16="http://schemas.microsoft.com/office/drawing/2014/main" id="{A792E9FB-951A-7ECE-4090-32F6F3E72D5F}"/>
              </a:ext>
            </a:extLst>
          </p:cNvPr>
          <p:cNvSpPr>
            <a:spLocks noGrp="1"/>
          </p:cNvSpPr>
          <p:nvPr>
            <p:ph sz="half" idx="2"/>
          </p:nvPr>
        </p:nvSpPr>
        <p:spPr>
          <a:xfrm>
            <a:off x="4629150" y="857881"/>
            <a:ext cx="3886200" cy="448088"/>
          </a:xfrm>
        </p:spPr>
        <p:txBody>
          <a:bodyPr>
            <a:normAutofit/>
          </a:bodyPr>
          <a:lstStyle/>
          <a:p>
            <a:pPr marL="0" indent="0" algn="ctr">
              <a:buNone/>
            </a:pPr>
            <a:r>
              <a:rPr kumimoji="0" lang="en-US" sz="1200" b="1" i="0" u="none" strike="noStrike" kern="0" cap="none" spc="0" normalizeH="0" baseline="0" noProof="0" dirty="0">
                <a:ln>
                  <a:noFill/>
                </a:ln>
                <a:solidFill>
                  <a:srgbClr val="000000"/>
                </a:solidFill>
                <a:effectLst/>
                <a:uLnTx/>
                <a:uFillTx/>
                <a:latin typeface="Arial"/>
                <a:cs typeface="Arial"/>
                <a:sym typeface="Arial"/>
              </a:rPr>
              <a:t>Ibrutinib-Acquired Resistance in</a:t>
            </a:r>
            <a:br>
              <a:rPr kumimoji="0" lang="en-US" sz="1200" b="1" i="0" u="none" strike="noStrike" kern="0" cap="none" spc="0" normalizeH="0" baseline="0" noProof="0" dirty="0">
                <a:ln>
                  <a:noFill/>
                </a:ln>
                <a:solidFill>
                  <a:srgbClr val="000000"/>
                </a:solidFill>
                <a:effectLst/>
                <a:uLnTx/>
                <a:uFillTx/>
                <a:latin typeface="Arial"/>
                <a:cs typeface="Arial"/>
                <a:sym typeface="Arial"/>
              </a:rPr>
            </a:br>
            <a:r>
              <a:rPr kumimoji="0" lang="en-US" sz="1200" b="1" i="0" u="none" strike="noStrike" kern="0" cap="none" spc="0" normalizeH="0" baseline="0" noProof="0" dirty="0">
                <a:ln>
                  <a:noFill/>
                </a:ln>
                <a:solidFill>
                  <a:srgbClr val="000000"/>
                </a:solidFill>
                <a:effectLst/>
                <a:uLnTx/>
                <a:uFillTx/>
                <a:latin typeface="Arial"/>
                <a:cs typeface="Arial"/>
                <a:sym typeface="Arial"/>
              </a:rPr>
              <a:t>Patients With Progressive CLL</a:t>
            </a:r>
            <a:r>
              <a:rPr kumimoji="0" lang="en-US" sz="1200" b="1" i="0" u="none" strike="noStrike" kern="0" cap="none" spc="0" normalizeH="0" baseline="30000" noProof="0" dirty="0">
                <a:ln>
                  <a:noFill/>
                </a:ln>
                <a:solidFill>
                  <a:srgbClr val="000000"/>
                </a:solidFill>
                <a:effectLst/>
                <a:uLnTx/>
                <a:uFillTx/>
                <a:latin typeface="Arial"/>
                <a:cs typeface="Arial"/>
                <a:sym typeface="Arial"/>
              </a:rPr>
              <a:t>2</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a:p>
            <a:pPr marL="0" indent="0" algn="ctr">
              <a:buNone/>
            </a:pPr>
            <a:endParaRPr lang="en-US" sz="1200" b="1" dirty="0"/>
          </a:p>
        </p:txBody>
      </p:sp>
      <p:sp>
        <p:nvSpPr>
          <p:cNvPr id="5" name="Text Placeholder 4">
            <a:extLst>
              <a:ext uri="{FF2B5EF4-FFF2-40B4-BE49-F238E27FC236}">
                <a16:creationId xmlns:a16="http://schemas.microsoft.com/office/drawing/2014/main" id="{F0243478-2201-1F1A-DA7B-227A39DF082B}"/>
              </a:ext>
            </a:extLst>
          </p:cNvPr>
          <p:cNvSpPr>
            <a:spLocks noGrp="1"/>
          </p:cNvSpPr>
          <p:nvPr>
            <p:ph type="body" sz="quarter" idx="12"/>
          </p:nvPr>
        </p:nvSpPr>
        <p:spPr>
          <a:xfrm>
            <a:off x="1143000" y="4843604"/>
            <a:ext cx="7785847" cy="335756"/>
          </a:xfrm>
        </p:spPr>
        <p:txBody>
          <a:bodyPr/>
          <a:lstStyle/>
          <a:p>
            <a:r>
              <a:rPr lang="en-US" sz="700" dirty="0">
                <a:effectLst/>
                <a:ea typeface="Calibri" panose="020F0502020204030204" pitchFamily="34" charset="0"/>
              </a:rPr>
              <a:t>BTK, Bruton tyrosine kinase; CLL, chronic lymphocytic leukemia; PLCG2, phospholipase C gamma 2.</a:t>
            </a:r>
            <a:br>
              <a:rPr lang="en-US" sz="700" dirty="0">
                <a:effectLst/>
                <a:ea typeface="Calibri" panose="020F0502020204030204" pitchFamily="34" charset="0"/>
              </a:rPr>
            </a:br>
            <a:r>
              <a:rPr kumimoji="0" lang="en-US" sz="700" b="0" i="0" u="none" strike="noStrike" kern="0" cap="none" spc="0" normalizeH="0" baseline="0" noProof="0" dirty="0">
                <a:ln>
                  <a:noFill/>
                </a:ln>
                <a:effectLst/>
                <a:uLnTx/>
                <a:uFillTx/>
                <a:sym typeface="Arial"/>
              </a:rPr>
              <a:t>1. </a:t>
            </a:r>
            <a:r>
              <a:rPr kumimoji="0" lang="en-US" sz="700" b="0" i="0" u="none" strike="noStrike" kern="0" cap="none" spc="0" normalizeH="0" baseline="0" noProof="0" dirty="0" err="1">
                <a:ln>
                  <a:noFill/>
                </a:ln>
                <a:effectLst/>
                <a:uLnTx/>
                <a:uFillTx/>
                <a:sym typeface="Arial"/>
              </a:rPr>
              <a:t>Woyach</a:t>
            </a:r>
            <a:r>
              <a:rPr kumimoji="0" lang="en-US" sz="700" b="0" i="0" u="none" strike="noStrike" kern="0" cap="none" spc="0" normalizeH="0" baseline="0" noProof="0" dirty="0">
                <a:ln>
                  <a:noFill/>
                </a:ln>
                <a:effectLst/>
                <a:uLnTx/>
                <a:uFillTx/>
                <a:sym typeface="Arial"/>
              </a:rPr>
              <a:t> JA et al. </a:t>
            </a:r>
            <a:r>
              <a:rPr kumimoji="0" lang="en-US" sz="700" b="0" i="1" u="none" strike="noStrike" kern="0" cap="none" spc="0" normalizeH="0" baseline="0" noProof="0" dirty="0">
                <a:ln>
                  <a:noFill/>
                </a:ln>
                <a:effectLst/>
                <a:uLnTx/>
                <a:uFillTx/>
                <a:sym typeface="Arial"/>
              </a:rPr>
              <a:t>J Clin Oncol</a:t>
            </a:r>
            <a:r>
              <a:rPr kumimoji="0" lang="en-US" sz="700" b="0" i="0" u="none" strike="noStrike" kern="0" cap="none" spc="0" normalizeH="0" baseline="0" noProof="0" dirty="0">
                <a:ln>
                  <a:noFill/>
                </a:ln>
                <a:effectLst/>
                <a:uLnTx/>
                <a:uFillTx/>
                <a:sym typeface="Arial"/>
              </a:rPr>
              <a:t>. 2017;35;1437-1443. 2. Lampson BL, Brown JR. </a:t>
            </a:r>
            <a:r>
              <a:rPr kumimoji="0" lang="en-US" sz="700" b="0" i="1" u="none" strike="noStrike" kern="0" cap="none" spc="0" normalizeH="0" baseline="0" noProof="0" dirty="0">
                <a:ln>
                  <a:noFill/>
                </a:ln>
                <a:effectLst/>
                <a:uLnTx/>
                <a:uFillTx/>
                <a:sym typeface="Arial"/>
              </a:rPr>
              <a:t>Expert Rev </a:t>
            </a:r>
            <a:r>
              <a:rPr kumimoji="0" lang="en-US" sz="700" b="0" i="1" u="none" strike="noStrike" kern="0" cap="none" spc="0" normalizeH="0" baseline="0" noProof="0" dirty="0" err="1">
                <a:ln>
                  <a:noFill/>
                </a:ln>
                <a:effectLst/>
                <a:uLnTx/>
                <a:uFillTx/>
                <a:sym typeface="Arial"/>
              </a:rPr>
              <a:t>Hematol</a:t>
            </a:r>
            <a:r>
              <a:rPr kumimoji="0" lang="en-US" sz="700" b="0" i="0" u="none" strike="noStrike" kern="0" cap="none" spc="0" normalizeH="0" baseline="0" noProof="0" dirty="0">
                <a:ln>
                  <a:noFill/>
                </a:ln>
                <a:effectLst/>
                <a:uLnTx/>
                <a:uFillTx/>
                <a:sym typeface="Arial"/>
              </a:rPr>
              <a:t>. 2018;11:185-194. 3. Burger JA et al. </a:t>
            </a:r>
            <a:r>
              <a:rPr kumimoji="0" lang="en-US" sz="700" b="0" i="1" u="none" strike="noStrike" kern="0" cap="none" spc="0" normalizeH="0" baseline="0" noProof="0" dirty="0">
                <a:ln>
                  <a:noFill/>
                </a:ln>
                <a:effectLst/>
                <a:uLnTx/>
                <a:uFillTx/>
                <a:sym typeface="Arial"/>
              </a:rPr>
              <a:t>Leukemia</a:t>
            </a:r>
            <a:r>
              <a:rPr kumimoji="0" lang="en-US" sz="700" b="0" i="0" u="none" strike="noStrike" kern="0" cap="none" spc="0" normalizeH="0" baseline="0" noProof="0" dirty="0">
                <a:ln>
                  <a:noFill/>
                </a:ln>
                <a:effectLst/>
                <a:uLnTx/>
                <a:uFillTx/>
                <a:sym typeface="Arial"/>
              </a:rPr>
              <a:t>. 2020;34:787-798. 4. Byrd JC et al. </a:t>
            </a:r>
            <a:r>
              <a:rPr kumimoji="0" lang="en-US" sz="700" b="0" i="1" u="none" strike="noStrike" kern="0" cap="none" spc="0" normalizeH="0" baseline="0" noProof="0" dirty="0">
                <a:ln>
                  <a:noFill/>
                </a:ln>
                <a:effectLst/>
                <a:uLnTx/>
                <a:uFillTx/>
                <a:sym typeface="Arial"/>
              </a:rPr>
              <a:t>N </a:t>
            </a:r>
            <a:r>
              <a:rPr kumimoji="0" lang="en-US" sz="700" b="0" i="1" u="none" strike="noStrike" kern="0" cap="none" spc="0" normalizeH="0" baseline="0" noProof="0" dirty="0" err="1">
                <a:ln>
                  <a:noFill/>
                </a:ln>
                <a:effectLst/>
                <a:uLnTx/>
                <a:uFillTx/>
                <a:sym typeface="Arial"/>
              </a:rPr>
              <a:t>Engl</a:t>
            </a:r>
            <a:r>
              <a:rPr kumimoji="0" lang="en-US" sz="700" b="0" i="1" u="none" strike="noStrike" kern="0" cap="none" spc="0" normalizeH="0" baseline="0" noProof="0" dirty="0">
                <a:ln>
                  <a:noFill/>
                </a:ln>
                <a:effectLst/>
                <a:uLnTx/>
                <a:uFillTx/>
                <a:sym typeface="Arial"/>
              </a:rPr>
              <a:t> J Med</a:t>
            </a:r>
            <a:r>
              <a:rPr kumimoji="0" lang="en-US" sz="700" b="0" i="0" u="none" strike="noStrike" kern="0" cap="none" spc="0" normalizeH="0" baseline="0" noProof="0" dirty="0">
                <a:ln>
                  <a:noFill/>
                </a:ln>
                <a:effectLst/>
                <a:uLnTx/>
                <a:uFillTx/>
                <a:sym typeface="Arial"/>
              </a:rPr>
              <a:t>. 2016;374:323-332. 5. Hershkovitz-</a:t>
            </a:r>
            <a:r>
              <a:rPr kumimoji="0" lang="en-US" sz="700" b="0" i="0" u="none" strike="noStrike" kern="0" cap="none" spc="0" normalizeH="0" baseline="0" noProof="0" dirty="0" err="1">
                <a:ln>
                  <a:noFill/>
                </a:ln>
                <a:effectLst/>
                <a:uLnTx/>
                <a:uFillTx/>
                <a:sym typeface="Arial"/>
              </a:rPr>
              <a:t>Rokah</a:t>
            </a:r>
            <a:r>
              <a:rPr kumimoji="0" lang="en-US" sz="700" b="0" i="0" u="none" strike="noStrike" kern="0" cap="none" spc="0" normalizeH="0" baseline="0" noProof="0" dirty="0">
                <a:ln>
                  <a:noFill/>
                </a:ln>
                <a:effectLst/>
                <a:uLnTx/>
                <a:uFillTx/>
                <a:sym typeface="Arial"/>
              </a:rPr>
              <a:t> O et al. </a:t>
            </a:r>
            <a:r>
              <a:rPr kumimoji="0" lang="en-US" sz="700" b="0" i="1" u="none" strike="noStrike" kern="0" cap="none" spc="0" normalizeH="0" baseline="0" noProof="0" dirty="0">
                <a:ln>
                  <a:noFill/>
                </a:ln>
                <a:effectLst/>
                <a:uLnTx/>
                <a:uFillTx/>
                <a:sym typeface="Arial"/>
              </a:rPr>
              <a:t>Br J </a:t>
            </a:r>
            <a:r>
              <a:rPr kumimoji="0" lang="en-US" sz="700" b="0" i="1" u="none" strike="noStrike" kern="0" cap="none" spc="0" normalizeH="0" baseline="0" noProof="0" dirty="0" err="1">
                <a:ln>
                  <a:noFill/>
                </a:ln>
                <a:effectLst/>
                <a:uLnTx/>
                <a:uFillTx/>
                <a:sym typeface="Arial"/>
              </a:rPr>
              <a:t>Haematol</a:t>
            </a:r>
            <a:r>
              <a:rPr kumimoji="0" lang="en-US" sz="700" b="0" i="0" u="none" strike="noStrike" kern="0" cap="none" spc="0" normalizeH="0" baseline="0" noProof="0" dirty="0">
                <a:ln>
                  <a:noFill/>
                </a:ln>
                <a:effectLst/>
                <a:uLnTx/>
                <a:uFillTx/>
                <a:sym typeface="Arial"/>
              </a:rPr>
              <a:t>. 2018;181:306-319. 6. </a:t>
            </a:r>
            <a:r>
              <a:rPr kumimoji="0" lang="en-US" sz="700" b="0" i="0" u="none" strike="noStrike" kern="0" cap="none" spc="0" normalizeH="0" baseline="0" noProof="0" dirty="0" err="1">
                <a:ln>
                  <a:noFill/>
                </a:ln>
                <a:effectLst/>
                <a:uLnTx/>
                <a:uFillTx/>
                <a:sym typeface="Arial"/>
              </a:rPr>
              <a:t>Woyach</a:t>
            </a:r>
            <a:r>
              <a:rPr kumimoji="0" lang="en-US" sz="700" b="0" i="0" u="none" strike="noStrike" kern="0" cap="none" spc="0" normalizeH="0" baseline="0" noProof="0" dirty="0">
                <a:ln>
                  <a:noFill/>
                </a:ln>
                <a:effectLst/>
                <a:uLnTx/>
                <a:uFillTx/>
                <a:sym typeface="Arial"/>
              </a:rPr>
              <a:t> JA et al. </a:t>
            </a:r>
            <a:r>
              <a:rPr kumimoji="0" lang="en-US" sz="700" b="0" i="1" u="none" strike="noStrike" kern="0" cap="none" spc="0" normalizeH="0" baseline="0" noProof="0" dirty="0">
                <a:ln>
                  <a:noFill/>
                </a:ln>
                <a:effectLst/>
                <a:uLnTx/>
                <a:uFillTx/>
                <a:sym typeface="Arial"/>
              </a:rPr>
              <a:t>N </a:t>
            </a:r>
            <a:r>
              <a:rPr kumimoji="0" lang="en-US" sz="700" b="0" i="1" u="none" strike="noStrike" kern="0" cap="none" spc="0" normalizeH="0" baseline="0" noProof="0" dirty="0" err="1">
                <a:ln>
                  <a:noFill/>
                </a:ln>
                <a:effectLst/>
                <a:uLnTx/>
                <a:uFillTx/>
                <a:sym typeface="Arial"/>
              </a:rPr>
              <a:t>Engl</a:t>
            </a:r>
            <a:r>
              <a:rPr kumimoji="0" lang="en-US" sz="700" b="0" i="1" u="none" strike="noStrike" kern="0" cap="none" spc="0" normalizeH="0" baseline="0" noProof="0" dirty="0">
                <a:ln>
                  <a:noFill/>
                </a:ln>
                <a:effectLst/>
                <a:uLnTx/>
                <a:uFillTx/>
                <a:sym typeface="Arial"/>
              </a:rPr>
              <a:t> J Med</a:t>
            </a:r>
            <a:r>
              <a:rPr kumimoji="0" lang="en-US" sz="700" b="0" i="0" u="none" strike="noStrike" kern="0" cap="none" spc="0" normalizeH="0" baseline="0" noProof="0" dirty="0">
                <a:ln>
                  <a:noFill/>
                </a:ln>
                <a:effectLst/>
                <a:uLnTx/>
                <a:uFillTx/>
                <a:sym typeface="Arial"/>
              </a:rPr>
              <a:t>. 2014;370:2286-2294. 7. </a:t>
            </a:r>
            <a:r>
              <a:rPr kumimoji="0" lang="en-US" sz="700" b="0" i="0" u="none" strike="noStrike" kern="0" cap="none" spc="0" normalizeH="0" baseline="0" noProof="0" dirty="0" err="1">
                <a:ln>
                  <a:noFill/>
                </a:ln>
                <a:effectLst/>
                <a:uLnTx/>
                <a:uFillTx/>
                <a:sym typeface="Arial"/>
              </a:rPr>
              <a:t>Woyach</a:t>
            </a:r>
            <a:r>
              <a:rPr kumimoji="0" lang="en-US" sz="700" b="0" i="0" u="none" strike="noStrike" kern="0" cap="none" spc="0" normalizeH="0" baseline="0" noProof="0" dirty="0">
                <a:ln>
                  <a:noFill/>
                </a:ln>
                <a:effectLst/>
                <a:uLnTx/>
                <a:uFillTx/>
                <a:sym typeface="Arial"/>
              </a:rPr>
              <a:t> JA et al. </a:t>
            </a:r>
            <a:r>
              <a:rPr kumimoji="0" lang="en-US" sz="700" b="0" i="1" u="none" strike="noStrike" kern="0" cap="none" spc="0" normalizeH="0" baseline="0" noProof="0" dirty="0">
                <a:ln>
                  <a:noFill/>
                </a:ln>
                <a:effectLst/>
                <a:uLnTx/>
                <a:uFillTx/>
                <a:sym typeface="Arial"/>
              </a:rPr>
              <a:t>Blood</a:t>
            </a:r>
            <a:r>
              <a:rPr kumimoji="0" lang="en-US" sz="700" b="0" i="0" u="none" strike="noStrike" kern="0" cap="none" spc="0" normalizeH="0" baseline="0" noProof="0" dirty="0">
                <a:ln>
                  <a:noFill/>
                </a:ln>
                <a:effectLst/>
                <a:uLnTx/>
                <a:uFillTx/>
                <a:sym typeface="Arial"/>
              </a:rPr>
              <a:t>. 2019;134(suppl 1):504. 8. Xu L et al. </a:t>
            </a:r>
            <a:r>
              <a:rPr kumimoji="0" lang="en-US" sz="700" b="0" i="1" u="none" strike="noStrike" kern="0" cap="none" spc="0" normalizeH="0" baseline="0" noProof="0" dirty="0">
                <a:ln>
                  <a:noFill/>
                </a:ln>
                <a:effectLst/>
                <a:uLnTx/>
                <a:uFillTx/>
                <a:sym typeface="Arial"/>
              </a:rPr>
              <a:t>Blood</a:t>
            </a:r>
            <a:r>
              <a:rPr kumimoji="0" lang="en-US" sz="700" b="0" i="0" u="none" strike="noStrike" kern="0" cap="none" spc="0" normalizeH="0" baseline="0" noProof="0" dirty="0">
                <a:ln>
                  <a:noFill/>
                </a:ln>
                <a:effectLst/>
                <a:uLnTx/>
                <a:uFillTx/>
                <a:sym typeface="Arial"/>
              </a:rPr>
              <a:t>. 2017;129:2519-2525.</a:t>
            </a:r>
          </a:p>
        </p:txBody>
      </p:sp>
    </p:spTree>
    <p:extLst>
      <p:ext uri="{BB962C8B-B14F-4D97-AF65-F5344CB8AC3E}">
        <p14:creationId xmlns:p14="http://schemas.microsoft.com/office/powerpoint/2010/main" val="1193941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0CCF-75A1-0B9B-7DD3-41F32B8D5BD5}"/>
              </a:ext>
            </a:extLst>
          </p:cNvPr>
          <p:cNvSpPr>
            <a:spLocks noGrp="1"/>
          </p:cNvSpPr>
          <p:nvPr>
            <p:ph type="title"/>
          </p:nvPr>
        </p:nvSpPr>
        <p:spPr>
          <a:xfrm>
            <a:off x="628649" y="0"/>
            <a:ext cx="8219515" cy="994172"/>
          </a:xfrm>
        </p:spPr>
        <p:txBody>
          <a:bodyPr>
            <a:noAutofit/>
          </a:bodyPr>
          <a:lstStyle/>
          <a:p>
            <a:r>
              <a:rPr lang="en-US" sz="2400" dirty="0"/>
              <a:t>Acquired Resistance to Covalent BTK Inhibitors Is Generally Driven by Mutations in </a:t>
            </a:r>
            <a:r>
              <a:rPr lang="en-US" sz="2400" i="1" dirty="0"/>
              <a:t>BTK</a:t>
            </a:r>
            <a:r>
              <a:rPr lang="en-US" sz="2400" dirty="0"/>
              <a:t> at the C481 Site</a:t>
            </a:r>
          </a:p>
        </p:txBody>
      </p:sp>
      <p:sp>
        <p:nvSpPr>
          <p:cNvPr id="5" name="Text Placeholder 4">
            <a:extLst>
              <a:ext uri="{FF2B5EF4-FFF2-40B4-BE49-F238E27FC236}">
                <a16:creationId xmlns:a16="http://schemas.microsoft.com/office/drawing/2014/main" id="{5DCEA52A-D593-5686-E1B4-BDA99FB43E52}"/>
              </a:ext>
            </a:extLst>
          </p:cNvPr>
          <p:cNvSpPr>
            <a:spLocks noGrp="1"/>
          </p:cNvSpPr>
          <p:nvPr>
            <p:ph type="body" sz="quarter" idx="12"/>
          </p:nvPr>
        </p:nvSpPr>
        <p:spPr>
          <a:xfrm>
            <a:off x="1151964" y="4754517"/>
            <a:ext cx="7886700" cy="335756"/>
          </a:xfrm>
        </p:spPr>
        <p:txBody>
          <a:bodyPr/>
          <a:lstStyle/>
          <a:p>
            <a:r>
              <a:rPr lang="en-US" sz="600" dirty="0">
                <a:effectLst/>
                <a:latin typeface="Arial" panose="020B0604020202020204" pitchFamily="34" charset="0"/>
                <a:ea typeface="Calibri" panose="020F0502020204030204" pitchFamily="34" charset="0"/>
              </a:rPr>
              <a:t>BTKi, Bruton tyrosine kinase inhibitor; PH, </a:t>
            </a:r>
            <a:r>
              <a:rPr lang="en-US" sz="600" dirty="0" err="1">
                <a:effectLst/>
                <a:latin typeface="Arial" panose="020B0604020202020204" pitchFamily="34" charset="0"/>
                <a:ea typeface="Calibri" panose="020F0502020204030204" pitchFamily="34" charset="0"/>
              </a:rPr>
              <a:t>pleckstrin</a:t>
            </a:r>
            <a:r>
              <a:rPr lang="en-US" sz="600" dirty="0">
                <a:effectLst/>
                <a:latin typeface="Arial" panose="020B0604020202020204" pitchFamily="34" charset="0"/>
                <a:ea typeface="Calibri" panose="020F0502020204030204" pitchFamily="34" charset="0"/>
              </a:rPr>
              <a:t> homology domain; TH, TEC homology domain; SH, SRC homology domain.</a:t>
            </a:r>
            <a:br>
              <a:rPr lang="en-US" sz="600" dirty="0">
                <a:ea typeface="Calibri" panose="020F0502020204030204" pitchFamily="34" charset="0"/>
              </a:rPr>
            </a:br>
            <a:r>
              <a:rPr kumimoji="0" lang="en-US" sz="600" b="0" i="0" u="none" strike="noStrike" kern="0" cap="none" spc="0" normalizeH="0" baseline="0" noProof="0" dirty="0">
                <a:ln>
                  <a:noFill/>
                </a:ln>
                <a:effectLst/>
                <a:uLnTx/>
                <a:uFillTx/>
                <a:latin typeface="Arial"/>
                <a:cs typeface="Arial"/>
                <a:sym typeface="Arial"/>
              </a:rPr>
              <a:t>1. </a:t>
            </a:r>
            <a:r>
              <a:rPr kumimoji="0" lang="en-US" sz="600" b="0" i="0" u="none" strike="noStrike" kern="0" cap="none" spc="0" normalizeH="0" baseline="0" noProof="0" dirty="0" err="1">
                <a:ln>
                  <a:noFill/>
                </a:ln>
                <a:effectLst/>
                <a:uLnTx/>
                <a:uFillTx/>
                <a:latin typeface="Arial"/>
                <a:cs typeface="Arial"/>
                <a:sym typeface="Arial"/>
              </a:rPr>
              <a:t>Woyach</a:t>
            </a:r>
            <a:r>
              <a:rPr kumimoji="0" lang="en-US" sz="600" b="0" i="0" u="none" strike="noStrike" kern="0" cap="none" spc="0" normalizeH="0" baseline="0" noProof="0" dirty="0">
                <a:ln>
                  <a:noFill/>
                </a:ln>
                <a:effectLst/>
                <a:uLnTx/>
                <a:uFillTx/>
                <a:latin typeface="Arial"/>
                <a:cs typeface="Arial"/>
                <a:sym typeface="Arial"/>
              </a:rPr>
              <a:t> JA et al. </a:t>
            </a:r>
            <a:r>
              <a:rPr kumimoji="0" lang="en-US" sz="600" b="0" i="1" u="none" strike="noStrike" kern="0" cap="none" spc="0" normalizeH="0" baseline="0" noProof="0" dirty="0">
                <a:ln>
                  <a:noFill/>
                </a:ln>
                <a:effectLst/>
                <a:uLnTx/>
                <a:uFillTx/>
                <a:latin typeface="Arial"/>
                <a:cs typeface="Arial"/>
                <a:sym typeface="Arial"/>
              </a:rPr>
              <a:t>J Clin Oncol</a:t>
            </a:r>
            <a:r>
              <a:rPr kumimoji="0" lang="en-US" sz="600" b="0" i="0" u="none" strike="noStrike" kern="0" cap="none" spc="0" normalizeH="0" baseline="0" noProof="0" dirty="0">
                <a:ln>
                  <a:noFill/>
                </a:ln>
                <a:effectLst/>
                <a:uLnTx/>
                <a:uFillTx/>
                <a:latin typeface="Arial"/>
                <a:cs typeface="Arial"/>
                <a:sym typeface="Arial"/>
              </a:rPr>
              <a:t>. 2017;35;1437-1443. 2. Lampson BL, Brown JR. </a:t>
            </a:r>
            <a:r>
              <a:rPr kumimoji="0" lang="en-US" sz="600" b="0" i="1" u="none" strike="noStrike" kern="0" cap="none" spc="0" normalizeH="0" baseline="0" noProof="0" dirty="0">
                <a:ln>
                  <a:noFill/>
                </a:ln>
                <a:effectLst/>
                <a:uLnTx/>
                <a:uFillTx/>
                <a:latin typeface="Arial"/>
                <a:cs typeface="Arial"/>
                <a:sym typeface="Arial"/>
              </a:rPr>
              <a:t>Expert Rev </a:t>
            </a:r>
            <a:r>
              <a:rPr kumimoji="0" lang="en-US" sz="600" b="0" i="1" u="none" strike="noStrike" kern="0" cap="none" spc="0" normalizeH="0" baseline="0" noProof="0" dirty="0" err="1">
                <a:ln>
                  <a:noFill/>
                </a:ln>
                <a:effectLst/>
                <a:uLnTx/>
                <a:uFillTx/>
                <a:latin typeface="Arial"/>
                <a:cs typeface="Arial"/>
                <a:sym typeface="Arial"/>
              </a:rPr>
              <a:t>Hematol</a:t>
            </a:r>
            <a:r>
              <a:rPr kumimoji="0" lang="en-US" sz="600" b="0" i="0" u="none" strike="noStrike" kern="0" cap="none" spc="0" normalizeH="0" baseline="0" noProof="0" dirty="0">
                <a:ln>
                  <a:noFill/>
                </a:ln>
                <a:effectLst/>
                <a:uLnTx/>
                <a:uFillTx/>
                <a:latin typeface="Arial"/>
                <a:cs typeface="Arial"/>
                <a:sym typeface="Arial"/>
              </a:rPr>
              <a:t>. 2018;11:185-194. 3. Burger JA et al. </a:t>
            </a:r>
            <a:r>
              <a:rPr kumimoji="0" lang="en-US" sz="600" b="0" i="1" u="none" strike="noStrike" kern="0" cap="none" spc="0" normalizeH="0" baseline="0" noProof="0" dirty="0">
                <a:ln>
                  <a:noFill/>
                </a:ln>
                <a:effectLst/>
                <a:uLnTx/>
                <a:uFillTx/>
                <a:latin typeface="Arial"/>
                <a:cs typeface="Arial"/>
                <a:sym typeface="Arial"/>
              </a:rPr>
              <a:t>Leukemia</a:t>
            </a:r>
            <a:r>
              <a:rPr kumimoji="0" lang="en-US" sz="600" b="0" i="0" u="none" strike="noStrike" kern="0" cap="none" spc="0" normalizeH="0" baseline="0" noProof="0" dirty="0">
                <a:ln>
                  <a:noFill/>
                </a:ln>
                <a:effectLst/>
                <a:uLnTx/>
                <a:uFillTx/>
                <a:latin typeface="Arial"/>
                <a:cs typeface="Arial"/>
                <a:sym typeface="Arial"/>
              </a:rPr>
              <a:t>. 2020;34:787-798. 4. Byrd JC et al. </a:t>
            </a:r>
            <a:r>
              <a:rPr kumimoji="0" lang="en-US" sz="600" b="0" i="1" u="none" strike="noStrike" kern="0" cap="none" spc="0" normalizeH="0" baseline="0" noProof="0" dirty="0">
                <a:ln>
                  <a:noFill/>
                </a:ln>
                <a:effectLst/>
                <a:uLnTx/>
                <a:uFillTx/>
                <a:latin typeface="Arial"/>
                <a:cs typeface="Arial"/>
                <a:sym typeface="Arial"/>
              </a:rPr>
              <a:t>N </a:t>
            </a:r>
            <a:r>
              <a:rPr kumimoji="0" lang="en-US" sz="600" b="0" i="1" u="none" strike="noStrike" kern="0" cap="none" spc="0" normalizeH="0" baseline="0" noProof="0" dirty="0" err="1">
                <a:ln>
                  <a:noFill/>
                </a:ln>
                <a:effectLst/>
                <a:uLnTx/>
                <a:uFillTx/>
                <a:latin typeface="Arial"/>
                <a:cs typeface="Arial"/>
                <a:sym typeface="Arial"/>
              </a:rPr>
              <a:t>Engl</a:t>
            </a:r>
            <a:r>
              <a:rPr kumimoji="0" lang="en-US" sz="600" b="0" i="1" u="none" strike="noStrike" kern="0" cap="none" spc="0" normalizeH="0" baseline="0" noProof="0" dirty="0">
                <a:ln>
                  <a:noFill/>
                </a:ln>
                <a:effectLst/>
                <a:uLnTx/>
                <a:uFillTx/>
                <a:latin typeface="Arial"/>
                <a:cs typeface="Arial"/>
                <a:sym typeface="Arial"/>
              </a:rPr>
              <a:t> J Med</a:t>
            </a:r>
            <a:r>
              <a:rPr kumimoji="0" lang="en-US" sz="600" b="0" i="0" u="none" strike="noStrike" kern="0" cap="none" spc="0" normalizeH="0" baseline="0" noProof="0" dirty="0">
                <a:ln>
                  <a:noFill/>
                </a:ln>
                <a:effectLst/>
                <a:uLnTx/>
                <a:uFillTx/>
                <a:latin typeface="Arial"/>
                <a:cs typeface="Arial"/>
                <a:sym typeface="Arial"/>
              </a:rPr>
              <a:t>. 2016;374:323-332. 5. Hershkovitz-</a:t>
            </a:r>
            <a:r>
              <a:rPr kumimoji="0" lang="en-US" sz="600" b="0" i="0" u="none" strike="noStrike" kern="0" cap="none" spc="0" normalizeH="0" baseline="0" noProof="0" dirty="0" err="1">
                <a:ln>
                  <a:noFill/>
                </a:ln>
                <a:effectLst/>
                <a:uLnTx/>
                <a:uFillTx/>
                <a:latin typeface="Arial"/>
                <a:cs typeface="Arial"/>
                <a:sym typeface="Arial"/>
              </a:rPr>
              <a:t>Rokah</a:t>
            </a:r>
            <a:r>
              <a:rPr kumimoji="0" lang="en-US" sz="600" b="0" i="0" u="none" strike="noStrike" kern="0" cap="none" spc="0" normalizeH="0" baseline="0" noProof="0" dirty="0">
                <a:ln>
                  <a:noFill/>
                </a:ln>
                <a:effectLst/>
                <a:uLnTx/>
                <a:uFillTx/>
                <a:latin typeface="Arial"/>
                <a:cs typeface="Arial"/>
                <a:sym typeface="Arial"/>
              </a:rPr>
              <a:t> O et al. </a:t>
            </a:r>
            <a:r>
              <a:rPr kumimoji="0" lang="en-US" sz="600" b="0" i="1" u="none" strike="noStrike" kern="0" cap="none" spc="0" normalizeH="0" baseline="0" noProof="0" dirty="0">
                <a:ln>
                  <a:noFill/>
                </a:ln>
                <a:effectLst/>
                <a:uLnTx/>
                <a:uFillTx/>
                <a:latin typeface="Arial"/>
                <a:cs typeface="Arial"/>
                <a:sym typeface="Arial"/>
              </a:rPr>
              <a:t>Br J </a:t>
            </a:r>
            <a:r>
              <a:rPr kumimoji="0" lang="en-US" sz="600" b="0" i="1" u="none" strike="noStrike" kern="0" cap="none" spc="0" normalizeH="0" baseline="0" noProof="0" dirty="0" err="1">
                <a:ln>
                  <a:noFill/>
                </a:ln>
                <a:effectLst/>
                <a:uLnTx/>
                <a:uFillTx/>
                <a:latin typeface="Arial"/>
                <a:cs typeface="Arial"/>
                <a:sym typeface="Arial"/>
              </a:rPr>
              <a:t>Haematol</a:t>
            </a:r>
            <a:r>
              <a:rPr kumimoji="0" lang="en-US" sz="600" b="0" i="0" u="none" strike="noStrike" kern="0" cap="none" spc="0" normalizeH="0" baseline="0" noProof="0" dirty="0">
                <a:ln>
                  <a:noFill/>
                </a:ln>
                <a:effectLst/>
                <a:uLnTx/>
                <a:uFillTx/>
                <a:latin typeface="Arial"/>
                <a:cs typeface="Arial"/>
                <a:sym typeface="Arial"/>
              </a:rPr>
              <a:t>. 2018;181:306-319. 6. </a:t>
            </a:r>
            <a:r>
              <a:rPr kumimoji="0" lang="en-US" sz="600" b="0" i="0" u="none" strike="noStrike" kern="0" cap="none" spc="0" normalizeH="0" baseline="0" noProof="0" dirty="0" err="1">
                <a:ln>
                  <a:noFill/>
                </a:ln>
                <a:effectLst/>
                <a:uLnTx/>
                <a:uFillTx/>
                <a:latin typeface="Arial"/>
                <a:cs typeface="Arial"/>
                <a:sym typeface="Arial"/>
              </a:rPr>
              <a:t>Woyach</a:t>
            </a:r>
            <a:r>
              <a:rPr kumimoji="0" lang="en-US" sz="600" b="0" i="0" u="none" strike="noStrike" kern="0" cap="none" spc="0" normalizeH="0" baseline="0" noProof="0" dirty="0">
                <a:ln>
                  <a:noFill/>
                </a:ln>
                <a:effectLst/>
                <a:uLnTx/>
                <a:uFillTx/>
                <a:latin typeface="Arial"/>
                <a:cs typeface="Arial"/>
                <a:sym typeface="Arial"/>
              </a:rPr>
              <a:t> JA et al. </a:t>
            </a:r>
            <a:r>
              <a:rPr kumimoji="0" lang="en-US" sz="600" b="0" i="1" u="none" strike="noStrike" kern="0" cap="none" spc="0" normalizeH="0" baseline="0" noProof="0" dirty="0">
                <a:ln>
                  <a:noFill/>
                </a:ln>
                <a:effectLst/>
                <a:uLnTx/>
                <a:uFillTx/>
                <a:latin typeface="Arial"/>
                <a:cs typeface="Arial"/>
                <a:sym typeface="Arial"/>
              </a:rPr>
              <a:t>N </a:t>
            </a:r>
            <a:r>
              <a:rPr kumimoji="0" lang="en-US" sz="600" b="0" i="1" u="none" strike="noStrike" kern="0" cap="none" spc="0" normalizeH="0" baseline="0" noProof="0" dirty="0" err="1">
                <a:ln>
                  <a:noFill/>
                </a:ln>
                <a:effectLst/>
                <a:uLnTx/>
                <a:uFillTx/>
                <a:latin typeface="Arial"/>
                <a:cs typeface="Arial"/>
                <a:sym typeface="Arial"/>
              </a:rPr>
              <a:t>Engl</a:t>
            </a:r>
            <a:r>
              <a:rPr kumimoji="0" lang="en-US" sz="600" b="0" i="1" u="none" strike="noStrike" kern="0" cap="none" spc="0" normalizeH="0" baseline="0" noProof="0" dirty="0">
                <a:ln>
                  <a:noFill/>
                </a:ln>
                <a:effectLst/>
                <a:uLnTx/>
                <a:uFillTx/>
                <a:latin typeface="Arial"/>
                <a:cs typeface="Arial"/>
                <a:sym typeface="Arial"/>
              </a:rPr>
              <a:t> J Med</a:t>
            </a:r>
            <a:r>
              <a:rPr kumimoji="0" lang="en-US" sz="600" b="0" i="0" u="none" strike="noStrike" kern="0" cap="none" spc="0" normalizeH="0" baseline="0" noProof="0" dirty="0">
                <a:ln>
                  <a:noFill/>
                </a:ln>
                <a:effectLst/>
                <a:uLnTx/>
                <a:uFillTx/>
                <a:latin typeface="Arial"/>
                <a:cs typeface="Arial"/>
                <a:sym typeface="Arial"/>
              </a:rPr>
              <a:t>. 2014;370:2286-2294. 7. </a:t>
            </a:r>
            <a:r>
              <a:rPr kumimoji="0" lang="en-US" sz="600" b="0" i="0" u="none" strike="noStrike" kern="0" cap="none" spc="0" normalizeH="0" baseline="0" noProof="0" dirty="0" err="1">
                <a:ln>
                  <a:noFill/>
                </a:ln>
                <a:effectLst/>
                <a:uLnTx/>
                <a:uFillTx/>
                <a:latin typeface="Arial"/>
                <a:cs typeface="Arial"/>
                <a:sym typeface="Arial"/>
              </a:rPr>
              <a:t>Woyach</a:t>
            </a:r>
            <a:r>
              <a:rPr kumimoji="0" lang="en-US" sz="600" b="0" i="0" u="none" strike="noStrike" kern="0" cap="none" spc="0" normalizeH="0" baseline="0" noProof="0" dirty="0">
                <a:ln>
                  <a:noFill/>
                </a:ln>
                <a:effectLst/>
                <a:uLnTx/>
                <a:uFillTx/>
                <a:latin typeface="Arial"/>
                <a:cs typeface="Arial"/>
                <a:sym typeface="Arial"/>
              </a:rPr>
              <a:t> JA et al. </a:t>
            </a:r>
            <a:r>
              <a:rPr kumimoji="0" lang="en-US" sz="600" b="0" i="1" u="none" strike="noStrike" kern="0" cap="none" spc="0" normalizeH="0" baseline="0" noProof="0" dirty="0">
                <a:ln>
                  <a:noFill/>
                </a:ln>
                <a:effectLst/>
                <a:uLnTx/>
                <a:uFillTx/>
                <a:latin typeface="Arial"/>
                <a:cs typeface="Arial"/>
                <a:sym typeface="Arial"/>
              </a:rPr>
              <a:t>Blood</a:t>
            </a:r>
            <a:r>
              <a:rPr kumimoji="0" lang="en-US" sz="600" b="0" i="0" u="none" strike="noStrike" kern="0" cap="none" spc="0" normalizeH="0" baseline="0" noProof="0" dirty="0">
                <a:ln>
                  <a:noFill/>
                </a:ln>
                <a:effectLst/>
                <a:uLnTx/>
                <a:uFillTx/>
                <a:latin typeface="Arial"/>
                <a:cs typeface="Arial"/>
                <a:sym typeface="Arial"/>
              </a:rPr>
              <a:t>. 2019;134(suppl 1):504. 8. Xu L et al. </a:t>
            </a:r>
            <a:r>
              <a:rPr kumimoji="0" lang="en-US" sz="600" b="0" i="1" u="none" strike="noStrike" kern="0" cap="none" spc="0" normalizeH="0" baseline="0" noProof="0" dirty="0">
                <a:ln>
                  <a:noFill/>
                </a:ln>
                <a:effectLst/>
                <a:uLnTx/>
                <a:uFillTx/>
                <a:latin typeface="Arial"/>
                <a:cs typeface="Arial"/>
                <a:sym typeface="Arial"/>
              </a:rPr>
              <a:t>Blood</a:t>
            </a:r>
            <a:r>
              <a:rPr kumimoji="0" lang="en-US" sz="600" b="0" i="0" u="none" strike="noStrike" kern="0" cap="none" spc="0" normalizeH="0" baseline="0" noProof="0" dirty="0">
                <a:ln>
                  <a:noFill/>
                </a:ln>
                <a:effectLst/>
                <a:uLnTx/>
                <a:uFillTx/>
                <a:latin typeface="Arial"/>
                <a:cs typeface="Arial"/>
                <a:sym typeface="Arial"/>
              </a:rPr>
              <a:t>. 2017;129:2519-2525.</a:t>
            </a:r>
          </a:p>
        </p:txBody>
      </p:sp>
      <p:grpSp>
        <p:nvGrpSpPr>
          <p:cNvPr id="6" name="Group 5">
            <a:extLst>
              <a:ext uri="{FF2B5EF4-FFF2-40B4-BE49-F238E27FC236}">
                <a16:creationId xmlns:a16="http://schemas.microsoft.com/office/drawing/2014/main" id="{BE395FE6-5CEE-8CD0-0EEA-E7172A4F7336}"/>
              </a:ext>
            </a:extLst>
          </p:cNvPr>
          <p:cNvGrpSpPr/>
          <p:nvPr/>
        </p:nvGrpSpPr>
        <p:grpSpPr>
          <a:xfrm>
            <a:off x="1083824" y="2094875"/>
            <a:ext cx="6976353" cy="1571094"/>
            <a:chOff x="2558796" y="1835057"/>
            <a:chExt cx="6303264" cy="1015912"/>
          </a:xfrm>
        </p:grpSpPr>
        <p:sp>
          <p:nvSpPr>
            <p:cNvPr id="7" name="Rectangle 6">
              <a:extLst>
                <a:ext uri="{FF2B5EF4-FFF2-40B4-BE49-F238E27FC236}">
                  <a16:creationId xmlns:a16="http://schemas.microsoft.com/office/drawing/2014/main" id="{D4684D0E-1E50-BB38-BB5D-F1A982D0174F}"/>
                </a:ext>
              </a:extLst>
            </p:cNvPr>
            <p:cNvSpPr/>
            <p:nvPr/>
          </p:nvSpPr>
          <p:spPr>
            <a:xfrm>
              <a:off x="2558796" y="2362200"/>
              <a:ext cx="6303264" cy="5588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5F41803B-06F1-91C3-2F85-123E69C4433E}"/>
                </a:ext>
              </a:extLst>
            </p:cNvPr>
            <p:cNvGrpSpPr/>
            <p:nvPr/>
          </p:nvGrpSpPr>
          <p:grpSpPr>
            <a:xfrm>
              <a:off x="6771640" y="2593340"/>
              <a:ext cx="843280" cy="146304"/>
              <a:chOff x="6771640" y="2593340"/>
              <a:chExt cx="843280" cy="146304"/>
            </a:xfrm>
          </p:grpSpPr>
          <p:sp>
            <p:nvSpPr>
              <p:cNvPr id="27" name="Freeform 26">
                <a:extLst>
                  <a:ext uri="{FF2B5EF4-FFF2-40B4-BE49-F238E27FC236}">
                    <a16:creationId xmlns:a16="http://schemas.microsoft.com/office/drawing/2014/main" id="{63DB1DAE-C988-2D09-4126-B8D74F1CF835}"/>
                  </a:ext>
                </a:extLst>
              </p:cNvPr>
              <p:cNvSpPr/>
              <p:nvPr/>
            </p:nvSpPr>
            <p:spPr>
              <a:xfrm>
                <a:off x="677164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8" name="Freeform 27">
                <a:extLst>
                  <a:ext uri="{FF2B5EF4-FFF2-40B4-BE49-F238E27FC236}">
                    <a16:creationId xmlns:a16="http://schemas.microsoft.com/office/drawing/2014/main" id="{9987A5D5-584A-75B1-C722-BEF86E043007}"/>
                  </a:ext>
                </a:extLst>
              </p:cNvPr>
              <p:cNvSpPr/>
              <p:nvPr/>
            </p:nvSpPr>
            <p:spPr>
              <a:xfrm>
                <a:off x="708406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9" name="Freeform 28">
                <a:extLst>
                  <a:ext uri="{FF2B5EF4-FFF2-40B4-BE49-F238E27FC236}">
                    <a16:creationId xmlns:a16="http://schemas.microsoft.com/office/drawing/2014/main" id="{885A059A-911F-01A0-1D5A-845D4C2D5CB5}"/>
                  </a:ext>
                </a:extLst>
              </p:cNvPr>
              <p:cNvSpPr/>
              <p:nvPr/>
            </p:nvSpPr>
            <p:spPr>
              <a:xfrm>
                <a:off x="711708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0" name="Freeform 29">
                <a:extLst>
                  <a:ext uri="{FF2B5EF4-FFF2-40B4-BE49-F238E27FC236}">
                    <a16:creationId xmlns:a16="http://schemas.microsoft.com/office/drawing/2014/main" id="{8352A720-68DF-C5F6-84E9-08D2711FD2E1}"/>
                  </a:ext>
                </a:extLst>
              </p:cNvPr>
              <p:cNvSpPr/>
              <p:nvPr/>
            </p:nvSpPr>
            <p:spPr>
              <a:xfrm>
                <a:off x="715010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1" name="Freeform 30">
                <a:extLst>
                  <a:ext uri="{FF2B5EF4-FFF2-40B4-BE49-F238E27FC236}">
                    <a16:creationId xmlns:a16="http://schemas.microsoft.com/office/drawing/2014/main" id="{E384A46F-5C31-738A-AB39-40357FB8CCC8}"/>
                  </a:ext>
                </a:extLst>
              </p:cNvPr>
              <p:cNvSpPr/>
              <p:nvPr/>
            </p:nvSpPr>
            <p:spPr>
              <a:xfrm>
                <a:off x="7614920" y="2593340"/>
                <a:ext cx="0" cy="146304"/>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mn-cs"/>
                  <a:sym typeface="Arial"/>
                </a:endParaRPr>
              </a:p>
            </p:txBody>
          </p:sp>
        </p:grpSp>
        <p:sp>
          <p:nvSpPr>
            <p:cNvPr id="9" name="Rectangle 8">
              <a:extLst>
                <a:ext uri="{FF2B5EF4-FFF2-40B4-BE49-F238E27FC236}">
                  <a16:creationId xmlns:a16="http://schemas.microsoft.com/office/drawing/2014/main" id="{012541CB-18BF-BC26-3F97-16FF1B923917}"/>
                </a:ext>
              </a:extLst>
            </p:cNvPr>
            <p:cNvSpPr/>
            <p:nvPr/>
          </p:nvSpPr>
          <p:spPr>
            <a:xfrm>
              <a:off x="2730500" y="2186940"/>
              <a:ext cx="1028700" cy="406400"/>
            </a:xfrm>
            <a:prstGeom prst="rect">
              <a:avLst/>
            </a:prstGeom>
            <a:ln/>
          </p:spPr>
          <p:style>
            <a:lnRef idx="1">
              <a:schemeClr val="accent4"/>
            </a:lnRef>
            <a:fillRef idx="2">
              <a:schemeClr val="accent4"/>
            </a:fillRef>
            <a:effectRef idx="1">
              <a:schemeClr val="accent4"/>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PH</a:t>
              </a:r>
            </a:p>
          </p:txBody>
        </p:sp>
        <p:sp>
          <p:nvSpPr>
            <p:cNvPr id="10" name="Rectangle 9">
              <a:extLst>
                <a:ext uri="{FF2B5EF4-FFF2-40B4-BE49-F238E27FC236}">
                  <a16:creationId xmlns:a16="http://schemas.microsoft.com/office/drawing/2014/main" id="{7416E9F5-EC4B-F3CE-42D9-FD4E8470E09F}"/>
                </a:ext>
              </a:extLst>
            </p:cNvPr>
            <p:cNvSpPr/>
            <p:nvPr/>
          </p:nvSpPr>
          <p:spPr>
            <a:xfrm>
              <a:off x="3855720" y="2186940"/>
              <a:ext cx="505460" cy="406400"/>
            </a:xfrm>
            <a:prstGeom prst="rect">
              <a:avLst/>
            </a:prstGeom>
            <a:ln/>
          </p:spPr>
          <p:style>
            <a:lnRef idx="1">
              <a:schemeClr val="accent5"/>
            </a:lnRef>
            <a:fillRef idx="2">
              <a:schemeClr val="accent5"/>
            </a:fillRef>
            <a:effectRef idx="1">
              <a:schemeClr val="accent5"/>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TH</a:t>
              </a:r>
            </a:p>
          </p:txBody>
        </p:sp>
        <p:sp>
          <p:nvSpPr>
            <p:cNvPr id="11" name="Rectangle 10">
              <a:extLst>
                <a:ext uri="{FF2B5EF4-FFF2-40B4-BE49-F238E27FC236}">
                  <a16:creationId xmlns:a16="http://schemas.microsoft.com/office/drawing/2014/main" id="{D2853B30-64AE-261C-0152-A613E5DB783D}"/>
                </a:ext>
              </a:extLst>
            </p:cNvPr>
            <p:cNvSpPr/>
            <p:nvPr/>
          </p:nvSpPr>
          <p:spPr>
            <a:xfrm>
              <a:off x="4451964" y="2186940"/>
              <a:ext cx="1031895" cy="406400"/>
            </a:xfrm>
            <a:prstGeom prst="rect">
              <a:avLst/>
            </a:prstGeom>
            <a:ln/>
          </p:spPr>
          <p:style>
            <a:lnRef idx="1">
              <a:schemeClr val="dk1"/>
            </a:lnRef>
            <a:fillRef idx="2">
              <a:schemeClr val="dk1"/>
            </a:fillRef>
            <a:effectRef idx="1">
              <a:schemeClr val="dk1"/>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SH3</a:t>
              </a:r>
            </a:p>
          </p:txBody>
        </p:sp>
        <p:sp>
          <p:nvSpPr>
            <p:cNvPr id="12" name="Rectangle 11">
              <a:extLst>
                <a:ext uri="{FF2B5EF4-FFF2-40B4-BE49-F238E27FC236}">
                  <a16:creationId xmlns:a16="http://schemas.microsoft.com/office/drawing/2014/main" id="{559F9250-E38F-46BF-E75C-23A5DC24A2F5}"/>
                </a:ext>
              </a:extLst>
            </p:cNvPr>
            <p:cNvSpPr/>
            <p:nvPr/>
          </p:nvSpPr>
          <p:spPr>
            <a:xfrm>
              <a:off x="5556200" y="2186940"/>
              <a:ext cx="1031895" cy="406400"/>
            </a:xfrm>
            <a:prstGeom prst="rect">
              <a:avLst/>
            </a:prstGeom>
            <a:ln/>
          </p:spPr>
          <p:style>
            <a:lnRef idx="1">
              <a:schemeClr val="accent1"/>
            </a:lnRef>
            <a:fillRef idx="2">
              <a:schemeClr val="accent1"/>
            </a:fillRef>
            <a:effectRef idx="1">
              <a:schemeClr val="accent1"/>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SH2</a:t>
              </a:r>
            </a:p>
          </p:txBody>
        </p:sp>
        <p:sp>
          <p:nvSpPr>
            <p:cNvPr id="13" name="Rectangle 12">
              <a:extLst>
                <a:ext uri="{FF2B5EF4-FFF2-40B4-BE49-F238E27FC236}">
                  <a16:creationId xmlns:a16="http://schemas.microsoft.com/office/drawing/2014/main" id="{A8FB1B5A-0AD7-A17B-E6EA-B8B51ED5C881}"/>
                </a:ext>
              </a:extLst>
            </p:cNvPr>
            <p:cNvSpPr/>
            <p:nvPr/>
          </p:nvSpPr>
          <p:spPr>
            <a:xfrm>
              <a:off x="6691376" y="2186940"/>
              <a:ext cx="2058924" cy="406400"/>
            </a:xfrm>
            <a:prstGeom prst="rect">
              <a:avLst/>
            </a:prstGeom>
            <a:ln/>
          </p:spPr>
          <p:style>
            <a:lnRef idx="1">
              <a:schemeClr val="accent3"/>
            </a:lnRef>
            <a:fillRef idx="2">
              <a:schemeClr val="accent3"/>
            </a:fillRef>
            <a:effectRef idx="1">
              <a:schemeClr val="accent3"/>
            </a:effectRef>
            <a:fontRef idx="minor">
              <a:schemeClr val="dk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Kinase</a:t>
              </a:r>
            </a:p>
          </p:txBody>
        </p:sp>
        <p:sp>
          <p:nvSpPr>
            <p:cNvPr id="14" name="Freeform 13">
              <a:extLst>
                <a:ext uri="{FF2B5EF4-FFF2-40B4-BE49-F238E27FC236}">
                  <a16:creationId xmlns:a16="http://schemas.microsoft.com/office/drawing/2014/main" id="{8E45E77C-A135-F9EF-2F14-C3A5A40DF245}"/>
                </a:ext>
              </a:extLst>
            </p:cNvPr>
            <p:cNvSpPr/>
            <p:nvPr/>
          </p:nvSpPr>
          <p:spPr>
            <a:xfrm>
              <a:off x="4640580" y="2019300"/>
              <a:ext cx="0" cy="170180"/>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5" name="Freeform 14">
              <a:extLst>
                <a:ext uri="{FF2B5EF4-FFF2-40B4-BE49-F238E27FC236}">
                  <a16:creationId xmlns:a16="http://schemas.microsoft.com/office/drawing/2014/main" id="{9BE84BC1-AFF6-B295-6D94-411A52D22399}"/>
                </a:ext>
              </a:extLst>
            </p:cNvPr>
            <p:cNvSpPr/>
            <p:nvPr/>
          </p:nvSpPr>
          <p:spPr>
            <a:xfrm>
              <a:off x="7736840" y="2019300"/>
              <a:ext cx="0" cy="170180"/>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6" name="Freeform 15">
              <a:extLst>
                <a:ext uri="{FF2B5EF4-FFF2-40B4-BE49-F238E27FC236}">
                  <a16:creationId xmlns:a16="http://schemas.microsoft.com/office/drawing/2014/main" id="{338D9EC3-FEC9-EAF9-BBC0-FAA6DFBF97A3}"/>
                </a:ext>
              </a:extLst>
            </p:cNvPr>
            <p:cNvSpPr/>
            <p:nvPr/>
          </p:nvSpPr>
          <p:spPr>
            <a:xfrm>
              <a:off x="7097676" y="1835057"/>
              <a:ext cx="41308" cy="349343"/>
            </a:xfrm>
            <a:custGeom>
              <a:avLst/>
              <a:gdLst>
                <a:gd name="connsiteX0" fmla="*/ 0 w 0"/>
                <a:gd name="connsiteY0" fmla="*/ 170180 h 170180"/>
                <a:gd name="connsiteX1" fmla="*/ 0 w 0"/>
                <a:gd name="connsiteY1" fmla="*/ 0 h 170180"/>
              </a:gdLst>
              <a:ahLst/>
              <a:cxnLst>
                <a:cxn ang="0">
                  <a:pos x="connsiteX0" y="connsiteY0"/>
                </a:cxn>
                <a:cxn ang="0">
                  <a:pos x="connsiteX1" y="connsiteY1"/>
                </a:cxn>
              </a:cxnLst>
              <a:rect l="l" t="t" r="r" b="b"/>
              <a:pathLst>
                <a:path h="170180">
                  <a:moveTo>
                    <a:pt x="0" y="170180"/>
                  </a:moveTo>
                  <a:lnTo>
                    <a:pt x="0" y="0"/>
                  </a:lnTo>
                </a:path>
              </a:pathLst>
            </a:cu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31AA89B-1CE9-6E78-8485-8693ED9E21FD}"/>
                </a:ext>
              </a:extLst>
            </p:cNvPr>
            <p:cNvSpPr/>
            <p:nvPr/>
          </p:nvSpPr>
          <p:spPr>
            <a:xfrm>
              <a:off x="4632319" y="1953211"/>
              <a:ext cx="160873" cy="9607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0DAD2864-0029-CEC2-9AF8-A467962D6823}"/>
                </a:ext>
              </a:extLst>
            </p:cNvPr>
            <p:cNvSpPr/>
            <p:nvPr/>
          </p:nvSpPr>
          <p:spPr>
            <a:xfrm>
              <a:off x="7720317" y="1953211"/>
              <a:ext cx="160873" cy="96070"/>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B6C0486A-6C14-419D-6CBC-97A3018072A7}"/>
                </a:ext>
              </a:extLst>
            </p:cNvPr>
            <p:cNvSpPr/>
            <p:nvPr/>
          </p:nvSpPr>
          <p:spPr>
            <a:xfrm>
              <a:off x="4264229" y="1933089"/>
              <a:ext cx="285323"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Y223</a:t>
              </a:r>
            </a:p>
          </p:txBody>
        </p:sp>
        <p:sp>
          <p:nvSpPr>
            <p:cNvPr id="20" name="Rectangle 19">
              <a:extLst>
                <a:ext uri="{FF2B5EF4-FFF2-40B4-BE49-F238E27FC236}">
                  <a16:creationId xmlns:a16="http://schemas.microsoft.com/office/drawing/2014/main" id="{E5558DEC-C196-F3A4-7296-413739603BE2}"/>
                </a:ext>
              </a:extLst>
            </p:cNvPr>
            <p:cNvSpPr/>
            <p:nvPr/>
          </p:nvSpPr>
          <p:spPr>
            <a:xfrm>
              <a:off x="6632180" y="1983307"/>
              <a:ext cx="292566"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C481</a:t>
              </a:r>
            </a:p>
          </p:txBody>
        </p:sp>
        <p:sp>
          <p:nvSpPr>
            <p:cNvPr id="21" name="Rectangle 20">
              <a:extLst>
                <a:ext uri="{FF2B5EF4-FFF2-40B4-BE49-F238E27FC236}">
                  <a16:creationId xmlns:a16="http://schemas.microsoft.com/office/drawing/2014/main" id="{AD6B96A1-FEE5-EB57-5C56-51852E326910}"/>
                </a:ext>
              </a:extLst>
            </p:cNvPr>
            <p:cNvSpPr/>
            <p:nvPr/>
          </p:nvSpPr>
          <p:spPr>
            <a:xfrm>
              <a:off x="7935799" y="1933089"/>
              <a:ext cx="285323"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Y551</a:t>
              </a:r>
            </a:p>
          </p:txBody>
        </p:sp>
        <p:sp>
          <p:nvSpPr>
            <p:cNvPr id="22" name="Rectangle 21">
              <a:extLst>
                <a:ext uri="{FF2B5EF4-FFF2-40B4-BE49-F238E27FC236}">
                  <a16:creationId xmlns:a16="http://schemas.microsoft.com/office/drawing/2014/main" id="{05FE2D19-F1C8-627C-673E-D472089955E7}"/>
                </a:ext>
              </a:extLst>
            </p:cNvPr>
            <p:cNvSpPr/>
            <p:nvPr/>
          </p:nvSpPr>
          <p:spPr>
            <a:xfrm>
              <a:off x="6454357" y="2596915"/>
              <a:ext cx="285324"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tx1"/>
                  </a:solidFill>
                  <a:effectLst/>
                  <a:uLnTx/>
                  <a:uFillTx/>
                  <a:latin typeface="Arial"/>
                  <a:cs typeface="Arial"/>
                  <a:sym typeface="Arial"/>
                </a:rPr>
                <a:t>K430</a:t>
              </a:r>
            </a:p>
          </p:txBody>
        </p:sp>
        <p:sp>
          <p:nvSpPr>
            <p:cNvPr id="23" name="Rectangle 22">
              <a:extLst>
                <a:ext uri="{FF2B5EF4-FFF2-40B4-BE49-F238E27FC236}">
                  <a16:creationId xmlns:a16="http://schemas.microsoft.com/office/drawing/2014/main" id="{3472D431-6E3B-B537-4242-AE836A22431B}"/>
                </a:ext>
              </a:extLst>
            </p:cNvPr>
            <p:cNvSpPr/>
            <p:nvPr/>
          </p:nvSpPr>
          <p:spPr>
            <a:xfrm>
              <a:off x="7185594" y="2596915"/>
              <a:ext cx="305601"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tx1"/>
                  </a:solidFill>
                  <a:effectLst/>
                  <a:uLnTx/>
                  <a:uFillTx/>
                  <a:latin typeface="Arial"/>
                  <a:cs typeface="Arial"/>
                  <a:sym typeface="Arial"/>
                </a:rPr>
                <a:t>M477</a:t>
              </a:r>
            </a:p>
          </p:txBody>
        </p:sp>
        <p:sp>
          <p:nvSpPr>
            <p:cNvPr id="24" name="Rectangle 23">
              <a:extLst>
                <a:ext uri="{FF2B5EF4-FFF2-40B4-BE49-F238E27FC236}">
                  <a16:creationId xmlns:a16="http://schemas.microsoft.com/office/drawing/2014/main" id="{EDB99C45-A263-D595-0B2E-76ED8E2097EC}"/>
                </a:ext>
              </a:extLst>
            </p:cNvPr>
            <p:cNvSpPr/>
            <p:nvPr/>
          </p:nvSpPr>
          <p:spPr>
            <a:xfrm>
              <a:off x="7651341" y="2596915"/>
              <a:ext cx="292567"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tx1"/>
                  </a:solidFill>
                  <a:effectLst/>
                  <a:uLnTx/>
                  <a:uFillTx/>
                  <a:latin typeface="Arial"/>
                  <a:cs typeface="Arial"/>
                  <a:sym typeface="Arial"/>
                </a:rPr>
                <a:t>D539</a:t>
              </a:r>
            </a:p>
          </p:txBody>
        </p:sp>
        <p:sp>
          <p:nvSpPr>
            <p:cNvPr id="25" name="Rectangle 24">
              <a:extLst>
                <a:ext uri="{FF2B5EF4-FFF2-40B4-BE49-F238E27FC236}">
                  <a16:creationId xmlns:a16="http://schemas.microsoft.com/office/drawing/2014/main" id="{3D7AD0E7-5C6F-A9D8-5CE8-6E4E6A78F51E}"/>
                </a:ext>
              </a:extLst>
            </p:cNvPr>
            <p:cNvSpPr/>
            <p:nvPr/>
          </p:nvSpPr>
          <p:spPr>
            <a:xfrm>
              <a:off x="6709499" y="2746485"/>
              <a:ext cx="285324"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accent3"/>
                  </a:solidFill>
                  <a:effectLst/>
                  <a:uLnTx/>
                  <a:uFillTx/>
                  <a:latin typeface="Arial"/>
                  <a:cs typeface="Arial"/>
                  <a:sym typeface="Arial"/>
                </a:rPr>
                <a:t>E475</a:t>
              </a:r>
            </a:p>
          </p:txBody>
        </p:sp>
        <p:sp>
          <p:nvSpPr>
            <p:cNvPr id="26" name="Rectangle 25">
              <a:extLst>
                <a:ext uri="{FF2B5EF4-FFF2-40B4-BE49-F238E27FC236}">
                  <a16:creationId xmlns:a16="http://schemas.microsoft.com/office/drawing/2014/main" id="{5EB35EEE-B162-EA14-F761-2FDA4DC0AD3C}"/>
                </a:ext>
              </a:extLst>
            </p:cNvPr>
            <p:cNvSpPr/>
            <p:nvPr/>
          </p:nvSpPr>
          <p:spPr>
            <a:xfrm>
              <a:off x="7140790" y="2746485"/>
              <a:ext cx="285324" cy="10448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accent3"/>
                  </a:solidFill>
                  <a:effectLst/>
                  <a:uLnTx/>
                  <a:uFillTx/>
                  <a:latin typeface="Arial"/>
                  <a:cs typeface="Arial"/>
                  <a:sym typeface="Arial"/>
                </a:rPr>
                <a:t>Y476</a:t>
              </a:r>
            </a:p>
          </p:txBody>
        </p:sp>
      </p:grpSp>
      <p:sp>
        <p:nvSpPr>
          <p:cNvPr id="32" name="TextBox 31">
            <a:extLst>
              <a:ext uri="{FF2B5EF4-FFF2-40B4-BE49-F238E27FC236}">
                <a16:creationId xmlns:a16="http://schemas.microsoft.com/office/drawing/2014/main" id="{A162E90F-984B-B493-D409-D64D097CC548}"/>
              </a:ext>
            </a:extLst>
          </p:cNvPr>
          <p:cNvSpPr txBox="1"/>
          <p:nvPr/>
        </p:nvSpPr>
        <p:spPr>
          <a:xfrm>
            <a:off x="1083824" y="3328925"/>
            <a:ext cx="40592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000000"/>
                </a:solidFill>
                <a:effectLst/>
                <a:uLnTx/>
                <a:uFillTx/>
                <a:latin typeface="Arial"/>
                <a:cs typeface="Arial"/>
                <a:sym typeface="Arial"/>
              </a:rPr>
              <a:t>Structure of the Bruton tyrosine kinase</a:t>
            </a:r>
          </a:p>
        </p:txBody>
      </p:sp>
      <p:grpSp>
        <p:nvGrpSpPr>
          <p:cNvPr id="33" name="Group 32">
            <a:extLst>
              <a:ext uri="{FF2B5EF4-FFF2-40B4-BE49-F238E27FC236}">
                <a16:creationId xmlns:a16="http://schemas.microsoft.com/office/drawing/2014/main" id="{5DA0ECAB-5FE2-F7ED-0DB9-CD5B2587C401}"/>
              </a:ext>
            </a:extLst>
          </p:cNvPr>
          <p:cNvGrpSpPr/>
          <p:nvPr/>
        </p:nvGrpSpPr>
        <p:grpSpPr>
          <a:xfrm>
            <a:off x="3943802" y="1068963"/>
            <a:ext cx="1256395" cy="1259190"/>
            <a:chOff x="6610107" y="148939"/>
            <a:chExt cx="1256395" cy="1259190"/>
          </a:xfrm>
        </p:grpSpPr>
        <p:grpSp>
          <p:nvGrpSpPr>
            <p:cNvPr id="34" name="Group 33">
              <a:extLst>
                <a:ext uri="{FF2B5EF4-FFF2-40B4-BE49-F238E27FC236}">
                  <a16:creationId xmlns:a16="http://schemas.microsoft.com/office/drawing/2014/main" id="{16FA086C-0028-1D1A-0B75-224AB37D508B}"/>
                </a:ext>
              </a:extLst>
            </p:cNvPr>
            <p:cNvGrpSpPr/>
            <p:nvPr/>
          </p:nvGrpSpPr>
          <p:grpSpPr>
            <a:xfrm>
              <a:off x="6610107" y="148939"/>
              <a:ext cx="1256395" cy="1259190"/>
              <a:chOff x="5448100" y="794760"/>
              <a:chExt cx="1256395" cy="1259190"/>
            </a:xfrm>
          </p:grpSpPr>
          <p:sp>
            <p:nvSpPr>
              <p:cNvPr id="36" name="Oval 35">
                <a:extLst>
                  <a:ext uri="{FF2B5EF4-FFF2-40B4-BE49-F238E27FC236}">
                    <a16:creationId xmlns:a16="http://schemas.microsoft.com/office/drawing/2014/main" id="{31CC9416-9F05-2694-09FD-2D73E39B48F7}"/>
                  </a:ext>
                </a:extLst>
              </p:cNvPr>
              <p:cNvSpPr/>
              <p:nvPr/>
            </p:nvSpPr>
            <p:spPr>
              <a:xfrm>
                <a:off x="5448100" y="794760"/>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7" name="TextBox 36">
                <a:extLst>
                  <a:ext uri="{FF2B5EF4-FFF2-40B4-BE49-F238E27FC236}">
                    <a16:creationId xmlns:a16="http://schemas.microsoft.com/office/drawing/2014/main" id="{522154E7-C5E2-3490-7A2C-ED61EA6F1145}"/>
                  </a:ext>
                </a:extLst>
              </p:cNvPr>
              <p:cNvSpPr txBox="1"/>
              <p:nvPr/>
            </p:nvSpPr>
            <p:spPr>
              <a:xfrm>
                <a:off x="5508373" y="1672185"/>
                <a:ext cx="11358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40" normalizeH="0" baseline="0" noProof="0" dirty="0">
                    <a:ln>
                      <a:noFill/>
                    </a:ln>
                    <a:solidFill>
                      <a:srgbClr val="000000"/>
                    </a:solidFill>
                    <a:effectLst/>
                    <a:uLnTx/>
                    <a:uFillTx/>
                    <a:latin typeface="Arial"/>
                    <a:cs typeface="Arial"/>
                    <a:sym typeface="Arial"/>
                  </a:rPr>
                  <a:t>Acalabrutinib</a:t>
                </a:r>
              </a:p>
            </p:txBody>
          </p:sp>
        </p:grpSp>
        <p:pic>
          <p:nvPicPr>
            <p:cNvPr id="35" name="Picture 2">
              <a:extLst>
                <a:ext uri="{FF2B5EF4-FFF2-40B4-BE49-F238E27FC236}">
                  <a16:creationId xmlns:a16="http://schemas.microsoft.com/office/drawing/2014/main" id="{12307E87-FB42-6602-80DF-77EF7E4144D2}"/>
                </a:ext>
              </a:extLst>
            </p:cNvPr>
            <p:cNvPicPr>
              <a:picLocks noChangeAspect="1" noChangeArrowheads="1"/>
            </p:cNvPicPr>
            <p:nvPr/>
          </p:nvPicPr>
          <p:blipFill>
            <a:blip r:embed="rId3" cstate="screen">
              <a:clrChange>
                <a:clrFrom>
                  <a:srgbClr val="F8F9FA"/>
                </a:clrFrom>
                <a:clrTo>
                  <a:srgbClr val="F8F9FA">
                    <a:alpha val="0"/>
                  </a:srgbClr>
                </a:clrTo>
              </a:clrChange>
              <a:extLst>
                <a:ext uri="{28A0092B-C50C-407E-A947-70E740481C1C}">
                  <a14:useLocalDpi xmlns:a14="http://schemas.microsoft.com/office/drawing/2010/main"/>
                </a:ext>
              </a:extLst>
            </a:blip>
            <a:stretch>
              <a:fillRect/>
            </a:stretch>
          </p:blipFill>
          <p:spPr bwMode="auto">
            <a:xfrm>
              <a:off x="6730759" y="405105"/>
              <a:ext cx="1015090" cy="6268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38" name="Group 37">
            <a:extLst>
              <a:ext uri="{FF2B5EF4-FFF2-40B4-BE49-F238E27FC236}">
                <a16:creationId xmlns:a16="http://schemas.microsoft.com/office/drawing/2014/main" id="{3CE2593C-0B71-D700-7A1E-561C3C6C2932}"/>
              </a:ext>
            </a:extLst>
          </p:cNvPr>
          <p:cNvGrpSpPr/>
          <p:nvPr/>
        </p:nvGrpSpPr>
        <p:grpSpPr>
          <a:xfrm>
            <a:off x="7038029" y="1072101"/>
            <a:ext cx="1256395" cy="1259190"/>
            <a:chOff x="7497816" y="1114321"/>
            <a:chExt cx="1256395" cy="1259190"/>
          </a:xfrm>
        </p:grpSpPr>
        <p:grpSp>
          <p:nvGrpSpPr>
            <p:cNvPr id="39" name="Group 38">
              <a:extLst>
                <a:ext uri="{FF2B5EF4-FFF2-40B4-BE49-F238E27FC236}">
                  <a16:creationId xmlns:a16="http://schemas.microsoft.com/office/drawing/2014/main" id="{B0B12C44-4E08-B0D8-25B4-4EC10EE59657}"/>
                </a:ext>
              </a:extLst>
            </p:cNvPr>
            <p:cNvGrpSpPr/>
            <p:nvPr/>
          </p:nvGrpSpPr>
          <p:grpSpPr>
            <a:xfrm>
              <a:off x="7497816" y="1114321"/>
              <a:ext cx="1256395" cy="1259190"/>
              <a:chOff x="5448100" y="794760"/>
              <a:chExt cx="1256395" cy="1259190"/>
            </a:xfrm>
          </p:grpSpPr>
          <p:sp>
            <p:nvSpPr>
              <p:cNvPr id="41" name="Oval 40">
                <a:extLst>
                  <a:ext uri="{FF2B5EF4-FFF2-40B4-BE49-F238E27FC236}">
                    <a16:creationId xmlns:a16="http://schemas.microsoft.com/office/drawing/2014/main" id="{1D034EBD-5297-1EF7-956C-C6B0926C7D47}"/>
                  </a:ext>
                </a:extLst>
              </p:cNvPr>
              <p:cNvSpPr/>
              <p:nvPr/>
            </p:nvSpPr>
            <p:spPr>
              <a:xfrm>
                <a:off x="5448100" y="794760"/>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205D32EE-088B-00C2-A6BD-4EE3CDCF6426}"/>
                  </a:ext>
                </a:extLst>
              </p:cNvPr>
              <p:cNvSpPr txBox="1"/>
              <p:nvPr/>
            </p:nvSpPr>
            <p:spPr>
              <a:xfrm>
                <a:off x="5540066" y="1672185"/>
                <a:ext cx="107246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Zanubrutinib</a:t>
                </a:r>
              </a:p>
            </p:txBody>
          </p:sp>
        </p:grpSp>
        <p:pic>
          <p:nvPicPr>
            <p:cNvPr id="40" name="Picture 2" descr="img">
              <a:extLst>
                <a:ext uri="{FF2B5EF4-FFF2-40B4-BE49-F238E27FC236}">
                  <a16:creationId xmlns:a16="http://schemas.microsoft.com/office/drawing/2014/main" id="{1C78D321-0EB2-B04C-73CF-6147434B4F7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573319" y="1377569"/>
              <a:ext cx="1105389" cy="61360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1E0C3355-4C6A-C9A4-B162-7F817F30BC81}"/>
              </a:ext>
            </a:extLst>
          </p:cNvPr>
          <p:cNvSpPr/>
          <p:nvPr/>
        </p:nvSpPr>
        <p:spPr>
          <a:xfrm>
            <a:off x="1083817" y="3708379"/>
            <a:ext cx="6976354" cy="83325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50000"/>
                  </a:schemeClr>
                </a:solidFill>
                <a:effectLst/>
                <a:uLnTx/>
                <a:uFillTx/>
                <a:latin typeface="Arial"/>
                <a:ea typeface="+mn-ea"/>
                <a:cs typeface="+mn-cs"/>
                <a:sym typeface="Arial"/>
              </a:rPr>
              <a:t>In sum, </a:t>
            </a:r>
            <a:r>
              <a:rPr kumimoji="0" lang="en-US" sz="1600" b="1" i="1" u="none" strike="noStrike" kern="0" cap="none" spc="0" normalizeH="0" baseline="0" noProof="0" dirty="0">
                <a:ln>
                  <a:noFill/>
                </a:ln>
                <a:solidFill>
                  <a:schemeClr val="tx1">
                    <a:lumMod val="50000"/>
                  </a:schemeClr>
                </a:solidFill>
                <a:effectLst/>
                <a:uLnTx/>
                <a:uFillTx/>
                <a:latin typeface="Arial"/>
                <a:ea typeface="+mn-ea"/>
                <a:cs typeface="+mn-cs"/>
                <a:sym typeface="Arial"/>
              </a:rPr>
              <a:t>BTK</a:t>
            </a:r>
            <a:r>
              <a:rPr kumimoji="0" lang="en-US" sz="1600" b="1" i="0" u="none" strike="noStrike" kern="0" cap="none" spc="0" normalizeH="0" baseline="0" noProof="0" dirty="0">
                <a:ln>
                  <a:noFill/>
                </a:ln>
                <a:solidFill>
                  <a:schemeClr val="tx1">
                    <a:lumMod val="50000"/>
                  </a:schemeClr>
                </a:solidFill>
                <a:effectLst/>
                <a:uLnTx/>
                <a:uFillTx/>
                <a:latin typeface="Arial"/>
                <a:ea typeface="+mn-ea"/>
                <a:cs typeface="+mn-cs"/>
                <a:sym typeface="Arial"/>
              </a:rPr>
              <a:t> resistance contributes to disease progression </a:t>
            </a:r>
            <a:br>
              <a:rPr kumimoji="0" lang="en-US" sz="1600" b="1" i="0" u="none" strike="noStrike" kern="0" cap="none" spc="0" normalizeH="0" baseline="0" noProof="0" dirty="0">
                <a:ln>
                  <a:noFill/>
                </a:ln>
                <a:solidFill>
                  <a:schemeClr val="tx1">
                    <a:lumMod val="50000"/>
                  </a:schemeClr>
                </a:solidFill>
                <a:effectLst/>
                <a:uLnTx/>
                <a:uFillTx/>
                <a:latin typeface="Arial"/>
                <a:ea typeface="+mn-ea"/>
                <a:cs typeface="+mn-cs"/>
                <a:sym typeface="Arial"/>
              </a:rPr>
            </a:br>
            <a:r>
              <a:rPr kumimoji="0" lang="en-US" sz="1600" b="1" i="0" u="none" strike="noStrike" kern="0" cap="none" spc="0" normalizeH="0" baseline="0" noProof="0" dirty="0">
                <a:ln>
                  <a:noFill/>
                </a:ln>
                <a:solidFill>
                  <a:schemeClr val="tx1">
                    <a:lumMod val="50000"/>
                  </a:schemeClr>
                </a:solidFill>
                <a:effectLst/>
                <a:uLnTx/>
                <a:uFillTx/>
                <a:latin typeface="Arial"/>
                <a:ea typeface="+mn-ea"/>
                <a:cs typeface="+mn-cs"/>
                <a:sym typeface="Arial"/>
              </a:rPr>
              <a:t>and diminishes the efficacy of </a:t>
            </a:r>
            <a:r>
              <a:rPr kumimoji="0" lang="en-US" sz="1600" b="1" i="0" u="sng" strike="noStrike" kern="0" cap="none" spc="0" normalizeH="0" baseline="0" noProof="0" dirty="0">
                <a:ln>
                  <a:noFill/>
                </a:ln>
                <a:solidFill>
                  <a:schemeClr val="tx1">
                    <a:lumMod val="50000"/>
                  </a:schemeClr>
                </a:solidFill>
                <a:effectLst/>
                <a:uLnTx/>
                <a:uFillTx/>
                <a:latin typeface="Arial"/>
                <a:ea typeface="+mn-ea"/>
                <a:cs typeface="+mn-cs"/>
                <a:sym typeface="Arial"/>
              </a:rPr>
              <a:t>all covalent BTK inhibitors</a:t>
            </a:r>
            <a:r>
              <a:rPr kumimoji="0" lang="en-US" sz="1600" b="1" i="0" strike="noStrike" kern="0" cap="none" spc="0" normalizeH="0" baseline="30000" noProof="0" dirty="0">
                <a:ln>
                  <a:noFill/>
                </a:ln>
                <a:solidFill>
                  <a:schemeClr val="tx1">
                    <a:lumMod val="50000"/>
                  </a:schemeClr>
                </a:solidFill>
                <a:effectLst/>
                <a:uLnTx/>
                <a:uFillTx/>
                <a:latin typeface="Arial"/>
                <a:ea typeface="+mn-ea"/>
                <a:cs typeface="+mn-cs"/>
                <a:sym typeface="Arial"/>
              </a:rPr>
              <a:t>1-8</a:t>
            </a:r>
          </a:p>
        </p:txBody>
      </p:sp>
      <p:pic>
        <p:nvPicPr>
          <p:cNvPr id="44" name="Picture 2">
            <a:extLst>
              <a:ext uri="{FF2B5EF4-FFF2-40B4-BE49-F238E27FC236}">
                <a16:creationId xmlns:a16="http://schemas.microsoft.com/office/drawing/2014/main" id="{DA645FEB-66C6-EABA-8228-AC51116D7F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38327">
            <a:off x="5227329" y="2137373"/>
            <a:ext cx="363659" cy="36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a:extLst>
              <a:ext uri="{FF2B5EF4-FFF2-40B4-BE49-F238E27FC236}">
                <a16:creationId xmlns:a16="http://schemas.microsoft.com/office/drawing/2014/main" id="{B9B0747E-02FF-A58E-571D-00215A7AA849}"/>
              </a:ext>
            </a:extLst>
          </p:cNvPr>
          <p:cNvSpPr txBox="1"/>
          <p:nvPr/>
        </p:nvSpPr>
        <p:spPr>
          <a:xfrm>
            <a:off x="867332" y="1280928"/>
            <a:ext cx="22438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1" u="none" strike="noStrike" kern="0" cap="none" spc="0" normalizeH="0" baseline="0" noProof="0" dirty="0">
                <a:ln>
                  <a:noFill/>
                </a:ln>
                <a:solidFill>
                  <a:srgbClr val="000000"/>
                </a:solidFill>
                <a:effectLst/>
                <a:uLnTx/>
                <a:uFillTx/>
                <a:latin typeface="Arial"/>
                <a:cs typeface="Arial"/>
                <a:sym typeface="Arial"/>
              </a:rPr>
              <a:t>BTK</a:t>
            </a:r>
            <a:r>
              <a:rPr kumimoji="0" lang="en-US" sz="1200" i="0" u="none" strike="noStrike" kern="0" cap="none" spc="0" normalizeH="0" baseline="0" noProof="0" dirty="0">
                <a:ln>
                  <a:noFill/>
                </a:ln>
                <a:solidFill>
                  <a:srgbClr val="000000"/>
                </a:solidFill>
                <a:effectLst/>
                <a:uLnTx/>
                <a:uFillTx/>
                <a:latin typeface="Arial"/>
                <a:cs typeface="Arial"/>
                <a:sym typeface="Arial"/>
              </a:rPr>
              <a:t> C481 mutations also confer resistance to the covalent BTKi acalabrutinib and zanubrutinib</a:t>
            </a:r>
          </a:p>
        </p:txBody>
      </p:sp>
      <p:grpSp>
        <p:nvGrpSpPr>
          <p:cNvPr id="46" name="Group 45">
            <a:extLst>
              <a:ext uri="{FF2B5EF4-FFF2-40B4-BE49-F238E27FC236}">
                <a16:creationId xmlns:a16="http://schemas.microsoft.com/office/drawing/2014/main" id="{95EF2990-DEA9-432C-0799-AA642AD84C02}"/>
              </a:ext>
            </a:extLst>
          </p:cNvPr>
          <p:cNvGrpSpPr/>
          <p:nvPr/>
        </p:nvGrpSpPr>
        <p:grpSpPr>
          <a:xfrm>
            <a:off x="5481553" y="956605"/>
            <a:ext cx="1256395" cy="1259190"/>
            <a:chOff x="5448100" y="794760"/>
            <a:chExt cx="1256395" cy="1259190"/>
          </a:xfrm>
        </p:grpSpPr>
        <p:grpSp>
          <p:nvGrpSpPr>
            <p:cNvPr id="47" name="Group 46">
              <a:extLst>
                <a:ext uri="{FF2B5EF4-FFF2-40B4-BE49-F238E27FC236}">
                  <a16:creationId xmlns:a16="http://schemas.microsoft.com/office/drawing/2014/main" id="{432EEB60-46DC-25E8-F1EA-0B7C4399A324}"/>
                </a:ext>
              </a:extLst>
            </p:cNvPr>
            <p:cNvGrpSpPr/>
            <p:nvPr/>
          </p:nvGrpSpPr>
          <p:grpSpPr>
            <a:xfrm>
              <a:off x="5448100" y="794760"/>
              <a:ext cx="1256395" cy="1259190"/>
              <a:chOff x="4001143" y="957129"/>
              <a:chExt cx="1256395" cy="1259190"/>
            </a:xfrm>
          </p:grpSpPr>
          <p:sp>
            <p:nvSpPr>
              <p:cNvPr id="49" name="Oval 48">
                <a:extLst>
                  <a:ext uri="{FF2B5EF4-FFF2-40B4-BE49-F238E27FC236}">
                    <a16:creationId xmlns:a16="http://schemas.microsoft.com/office/drawing/2014/main" id="{02ED7A51-929F-1A9C-0C7B-004812E2C2FC}"/>
                  </a:ext>
                </a:extLst>
              </p:cNvPr>
              <p:cNvSpPr/>
              <p:nvPr/>
            </p:nvSpPr>
            <p:spPr>
              <a:xfrm>
                <a:off x="4001143" y="957129"/>
                <a:ext cx="1256395" cy="1259190"/>
              </a:xfrm>
              <a:prstGeom prst="ellipse">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pic>
            <p:nvPicPr>
              <p:cNvPr id="50" name="Picture 2">
                <a:extLst>
                  <a:ext uri="{FF2B5EF4-FFF2-40B4-BE49-F238E27FC236}">
                    <a16:creationId xmlns:a16="http://schemas.microsoft.com/office/drawing/2014/main" id="{2492CA24-CC4F-2733-2C7D-344F623DF68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2392" y="1211571"/>
                <a:ext cx="1033897" cy="75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8" name="TextBox 47">
              <a:extLst>
                <a:ext uri="{FF2B5EF4-FFF2-40B4-BE49-F238E27FC236}">
                  <a16:creationId xmlns:a16="http://schemas.microsoft.com/office/drawing/2014/main" id="{8FBD4C9B-F45F-A4DF-C480-65CC84968B22}"/>
                </a:ext>
              </a:extLst>
            </p:cNvPr>
            <p:cNvSpPr txBox="1"/>
            <p:nvPr/>
          </p:nvSpPr>
          <p:spPr>
            <a:xfrm>
              <a:off x="5632033" y="1672185"/>
              <a:ext cx="88852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Ibrutinib</a:t>
              </a:r>
            </a:p>
          </p:txBody>
        </p:sp>
      </p:grpSp>
    </p:spTree>
    <p:extLst>
      <p:ext uri="{BB962C8B-B14F-4D97-AF65-F5344CB8AC3E}">
        <p14:creationId xmlns:p14="http://schemas.microsoft.com/office/powerpoint/2010/main" val="3031403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a:xfrm>
            <a:off x="909637" y="1117997"/>
            <a:ext cx="7324725" cy="1790700"/>
          </a:xfrm>
        </p:spPr>
        <p:txBody>
          <a:bodyPr>
            <a:normAutofit/>
          </a:bodyPr>
          <a:lstStyle/>
          <a:p>
            <a:r>
              <a:rPr lang="en-US" sz="3600" dirty="0"/>
              <a:t>BTKi Resistance and Intolerance: </a:t>
            </a:r>
            <a:br>
              <a:rPr lang="en-US" sz="3600" dirty="0"/>
            </a:br>
            <a:r>
              <a:rPr lang="en-US" sz="3600" dirty="0"/>
              <a:t>What Are the Options?</a:t>
            </a:r>
          </a:p>
        </p:txBody>
      </p:sp>
    </p:spTree>
    <p:extLst>
      <p:ext uri="{BB962C8B-B14F-4D97-AF65-F5344CB8AC3E}">
        <p14:creationId xmlns:p14="http://schemas.microsoft.com/office/powerpoint/2010/main" val="1937746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915B-F8EE-627E-C3E4-20124FE0177C}"/>
              </a:ext>
            </a:extLst>
          </p:cNvPr>
          <p:cNvSpPr>
            <a:spLocks noGrp="1"/>
          </p:cNvSpPr>
          <p:nvPr>
            <p:ph type="title"/>
          </p:nvPr>
        </p:nvSpPr>
        <p:spPr>
          <a:xfrm>
            <a:off x="479395" y="273844"/>
            <a:ext cx="8327254" cy="994172"/>
          </a:xfrm>
        </p:spPr>
        <p:txBody>
          <a:bodyPr>
            <a:noAutofit/>
          </a:bodyPr>
          <a:lstStyle/>
          <a:p>
            <a:r>
              <a:rPr lang="en-US" sz="2600" dirty="0"/>
              <a:t>Sequential Use of Acalabrutinib in Patients With Ibrutinib Intolerance Is an Effective and Safe Option</a:t>
            </a:r>
            <a:r>
              <a:rPr lang="en-US" sz="2600" baseline="30000" dirty="0"/>
              <a:t>1</a:t>
            </a:r>
            <a:endParaRPr lang="en-US" sz="2600" dirty="0"/>
          </a:p>
        </p:txBody>
      </p:sp>
      <p:sp>
        <p:nvSpPr>
          <p:cNvPr id="4" name="Text Placeholder 3">
            <a:extLst>
              <a:ext uri="{FF2B5EF4-FFF2-40B4-BE49-F238E27FC236}">
                <a16:creationId xmlns:a16="http://schemas.microsoft.com/office/drawing/2014/main" id="{BE265318-0DD1-DA44-18B6-DD30413B72AB}"/>
              </a:ext>
            </a:extLst>
          </p:cNvPr>
          <p:cNvSpPr>
            <a:spLocks noGrp="1"/>
          </p:cNvSpPr>
          <p:nvPr>
            <p:ph type="body" sz="quarter" idx="12"/>
          </p:nvPr>
        </p:nvSpPr>
        <p:spPr>
          <a:xfrm>
            <a:off x="1143000" y="4783009"/>
            <a:ext cx="7886700" cy="335756"/>
          </a:xfrm>
        </p:spPr>
        <p:txBody>
          <a:bodyPr/>
          <a:lstStyle/>
          <a:p>
            <a:r>
              <a:rPr lang="en-US" sz="500" dirty="0">
                <a:effectLst/>
                <a:latin typeface="Arial" panose="020B0604020202020204" pitchFamily="34" charset="0"/>
                <a:ea typeface="Calibri" panose="020F0502020204030204" pitchFamily="34" charset="0"/>
              </a:rPr>
              <a:t>AE, adverse event; AF, atrial fibrillation.</a:t>
            </a:r>
            <a:endParaRPr lang="en-US" sz="5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500" b="0" i="0" u="none" strike="noStrike" kern="0" cap="none" spc="0" normalizeH="0" baseline="30000" noProof="0" dirty="0">
                <a:ln>
                  <a:noFill/>
                </a:ln>
                <a:effectLst/>
                <a:uLnTx/>
                <a:uFillTx/>
                <a:latin typeface="Arial"/>
                <a:cs typeface="Arial"/>
                <a:sym typeface="Arial"/>
              </a:rPr>
              <a:t>a</a:t>
            </a:r>
            <a:r>
              <a:rPr kumimoji="0" lang="en-US" sz="500" b="0" i="0" u="none" strike="noStrike" kern="0" cap="none" spc="0" normalizeH="0" baseline="0" noProof="0" dirty="0">
                <a:ln>
                  <a:noFill/>
                </a:ln>
                <a:effectLst/>
                <a:uLnTx/>
                <a:uFillTx/>
                <a:latin typeface="Arial"/>
                <a:cs typeface="Arial"/>
                <a:sym typeface="Arial"/>
              </a:rPr>
              <a:t> Among 60 patients meeting the study enrollment criteria, 41 patients had a medical history of ≥1 (43 events in total) of the following categories of ibrutinib-intolerance events: AF, diarrhea, rash, bleeding, or arthralgia. </a:t>
            </a:r>
            <a:r>
              <a:rPr kumimoji="0" lang="en-US" sz="500" b="0" i="0" u="none" strike="noStrike" kern="0" cap="none" spc="0" normalizeH="0" baseline="30000" noProof="0" dirty="0">
                <a:ln>
                  <a:noFill/>
                </a:ln>
                <a:effectLst/>
                <a:uLnTx/>
                <a:uFillTx/>
                <a:latin typeface="Arial"/>
                <a:cs typeface="Arial"/>
                <a:sym typeface="Arial"/>
              </a:rPr>
              <a:t>b</a:t>
            </a:r>
            <a:r>
              <a:rPr kumimoji="0" lang="en-US" sz="500" b="0" i="0" u="none" strike="noStrike" kern="0" cap="none" spc="0" normalizeH="0" baseline="0" noProof="0" dirty="0">
                <a:ln>
                  <a:noFill/>
                </a:ln>
                <a:effectLst/>
                <a:uLnTx/>
                <a:uFillTx/>
                <a:latin typeface="Arial"/>
                <a:cs typeface="Arial"/>
                <a:sym typeface="Arial"/>
              </a:rPr>
              <a:t> Includes patients with atrial flutter (n = 2). </a:t>
            </a:r>
            <a:r>
              <a:rPr kumimoji="0" lang="en-US" sz="500" b="0" i="0" u="none" strike="noStrike" kern="0" cap="none" spc="0" normalizeH="0" baseline="30000" noProof="0" dirty="0">
                <a:ln>
                  <a:noFill/>
                </a:ln>
                <a:effectLst/>
                <a:uLnTx/>
                <a:uFillTx/>
                <a:latin typeface="Arial"/>
                <a:cs typeface="Arial"/>
                <a:sym typeface="Arial"/>
              </a:rPr>
              <a:t>c</a:t>
            </a:r>
            <a:r>
              <a:rPr kumimoji="0" lang="en-US" sz="500" b="0" i="0" u="none" strike="noStrike" kern="0" cap="none" spc="0" normalizeH="0" baseline="0" noProof="0" dirty="0">
                <a:ln>
                  <a:noFill/>
                </a:ln>
                <a:effectLst/>
                <a:uLnTx/>
                <a:uFillTx/>
                <a:latin typeface="Arial"/>
                <a:cs typeface="Arial"/>
                <a:sym typeface="Arial"/>
              </a:rPr>
              <a:t> Events categorized as bleeding included ecchymosis, hemorrhage, epistaxis, contusion, hematuria, and subdural hematoma. </a:t>
            </a:r>
            <a:r>
              <a:rPr kumimoji="0" lang="en-US" sz="500" b="0" i="0" u="none" strike="noStrike" kern="0" cap="none" spc="0" normalizeH="0" baseline="30000" noProof="0" dirty="0">
                <a:ln>
                  <a:noFill/>
                </a:ln>
                <a:effectLst/>
                <a:uLnTx/>
                <a:uFillTx/>
                <a:latin typeface="Arial"/>
                <a:cs typeface="Arial"/>
                <a:sym typeface="Arial"/>
              </a:rPr>
              <a:t>d</a:t>
            </a:r>
            <a:r>
              <a:rPr kumimoji="0" lang="en-US" sz="500" b="0" i="0" u="none" strike="noStrike" kern="0" cap="none" spc="0" normalizeH="0" baseline="0" noProof="0" dirty="0">
                <a:ln>
                  <a:noFill/>
                </a:ln>
                <a:effectLst/>
                <a:uLnTx/>
                <a:uFillTx/>
                <a:latin typeface="Arial"/>
                <a:cs typeface="Arial"/>
                <a:sym typeface="Arial"/>
              </a:rPr>
              <a:t> All but 1 patient experienced a different type of bleeding event with acalabrutinib compared with ibrutinib treatment. </a:t>
            </a:r>
            <a:r>
              <a:rPr kumimoji="0" lang="en-US" sz="500" b="0" i="0" u="none" strike="noStrike" kern="0" cap="none" spc="0" normalizeH="0" baseline="30000" noProof="0" dirty="0">
                <a:ln>
                  <a:noFill/>
                </a:ln>
                <a:effectLst/>
                <a:uLnTx/>
                <a:uFillTx/>
                <a:latin typeface="Arial"/>
                <a:cs typeface="Arial"/>
                <a:sym typeface="Arial"/>
              </a:rPr>
              <a:t>e</a:t>
            </a:r>
            <a:r>
              <a:rPr kumimoji="0" lang="en-US" sz="500" b="0" i="0" u="none" strike="noStrike" kern="0" cap="none" spc="0" normalizeH="0" baseline="0" noProof="0" dirty="0">
                <a:ln>
                  <a:noFill/>
                </a:ln>
                <a:effectLst/>
                <a:uLnTx/>
                <a:uFillTx/>
                <a:latin typeface="Arial"/>
                <a:cs typeface="Arial"/>
                <a:sym typeface="Arial"/>
              </a:rPr>
              <a:t> Includes 1 patient with arthritis.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da-DK" sz="500" b="0" i="0" u="none" strike="noStrike" kern="0" cap="none" spc="0" normalizeH="0" baseline="0" noProof="0" dirty="0">
                <a:ln>
                  <a:noFill/>
                </a:ln>
                <a:effectLst/>
                <a:uLnTx/>
                <a:uFillTx/>
                <a:latin typeface="Arial"/>
                <a:cs typeface="Arial"/>
                <a:sym typeface="Arial"/>
              </a:rPr>
              <a:t>1. Rogers KA et al. </a:t>
            </a:r>
            <a:r>
              <a:rPr kumimoji="0" lang="da-DK" sz="500" b="0" i="1" u="none" strike="noStrike" kern="0" cap="none" spc="0" normalizeH="0" baseline="0" noProof="0" dirty="0" err="1">
                <a:ln>
                  <a:noFill/>
                </a:ln>
                <a:effectLst/>
                <a:uLnTx/>
                <a:uFillTx/>
                <a:latin typeface="Arial"/>
                <a:cs typeface="Arial"/>
                <a:sym typeface="Arial"/>
              </a:rPr>
              <a:t>Haematologica</a:t>
            </a:r>
            <a:r>
              <a:rPr kumimoji="0" lang="da-DK" sz="500" b="0" i="0" u="none" strike="noStrike" kern="0" cap="none" spc="0" normalizeH="0" baseline="0" noProof="0" dirty="0">
                <a:ln>
                  <a:noFill/>
                </a:ln>
                <a:effectLst/>
                <a:uLnTx/>
                <a:uFillTx/>
                <a:latin typeface="Arial"/>
                <a:cs typeface="Arial"/>
                <a:sym typeface="Arial"/>
              </a:rPr>
              <a:t>. </a:t>
            </a:r>
            <a:r>
              <a:rPr kumimoji="0" lang="en-US" sz="500" b="0" i="0" u="none" strike="noStrike" kern="0" cap="none" spc="0" normalizeH="0" baseline="0" noProof="0" dirty="0">
                <a:ln>
                  <a:noFill/>
                </a:ln>
                <a:effectLst/>
                <a:uLnTx/>
                <a:uFillTx/>
                <a:latin typeface="Arial"/>
                <a:cs typeface="Arial"/>
                <a:sym typeface="Arial"/>
              </a:rPr>
              <a:t>2021;106:2364-2373.</a:t>
            </a:r>
          </a:p>
        </p:txBody>
      </p:sp>
      <p:graphicFrame>
        <p:nvGraphicFramePr>
          <p:cNvPr id="5" name="Table 4">
            <a:extLst>
              <a:ext uri="{FF2B5EF4-FFF2-40B4-BE49-F238E27FC236}">
                <a16:creationId xmlns:a16="http://schemas.microsoft.com/office/drawing/2014/main" id="{3992406E-CE49-7C9F-521B-5F1067989729}"/>
              </a:ext>
            </a:extLst>
          </p:cNvPr>
          <p:cNvGraphicFramePr>
            <a:graphicFrameLocks noGrp="1"/>
          </p:cNvGraphicFramePr>
          <p:nvPr>
            <p:extLst>
              <p:ext uri="{D42A27DB-BD31-4B8C-83A1-F6EECF244321}">
                <p14:modId xmlns:p14="http://schemas.microsoft.com/office/powerpoint/2010/main" val="27748316"/>
              </p:ext>
            </p:extLst>
          </p:nvPr>
        </p:nvGraphicFramePr>
        <p:xfrm>
          <a:off x="408372" y="1493044"/>
          <a:ext cx="8327255" cy="2377440"/>
        </p:xfrm>
        <a:graphic>
          <a:graphicData uri="http://schemas.openxmlformats.org/drawingml/2006/table">
            <a:tbl>
              <a:tblPr firstRow="1" firstCol="1" bandRow="1">
                <a:tableStyleId>{5C22544A-7EE6-4342-B048-85BDC9FD1C3A}</a:tableStyleId>
              </a:tblPr>
              <a:tblGrid>
                <a:gridCol w="1272505">
                  <a:extLst>
                    <a:ext uri="{9D8B030D-6E8A-4147-A177-3AD203B41FA5}">
                      <a16:colId xmlns:a16="http://schemas.microsoft.com/office/drawing/2014/main" val="20000"/>
                    </a:ext>
                  </a:extLst>
                </a:gridCol>
                <a:gridCol w="2314729">
                  <a:extLst>
                    <a:ext uri="{9D8B030D-6E8A-4147-A177-3AD203B41FA5}">
                      <a16:colId xmlns:a16="http://schemas.microsoft.com/office/drawing/2014/main" val="20001"/>
                    </a:ext>
                  </a:extLst>
                </a:gridCol>
                <a:gridCol w="1147955">
                  <a:extLst>
                    <a:ext uri="{9D8B030D-6E8A-4147-A177-3AD203B41FA5}">
                      <a16:colId xmlns:a16="http://schemas.microsoft.com/office/drawing/2014/main" val="20002"/>
                    </a:ext>
                  </a:extLst>
                </a:gridCol>
                <a:gridCol w="1166774">
                  <a:extLst>
                    <a:ext uri="{9D8B030D-6E8A-4147-A177-3AD203B41FA5}">
                      <a16:colId xmlns:a16="http://schemas.microsoft.com/office/drawing/2014/main" val="20003"/>
                    </a:ext>
                  </a:extLst>
                </a:gridCol>
                <a:gridCol w="1037416">
                  <a:extLst>
                    <a:ext uri="{9D8B030D-6E8A-4147-A177-3AD203B41FA5}">
                      <a16:colId xmlns:a16="http://schemas.microsoft.com/office/drawing/2014/main" val="20004"/>
                    </a:ext>
                  </a:extLst>
                </a:gridCol>
                <a:gridCol w="1387876">
                  <a:extLst>
                    <a:ext uri="{9D8B030D-6E8A-4147-A177-3AD203B41FA5}">
                      <a16:colId xmlns:a16="http://schemas.microsoft.com/office/drawing/2014/main" val="20005"/>
                    </a:ext>
                  </a:extLst>
                </a:gridCol>
              </a:tblGrid>
              <a:tr h="255489">
                <a:tc rowSpan="2">
                  <a:txBody>
                    <a:bodyPr/>
                    <a:lstStyle/>
                    <a:p>
                      <a:r>
                        <a:rPr lang="en-US" sz="1200" dirty="0">
                          <a:latin typeface="Arial" panose="020B0604020202020204" pitchFamily="34" charset="0"/>
                          <a:cs typeface="Arial" panose="020B0604020202020204" pitchFamily="34" charset="0"/>
                        </a:rPr>
                        <a:t>AE</a:t>
                      </a:r>
                    </a:p>
                  </a:txBody>
                  <a:tcPr anchor="ctr"/>
                </a:tc>
                <a:tc rowSpan="2">
                  <a:txBody>
                    <a:bodyPr/>
                    <a:lstStyle/>
                    <a:p>
                      <a:pPr algn="ctr"/>
                      <a:r>
                        <a:rPr lang="en-US" sz="1200" dirty="0">
                          <a:latin typeface="Arial" panose="020B0604020202020204" pitchFamily="34" charset="0"/>
                          <a:cs typeface="Arial" panose="020B0604020202020204" pitchFamily="34" charset="0"/>
                        </a:rPr>
                        <a:t>No. of Patients With Ibrutinib</a:t>
                      </a:r>
                      <a:r>
                        <a:rPr lang="en-US" sz="1200" baseline="0" dirty="0">
                          <a:latin typeface="Arial" panose="020B0604020202020204" pitchFamily="34" charset="0"/>
                          <a:cs typeface="Arial" panose="020B0604020202020204" pitchFamily="34" charset="0"/>
                        </a:rPr>
                        <a:t> Intolerance</a:t>
                      </a:r>
                      <a:r>
                        <a:rPr lang="en-US" sz="1200" baseline="30000" dirty="0">
                          <a:latin typeface="Arial" panose="020B0604020202020204" pitchFamily="34" charset="0"/>
                          <a:cs typeface="Arial" panose="020B0604020202020204" pitchFamily="34" charset="0"/>
                        </a:rPr>
                        <a:t>a</a:t>
                      </a:r>
                    </a:p>
                  </a:txBody>
                  <a:tcPr anchor="ctr">
                    <a:lnR w="9525"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gridSpan="4">
                  <a:txBody>
                    <a:bodyPr/>
                    <a:lstStyle/>
                    <a:p>
                      <a:pPr algn="ctr"/>
                      <a:r>
                        <a:rPr lang="en-US" sz="1200" b="1" dirty="0">
                          <a:solidFill>
                            <a:schemeClr val="bg1"/>
                          </a:solidFill>
                          <a:latin typeface="Arial" panose="020B0604020202020204" pitchFamily="34" charset="0"/>
                          <a:cs typeface="Arial" panose="020B0604020202020204" pitchFamily="34" charset="0"/>
                        </a:rPr>
                        <a:t>Acalabrutinib Experience</a:t>
                      </a:r>
                      <a:r>
                        <a:rPr lang="en-US" sz="1200" b="1" baseline="0" dirty="0">
                          <a:solidFill>
                            <a:schemeClr val="bg1"/>
                          </a:solidFill>
                          <a:latin typeface="Arial" panose="020B0604020202020204" pitchFamily="34" charset="0"/>
                          <a:cs typeface="Arial" panose="020B0604020202020204" pitchFamily="34" charset="0"/>
                        </a:rPr>
                        <a:t> for Same Patients, n</a:t>
                      </a:r>
                      <a:endParaRPr lang="en-US" sz="1200" b="1"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solidFill>
                      <a:schemeClr val="accent1"/>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0"/>
                  </a:ext>
                </a:extLst>
              </a:tr>
              <a:tr h="410986">
                <a:tc vMerge="1">
                  <a:txBody>
                    <a:bodyPr/>
                    <a:lstStyle/>
                    <a:p>
                      <a:endParaRPr lang="en-US" sz="1400" dirty="0"/>
                    </a:p>
                  </a:txBody>
                  <a:tcPr/>
                </a:tc>
                <a:tc vMerge="1">
                  <a:txBody>
                    <a:bodyPr/>
                    <a:lstStyle/>
                    <a:p>
                      <a:endParaRPr lang="en-US" sz="1400" dirty="0"/>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Total</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Lower Grade</a:t>
                      </a:r>
                    </a:p>
                  </a:txBody>
                  <a:tcPr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Same Grade</a:t>
                      </a:r>
                    </a:p>
                  </a:txBody>
                  <a:tcPr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Higher Grade</a:t>
                      </a:r>
                    </a:p>
                  </a:txBody>
                  <a:tcPr anchor="ct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55489">
                <a:tc>
                  <a:txBody>
                    <a:bodyPr/>
                    <a:lstStyle/>
                    <a:p>
                      <a:r>
                        <a:rPr lang="en-US" sz="1200" b="1" dirty="0">
                          <a:latin typeface="Arial" panose="020B0604020202020204" pitchFamily="34" charset="0"/>
                          <a:cs typeface="Arial" panose="020B0604020202020204" pitchFamily="34" charset="0"/>
                        </a:rPr>
                        <a:t>AF</a:t>
                      </a:r>
                    </a:p>
                  </a:txBody>
                  <a:tcPr anchor="ctr"/>
                </a:tc>
                <a:tc>
                  <a:txBody>
                    <a:bodyPr/>
                    <a:lstStyle/>
                    <a:p>
                      <a:pPr algn="ctr"/>
                      <a:r>
                        <a:rPr lang="en-US" sz="1200" dirty="0">
                          <a:latin typeface="Arial" panose="020B0604020202020204" pitchFamily="34" charset="0"/>
                          <a:cs typeface="Arial" panose="020B0604020202020204" pitchFamily="34" charset="0"/>
                        </a:rPr>
                        <a:t>16</a:t>
                      </a:r>
                      <a:r>
                        <a:rPr lang="en-US" sz="1200" baseline="30000" dirty="0">
                          <a:latin typeface="Arial" panose="020B0604020202020204" pitchFamily="34" charset="0"/>
                          <a:cs typeface="Arial" panose="020B0604020202020204" pitchFamily="34" charset="0"/>
                        </a:rPr>
                        <a:t>b</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2</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2</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0</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255489">
                <a:tc>
                  <a:txBody>
                    <a:bodyPr/>
                    <a:lstStyle/>
                    <a:p>
                      <a:r>
                        <a:rPr lang="en-US" sz="1200" b="1" dirty="0">
                          <a:latin typeface="Arial" panose="020B0604020202020204" pitchFamily="34" charset="0"/>
                          <a:cs typeface="Arial" panose="020B0604020202020204" pitchFamily="34" charset="0"/>
                        </a:rPr>
                        <a:t>Diarrhea</a:t>
                      </a:r>
                    </a:p>
                  </a:txBody>
                  <a:tcPr anchor="ctr"/>
                </a:tc>
                <a:tc>
                  <a:txBody>
                    <a:bodyPr/>
                    <a:lstStyle/>
                    <a:p>
                      <a:pPr algn="ctr"/>
                      <a:r>
                        <a:rPr lang="en-US" sz="1200" dirty="0">
                          <a:latin typeface="Arial" panose="020B0604020202020204" pitchFamily="34" charset="0"/>
                          <a:cs typeface="Arial" panose="020B0604020202020204" pitchFamily="34" charset="0"/>
                        </a:rPr>
                        <a:t>7</a:t>
                      </a:r>
                    </a:p>
                  </a:txBody>
                  <a:tcPr anchor="ctr"/>
                </a:tc>
                <a:tc>
                  <a:txBody>
                    <a:bodyPr/>
                    <a:lstStyle/>
                    <a:p>
                      <a:pPr algn="ctr"/>
                      <a:r>
                        <a:rPr lang="en-US" sz="1200" dirty="0">
                          <a:latin typeface="Arial" panose="020B0604020202020204" pitchFamily="34" charset="0"/>
                          <a:cs typeface="Arial" panose="020B0604020202020204" pitchFamily="34" charset="0"/>
                        </a:rPr>
                        <a:t>5</a:t>
                      </a:r>
                    </a:p>
                  </a:txBody>
                  <a:tcPr anchor="ctr"/>
                </a:tc>
                <a:tc>
                  <a:txBody>
                    <a:bodyPr/>
                    <a:lstStyle/>
                    <a:p>
                      <a:pPr algn="ctr"/>
                      <a:r>
                        <a:rPr lang="en-US" sz="1200" dirty="0">
                          <a:latin typeface="Arial" panose="020B0604020202020204" pitchFamily="34" charset="0"/>
                          <a:cs typeface="Arial" panose="020B0604020202020204" pitchFamily="34" charset="0"/>
                        </a:rPr>
                        <a:t>3</a:t>
                      </a:r>
                    </a:p>
                  </a:txBody>
                  <a:tcPr anchor="ctr"/>
                </a:tc>
                <a:tc>
                  <a:txBody>
                    <a:bodyPr/>
                    <a:lstStyle/>
                    <a:p>
                      <a:pPr algn="ctr"/>
                      <a:r>
                        <a:rPr lang="en-US" sz="1200" dirty="0">
                          <a:latin typeface="Arial" panose="020B0604020202020204" pitchFamily="34" charset="0"/>
                          <a:cs typeface="Arial" panose="020B0604020202020204" pitchFamily="34" charset="0"/>
                        </a:rPr>
                        <a:t>2</a:t>
                      </a:r>
                    </a:p>
                  </a:txBody>
                  <a:tcPr anchor="ctr"/>
                </a:tc>
                <a:tc>
                  <a:txBody>
                    <a:bodyPr/>
                    <a:lstStyle/>
                    <a:p>
                      <a:pPr algn="ctr"/>
                      <a:r>
                        <a:rPr lang="en-US" sz="12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3"/>
                  </a:ext>
                </a:extLst>
              </a:tr>
              <a:tr h="255489">
                <a:tc>
                  <a:txBody>
                    <a:bodyPr/>
                    <a:lstStyle/>
                    <a:p>
                      <a:r>
                        <a:rPr lang="en-US" sz="1200" b="1" dirty="0">
                          <a:latin typeface="Arial" panose="020B0604020202020204" pitchFamily="34" charset="0"/>
                          <a:cs typeface="Arial" panose="020B0604020202020204" pitchFamily="34" charset="0"/>
                        </a:rPr>
                        <a:t>Rash</a:t>
                      </a:r>
                    </a:p>
                  </a:txBody>
                  <a:tcPr anchor="ctr"/>
                </a:tc>
                <a:tc>
                  <a:txBody>
                    <a:bodyPr/>
                    <a:lstStyle/>
                    <a:p>
                      <a:pPr algn="ctr"/>
                      <a:r>
                        <a:rPr lang="en-US" sz="1200" dirty="0">
                          <a:latin typeface="Arial" panose="020B0604020202020204" pitchFamily="34" charset="0"/>
                          <a:cs typeface="Arial" panose="020B0604020202020204" pitchFamily="34" charset="0"/>
                        </a:rPr>
                        <a:t>7</a:t>
                      </a:r>
                    </a:p>
                  </a:txBody>
                  <a:tcPr anchor="ctr"/>
                </a:tc>
                <a:tc>
                  <a:txBody>
                    <a:bodyPr/>
                    <a:lstStyle/>
                    <a:p>
                      <a:pPr algn="ctr"/>
                      <a:r>
                        <a:rPr lang="en-US" sz="1200" dirty="0">
                          <a:latin typeface="Arial" panose="020B0604020202020204" pitchFamily="34" charset="0"/>
                          <a:cs typeface="Arial" panose="020B0604020202020204" pitchFamily="34" charset="0"/>
                        </a:rPr>
                        <a:t>3</a:t>
                      </a:r>
                    </a:p>
                  </a:txBody>
                  <a:tcPr anchor="ctr"/>
                </a:tc>
                <a:tc>
                  <a:txBody>
                    <a:bodyPr/>
                    <a:lstStyle/>
                    <a:p>
                      <a:pPr algn="ctr"/>
                      <a:r>
                        <a:rPr lang="en-US" sz="1200" dirty="0">
                          <a:latin typeface="Arial" panose="020B0604020202020204" pitchFamily="34" charset="0"/>
                          <a:cs typeface="Arial" panose="020B0604020202020204" pitchFamily="34" charset="0"/>
                        </a:rPr>
                        <a:t>3</a:t>
                      </a:r>
                    </a:p>
                  </a:txBody>
                  <a:tcPr anchor="ctr"/>
                </a:tc>
                <a:tc>
                  <a:txBody>
                    <a:bodyPr/>
                    <a:lstStyle/>
                    <a:p>
                      <a:pPr algn="ctr"/>
                      <a:r>
                        <a:rPr lang="en-US" sz="1200" dirty="0">
                          <a:latin typeface="Arial" panose="020B0604020202020204" pitchFamily="34" charset="0"/>
                          <a:cs typeface="Arial" panose="020B0604020202020204" pitchFamily="34" charset="0"/>
                        </a:rPr>
                        <a:t>0</a:t>
                      </a:r>
                    </a:p>
                  </a:txBody>
                  <a:tcPr anchor="ctr"/>
                </a:tc>
                <a:tc>
                  <a:txBody>
                    <a:bodyPr/>
                    <a:lstStyle/>
                    <a:p>
                      <a:pPr algn="ctr"/>
                      <a:r>
                        <a:rPr lang="en-US" sz="12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4"/>
                  </a:ext>
                </a:extLst>
              </a:tr>
              <a:tr h="255489">
                <a:tc>
                  <a:txBody>
                    <a:bodyPr/>
                    <a:lstStyle/>
                    <a:p>
                      <a:r>
                        <a:rPr lang="en-US" sz="1200" b="1" dirty="0">
                          <a:latin typeface="Arial" panose="020B0604020202020204" pitchFamily="34" charset="0"/>
                          <a:cs typeface="Arial" panose="020B0604020202020204" pitchFamily="34" charset="0"/>
                        </a:rPr>
                        <a:t>Bleeding</a:t>
                      </a:r>
                      <a:r>
                        <a:rPr lang="en-US" sz="1200" b="1" baseline="30000" dirty="0">
                          <a:latin typeface="Arial" panose="020B0604020202020204" pitchFamily="34" charset="0"/>
                          <a:cs typeface="Arial" panose="020B0604020202020204" pitchFamily="34" charset="0"/>
                        </a:rPr>
                        <a:t>c,d</a:t>
                      </a:r>
                    </a:p>
                  </a:txBody>
                  <a:tcPr anchor="ctr"/>
                </a:tc>
                <a:tc>
                  <a:txBody>
                    <a:bodyPr/>
                    <a:lstStyle/>
                    <a:p>
                      <a:pPr algn="ctr"/>
                      <a:r>
                        <a:rPr lang="en-US" sz="1200" dirty="0">
                          <a:latin typeface="Arial" panose="020B0604020202020204" pitchFamily="34" charset="0"/>
                          <a:cs typeface="Arial" panose="020B0604020202020204" pitchFamily="34" charset="0"/>
                        </a:rPr>
                        <a:t>6</a:t>
                      </a:r>
                    </a:p>
                  </a:txBody>
                  <a:tcPr anchor="ctr"/>
                </a:tc>
                <a:tc>
                  <a:txBody>
                    <a:bodyPr/>
                    <a:lstStyle/>
                    <a:p>
                      <a:pPr algn="ctr"/>
                      <a:r>
                        <a:rPr lang="en-US" sz="1200" dirty="0">
                          <a:latin typeface="Arial" panose="020B0604020202020204" pitchFamily="34" charset="0"/>
                          <a:cs typeface="Arial" panose="020B0604020202020204" pitchFamily="34" charset="0"/>
                        </a:rPr>
                        <a:t>5</a:t>
                      </a:r>
                    </a:p>
                  </a:txBody>
                  <a:tcPr anchor="ctr"/>
                </a:tc>
                <a:tc>
                  <a:txBody>
                    <a:bodyPr/>
                    <a:lstStyle/>
                    <a:p>
                      <a:pPr algn="ctr"/>
                      <a:r>
                        <a:rPr lang="en-US" sz="1200" dirty="0">
                          <a:latin typeface="Arial" panose="020B0604020202020204" pitchFamily="34" charset="0"/>
                          <a:cs typeface="Arial" panose="020B0604020202020204" pitchFamily="34" charset="0"/>
                        </a:rPr>
                        <a:t>3</a:t>
                      </a:r>
                    </a:p>
                  </a:txBody>
                  <a:tcPr anchor="ctr"/>
                </a:tc>
                <a:tc>
                  <a:txBody>
                    <a:bodyPr/>
                    <a:lstStyle/>
                    <a:p>
                      <a:pPr algn="ctr"/>
                      <a:r>
                        <a:rPr lang="en-US" sz="1200" dirty="0">
                          <a:latin typeface="Arial" panose="020B0604020202020204" pitchFamily="34" charset="0"/>
                          <a:cs typeface="Arial" panose="020B0604020202020204" pitchFamily="34" charset="0"/>
                        </a:rPr>
                        <a:t>2</a:t>
                      </a:r>
                    </a:p>
                  </a:txBody>
                  <a:tcPr anchor="ctr"/>
                </a:tc>
                <a:tc>
                  <a:txBody>
                    <a:bodyPr/>
                    <a:lstStyle/>
                    <a:p>
                      <a:pPr algn="ctr"/>
                      <a:r>
                        <a:rPr lang="en-US" sz="12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5"/>
                  </a:ext>
                </a:extLst>
              </a:tr>
              <a:tr h="255489">
                <a:tc>
                  <a:txBody>
                    <a:bodyPr/>
                    <a:lstStyle/>
                    <a:p>
                      <a:r>
                        <a:rPr lang="en-US" sz="1200" b="1" dirty="0">
                          <a:latin typeface="Arial" panose="020B0604020202020204" pitchFamily="34" charset="0"/>
                          <a:cs typeface="Arial" panose="020B0604020202020204" pitchFamily="34" charset="0"/>
                        </a:rPr>
                        <a:t>Arthralgia</a:t>
                      </a:r>
                    </a:p>
                  </a:txBody>
                  <a:tcPr anchor="ctr"/>
                </a:tc>
                <a:tc>
                  <a:txBody>
                    <a:bodyPr/>
                    <a:lstStyle/>
                    <a:p>
                      <a:pPr algn="ctr"/>
                      <a:r>
                        <a:rPr lang="en-US" sz="1200" dirty="0">
                          <a:latin typeface="Arial" panose="020B0604020202020204" pitchFamily="34" charset="0"/>
                          <a:cs typeface="Arial" panose="020B0604020202020204" pitchFamily="34" charset="0"/>
                        </a:rPr>
                        <a:t>7</a:t>
                      </a:r>
                      <a:r>
                        <a:rPr lang="en-US" sz="1200" baseline="30000" dirty="0">
                          <a:latin typeface="Arial" panose="020B0604020202020204" pitchFamily="34" charset="0"/>
                          <a:cs typeface="Arial" panose="020B0604020202020204" pitchFamily="34" charset="0"/>
                        </a:rPr>
                        <a:t>e</a:t>
                      </a:r>
                    </a:p>
                  </a:txBody>
                  <a:tcPr anchor="ctr"/>
                </a:tc>
                <a:tc>
                  <a:txBody>
                    <a:bodyPr/>
                    <a:lstStyle/>
                    <a:p>
                      <a:pPr algn="ctr"/>
                      <a:r>
                        <a:rPr lang="en-US" sz="1200" dirty="0">
                          <a:latin typeface="Arial" panose="020B0604020202020204" pitchFamily="34" charset="0"/>
                          <a:cs typeface="Arial" panose="020B0604020202020204" pitchFamily="34" charset="0"/>
                        </a:rPr>
                        <a:t>2</a:t>
                      </a:r>
                    </a:p>
                  </a:txBody>
                  <a:tcPr anchor="ctr"/>
                </a:tc>
                <a:tc>
                  <a:txBody>
                    <a:bodyPr/>
                    <a:lstStyle/>
                    <a:p>
                      <a:pPr algn="ctr"/>
                      <a:r>
                        <a:rPr lang="en-US" sz="1200" dirty="0">
                          <a:latin typeface="Arial" panose="020B0604020202020204" pitchFamily="34" charset="0"/>
                          <a:cs typeface="Arial" panose="020B0604020202020204" pitchFamily="34" charset="0"/>
                        </a:rPr>
                        <a:t>1</a:t>
                      </a:r>
                    </a:p>
                  </a:txBody>
                  <a:tcPr anchor="ctr"/>
                </a:tc>
                <a:tc>
                  <a:txBody>
                    <a:bodyPr/>
                    <a:lstStyle/>
                    <a:p>
                      <a:pPr algn="ctr"/>
                      <a:r>
                        <a:rPr lang="en-US" sz="1200" dirty="0">
                          <a:latin typeface="Arial" panose="020B0604020202020204" pitchFamily="34" charset="0"/>
                          <a:cs typeface="Arial" panose="020B0604020202020204" pitchFamily="34" charset="0"/>
                        </a:rPr>
                        <a:t>1</a:t>
                      </a:r>
                    </a:p>
                  </a:txBody>
                  <a:tcPr anchor="ctr"/>
                </a:tc>
                <a:tc>
                  <a:txBody>
                    <a:bodyPr/>
                    <a:lstStyle/>
                    <a:p>
                      <a:pPr algn="ctr"/>
                      <a:r>
                        <a:rPr lang="en-US" sz="12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0006"/>
                  </a:ext>
                </a:extLst>
              </a:tr>
              <a:tr h="255489">
                <a:tc>
                  <a:txBody>
                    <a:bodyPr/>
                    <a:lstStyle/>
                    <a:p>
                      <a:r>
                        <a:rPr lang="en-US" sz="1200" b="1" dirty="0">
                          <a:latin typeface="Arial" panose="020B0604020202020204" pitchFamily="34" charset="0"/>
                          <a:cs typeface="Arial" panose="020B0604020202020204" pitchFamily="34" charset="0"/>
                        </a:rPr>
                        <a:t>Total</a:t>
                      </a:r>
                    </a:p>
                  </a:txBody>
                  <a:tcPr anchor="ctr"/>
                </a:tc>
                <a:tc>
                  <a:txBody>
                    <a:bodyPr/>
                    <a:lstStyle/>
                    <a:p>
                      <a:pPr algn="ctr"/>
                      <a:r>
                        <a:rPr lang="en-US" sz="1200" dirty="0">
                          <a:effectLst/>
                          <a:latin typeface="Arial" panose="020B0604020202020204" pitchFamily="34" charset="0"/>
                          <a:cs typeface="Arial" panose="020B0604020202020204" pitchFamily="34" charset="0"/>
                        </a:rPr>
                        <a:t>41</a:t>
                      </a:r>
                    </a:p>
                  </a:txBody>
                  <a:tcPr anchor="ctr"/>
                </a:tc>
                <a:tc>
                  <a:txBody>
                    <a:bodyPr/>
                    <a:lstStyle/>
                    <a:p>
                      <a:pPr algn="ctr"/>
                      <a:r>
                        <a:rPr lang="en-US" sz="1200" dirty="0">
                          <a:effectLst/>
                          <a:latin typeface="Arial" panose="020B0604020202020204" pitchFamily="34" charset="0"/>
                          <a:cs typeface="Arial" panose="020B0604020202020204" pitchFamily="34" charset="0"/>
                        </a:rPr>
                        <a:t>24</a:t>
                      </a:r>
                    </a:p>
                  </a:txBody>
                  <a:tcPr anchor="ctr"/>
                </a:tc>
                <a:tc>
                  <a:txBody>
                    <a:bodyPr/>
                    <a:lstStyle/>
                    <a:p>
                      <a:pPr algn="ctr"/>
                      <a:r>
                        <a:rPr lang="en-US" sz="1200" dirty="0">
                          <a:effectLst/>
                          <a:latin typeface="Arial" panose="020B0604020202020204" pitchFamily="34" charset="0"/>
                          <a:cs typeface="Arial" panose="020B0604020202020204" pitchFamily="34" charset="0"/>
                        </a:rPr>
                        <a:t>18</a:t>
                      </a:r>
                    </a:p>
                  </a:txBody>
                  <a:tcPr anchor="ctr"/>
                </a:tc>
                <a:tc>
                  <a:txBody>
                    <a:bodyPr/>
                    <a:lstStyle/>
                    <a:p>
                      <a:pPr algn="ctr"/>
                      <a:r>
                        <a:rPr lang="en-US" sz="1200" dirty="0">
                          <a:effectLst/>
                          <a:latin typeface="Arial" panose="020B0604020202020204" pitchFamily="34" charset="0"/>
                          <a:cs typeface="Arial" panose="020B0604020202020204" pitchFamily="34" charset="0"/>
                        </a:rPr>
                        <a:t>6</a:t>
                      </a:r>
                    </a:p>
                  </a:txBody>
                  <a:tcPr anchor="ctr"/>
                </a:tc>
                <a:tc>
                  <a:txBody>
                    <a:bodyPr/>
                    <a:lstStyle/>
                    <a:p>
                      <a:pPr algn="ctr"/>
                      <a:r>
                        <a:rPr lang="en-US" sz="1200" dirty="0">
                          <a:effectLst/>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75748515"/>
                  </a:ext>
                </a:extLst>
              </a:tr>
            </a:tbl>
          </a:graphicData>
        </a:graphic>
      </p:graphicFrame>
    </p:spTree>
    <p:extLst>
      <p:ext uri="{BB962C8B-B14F-4D97-AF65-F5344CB8AC3E}">
        <p14:creationId xmlns:p14="http://schemas.microsoft.com/office/powerpoint/2010/main" val="126380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B2BC-0EAF-D0D2-DD50-91FD70324825}"/>
              </a:ext>
            </a:extLst>
          </p:cNvPr>
          <p:cNvSpPr>
            <a:spLocks noGrp="1"/>
          </p:cNvSpPr>
          <p:nvPr>
            <p:ph type="title"/>
          </p:nvPr>
        </p:nvSpPr>
        <p:spPr>
          <a:xfrm>
            <a:off x="628650" y="175379"/>
            <a:ext cx="7886700" cy="994172"/>
          </a:xfrm>
        </p:spPr>
        <p:txBody>
          <a:bodyPr>
            <a:normAutofit/>
          </a:bodyPr>
          <a:lstStyle/>
          <a:p>
            <a:r>
              <a:rPr lang="en-US" sz="2800" dirty="0"/>
              <a:t>Similarly, Zanubrutinib Is Effective in the Setting of BTK Inhibitor Intolerance</a:t>
            </a:r>
          </a:p>
        </p:txBody>
      </p:sp>
      <p:sp>
        <p:nvSpPr>
          <p:cNvPr id="5" name="Content Placeholder 4">
            <a:extLst>
              <a:ext uri="{FF2B5EF4-FFF2-40B4-BE49-F238E27FC236}">
                <a16:creationId xmlns:a16="http://schemas.microsoft.com/office/drawing/2014/main" id="{AB70E2C6-A8CF-5E03-6375-E5518388264C}"/>
              </a:ext>
            </a:extLst>
          </p:cNvPr>
          <p:cNvSpPr>
            <a:spLocks noGrp="1"/>
          </p:cNvSpPr>
          <p:nvPr>
            <p:ph sz="half" idx="1"/>
          </p:nvPr>
        </p:nvSpPr>
        <p:spPr>
          <a:xfrm>
            <a:off x="628650" y="1252622"/>
            <a:ext cx="3384057" cy="3380101"/>
          </a:xfrm>
        </p:spPr>
        <p:txBody>
          <a:bodyPr>
            <a:normAutofit/>
          </a:bodyPr>
          <a:lstStyle/>
          <a:p>
            <a:pPr lvl="0"/>
            <a:r>
              <a:rPr lang="en-US" sz="1400" noProof="0" dirty="0">
                <a:sym typeface="Arial"/>
              </a:rPr>
              <a:t>Prior evidence has shown that </a:t>
            </a:r>
            <a:r>
              <a:rPr lang="en-US" sz="1400" noProof="0" dirty="0" err="1">
                <a:sym typeface="Arial"/>
              </a:rPr>
              <a:t>zanubrutinib</a:t>
            </a:r>
            <a:r>
              <a:rPr lang="en-US" sz="1400" noProof="0" dirty="0">
                <a:sym typeface="Arial"/>
              </a:rPr>
              <a:t> was effective in B-cell cancer patients intolerant of ibrutinib or acalabrutinib</a:t>
            </a:r>
            <a:r>
              <a:rPr lang="en-US" sz="1400" baseline="30000" noProof="0" dirty="0">
                <a:sym typeface="Arial"/>
              </a:rPr>
              <a:t>1</a:t>
            </a:r>
          </a:p>
          <a:p>
            <a:pPr lvl="0"/>
            <a:r>
              <a:rPr lang="en-US" sz="1400" noProof="0" dirty="0">
                <a:sym typeface="Arial"/>
              </a:rPr>
              <a:t>For example, of 87 ibrutinib-intolerant events, 72 intolerant events (83%) did not recur </a:t>
            </a:r>
          </a:p>
          <a:p>
            <a:pPr marL="0" lvl="0" indent="0">
              <a:buNone/>
            </a:pPr>
            <a:r>
              <a:rPr lang="en-US" sz="1400" b="1" noProof="0" dirty="0">
                <a:solidFill>
                  <a:schemeClr val="accent1"/>
                </a:solidFill>
                <a:sym typeface="Arial"/>
              </a:rPr>
              <a:t>ASH 2022: </a:t>
            </a:r>
            <a:r>
              <a:rPr lang="en-US" sz="1400" b="1" noProof="0" dirty="0" err="1">
                <a:solidFill>
                  <a:schemeClr val="accent1"/>
                </a:solidFill>
                <a:sym typeface="Arial"/>
              </a:rPr>
              <a:t>zanubrutinib</a:t>
            </a:r>
            <a:r>
              <a:rPr lang="en-US" sz="1400" b="1" noProof="0" dirty="0">
                <a:solidFill>
                  <a:schemeClr val="accent1"/>
                </a:solidFill>
                <a:sym typeface="Arial"/>
              </a:rPr>
              <a:t> in acalabrutinib-intolerant patients with B-cell malignancies</a:t>
            </a:r>
            <a:r>
              <a:rPr lang="en-US" sz="1400" b="1" baseline="30000" noProof="0" dirty="0">
                <a:solidFill>
                  <a:schemeClr val="accent1"/>
                </a:solidFill>
                <a:sym typeface="Arial"/>
              </a:rPr>
              <a:t>2</a:t>
            </a:r>
          </a:p>
          <a:p>
            <a:pPr lvl="0"/>
            <a:r>
              <a:rPr lang="en-US" sz="1400" noProof="0" dirty="0">
                <a:sym typeface="Arial"/>
              </a:rPr>
              <a:t>Disease was controlled in 13 (93%) of 14 efficacy-evaluable patients treated with </a:t>
            </a:r>
            <a:r>
              <a:rPr lang="en-US" sz="1400" noProof="0" dirty="0" err="1">
                <a:sym typeface="Arial"/>
              </a:rPr>
              <a:t>zanubrutinib</a:t>
            </a:r>
            <a:r>
              <a:rPr lang="en-US" sz="1400" noProof="0" dirty="0">
                <a:sym typeface="Arial"/>
              </a:rPr>
              <a:t>, and 11 (65%) did not experience any recurrence of prior intolerance events</a:t>
            </a:r>
          </a:p>
        </p:txBody>
      </p:sp>
      <p:sp>
        <p:nvSpPr>
          <p:cNvPr id="11" name="Text Placeholder 10">
            <a:extLst>
              <a:ext uri="{FF2B5EF4-FFF2-40B4-BE49-F238E27FC236}">
                <a16:creationId xmlns:a16="http://schemas.microsoft.com/office/drawing/2014/main" id="{CFAB68F2-F280-3369-F257-0E211E092D56}"/>
              </a:ext>
            </a:extLst>
          </p:cNvPr>
          <p:cNvSpPr>
            <a:spLocks noGrp="1"/>
          </p:cNvSpPr>
          <p:nvPr>
            <p:ph type="body" sz="quarter" idx="12"/>
          </p:nvPr>
        </p:nvSpPr>
        <p:spPr>
          <a:xfrm>
            <a:off x="1143000" y="4798866"/>
            <a:ext cx="6448425" cy="335756"/>
          </a:xfrm>
        </p:spPr>
        <p:txBody>
          <a:bodyPr/>
          <a:lstStyle/>
          <a:p>
            <a:r>
              <a:rPr lang="en-US" sz="700" dirty="0">
                <a:effectLst/>
                <a:latin typeface="Arial" panose="020B0604020202020204" pitchFamily="34" charset="0"/>
                <a:ea typeface="Calibri" panose="020F0502020204030204" pitchFamily="34" charset="0"/>
              </a:rPr>
              <a:t>ASH, American Society of Hematology; BTK, Bruton’s tyrosine kinase.</a:t>
            </a:r>
            <a:endParaRPr lang="en-US" sz="7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kern="0" cap="none" spc="0" normalizeH="0" baseline="30000" noProof="0" dirty="0">
                <a:ln>
                  <a:noFill/>
                </a:ln>
                <a:effectLst/>
                <a:uLnTx/>
                <a:uFillTx/>
                <a:latin typeface="Arial"/>
                <a:cs typeface="Arial"/>
                <a:sym typeface="Arial"/>
              </a:rPr>
              <a:t>a</a:t>
            </a:r>
            <a:r>
              <a:rPr kumimoji="0" lang="en-US" sz="700" b="0" i="0" u="none" strike="noStrike" kern="0" cap="none" spc="0" normalizeH="0" baseline="0" noProof="0" dirty="0">
                <a:ln>
                  <a:noFill/>
                </a:ln>
                <a:effectLst/>
                <a:uLnTx/>
                <a:uFillTx/>
                <a:latin typeface="Arial"/>
                <a:cs typeface="Arial"/>
                <a:sym typeface="Arial"/>
              </a:rPr>
              <a:t> No intolerance AEs recurred at a higher grade.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kern="0" cap="none" spc="0" normalizeH="0" baseline="0" noProof="0" dirty="0">
                <a:ln>
                  <a:noFill/>
                </a:ln>
                <a:effectLst/>
                <a:uLnTx/>
                <a:uFillTx/>
                <a:latin typeface="Arial"/>
                <a:cs typeface="Arial"/>
                <a:sym typeface="Arial"/>
              </a:rPr>
              <a:t>1. </a:t>
            </a:r>
            <a:r>
              <a:rPr kumimoji="0" lang="en-US" sz="700" b="0" i="0" u="none" strike="noStrike" kern="0" cap="none" spc="0" normalizeH="0" baseline="0" noProof="0" dirty="0" err="1">
                <a:ln>
                  <a:noFill/>
                </a:ln>
                <a:effectLst/>
                <a:uLnTx/>
                <a:uFillTx/>
                <a:latin typeface="Arial"/>
                <a:cs typeface="Arial"/>
                <a:sym typeface="Arial"/>
              </a:rPr>
              <a:t>Shadman</a:t>
            </a:r>
            <a:r>
              <a:rPr kumimoji="0" lang="en-US" sz="700" b="0" i="0" u="none" strike="noStrike" kern="0" cap="none" spc="0" normalizeH="0" baseline="0" noProof="0" dirty="0">
                <a:ln>
                  <a:noFill/>
                </a:ln>
                <a:effectLst/>
                <a:uLnTx/>
                <a:uFillTx/>
                <a:latin typeface="Arial"/>
                <a:cs typeface="Arial"/>
                <a:sym typeface="Arial"/>
              </a:rPr>
              <a:t> M et al. ASCO 2021. Abstract e19506. 2. </a:t>
            </a:r>
            <a:r>
              <a:rPr kumimoji="0" lang="en-US" sz="700" b="0" i="0" u="none" strike="noStrike" kern="0" cap="none" spc="0" normalizeH="0" baseline="0" noProof="0" dirty="0" err="1">
                <a:ln>
                  <a:noFill/>
                </a:ln>
                <a:effectLst/>
                <a:uLnTx/>
                <a:uFillTx/>
                <a:latin typeface="Arial"/>
                <a:cs typeface="Arial"/>
                <a:sym typeface="Arial"/>
              </a:rPr>
              <a:t>Shadman</a:t>
            </a:r>
            <a:r>
              <a:rPr kumimoji="0" lang="en-US" sz="700" b="0" i="0" u="none" strike="noStrike" kern="0" cap="none" spc="0" normalizeH="0" baseline="0" noProof="0" dirty="0">
                <a:ln>
                  <a:noFill/>
                </a:ln>
                <a:effectLst/>
                <a:uLnTx/>
                <a:uFillTx/>
                <a:latin typeface="Arial"/>
                <a:cs typeface="Arial"/>
                <a:sym typeface="Arial"/>
              </a:rPr>
              <a:t> M et al. ASH 2022. Abstract 1587.</a:t>
            </a:r>
          </a:p>
        </p:txBody>
      </p:sp>
      <p:graphicFrame>
        <p:nvGraphicFramePr>
          <p:cNvPr id="12" name="Chart 11">
            <a:extLst>
              <a:ext uri="{FF2B5EF4-FFF2-40B4-BE49-F238E27FC236}">
                <a16:creationId xmlns:a16="http://schemas.microsoft.com/office/drawing/2014/main" id="{83024D92-4F7B-1ABD-8D88-D4D0D634CE8A}"/>
              </a:ext>
            </a:extLst>
          </p:cNvPr>
          <p:cNvGraphicFramePr/>
          <p:nvPr>
            <p:extLst>
              <p:ext uri="{D42A27DB-BD31-4B8C-83A1-F6EECF244321}">
                <p14:modId xmlns:p14="http://schemas.microsoft.com/office/powerpoint/2010/main" val="1987497514"/>
              </p:ext>
            </p:extLst>
          </p:nvPr>
        </p:nvGraphicFramePr>
        <p:xfrm>
          <a:off x="4653564" y="1169551"/>
          <a:ext cx="3861786" cy="3546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208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54B7-8F32-6019-3B98-2EC82DF8527C}"/>
              </a:ext>
            </a:extLst>
          </p:cNvPr>
          <p:cNvSpPr>
            <a:spLocks noGrp="1"/>
          </p:cNvSpPr>
          <p:nvPr>
            <p:ph type="title"/>
          </p:nvPr>
        </p:nvSpPr>
        <p:spPr/>
        <p:txBody>
          <a:bodyPr>
            <a:normAutofit fontScale="90000"/>
          </a:bodyPr>
          <a:lstStyle/>
          <a:p>
            <a:r>
              <a:rPr lang="en-US" dirty="0"/>
              <a:t>What Strategies Can We Use</a:t>
            </a:r>
            <a:br>
              <a:rPr lang="en-US" dirty="0"/>
            </a:br>
            <a:r>
              <a:rPr lang="en-US" dirty="0"/>
              <a:t>Against BTK Inhibitor Resistance in CLL?</a:t>
            </a:r>
          </a:p>
        </p:txBody>
      </p:sp>
      <p:sp>
        <p:nvSpPr>
          <p:cNvPr id="3" name="Text Placeholder 2">
            <a:extLst>
              <a:ext uri="{FF2B5EF4-FFF2-40B4-BE49-F238E27FC236}">
                <a16:creationId xmlns:a16="http://schemas.microsoft.com/office/drawing/2014/main" id="{10DAA57E-AD6A-6777-1524-1827DD9A0C3D}"/>
              </a:ext>
            </a:extLst>
          </p:cNvPr>
          <p:cNvSpPr>
            <a:spLocks noGrp="1"/>
          </p:cNvSpPr>
          <p:nvPr>
            <p:ph type="body" sz="quarter" idx="12"/>
          </p:nvPr>
        </p:nvSpPr>
        <p:spPr/>
        <p:txBody>
          <a:bodyPr/>
          <a:lstStyle/>
          <a:p>
            <a:r>
              <a:rPr lang="en-US" sz="800" dirty="0">
                <a:effectLst/>
                <a:latin typeface="Arial" panose="020B0604020202020204" pitchFamily="34" charset="0"/>
                <a:ea typeface="Calibri" panose="020F0502020204030204" pitchFamily="34" charset="0"/>
                <a:cs typeface="Arial" panose="020B0604020202020204" pitchFamily="34" charset="0"/>
              </a:rPr>
              <a:t>BTK, Bruton’s tyrosine kinase; PI3K, phosphoinositide 3-kinases.</a:t>
            </a:r>
            <a:endParaRPr lang="en-US" dirty="0"/>
          </a:p>
        </p:txBody>
      </p:sp>
      <p:graphicFrame>
        <p:nvGraphicFramePr>
          <p:cNvPr id="9" name="Table 8">
            <a:extLst>
              <a:ext uri="{FF2B5EF4-FFF2-40B4-BE49-F238E27FC236}">
                <a16:creationId xmlns:a16="http://schemas.microsoft.com/office/drawing/2014/main" id="{BA7FE27E-79EA-3022-3085-ADD155E61D2D}"/>
              </a:ext>
            </a:extLst>
          </p:cNvPr>
          <p:cNvGraphicFramePr>
            <a:graphicFrameLocks noGrp="1"/>
          </p:cNvGraphicFramePr>
          <p:nvPr>
            <p:extLst>
              <p:ext uri="{D42A27DB-BD31-4B8C-83A1-F6EECF244321}">
                <p14:modId xmlns:p14="http://schemas.microsoft.com/office/powerpoint/2010/main" val="2836554137"/>
              </p:ext>
            </p:extLst>
          </p:nvPr>
        </p:nvGraphicFramePr>
        <p:xfrm>
          <a:off x="628650" y="1360568"/>
          <a:ext cx="2553051" cy="3004547"/>
        </p:xfrm>
        <a:graphic>
          <a:graphicData uri="http://schemas.openxmlformats.org/drawingml/2006/table">
            <a:tbl>
              <a:tblPr firstRow="1" bandRow="1">
                <a:tableStyleId>{6E25E649-3F16-4E02-A733-19D2CDBF48F0}</a:tableStyleId>
              </a:tblPr>
              <a:tblGrid>
                <a:gridCol w="2553051">
                  <a:extLst>
                    <a:ext uri="{9D8B030D-6E8A-4147-A177-3AD203B41FA5}">
                      <a16:colId xmlns:a16="http://schemas.microsoft.com/office/drawing/2014/main" val="20000"/>
                    </a:ext>
                  </a:extLst>
                </a:gridCol>
              </a:tblGrid>
              <a:tr h="500228">
                <a:tc>
                  <a:txBody>
                    <a:bodyPr/>
                    <a:lstStyle/>
                    <a:p>
                      <a:pPr algn="ctr"/>
                      <a:r>
                        <a:rPr lang="en-US" sz="1400" dirty="0">
                          <a:latin typeface="Arial" panose="020B0604020202020204" pitchFamily="34" charset="0"/>
                          <a:cs typeface="Arial" panose="020B0604020202020204" pitchFamily="34" charset="0"/>
                        </a:rPr>
                        <a:t>Supported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by Current E</a:t>
                      </a:r>
                      <a:r>
                        <a:rPr lang="en-US" sz="1400" baseline="0" dirty="0">
                          <a:latin typeface="Arial" panose="020B0604020202020204" pitchFamily="34" charset="0"/>
                          <a:cs typeface="Arial" panose="020B0604020202020204" pitchFamily="34" charset="0"/>
                        </a:rPr>
                        <a:t>vidence</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486387">
                <a:tc>
                  <a:txBody>
                    <a:bodyPr/>
                    <a:lstStyle/>
                    <a:p>
                      <a:pPr marL="237744" indent="-237744">
                        <a:spcAft>
                          <a:spcPts val="3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Venetoclax: </a:t>
                      </a:r>
                      <a:r>
                        <a:rPr lang="en-US" sz="1400" dirty="0">
                          <a:latin typeface="Arial" panose="020B0604020202020204" pitchFamily="34" charset="0"/>
                          <a:cs typeface="Arial" panose="020B0604020202020204" pitchFamily="34" charset="0"/>
                        </a:rPr>
                        <a:t>efficacious, but complicated administration and not appropriate for all patients</a:t>
                      </a:r>
                    </a:p>
                    <a:p>
                      <a:pPr marL="237744" indent="-237744">
                        <a:spcAft>
                          <a:spcPts val="3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Noncovalent BTK inhibitors: </a:t>
                      </a:r>
                      <a:r>
                        <a:rPr lang="en-US" sz="1400" dirty="0">
                          <a:latin typeface="Arial" panose="020B0604020202020204" pitchFamily="34" charset="0"/>
                          <a:cs typeface="Arial" panose="020B0604020202020204" pitchFamily="34" charset="0"/>
                        </a:rPr>
                        <a:t>initial evidence suggests potent efficacy against resistance mutations and in the setting of progressive disease</a:t>
                      </a:r>
                      <a:endParaRPr lang="en-US" sz="1400" b="1"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0" name="Table 9">
            <a:extLst>
              <a:ext uri="{FF2B5EF4-FFF2-40B4-BE49-F238E27FC236}">
                <a16:creationId xmlns:a16="http://schemas.microsoft.com/office/drawing/2014/main" id="{FF2CF69E-C482-D808-D77D-597E4D35736F}"/>
              </a:ext>
            </a:extLst>
          </p:cNvPr>
          <p:cNvGraphicFramePr>
            <a:graphicFrameLocks noGrp="1"/>
          </p:cNvGraphicFramePr>
          <p:nvPr>
            <p:extLst>
              <p:ext uri="{D42A27DB-BD31-4B8C-83A1-F6EECF244321}">
                <p14:modId xmlns:p14="http://schemas.microsoft.com/office/powerpoint/2010/main" val="1151130908"/>
              </p:ext>
            </p:extLst>
          </p:nvPr>
        </p:nvGraphicFramePr>
        <p:xfrm>
          <a:off x="3389853" y="1360568"/>
          <a:ext cx="2553051" cy="2971735"/>
        </p:xfrm>
        <a:graphic>
          <a:graphicData uri="http://schemas.openxmlformats.org/drawingml/2006/table">
            <a:tbl>
              <a:tblPr firstRow="1" bandRow="1">
                <a:tableStyleId>{EB344D84-9AFB-497E-A393-DC336BA19D2E}</a:tableStyleId>
              </a:tblPr>
              <a:tblGrid>
                <a:gridCol w="2553051">
                  <a:extLst>
                    <a:ext uri="{9D8B030D-6E8A-4147-A177-3AD203B41FA5}">
                      <a16:colId xmlns:a16="http://schemas.microsoft.com/office/drawing/2014/main" val="206534576"/>
                    </a:ext>
                  </a:extLst>
                </a:gridCol>
              </a:tblGrid>
              <a:tr h="488143">
                <a:tc>
                  <a:txBody>
                    <a:bodyPr/>
                    <a:lstStyle/>
                    <a:p>
                      <a:pPr marL="0" algn="ctr" rtl="0" eaLnBrk="1" fontAlgn="ctr" latinLnBrk="0" hangingPunct="1">
                        <a:spcBef>
                          <a:spcPts val="0"/>
                        </a:spcBef>
                        <a:spcAft>
                          <a:spcPts val="0"/>
                        </a:spcAft>
                      </a:pPr>
                      <a:r>
                        <a:rPr lang="en-US" sz="1400" b="1" u="none" strike="noStrike" kern="1200" dirty="0">
                          <a:solidFill>
                            <a:srgbClr val="FFFFFF"/>
                          </a:solidFill>
                          <a:effectLst/>
                          <a:latin typeface="Arial" panose="020B0604020202020204" pitchFamily="34" charset="0"/>
                          <a:cs typeface="Arial" panose="020B0604020202020204" pitchFamily="34" charset="0"/>
                        </a:rPr>
                        <a:t>Limited Evidence </a:t>
                      </a:r>
                      <a:endParaRPr lang="en-US" sz="1600" b="0" i="0" u="none" strike="noStrike" dirty="0">
                        <a:effectLst/>
                        <a:latin typeface="Arial" panose="020B0604020202020204" pitchFamily="34" charset="0"/>
                        <a:cs typeface="Arial" panose="020B0604020202020204" pitchFamily="34" charset="0"/>
                      </a:endParaRPr>
                    </a:p>
                  </a:txBody>
                  <a:tcPr marL="83433" marR="83433" marT="41717" marB="4171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81896705"/>
                  </a:ext>
                </a:extLst>
              </a:tr>
              <a:tr h="2483592">
                <a:tc>
                  <a:txBody>
                    <a:bodyPr/>
                    <a:lstStyle/>
                    <a:p>
                      <a:pPr marL="237744" indent="-237744" algn="l" rtl="0" eaLnBrk="1" fontAlgn="t" latinLnBrk="0" hangingPunct="1">
                        <a:spcBef>
                          <a:spcPts val="0"/>
                        </a:spcBef>
                        <a:spcAft>
                          <a:spcPts val="300"/>
                        </a:spcAft>
                        <a:buClrTx/>
                        <a:buSzPts val="1600"/>
                        <a:buFont typeface="Arial" panose="020B0604020202020204" pitchFamily="34" charset="0"/>
                        <a:buChar char="•"/>
                      </a:pPr>
                      <a:r>
                        <a:rPr lang="en-US" sz="1400" b="1" u="none" strike="noStrike" kern="1200" dirty="0">
                          <a:solidFill>
                            <a:srgbClr val="000000"/>
                          </a:solidFill>
                          <a:effectLst/>
                          <a:latin typeface="Arial" panose="020B0604020202020204" pitchFamily="34" charset="0"/>
                          <a:cs typeface="Arial" panose="020B0604020202020204" pitchFamily="34" charset="0"/>
                        </a:rPr>
                        <a:t>PI3K inhibitors: </a:t>
                      </a:r>
                      <a:r>
                        <a:rPr lang="en-US" sz="1400" b="0" u="none" strike="noStrike" kern="1200" dirty="0">
                          <a:solidFill>
                            <a:srgbClr val="000000"/>
                          </a:solidFill>
                          <a:effectLst/>
                          <a:latin typeface="Arial" panose="020B0604020202020204" pitchFamily="34" charset="0"/>
                          <a:cs typeface="Arial" panose="020B0604020202020204" pitchFamily="34" charset="0"/>
                        </a:rPr>
                        <a:t>limited benefit in this population and significant toxicity burden</a:t>
                      </a:r>
                    </a:p>
                    <a:p>
                      <a:pPr marL="237744" indent="-237744" algn="l" rtl="0" eaLnBrk="1" fontAlgn="t" latinLnBrk="0" hangingPunct="1">
                        <a:spcBef>
                          <a:spcPts val="0"/>
                        </a:spcBef>
                        <a:spcAft>
                          <a:spcPts val="300"/>
                        </a:spcAft>
                        <a:buClrTx/>
                        <a:buSzPts val="1600"/>
                        <a:buFont typeface="Arial" panose="020B0604020202020204" pitchFamily="34" charset="0"/>
                        <a:buChar char="•"/>
                      </a:pPr>
                      <a:r>
                        <a:rPr lang="en-US" sz="1400" b="1" u="none" strike="noStrike" kern="1200" dirty="0">
                          <a:solidFill>
                            <a:srgbClr val="000000"/>
                          </a:solidFill>
                          <a:effectLst/>
                          <a:latin typeface="Arial" panose="020B0604020202020204" pitchFamily="34" charset="0"/>
                          <a:cs typeface="Arial" panose="020B0604020202020204" pitchFamily="34" charset="0"/>
                        </a:rPr>
                        <a:t>Chemoimmunotherapy: </a:t>
                      </a:r>
                      <a:r>
                        <a:rPr lang="en-US" sz="1400" b="0" u="none" strike="noStrike" kern="1200" dirty="0">
                          <a:solidFill>
                            <a:srgbClr val="000000"/>
                          </a:solidFill>
                          <a:effectLst/>
                          <a:latin typeface="Arial" panose="020B0604020202020204" pitchFamily="34" charset="0"/>
                          <a:cs typeface="Arial" panose="020B0604020202020204" pitchFamily="34" charset="0"/>
                        </a:rPr>
                        <a:t>limited benefit in this population, and most current patients have already received these regimens</a:t>
                      </a:r>
                      <a:endParaRPr lang="en-US" sz="1600" b="0" i="0" u="none" strike="noStrike" dirty="0">
                        <a:effectLst/>
                        <a:latin typeface="Arial" panose="020B0604020202020204" pitchFamily="34" charset="0"/>
                        <a:cs typeface="Arial" panose="020B0604020202020204" pitchFamily="34" charset="0"/>
                      </a:endParaRPr>
                    </a:p>
                  </a:txBody>
                  <a:tcPr marL="83433" marR="83433" marT="41717" marB="417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234789"/>
                  </a:ext>
                </a:extLst>
              </a:tr>
            </a:tbl>
          </a:graphicData>
        </a:graphic>
      </p:graphicFrame>
      <p:graphicFrame>
        <p:nvGraphicFramePr>
          <p:cNvPr id="11" name="Table 10">
            <a:extLst>
              <a:ext uri="{FF2B5EF4-FFF2-40B4-BE49-F238E27FC236}">
                <a16:creationId xmlns:a16="http://schemas.microsoft.com/office/drawing/2014/main" id="{9332255E-ECC1-2B51-E0E4-87C9FE8F651B}"/>
              </a:ext>
            </a:extLst>
          </p:cNvPr>
          <p:cNvGraphicFramePr>
            <a:graphicFrameLocks noGrp="1"/>
          </p:cNvGraphicFramePr>
          <p:nvPr>
            <p:extLst>
              <p:ext uri="{D42A27DB-BD31-4B8C-83A1-F6EECF244321}">
                <p14:modId xmlns:p14="http://schemas.microsoft.com/office/powerpoint/2010/main" val="1331818060"/>
              </p:ext>
            </p:extLst>
          </p:nvPr>
        </p:nvGraphicFramePr>
        <p:xfrm>
          <a:off x="6151056" y="1360568"/>
          <a:ext cx="2553051" cy="2971734"/>
        </p:xfrm>
        <a:graphic>
          <a:graphicData uri="http://schemas.openxmlformats.org/drawingml/2006/table">
            <a:tbl>
              <a:tblPr firstRow="1" bandRow="1">
                <a:tableStyleId>{85BE263C-DBD7-4A20-BB59-AAB30ACAA65A}</a:tableStyleId>
              </a:tblPr>
              <a:tblGrid>
                <a:gridCol w="2553051">
                  <a:extLst>
                    <a:ext uri="{9D8B030D-6E8A-4147-A177-3AD203B41FA5}">
                      <a16:colId xmlns:a16="http://schemas.microsoft.com/office/drawing/2014/main" val="2128528346"/>
                    </a:ext>
                  </a:extLst>
                </a:gridCol>
              </a:tblGrid>
              <a:tr h="481544">
                <a:tc>
                  <a:txBody>
                    <a:bodyPr/>
                    <a:lstStyle/>
                    <a:p>
                      <a:pPr marL="0" algn="ctr" rtl="0" eaLnBrk="1" fontAlgn="ctr" latinLnBrk="0" hangingPunct="1">
                        <a:spcBef>
                          <a:spcPts val="0"/>
                        </a:spcBef>
                        <a:spcAft>
                          <a:spcPts val="0"/>
                        </a:spcAft>
                      </a:pPr>
                      <a:r>
                        <a:rPr lang="en-US" sz="1400" b="1" u="none" strike="noStrike" kern="1200" dirty="0">
                          <a:solidFill>
                            <a:srgbClr val="FFFFFF"/>
                          </a:solidFill>
                          <a:effectLst/>
                          <a:latin typeface="Arial" panose="020B0604020202020204" pitchFamily="34" charset="0"/>
                          <a:cs typeface="Arial" panose="020B0604020202020204" pitchFamily="34" charset="0"/>
                        </a:rPr>
                        <a:t>Not Appropriate</a:t>
                      </a:r>
                      <a:endParaRPr lang="en-US" sz="1600" b="0" i="0" u="none" strike="noStrike" dirty="0">
                        <a:effectLst/>
                        <a:latin typeface="Arial" panose="020B0604020202020204" pitchFamily="34" charset="0"/>
                        <a:cs typeface="Arial" panose="020B0604020202020204" pitchFamily="34" charset="0"/>
                      </a:endParaRPr>
                    </a:p>
                  </a:txBody>
                  <a:tcPr marL="83433" marR="83433" marT="41717" marB="4171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5037441"/>
                  </a:ext>
                </a:extLst>
              </a:tr>
              <a:tr h="2490190">
                <a:tc>
                  <a:txBody>
                    <a:bodyPr/>
                    <a:lstStyle/>
                    <a:p>
                      <a:pPr marL="237744" marR="0" indent="-237744" algn="l" rtl="0" eaLnBrk="1" fontAlgn="auto" latinLnBrk="0" hangingPunct="1">
                        <a:spcBef>
                          <a:spcPts val="0"/>
                        </a:spcBef>
                        <a:spcAft>
                          <a:spcPts val="300"/>
                        </a:spcAft>
                        <a:buClrTx/>
                        <a:buSzPts val="1600"/>
                        <a:buFont typeface="Arial" panose="020B0604020202020204" pitchFamily="34" charset="0"/>
                        <a:buChar char="•"/>
                      </a:pPr>
                      <a:r>
                        <a:rPr lang="en-US" sz="1400" b="1" u="none" strike="noStrike" kern="1200" dirty="0">
                          <a:solidFill>
                            <a:srgbClr val="000000"/>
                          </a:solidFill>
                          <a:effectLst/>
                          <a:latin typeface="Arial" panose="020B0604020202020204" pitchFamily="34" charset="0"/>
                          <a:cs typeface="Arial" panose="020B0604020202020204" pitchFamily="34" charset="0"/>
                        </a:rPr>
                        <a:t>Covalent BTK inhibitor retreatment: </a:t>
                      </a:r>
                      <a:r>
                        <a:rPr lang="en-US" sz="1400" b="0" u="none" strike="noStrike" kern="1200" dirty="0">
                          <a:solidFill>
                            <a:srgbClr val="000000"/>
                          </a:solidFill>
                          <a:effectLst/>
                          <a:latin typeface="Arial" panose="020B0604020202020204" pitchFamily="34" charset="0"/>
                          <a:cs typeface="Arial" panose="020B0604020202020204" pitchFamily="34" charset="0"/>
                        </a:rPr>
                        <a:t>only effective in the context of covalent BTK intolerance, not progression</a:t>
                      </a:r>
                      <a:endParaRPr lang="en-US" sz="1400" b="0" i="0" u="none" strike="noStrike" dirty="0">
                        <a:effectLst/>
                        <a:latin typeface="Arial" panose="020B0604020202020204" pitchFamily="34" charset="0"/>
                        <a:cs typeface="Arial" panose="020B0604020202020204" pitchFamily="34" charset="0"/>
                      </a:endParaRPr>
                    </a:p>
                  </a:txBody>
                  <a:tcPr marL="83433" marR="83433" marT="41717" marB="417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8040840"/>
                  </a:ext>
                </a:extLst>
              </a:tr>
            </a:tbl>
          </a:graphicData>
        </a:graphic>
      </p:graphicFrame>
    </p:spTree>
    <p:extLst>
      <p:ext uri="{BB962C8B-B14F-4D97-AF65-F5344CB8AC3E}">
        <p14:creationId xmlns:p14="http://schemas.microsoft.com/office/powerpoint/2010/main" val="518186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3B89F2-F85E-E350-AE3E-9AE7323F4382}"/>
              </a:ext>
            </a:extLst>
          </p:cNvPr>
          <p:cNvSpPr>
            <a:spLocks noGrp="1"/>
          </p:cNvSpPr>
          <p:nvPr>
            <p:ph type="title"/>
          </p:nvPr>
        </p:nvSpPr>
        <p:spPr>
          <a:xfrm>
            <a:off x="628650" y="136576"/>
            <a:ext cx="8515350" cy="797846"/>
          </a:xfrm>
        </p:spPr>
        <p:txBody>
          <a:bodyPr>
            <a:noAutofit/>
          </a:bodyPr>
          <a:lstStyle/>
          <a:p>
            <a:r>
              <a:rPr lang="en-US" sz="2600" dirty="0" err="1"/>
              <a:t>Venetoclax</a:t>
            </a:r>
            <a:r>
              <a:rPr lang="en-US" sz="2600" dirty="0"/>
              <a:t> Is an Active Approach in</a:t>
            </a:r>
            <a:br>
              <a:rPr lang="en-US" sz="2600" dirty="0"/>
            </a:br>
            <a:r>
              <a:rPr lang="en-US" sz="2600" dirty="0"/>
              <a:t>Ibrutinib-Refractory CLL/SLL</a:t>
            </a:r>
            <a:r>
              <a:rPr lang="en-US" sz="2600" baseline="30000" dirty="0"/>
              <a:t>1,2</a:t>
            </a:r>
          </a:p>
        </p:txBody>
      </p:sp>
      <p:sp>
        <p:nvSpPr>
          <p:cNvPr id="8" name="Text Placeholder 7">
            <a:extLst>
              <a:ext uri="{FF2B5EF4-FFF2-40B4-BE49-F238E27FC236}">
                <a16:creationId xmlns:a16="http://schemas.microsoft.com/office/drawing/2014/main" id="{0007DADE-F9EA-321B-02FB-4BFCC1EA58D6}"/>
              </a:ext>
            </a:extLst>
          </p:cNvPr>
          <p:cNvSpPr>
            <a:spLocks noGrp="1"/>
          </p:cNvSpPr>
          <p:nvPr>
            <p:ph type="body" sz="quarter" idx="12"/>
          </p:nvPr>
        </p:nvSpPr>
        <p:spPr>
          <a:xfrm>
            <a:off x="1143000" y="4740076"/>
            <a:ext cx="7886700" cy="335756"/>
          </a:xfrm>
        </p:spPr>
        <p:txBody>
          <a:bodyPr/>
          <a:lstStyle/>
          <a:p>
            <a:r>
              <a:rPr lang="en-US" dirty="0"/>
              <a:t>Del, deletion; CLL, chronic lymphocytic leukemia; ORR, overall response rate; PFS, progression-free survival; SLL, small lymphocytic lymphoma, TP53, tumor protein 53.</a:t>
            </a:r>
            <a:br>
              <a:rPr lang="en-US" dirty="0"/>
            </a:br>
            <a:r>
              <a:rPr lang="da-DK" noProof="0" dirty="0">
                <a:sym typeface="Arial"/>
              </a:rPr>
              <a:t>1. </a:t>
            </a:r>
            <a:r>
              <a:rPr lang="da-DK" noProof="0" dirty="0" err="1">
                <a:sym typeface="Arial"/>
              </a:rPr>
              <a:t>Kater</a:t>
            </a:r>
            <a:r>
              <a:rPr lang="da-DK" noProof="0" dirty="0">
                <a:sym typeface="Arial"/>
              </a:rPr>
              <a:t> AP et al. ASH 2020. Abstract 125.</a:t>
            </a:r>
            <a:r>
              <a:rPr lang="en-US" noProof="0" dirty="0">
                <a:sym typeface="Arial"/>
              </a:rPr>
              <a:t> 2. Jones JA et al. </a:t>
            </a:r>
            <a:r>
              <a:rPr lang="en-US" i="1" noProof="0" dirty="0">
                <a:sym typeface="Arial"/>
              </a:rPr>
              <a:t>Lancet Oncol</a:t>
            </a:r>
            <a:r>
              <a:rPr lang="en-US" noProof="0" dirty="0">
                <a:sym typeface="Arial"/>
              </a:rPr>
              <a:t>. 2018;19:65-75.</a:t>
            </a:r>
          </a:p>
        </p:txBody>
      </p:sp>
      <p:pic>
        <p:nvPicPr>
          <p:cNvPr id="12" name="Picture 11" descr="150205208_Batch03_02.png">
            <a:extLst>
              <a:ext uri="{FF2B5EF4-FFF2-40B4-BE49-F238E27FC236}">
                <a16:creationId xmlns:a16="http://schemas.microsoft.com/office/drawing/2014/main" id="{D78A1232-1958-C239-AC7F-398DFD48A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326" t="9207" b="8282"/>
          <a:stretch/>
        </p:blipFill>
        <p:spPr>
          <a:xfrm>
            <a:off x="1567596" y="1203881"/>
            <a:ext cx="4900355" cy="2477601"/>
          </a:xfrm>
          <a:prstGeom prst="rect">
            <a:avLst/>
          </a:prstGeom>
        </p:spPr>
      </p:pic>
      <p:sp>
        <p:nvSpPr>
          <p:cNvPr id="14" name="Rectangle 13">
            <a:extLst>
              <a:ext uri="{FF2B5EF4-FFF2-40B4-BE49-F238E27FC236}">
                <a16:creationId xmlns:a16="http://schemas.microsoft.com/office/drawing/2014/main" id="{D9C06405-CC06-4C1A-D183-BE6B60A12670}"/>
              </a:ext>
            </a:extLst>
          </p:cNvPr>
          <p:cNvSpPr/>
          <p:nvPr/>
        </p:nvSpPr>
        <p:spPr>
          <a:xfrm>
            <a:off x="1581555" y="3686702"/>
            <a:ext cx="5020574" cy="216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B82DD022-5C2E-91AF-D2F7-083F89476B86}"/>
              </a:ext>
            </a:extLst>
          </p:cNvPr>
          <p:cNvSpPr txBox="1"/>
          <p:nvPr/>
        </p:nvSpPr>
        <p:spPr>
          <a:xfrm>
            <a:off x="1092565" y="1115232"/>
            <a:ext cx="5607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100</a:t>
            </a:r>
          </a:p>
        </p:txBody>
      </p:sp>
      <p:sp>
        <p:nvSpPr>
          <p:cNvPr id="16" name="TextBox 15">
            <a:extLst>
              <a:ext uri="{FF2B5EF4-FFF2-40B4-BE49-F238E27FC236}">
                <a16:creationId xmlns:a16="http://schemas.microsoft.com/office/drawing/2014/main" id="{C8A7E8C4-7D2E-B9F9-99E9-E4281E956AAB}"/>
              </a:ext>
            </a:extLst>
          </p:cNvPr>
          <p:cNvSpPr txBox="1"/>
          <p:nvPr/>
        </p:nvSpPr>
        <p:spPr>
          <a:xfrm>
            <a:off x="1092565" y="1681107"/>
            <a:ext cx="5607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75</a:t>
            </a:r>
          </a:p>
        </p:txBody>
      </p:sp>
      <p:sp>
        <p:nvSpPr>
          <p:cNvPr id="17" name="TextBox 16">
            <a:extLst>
              <a:ext uri="{FF2B5EF4-FFF2-40B4-BE49-F238E27FC236}">
                <a16:creationId xmlns:a16="http://schemas.microsoft.com/office/drawing/2014/main" id="{5FDB1A44-FD60-8930-5201-517B7818557D}"/>
              </a:ext>
            </a:extLst>
          </p:cNvPr>
          <p:cNvSpPr txBox="1"/>
          <p:nvPr/>
        </p:nvSpPr>
        <p:spPr>
          <a:xfrm>
            <a:off x="1092565" y="2262503"/>
            <a:ext cx="5607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50</a:t>
            </a:r>
          </a:p>
        </p:txBody>
      </p:sp>
      <p:sp>
        <p:nvSpPr>
          <p:cNvPr id="18" name="TextBox 17">
            <a:extLst>
              <a:ext uri="{FF2B5EF4-FFF2-40B4-BE49-F238E27FC236}">
                <a16:creationId xmlns:a16="http://schemas.microsoft.com/office/drawing/2014/main" id="{4AAEE36F-C05C-1341-EA10-3C93883FCFC0}"/>
              </a:ext>
            </a:extLst>
          </p:cNvPr>
          <p:cNvSpPr txBox="1"/>
          <p:nvPr/>
        </p:nvSpPr>
        <p:spPr>
          <a:xfrm>
            <a:off x="1092565" y="2839665"/>
            <a:ext cx="5607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25</a:t>
            </a:r>
          </a:p>
        </p:txBody>
      </p:sp>
      <p:sp>
        <p:nvSpPr>
          <p:cNvPr id="19" name="TextBox 18">
            <a:extLst>
              <a:ext uri="{FF2B5EF4-FFF2-40B4-BE49-F238E27FC236}">
                <a16:creationId xmlns:a16="http://schemas.microsoft.com/office/drawing/2014/main" id="{E07407B0-9A40-7A71-8569-5F9C8B6E419F}"/>
              </a:ext>
            </a:extLst>
          </p:cNvPr>
          <p:cNvSpPr txBox="1"/>
          <p:nvPr/>
        </p:nvSpPr>
        <p:spPr>
          <a:xfrm>
            <a:off x="1309824" y="3404803"/>
            <a:ext cx="34345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0</a:t>
            </a:r>
          </a:p>
        </p:txBody>
      </p:sp>
      <p:sp>
        <p:nvSpPr>
          <p:cNvPr id="20" name="TextBox 19">
            <a:extLst>
              <a:ext uri="{FF2B5EF4-FFF2-40B4-BE49-F238E27FC236}">
                <a16:creationId xmlns:a16="http://schemas.microsoft.com/office/drawing/2014/main" id="{85F22CA5-0072-CC83-595F-D118EF57B4C6}"/>
              </a:ext>
            </a:extLst>
          </p:cNvPr>
          <p:cNvSpPr txBox="1"/>
          <p:nvPr/>
        </p:nvSpPr>
        <p:spPr>
          <a:xfrm>
            <a:off x="1433420"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0</a:t>
            </a:r>
          </a:p>
        </p:txBody>
      </p:sp>
      <p:sp>
        <p:nvSpPr>
          <p:cNvPr id="21" name="TextBox 20">
            <a:extLst>
              <a:ext uri="{FF2B5EF4-FFF2-40B4-BE49-F238E27FC236}">
                <a16:creationId xmlns:a16="http://schemas.microsoft.com/office/drawing/2014/main" id="{7C245E96-4AC5-D64E-0E57-ECFDA709A0ED}"/>
              </a:ext>
            </a:extLst>
          </p:cNvPr>
          <p:cNvSpPr txBox="1"/>
          <p:nvPr/>
        </p:nvSpPr>
        <p:spPr>
          <a:xfrm>
            <a:off x="1742581"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a:t>
            </a:r>
          </a:p>
        </p:txBody>
      </p:sp>
      <p:sp>
        <p:nvSpPr>
          <p:cNvPr id="22" name="TextBox 21">
            <a:extLst>
              <a:ext uri="{FF2B5EF4-FFF2-40B4-BE49-F238E27FC236}">
                <a16:creationId xmlns:a16="http://schemas.microsoft.com/office/drawing/2014/main" id="{40208416-9E24-6262-9107-A135381E43AA}"/>
              </a:ext>
            </a:extLst>
          </p:cNvPr>
          <p:cNvSpPr txBox="1"/>
          <p:nvPr/>
        </p:nvSpPr>
        <p:spPr>
          <a:xfrm>
            <a:off x="2026581"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a:t>
            </a:r>
          </a:p>
        </p:txBody>
      </p:sp>
      <p:sp>
        <p:nvSpPr>
          <p:cNvPr id="23" name="TextBox 22">
            <a:extLst>
              <a:ext uri="{FF2B5EF4-FFF2-40B4-BE49-F238E27FC236}">
                <a16:creationId xmlns:a16="http://schemas.microsoft.com/office/drawing/2014/main" id="{EBF632C5-2A91-8648-1538-A984C025C362}"/>
              </a:ext>
            </a:extLst>
          </p:cNvPr>
          <p:cNvSpPr txBox="1"/>
          <p:nvPr/>
        </p:nvSpPr>
        <p:spPr>
          <a:xfrm>
            <a:off x="2349352"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6</a:t>
            </a:r>
          </a:p>
        </p:txBody>
      </p:sp>
      <p:sp>
        <p:nvSpPr>
          <p:cNvPr id="24" name="TextBox 23">
            <a:extLst>
              <a:ext uri="{FF2B5EF4-FFF2-40B4-BE49-F238E27FC236}">
                <a16:creationId xmlns:a16="http://schemas.microsoft.com/office/drawing/2014/main" id="{05FE561F-772A-2B99-5900-A634CF4AAB95}"/>
              </a:ext>
            </a:extLst>
          </p:cNvPr>
          <p:cNvSpPr txBox="1"/>
          <p:nvPr/>
        </p:nvSpPr>
        <p:spPr>
          <a:xfrm>
            <a:off x="2638336"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8</a:t>
            </a:r>
          </a:p>
        </p:txBody>
      </p:sp>
      <p:sp>
        <p:nvSpPr>
          <p:cNvPr id="25" name="TextBox 24">
            <a:extLst>
              <a:ext uri="{FF2B5EF4-FFF2-40B4-BE49-F238E27FC236}">
                <a16:creationId xmlns:a16="http://schemas.microsoft.com/office/drawing/2014/main" id="{09AEA450-5E95-28C3-86DD-C9F4A1E1C98F}"/>
              </a:ext>
            </a:extLst>
          </p:cNvPr>
          <p:cNvSpPr txBox="1"/>
          <p:nvPr/>
        </p:nvSpPr>
        <p:spPr>
          <a:xfrm>
            <a:off x="2964748"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10</a:t>
            </a:r>
          </a:p>
        </p:txBody>
      </p:sp>
      <p:sp>
        <p:nvSpPr>
          <p:cNvPr id="26" name="TextBox 25">
            <a:extLst>
              <a:ext uri="{FF2B5EF4-FFF2-40B4-BE49-F238E27FC236}">
                <a16:creationId xmlns:a16="http://schemas.microsoft.com/office/drawing/2014/main" id="{9FF80CB3-98BE-152A-A04E-3898AF3B340A}"/>
              </a:ext>
            </a:extLst>
          </p:cNvPr>
          <p:cNvSpPr txBox="1"/>
          <p:nvPr/>
        </p:nvSpPr>
        <p:spPr>
          <a:xfrm>
            <a:off x="3262405"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12</a:t>
            </a:r>
          </a:p>
        </p:txBody>
      </p:sp>
      <p:sp>
        <p:nvSpPr>
          <p:cNvPr id="27" name="TextBox 26">
            <a:extLst>
              <a:ext uri="{FF2B5EF4-FFF2-40B4-BE49-F238E27FC236}">
                <a16:creationId xmlns:a16="http://schemas.microsoft.com/office/drawing/2014/main" id="{6D6B738F-2474-E88E-FF09-8D097D86D373}"/>
              </a:ext>
            </a:extLst>
          </p:cNvPr>
          <p:cNvSpPr txBox="1"/>
          <p:nvPr/>
        </p:nvSpPr>
        <p:spPr>
          <a:xfrm>
            <a:off x="3571519"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14</a:t>
            </a:r>
          </a:p>
        </p:txBody>
      </p:sp>
      <p:sp>
        <p:nvSpPr>
          <p:cNvPr id="28" name="TextBox 27">
            <a:extLst>
              <a:ext uri="{FF2B5EF4-FFF2-40B4-BE49-F238E27FC236}">
                <a16:creationId xmlns:a16="http://schemas.microsoft.com/office/drawing/2014/main" id="{CE63C866-F8D6-47EA-0A06-2CC7CD4C2DB8}"/>
              </a:ext>
            </a:extLst>
          </p:cNvPr>
          <p:cNvSpPr txBox="1"/>
          <p:nvPr/>
        </p:nvSpPr>
        <p:spPr>
          <a:xfrm>
            <a:off x="3889305"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16</a:t>
            </a:r>
          </a:p>
        </p:txBody>
      </p:sp>
      <p:sp>
        <p:nvSpPr>
          <p:cNvPr id="29" name="TextBox 28">
            <a:extLst>
              <a:ext uri="{FF2B5EF4-FFF2-40B4-BE49-F238E27FC236}">
                <a16:creationId xmlns:a16="http://schemas.microsoft.com/office/drawing/2014/main" id="{5046BEDC-4B73-93C8-A853-A713CD039423}"/>
              </a:ext>
            </a:extLst>
          </p:cNvPr>
          <p:cNvSpPr txBox="1"/>
          <p:nvPr/>
        </p:nvSpPr>
        <p:spPr>
          <a:xfrm>
            <a:off x="4198465"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18</a:t>
            </a:r>
          </a:p>
        </p:txBody>
      </p:sp>
      <p:sp>
        <p:nvSpPr>
          <p:cNvPr id="30" name="TextBox 29">
            <a:extLst>
              <a:ext uri="{FF2B5EF4-FFF2-40B4-BE49-F238E27FC236}">
                <a16:creationId xmlns:a16="http://schemas.microsoft.com/office/drawing/2014/main" id="{B4AEF136-9B28-E259-53A1-F594CDA63235}"/>
              </a:ext>
            </a:extLst>
          </p:cNvPr>
          <p:cNvSpPr txBox="1"/>
          <p:nvPr/>
        </p:nvSpPr>
        <p:spPr>
          <a:xfrm>
            <a:off x="4486339"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a:t>
            </a:r>
          </a:p>
        </p:txBody>
      </p:sp>
      <p:sp>
        <p:nvSpPr>
          <p:cNvPr id="31" name="TextBox 30">
            <a:extLst>
              <a:ext uri="{FF2B5EF4-FFF2-40B4-BE49-F238E27FC236}">
                <a16:creationId xmlns:a16="http://schemas.microsoft.com/office/drawing/2014/main" id="{DFE0F8D0-81EB-CE80-A1CA-2248AD9BE85D}"/>
              </a:ext>
            </a:extLst>
          </p:cNvPr>
          <p:cNvSpPr txBox="1"/>
          <p:nvPr/>
        </p:nvSpPr>
        <p:spPr>
          <a:xfrm>
            <a:off x="4798982"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22</a:t>
            </a:r>
          </a:p>
        </p:txBody>
      </p:sp>
      <p:sp>
        <p:nvSpPr>
          <p:cNvPr id="32" name="TextBox 31">
            <a:extLst>
              <a:ext uri="{FF2B5EF4-FFF2-40B4-BE49-F238E27FC236}">
                <a16:creationId xmlns:a16="http://schemas.microsoft.com/office/drawing/2014/main" id="{826FD0D6-1A2E-577E-4EF9-03498E8C296E}"/>
              </a:ext>
            </a:extLst>
          </p:cNvPr>
          <p:cNvSpPr txBox="1"/>
          <p:nvPr/>
        </p:nvSpPr>
        <p:spPr>
          <a:xfrm>
            <a:off x="5100923"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24</a:t>
            </a:r>
          </a:p>
        </p:txBody>
      </p:sp>
      <p:sp>
        <p:nvSpPr>
          <p:cNvPr id="33" name="TextBox 32">
            <a:extLst>
              <a:ext uri="{FF2B5EF4-FFF2-40B4-BE49-F238E27FC236}">
                <a16:creationId xmlns:a16="http://schemas.microsoft.com/office/drawing/2014/main" id="{AB6DEA9F-9233-CF5E-C300-8CBF57597C3F}"/>
              </a:ext>
            </a:extLst>
          </p:cNvPr>
          <p:cNvSpPr txBox="1"/>
          <p:nvPr/>
        </p:nvSpPr>
        <p:spPr>
          <a:xfrm>
            <a:off x="5404940"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26</a:t>
            </a:r>
          </a:p>
        </p:txBody>
      </p:sp>
      <p:sp>
        <p:nvSpPr>
          <p:cNvPr id="34" name="TextBox 33">
            <a:extLst>
              <a:ext uri="{FF2B5EF4-FFF2-40B4-BE49-F238E27FC236}">
                <a16:creationId xmlns:a16="http://schemas.microsoft.com/office/drawing/2014/main" id="{6BDDE1FD-A2D2-BBCF-CE2F-74ADDEBC4D64}"/>
              </a:ext>
            </a:extLst>
          </p:cNvPr>
          <p:cNvSpPr txBox="1"/>
          <p:nvPr/>
        </p:nvSpPr>
        <p:spPr>
          <a:xfrm>
            <a:off x="5716114"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28</a:t>
            </a:r>
          </a:p>
        </p:txBody>
      </p:sp>
      <p:sp>
        <p:nvSpPr>
          <p:cNvPr id="35" name="TextBox 34">
            <a:extLst>
              <a:ext uri="{FF2B5EF4-FFF2-40B4-BE49-F238E27FC236}">
                <a16:creationId xmlns:a16="http://schemas.microsoft.com/office/drawing/2014/main" id="{0EA22866-C4B0-A0B4-6613-EDE2D55C6758}"/>
              </a:ext>
            </a:extLst>
          </p:cNvPr>
          <p:cNvSpPr txBox="1"/>
          <p:nvPr/>
        </p:nvSpPr>
        <p:spPr>
          <a:xfrm>
            <a:off x="6020704" y="3631842"/>
            <a:ext cx="5607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30</a:t>
            </a:r>
          </a:p>
        </p:txBody>
      </p:sp>
      <p:sp>
        <p:nvSpPr>
          <p:cNvPr id="37" name="TextBox 36">
            <a:extLst>
              <a:ext uri="{FF2B5EF4-FFF2-40B4-BE49-F238E27FC236}">
                <a16:creationId xmlns:a16="http://schemas.microsoft.com/office/drawing/2014/main" id="{E525B6FC-C57D-A0EF-603E-E18C503DD2AA}"/>
              </a:ext>
            </a:extLst>
          </p:cNvPr>
          <p:cNvSpPr txBox="1"/>
          <p:nvPr/>
        </p:nvSpPr>
        <p:spPr>
          <a:xfrm rot="16200000" flipH="1">
            <a:off x="-214432" y="2107273"/>
            <a:ext cx="23480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Patients Without Progression, %</a:t>
            </a:r>
          </a:p>
        </p:txBody>
      </p:sp>
      <p:graphicFrame>
        <p:nvGraphicFramePr>
          <p:cNvPr id="38" name="Table 35">
            <a:extLst>
              <a:ext uri="{FF2B5EF4-FFF2-40B4-BE49-F238E27FC236}">
                <a16:creationId xmlns:a16="http://schemas.microsoft.com/office/drawing/2014/main" id="{96EE1D3A-0F07-4685-B734-CD350E6093F4}"/>
              </a:ext>
            </a:extLst>
          </p:cNvPr>
          <p:cNvGraphicFramePr>
            <a:graphicFrameLocks noGrp="1"/>
          </p:cNvGraphicFramePr>
          <p:nvPr>
            <p:extLst>
              <p:ext uri="{D42A27DB-BD31-4B8C-83A1-F6EECF244321}">
                <p14:modId xmlns:p14="http://schemas.microsoft.com/office/powerpoint/2010/main" val="2738601182"/>
              </p:ext>
            </p:extLst>
          </p:nvPr>
        </p:nvGraphicFramePr>
        <p:xfrm>
          <a:off x="565603" y="4011044"/>
          <a:ext cx="6011831" cy="427650"/>
        </p:xfrm>
        <a:graphic>
          <a:graphicData uri="http://schemas.openxmlformats.org/drawingml/2006/table">
            <a:tbl>
              <a:tblPr firstRow="1" bandRow="1">
                <a:tableStyleId>{2D5ABB26-0587-4C30-8999-92F81FD0307C}</a:tableStyleId>
              </a:tblPr>
              <a:tblGrid>
                <a:gridCol w="1097280">
                  <a:extLst>
                    <a:ext uri="{9D8B030D-6E8A-4147-A177-3AD203B41FA5}">
                      <a16:colId xmlns:a16="http://schemas.microsoft.com/office/drawing/2014/main" val="2779395796"/>
                    </a:ext>
                  </a:extLst>
                </a:gridCol>
                <a:gridCol w="255634">
                  <a:extLst>
                    <a:ext uri="{9D8B030D-6E8A-4147-A177-3AD203B41FA5}">
                      <a16:colId xmlns:a16="http://schemas.microsoft.com/office/drawing/2014/main" val="3509927253"/>
                    </a:ext>
                  </a:extLst>
                </a:gridCol>
                <a:gridCol w="392550">
                  <a:extLst>
                    <a:ext uri="{9D8B030D-6E8A-4147-A177-3AD203B41FA5}">
                      <a16:colId xmlns:a16="http://schemas.microsoft.com/office/drawing/2014/main" val="3285245210"/>
                    </a:ext>
                  </a:extLst>
                </a:gridCol>
                <a:gridCol w="256379">
                  <a:extLst>
                    <a:ext uri="{9D8B030D-6E8A-4147-A177-3AD203B41FA5}">
                      <a16:colId xmlns:a16="http://schemas.microsoft.com/office/drawing/2014/main" val="548724537"/>
                    </a:ext>
                  </a:extLst>
                </a:gridCol>
                <a:gridCol w="299389">
                  <a:extLst>
                    <a:ext uri="{9D8B030D-6E8A-4147-A177-3AD203B41FA5}">
                      <a16:colId xmlns:a16="http://schemas.microsoft.com/office/drawing/2014/main" val="3162465365"/>
                    </a:ext>
                  </a:extLst>
                </a:gridCol>
                <a:gridCol w="317091">
                  <a:extLst>
                    <a:ext uri="{9D8B030D-6E8A-4147-A177-3AD203B41FA5}">
                      <a16:colId xmlns:a16="http://schemas.microsoft.com/office/drawing/2014/main" val="996963807"/>
                    </a:ext>
                  </a:extLst>
                </a:gridCol>
                <a:gridCol w="311095">
                  <a:extLst>
                    <a:ext uri="{9D8B030D-6E8A-4147-A177-3AD203B41FA5}">
                      <a16:colId xmlns:a16="http://schemas.microsoft.com/office/drawing/2014/main" val="660261490"/>
                    </a:ext>
                  </a:extLst>
                </a:gridCol>
                <a:gridCol w="353961">
                  <a:extLst>
                    <a:ext uri="{9D8B030D-6E8A-4147-A177-3AD203B41FA5}">
                      <a16:colId xmlns:a16="http://schemas.microsoft.com/office/drawing/2014/main" val="1194872276"/>
                    </a:ext>
                  </a:extLst>
                </a:gridCol>
                <a:gridCol w="280220">
                  <a:extLst>
                    <a:ext uri="{9D8B030D-6E8A-4147-A177-3AD203B41FA5}">
                      <a16:colId xmlns:a16="http://schemas.microsoft.com/office/drawing/2014/main" val="2328780007"/>
                    </a:ext>
                  </a:extLst>
                </a:gridCol>
                <a:gridCol w="293588">
                  <a:extLst>
                    <a:ext uri="{9D8B030D-6E8A-4147-A177-3AD203B41FA5}">
                      <a16:colId xmlns:a16="http://schemas.microsoft.com/office/drawing/2014/main" val="1985481021"/>
                    </a:ext>
                  </a:extLst>
                </a:gridCol>
                <a:gridCol w="303721">
                  <a:extLst>
                    <a:ext uri="{9D8B030D-6E8A-4147-A177-3AD203B41FA5}">
                      <a16:colId xmlns:a16="http://schemas.microsoft.com/office/drawing/2014/main" val="1694515835"/>
                    </a:ext>
                  </a:extLst>
                </a:gridCol>
                <a:gridCol w="315712">
                  <a:extLst>
                    <a:ext uri="{9D8B030D-6E8A-4147-A177-3AD203B41FA5}">
                      <a16:colId xmlns:a16="http://schemas.microsoft.com/office/drawing/2014/main" val="1720938260"/>
                    </a:ext>
                  </a:extLst>
                </a:gridCol>
                <a:gridCol w="288972">
                  <a:extLst>
                    <a:ext uri="{9D8B030D-6E8A-4147-A177-3AD203B41FA5}">
                      <a16:colId xmlns:a16="http://schemas.microsoft.com/office/drawing/2014/main" val="108224710"/>
                    </a:ext>
                  </a:extLst>
                </a:gridCol>
                <a:gridCol w="308337">
                  <a:extLst>
                    <a:ext uri="{9D8B030D-6E8A-4147-A177-3AD203B41FA5}">
                      <a16:colId xmlns:a16="http://schemas.microsoft.com/office/drawing/2014/main" val="103465889"/>
                    </a:ext>
                  </a:extLst>
                </a:gridCol>
                <a:gridCol w="287594">
                  <a:extLst>
                    <a:ext uri="{9D8B030D-6E8A-4147-A177-3AD203B41FA5}">
                      <a16:colId xmlns:a16="http://schemas.microsoft.com/office/drawing/2014/main" val="2492036312"/>
                    </a:ext>
                  </a:extLst>
                </a:gridCol>
                <a:gridCol w="339213">
                  <a:extLst>
                    <a:ext uri="{9D8B030D-6E8A-4147-A177-3AD203B41FA5}">
                      <a16:colId xmlns:a16="http://schemas.microsoft.com/office/drawing/2014/main" val="1195569710"/>
                    </a:ext>
                  </a:extLst>
                </a:gridCol>
                <a:gridCol w="311095">
                  <a:extLst>
                    <a:ext uri="{9D8B030D-6E8A-4147-A177-3AD203B41FA5}">
                      <a16:colId xmlns:a16="http://schemas.microsoft.com/office/drawing/2014/main" val="2908396283"/>
                    </a:ext>
                  </a:extLst>
                </a:gridCol>
              </a:tblGrid>
              <a:tr h="213825">
                <a:tc>
                  <a:txBody>
                    <a:bodyPr/>
                    <a:lstStyle/>
                    <a:p>
                      <a:r>
                        <a:rPr lang="en-US" sz="1050" b="1" dirty="0">
                          <a:latin typeface="Arial" panose="020B0604020202020204" pitchFamily="34" charset="0"/>
                          <a:cs typeface="Arial" panose="020B0604020202020204" pitchFamily="34" charset="0"/>
                        </a:rPr>
                        <a:t>No. at Risk</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91</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81</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79</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77</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70</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61</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53</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36</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28</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23</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20</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18</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16</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7</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4</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a:t>
                      </a:r>
                    </a:p>
                  </a:txBody>
                  <a:tcPr marL="0" marR="0" marT="0" marB="0" anchor="ctr"/>
                </a:tc>
                <a:extLst>
                  <a:ext uri="{0D108BD9-81ED-4DB2-BD59-A6C34878D82A}">
                    <a16:rowId xmlns:a16="http://schemas.microsoft.com/office/drawing/2014/main" val="649905244"/>
                  </a:ext>
                </a:extLst>
              </a:tr>
              <a:tr h="213825">
                <a:tc>
                  <a:txBody>
                    <a:bodyPr/>
                    <a:lstStyle/>
                    <a:p>
                      <a:r>
                        <a:rPr lang="en-US" sz="1050" b="1" dirty="0">
                          <a:latin typeface="Arial" panose="020B0604020202020204" pitchFamily="34" charset="0"/>
                          <a:cs typeface="Arial" panose="020B0604020202020204" pitchFamily="34" charset="0"/>
                        </a:rPr>
                        <a:t>No. Censored</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0</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6</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12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17</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37</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42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42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42</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44</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51</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55</a:t>
                      </a:r>
                    </a:p>
                  </a:txBody>
                  <a:tcPr marL="0" marR="0" marT="0" marB="0" anchor="ctr"/>
                </a:tc>
                <a:tc>
                  <a:txBody>
                    <a:bodyPr/>
                    <a:lstStyle/>
                    <a:p>
                      <a:pPr algn="ctr"/>
                      <a:r>
                        <a:rPr lang="en-US" sz="1050" dirty="0">
                          <a:latin typeface="Arial" panose="020B0604020202020204" pitchFamily="34" charset="0"/>
                          <a:cs typeface="Arial" panose="020B0604020202020204" pitchFamily="34" charset="0"/>
                        </a:rPr>
                        <a:t>56</a:t>
                      </a:r>
                    </a:p>
                  </a:txBody>
                  <a:tcPr marL="0" marR="0" marT="0" marB="0" anchor="ctr"/>
                </a:tc>
                <a:extLst>
                  <a:ext uri="{0D108BD9-81ED-4DB2-BD59-A6C34878D82A}">
                    <a16:rowId xmlns:a16="http://schemas.microsoft.com/office/drawing/2014/main" val="3111401711"/>
                  </a:ext>
                </a:extLst>
              </a:tr>
            </a:tbl>
          </a:graphicData>
        </a:graphic>
      </p:graphicFrame>
      <p:sp>
        <p:nvSpPr>
          <p:cNvPr id="39" name="TextBox 38">
            <a:extLst>
              <a:ext uri="{FF2B5EF4-FFF2-40B4-BE49-F238E27FC236}">
                <a16:creationId xmlns:a16="http://schemas.microsoft.com/office/drawing/2014/main" id="{CC45EA12-A86C-E35B-2FA6-93BB0584F6DB}"/>
              </a:ext>
            </a:extLst>
          </p:cNvPr>
          <p:cNvSpPr txBox="1"/>
          <p:nvPr/>
        </p:nvSpPr>
        <p:spPr>
          <a:xfrm>
            <a:off x="6783575" y="1205150"/>
            <a:ext cx="2079222" cy="247760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237744" marR="0" lvl="0" indent="-237744"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N = 91</a:t>
            </a:r>
          </a:p>
          <a:p>
            <a:pPr marL="237744" marR="0" lvl="0" indent="-237744"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Median of 4 prior therapies</a:t>
            </a:r>
          </a:p>
          <a:p>
            <a:pPr marL="237744" marR="0" lvl="0" indent="-237744"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47% with del(17p)</a:t>
            </a:r>
          </a:p>
          <a:p>
            <a:pPr marL="237744" marR="0" lvl="0" indent="-237744"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ORR: 70%</a:t>
            </a:r>
          </a:p>
          <a:p>
            <a:pPr marL="237744" marR="0" lvl="0" indent="-237744"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ORR of 61% (28 of </a:t>
            </a:r>
            <a:b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b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46 patients) in the del(17p) or </a:t>
            </a:r>
            <a:r>
              <a:rPr kumimoji="0" lang="en-US" sz="1500" b="0" i="1" u="none" strike="noStrike" kern="0" cap="none" spc="0" normalizeH="0" baseline="0" noProof="0" dirty="0">
                <a:ln>
                  <a:noFill/>
                </a:ln>
                <a:solidFill>
                  <a:schemeClr val="tx1">
                    <a:lumMod val="50000"/>
                  </a:schemeClr>
                </a:solidFill>
                <a:effectLst/>
                <a:uLnTx/>
                <a:uFillTx/>
                <a:latin typeface="Arial"/>
                <a:ea typeface="+mn-ea"/>
                <a:cs typeface="+mn-cs"/>
                <a:sym typeface="Arial"/>
              </a:rPr>
              <a:t>TP53-</a:t>
            </a:r>
            <a:r>
              <a:rPr kumimoji="0" lang="en-US" sz="1500" b="0" i="0" u="none" strike="noStrike" kern="0" cap="none" spc="0" normalizeH="0" baseline="0" noProof="0" dirty="0">
                <a:ln>
                  <a:noFill/>
                </a:ln>
                <a:solidFill>
                  <a:schemeClr val="tx1">
                    <a:lumMod val="50000"/>
                  </a:schemeClr>
                </a:solidFill>
                <a:effectLst/>
                <a:uLnTx/>
                <a:uFillTx/>
                <a:latin typeface="Arial"/>
                <a:ea typeface="+mn-ea"/>
                <a:cs typeface="+mn-cs"/>
                <a:sym typeface="Arial"/>
              </a:rPr>
              <a:t>mutated subset</a:t>
            </a:r>
          </a:p>
        </p:txBody>
      </p:sp>
      <p:sp>
        <p:nvSpPr>
          <p:cNvPr id="40" name="TextBox 39">
            <a:extLst>
              <a:ext uri="{FF2B5EF4-FFF2-40B4-BE49-F238E27FC236}">
                <a16:creationId xmlns:a16="http://schemas.microsoft.com/office/drawing/2014/main" id="{9CA5355E-A6A1-0D9A-6C12-21963B6A924B}"/>
              </a:ext>
            </a:extLst>
          </p:cNvPr>
          <p:cNvSpPr txBox="1"/>
          <p:nvPr/>
        </p:nvSpPr>
        <p:spPr>
          <a:xfrm>
            <a:off x="1731345" y="3003424"/>
            <a:ext cx="462229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Median PFS was 24.7 months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12-mo estimate: 75% (95% CI, 64-83)</a:t>
            </a:r>
          </a:p>
        </p:txBody>
      </p:sp>
      <p:sp>
        <p:nvSpPr>
          <p:cNvPr id="41" name="Content Placeholder 2">
            <a:extLst>
              <a:ext uri="{FF2B5EF4-FFF2-40B4-BE49-F238E27FC236}">
                <a16:creationId xmlns:a16="http://schemas.microsoft.com/office/drawing/2014/main" id="{7F81F197-4727-15C6-B108-7F8AB86DB623}"/>
              </a:ext>
            </a:extLst>
          </p:cNvPr>
          <p:cNvSpPr>
            <a:spLocks noGrp="1"/>
          </p:cNvSpPr>
          <p:nvPr>
            <p:ph sz="half" idx="1"/>
          </p:nvPr>
        </p:nvSpPr>
        <p:spPr>
          <a:xfrm>
            <a:off x="1946205" y="1097272"/>
            <a:ext cx="3886200" cy="448088"/>
          </a:xfrm>
        </p:spPr>
        <p:txBody>
          <a:bodyPr>
            <a:normAutofit/>
          </a:bodyPr>
          <a:lstStyle/>
          <a:p>
            <a:pPr marL="0" indent="0" algn="ctr">
              <a:buNone/>
            </a:pPr>
            <a:r>
              <a:rPr kumimoji="0" lang="en-US" sz="1200" b="1" i="0" u="none" strike="noStrike" kern="0" cap="none" spc="0" normalizeH="0" baseline="0" noProof="0" dirty="0">
                <a:ln>
                  <a:noFill/>
                </a:ln>
                <a:solidFill>
                  <a:srgbClr val="000000"/>
                </a:solidFill>
                <a:effectLst/>
                <a:uLnTx/>
                <a:uFillTx/>
                <a:latin typeface="Arial"/>
                <a:cs typeface="Arial"/>
                <a:sym typeface="Arial"/>
              </a:rPr>
              <a:t>Progression-Free Survival</a:t>
            </a:r>
            <a:endParaRPr lang="en-US" sz="1200" b="1" dirty="0"/>
          </a:p>
        </p:txBody>
      </p:sp>
    </p:spTree>
    <p:extLst>
      <p:ext uri="{BB962C8B-B14F-4D97-AF65-F5344CB8AC3E}">
        <p14:creationId xmlns:p14="http://schemas.microsoft.com/office/powerpoint/2010/main" val="11448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9E95-72FC-8302-5F6E-E84C51CC6BC3}"/>
              </a:ext>
            </a:extLst>
          </p:cNvPr>
          <p:cNvSpPr>
            <a:spLocks noGrp="1"/>
          </p:cNvSpPr>
          <p:nvPr>
            <p:ph type="title"/>
          </p:nvPr>
        </p:nvSpPr>
        <p:spPr/>
        <p:txBody>
          <a:bodyPr/>
          <a:lstStyle/>
          <a:p>
            <a:r>
              <a:rPr lang="en-US" dirty="0"/>
              <a:t>Disclosure of Conflicts of Interest</a:t>
            </a:r>
            <a:endParaRPr lang="en-US" sz="1799" dirty="0"/>
          </a:p>
        </p:txBody>
      </p:sp>
      <p:sp>
        <p:nvSpPr>
          <p:cNvPr id="11266" name="Content Placeholder 2">
            <a:extLst>
              <a:ext uri="{FF2B5EF4-FFF2-40B4-BE49-F238E27FC236}">
                <a16:creationId xmlns:a16="http://schemas.microsoft.com/office/drawing/2014/main" id="{D208031C-179A-0E50-7304-46E97BC3B097}"/>
              </a:ext>
            </a:extLst>
          </p:cNvPr>
          <p:cNvSpPr>
            <a:spLocks noGrp="1"/>
          </p:cNvSpPr>
          <p:nvPr>
            <p:ph idx="1"/>
          </p:nvPr>
        </p:nvSpPr>
        <p:spPr/>
        <p:txBody>
          <a:bodyPr>
            <a:normAutofit fontScale="92500" lnSpcReduction="10000"/>
          </a:bodyPr>
          <a:lstStyle/>
          <a:p>
            <a:pPr marL="0" indent="0">
              <a:buNone/>
            </a:pPr>
            <a:r>
              <a:rPr lang="en-US" altLang="en-US" sz="1799" dirty="0"/>
              <a:t>Anthony Mato, MD, MSCE, reported a financial interest/relationship or affiliation in the form of </a:t>
            </a:r>
            <a:r>
              <a:rPr lang="en-US" altLang="en-US" sz="1799" i="1" dirty="0"/>
              <a:t>Consulting or advisory role</a:t>
            </a:r>
            <a:r>
              <a:rPr lang="en-US" altLang="en-US" sz="1799" dirty="0"/>
              <a:t>: AbbVie; </a:t>
            </a:r>
            <a:r>
              <a:rPr lang="en-US" altLang="en-US" sz="1799" dirty="0" err="1"/>
              <a:t>Acerta</a:t>
            </a:r>
            <a:r>
              <a:rPr lang="en-US" altLang="en-US" sz="1799" dirty="0"/>
              <a:t> Pharma/AstraZeneca; Adaptive Biotechnologies; Celgene Corporation; DTRM Biopharma; Genentech; Genmab A/S; Johnson &amp; Johnson Services; </a:t>
            </a:r>
            <a:r>
              <a:rPr lang="en-US" altLang="en-US" sz="1799" dirty="0" err="1"/>
              <a:t>Nurix</a:t>
            </a:r>
            <a:r>
              <a:rPr lang="en-US" altLang="en-US" sz="1799" dirty="0"/>
              <a:t> Therapeutics; </a:t>
            </a:r>
            <a:r>
              <a:rPr lang="en-US" altLang="en-US" sz="1799" dirty="0" err="1"/>
              <a:t>Octapharma</a:t>
            </a:r>
            <a:r>
              <a:rPr lang="en-US" altLang="en-US" sz="1799" dirty="0"/>
              <a:t> Plasma; Pharmacyclics; </a:t>
            </a:r>
            <a:r>
              <a:rPr lang="en-US" altLang="en-US" sz="1799" dirty="0" err="1"/>
              <a:t>Sunesis</a:t>
            </a:r>
            <a:r>
              <a:rPr lang="en-US" altLang="en-US" sz="1799" dirty="0"/>
              <a:t> Pharmaceuticals; TG Therapeutics; </a:t>
            </a:r>
            <a:r>
              <a:rPr lang="en-US" altLang="en-US" sz="1799" dirty="0" err="1"/>
              <a:t>Verastem</a:t>
            </a:r>
            <a:r>
              <a:rPr lang="en-US" altLang="en-US" sz="1799" dirty="0"/>
              <a:t>. </a:t>
            </a:r>
            <a:r>
              <a:rPr lang="en-US" altLang="en-US" sz="1799" i="1" dirty="0"/>
              <a:t>Grant/Research support</a:t>
            </a:r>
            <a:r>
              <a:rPr lang="en-US" altLang="en-US" sz="1799" dirty="0"/>
              <a:t>: AbbVie; </a:t>
            </a:r>
            <a:r>
              <a:rPr lang="en-US" altLang="en-US" sz="1799" dirty="0" err="1"/>
              <a:t>Acerta</a:t>
            </a:r>
            <a:r>
              <a:rPr lang="en-US" altLang="en-US" sz="1799" dirty="0"/>
              <a:t> Pharma/AstraZeneca; Adaptive Biotechnologies; DTRM Biopharma; Genentech; Genmab A/S; Johnson &amp; Johnson Services; </a:t>
            </a:r>
            <a:r>
              <a:rPr lang="en-US" altLang="en-US" sz="1799" dirty="0" err="1"/>
              <a:t>Loxo</a:t>
            </a:r>
            <a:r>
              <a:rPr lang="en-US" altLang="en-US" sz="1799" dirty="0"/>
              <a:t> Oncology; </a:t>
            </a:r>
            <a:r>
              <a:rPr lang="en-US" altLang="en-US" sz="1799" dirty="0" err="1"/>
              <a:t>Nurix</a:t>
            </a:r>
            <a:r>
              <a:rPr lang="en-US" altLang="en-US" sz="1799" dirty="0"/>
              <a:t> Therapeutics; </a:t>
            </a:r>
            <a:r>
              <a:rPr lang="en-US" altLang="en-US" sz="1799" dirty="0" err="1"/>
              <a:t>Octapharma</a:t>
            </a:r>
            <a:r>
              <a:rPr lang="en-US" altLang="en-US" sz="1799" dirty="0"/>
              <a:t> Plasma; Pharmacyclics; Regeneron Pharmaceuticals; </a:t>
            </a:r>
            <a:r>
              <a:rPr lang="en-US" altLang="en-US" sz="1799" dirty="0" err="1"/>
              <a:t>Sunesis</a:t>
            </a:r>
            <a:r>
              <a:rPr lang="en-US" altLang="en-US" sz="1799" dirty="0"/>
              <a:t> Pharmaceuticals; TG Therapeutics. </a:t>
            </a:r>
            <a:r>
              <a:rPr lang="en-US" altLang="en-US" sz="1799" i="1" dirty="0"/>
              <a:t>Data and safety monitoring board</a:t>
            </a:r>
            <a:r>
              <a:rPr lang="en-US" altLang="en-US" sz="1799" dirty="0"/>
              <a:t>: AbbVie; </a:t>
            </a:r>
            <a:r>
              <a:rPr lang="en-US" altLang="en-US" sz="1799" dirty="0" err="1"/>
              <a:t>Acerta</a:t>
            </a:r>
            <a:r>
              <a:rPr lang="en-US" altLang="en-US" sz="1799" dirty="0"/>
              <a:t> Pharma/AstraZeneca; Adaptive Biotechnologies; Celgene Corporation; DTRM Biopharma; Genentech; Genmab A/S; Johnson &amp; Johnson Services; </a:t>
            </a:r>
            <a:r>
              <a:rPr lang="en-US" altLang="en-US" sz="1799" dirty="0" err="1"/>
              <a:t>Nurix</a:t>
            </a:r>
            <a:r>
              <a:rPr lang="en-US" altLang="en-US" sz="1799" dirty="0"/>
              <a:t> Therapeutics; </a:t>
            </a:r>
            <a:r>
              <a:rPr lang="en-US" altLang="en-US" sz="1799" dirty="0" err="1"/>
              <a:t>Octapharma</a:t>
            </a:r>
            <a:r>
              <a:rPr lang="en-US" altLang="en-US" sz="1799" dirty="0"/>
              <a:t> Plasma; Pharmacyclics; TG Therapeutics; </a:t>
            </a:r>
            <a:r>
              <a:rPr lang="en-US" altLang="en-US" sz="1799" dirty="0" err="1"/>
              <a:t>Sunesis</a:t>
            </a:r>
            <a:r>
              <a:rPr lang="en-US" altLang="en-US" sz="1799" dirty="0"/>
              <a:t> Pharmaceuticals; </a:t>
            </a:r>
            <a:r>
              <a:rPr lang="en-US" altLang="en-US" sz="1799" dirty="0" err="1"/>
              <a:t>Verastem</a:t>
            </a:r>
            <a:r>
              <a:rPr lang="en-US" altLang="en-US" sz="1799"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168D-9BDE-4643-DA3B-76120C0089D5}"/>
              </a:ext>
            </a:extLst>
          </p:cNvPr>
          <p:cNvSpPr>
            <a:spLocks noGrp="1"/>
          </p:cNvSpPr>
          <p:nvPr>
            <p:ph type="title"/>
          </p:nvPr>
        </p:nvSpPr>
        <p:spPr>
          <a:xfrm>
            <a:off x="479125" y="127180"/>
            <a:ext cx="8355552" cy="994172"/>
          </a:xfrm>
        </p:spPr>
        <p:txBody>
          <a:bodyPr>
            <a:noAutofit/>
          </a:bodyPr>
          <a:lstStyle/>
          <a:p>
            <a:r>
              <a:rPr lang="en-US" sz="2400" dirty="0"/>
              <a:t>Several BTKi Options to Consider With Differences in BTKi Specificity, MOA, and Potential for Off-target Effects</a:t>
            </a:r>
          </a:p>
        </p:txBody>
      </p:sp>
      <p:sp>
        <p:nvSpPr>
          <p:cNvPr id="4" name="Text Placeholder 3">
            <a:extLst>
              <a:ext uri="{FF2B5EF4-FFF2-40B4-BE49-F238E27FC236}">
                <a16:creationId xmlns:a16="http://schemas.microsoft.com/office/drawing/2014/main" id="{260D4EF6-C66C-A462-30BA-39ED83F5ED86}"/>
              </a:ext>
            </a:extLst>
          </p:cNvPr>
          <p:cNvSpPr>
            <a:spLocks noGrp="1"/>
          </p:cNvSpPr>
          <p:nvPr>
            <p:ph type="body" sz="quarter" idx="12"/>
          </p:nvPr>
        </p:nvSpPr>
        <p:spPr>
          <a:xfrm>
            <a:off x="1143000" y="4776652"/>
            <a:ext cx="7571232" cy="335756"/>
          </a:xfrm>
        </p:spPr>
        <p:txBody>
          <a:bodyPr/>
          <a:lstStyle/>
          <a:p>
            <a:r>
              <a:rPr lang="en-US" sz="700" dirty="0">
                <a:effectLst/>
                <a:ea typeface="Calibri" panose="020F0502020204030204" pitchFamily="34" charset="0"/>
              </a:rPr>
              <a:t>BTKi, Bruton tyrosine kinase inhibitor; </a:t>
            </a:r>
            <a:r>
              <a:rPr lang="en-US" sz="700" dirty="0">
                <a:effectLst/>
                <a:ea typeface="Arial" panose="020B0604020202020204" pitchFamily="34" charset="0"/>
              </a:rPr>
              <a:t>MOA, mechanism of action.</a:t>
            </a:r>
            <a:br>
              <a:rPr lang="en-US" sz="700" dirty="0">
                <a:ea typeface="Arial" panose="020B0604020202020204" pitchFamily="34" charset="0"/>
              </a:rPr>
            </a:br>
            <a:r>
              <a:rPr lang="en-US" sz="700" dirty="0" err="1"/>
              <a:t>Kaptein</a:t>
            </a:r>
            <a:r>
              <a:rPr lang="en-US" sz="700" dirty="0"/>
              <a:t> A et al. </a:t>
            </a:r>
            <a:r>
              <a:rPr lang="en-US" sz="700" i="1" dirty="0"/>
              <a:t>Blood</a:t>
            </a:r>
            <a:r>
              <a:rPr lang="en-US" sz="700" dirty="0"/>
              <a:t>. 2018;132(suppl 1):1871. </a:t>
            </a:r>
            <a:r>
              <a:rPr lang="en-US" sz="700" b="0" i="1" dirty="0">
                <a:effectLst/>
                <a:latin typeface="Arial" panose="020B0604020202020204" pitchFamily="34" charset="0"/>
              </a:rPr>
              <a:t>Reproduced with permission of </a:t>
            </a:r>
            <a:r>
              <a:rPr lang="en-US" sz="700" dirty="0" err="1"/>
              <a:t>Tkaptein</a:t>
            </a:r>
            <a:r>
              <a:rPr lang="en-US" sz="700" dirty="0"/>
              <a:t> A et al</a:t>
            </a:r>
            <a:r>
              <a:rPr lang="en-US" sz="700" i="1" dirty="0"/>
              <a:t> </a:t>
            </a:r>
            <a:r>
              <a:rPr lang="en-US" sz="700" b="0" i="1" dirty="0">
                <a:effectLst/>
                <a:latin typeface="Arial" panose="020B0604020202020204" pitchFamily="34" charset="0"/>
              </a:rPr>
              <a:t> in the format of electronic publication via Copyright Clearance Center.</a:t>
            </a:r>
            <a:endParaRPr lang="en-US" sz="700" dirty="0"/>
          </a:p>
        </p:txBody>
      </p:sp>
      <p:sp>
        <p:nvSpPr>
          <p:cNvPr id="6" name="Title 1">
            <a:extLst>
              <a:ext uri="{FF2B5EF4-FFF2-40B4-BE49-F238E27FC236}">
                <a16:creationId xmlns:a16="http://schemas.microsoft.com/office/drawing/2014/main" id="{C3D652FA-2A16-4FE8-1205-ADE09348122F}"/>
              </a:ext>
            </a:extLst>
          </p:cNvPr>
          <p:cNvSpPr txBox="1">
            <a:spLocks noChangeArrowheads="1"/>
          </p:cNvSpPr>
          <p:nvPr/>
        </p:nvSpPr>
        <p:spPr bwMode="auto">
          <a:xfrm>
            <a:off x="1152849" y="1138343"/>
            <a:ext cx="1403615" cy="32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19289" rIns="38576" bIns="19289"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288429">
              <a:lnSpc>
                <a:spcPct val="90000"/>
              </a:lnSpc>
              <a:defRPr/>
            </a:pPr>
            <a:r>
              <a:rPr lang="en-US" altLang="en-US" sz="1100" b="1" dirty="0">
                <a:latin typeface="Arial" panose="020B0604020202020204" pitchFamily="34" charset="0"/>
                <a:ea typeface="+mn-ea"/>
                <a:cs typeface="Arial" panose="020B0604020202020204" pitchFamily="34" charset="0"/>
              </a:rPr>
              <a:t>Irreversible</a:t>
            </a:r>
          </a:p>
        </p:txBody>
      </p:sp>
      <p:pic>
        <p:nvPicPr>
          <p:cNvPr id="7" name="Picture 6">
            <a:extLst>
              <a:ext uri="{FF2B5EF4-FFF2-40B4-BE49-F238E27FC236}">
                <a16:creationId xmlns:a16="http://schemas.microsoft.com/office/drawing/2014/main" id="{E5D2D00A-2426-DBD5-7622-070633B2465F}"/>
              </a:ext>
            </a:extLst>
          </p:cNvPr>
          <p:cNvPicPr>
            <a:picLocks noChangeAspect="1"/>
          </p:cNvPicPr>
          <p:nvPr/>
        </p:nvPicPr>
        <p:blipFill>
          <a:blip r:embed="rId3"/>
          <a:stretch>
            <a:fillRect/>
          </a:stretch>
        </p:blipFill>
        <p:spPr>
          <a:xfrm>
            <a:off x="4658281" y="3194676"/>
            <a:ext cx="1236638" cy="1486272"/>
          </a:xfrm>
          <a:prstGeom prst="rect">
            <a:avLst/>
          </a:prstGeom>
          <a:ln>
            <a:noFill/>
          </a:ln>
          <a:effectLst/>
        </p:spPr>
      </p:pic>
      <p:pic>
        <p:nvPicPr>
          <p:cNvPr id="8" name="Picture 7">
            <a:extLst>
              <a:ext uri="{FF2B5EF4-FFF2-40B4-BE49-F238E27FC236}">
                <a16:creationId xmlns:a16="http://schemas.microsoft.com/office/drawing/2014/main" id="{6CD3DAB4-926C-304D-39D0-B7CAA5D56039}"/>
              </a:ext>
            </a:extLst>
          </p:cNvPr>
          <p:cNvPicPr>
            <a:picLocks noChangeAspect="1"/>
          </p:cNvPicPr>
          <p:nvPr/>
        </p:nvPicPr>
        <p:blipFill>
          <a:blip r:embed="rId4"/>
          <a:stretch>
            <a:fillRect/>
          </a:stretch>
        </p:blipFill>
        <p:spPr>
          <a:xfrm>
            <a:off x="6293185" y="3184150"/>
            <a:ext cx="1247177" cy="1412758"/>
          </a:xfrm>
          <a:prstGeom prst="rect">
            <a:avLst/>
          </a:prstGeom>
          <a:ln>
            <a:noFill/>
          </a:ln>
          <a:effectLst/>
        </p:spPr>
      </p:pic>
      <p:pic>
        <p:nvPicPr>
          <p:cNvPr id="9" name="Picture 8">
            <a:extLst>
              <a:ext uri="{FF2B5EF4-FFF2-40B4-BE49-F238E27FC236}">
                <a16:creationId xmlns:a16="http://schemas.microsoft.com/office/drawing/2014/main" id="{73B1B6E7-BFE1-6D54-D67F-0BB598F1597B}"/>
              </a:ext>
            </a:extLst>
          </p:cNvPr>
          <p:cNvPicPr>
            <a:picLocks noChangeAspect="1"/>
          </p:cNvPicPr>
          <p:nvPr/>
        </p:nvPicPr>
        <p:blipFill>
          <a:blip r:embed="rId5"/>
          <a:stretch>
            <a:fillRect/>
          </a:stretch>
        </p:blipFill>
        <p:spPr>
          <a:xfrm>
            <a:off x="2550674" y="3271991"/>
            <a:ext cx="1709341" cy="1226220"/>
          </a:xfrm>
          <a:prstGeom prst="rect">
            <a:avLst/>
          </a:prstGeom>
          <a:ln>
            <a:noFill/>
          </a:ln>
          <a:effectLst/>
        </p:spPr>
      </p:pic>
      <p:grpSp>
        <p:nvGrpSpPr>
          <p:cNvPr id="10" name="Group 9">
            <a:extLst>
              <a:ext uri="{FF2B5EF4-FFF2-40B4-BE49-F238E27FC236}">
                <a16:creationId xmlns:a16="http://schemas.microsoft.com/office/drawing/2014/main" id="{04586016-30A9-2494-6331-E4EE649868E6}"/>
              </a:ext>
            </a:extLst>
          </p:cNvPr>
          <p:cNvGrpSpPr/>
          <p:nvPr/>
        </p:nvGrpSpPr>
        <p:grpSpPr>
          <a:xfrm>
            <a:off x="6238033" y="1158496"/>
            <a:ext cx="1275924" cy="1491414"/>
            <a:chOff x="9216467" y="1555713"/>
            <a:chExt cx="2050155" cy="2396404"/>
          </a:xfrm>
          <a:effectLst/>
        </p:grpSpPr>
        <p:pic>
          <p:nvPicPr>
            <p:cNvPr id="11" name="Picture 2" descr="graphic">
              <a:extLst>
                <a:ext uri="{FF2B5EF4-FFF2-40B4-BE49-F238E27FC236}">
                  <a16:creationId xmlns:a16="http://schemas.microsoft.com/office/drawing/2014/main" id="{A4695B2D-7B1A-B242-EAA7-F03DD4342E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076" t="22196" r="37324" b="56153"/>
            <a:stretch/>
          </p:blipFill>
          <p:spPr bwMode="auto">
            <a:xfrm>
              <a:off x="9216467" y="1782753"/>
              <a:ext cx="2050155" cy="21693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E54D3A5-DFE3-28EB-422A-EA321B3EBF4C}"/>
                </a:ext>
              </a:extLst>
            </p:cNvPr>
            <p:cNvSpPr txBox="1"/>
            <p:nvPr/>
          </p:nvSpPr>
          <p:spPr>
            <a:xfrm>
              <a:off x="9216467" y="1555713"/>
              <a:ext cx="2050155" cy="395218"/>
            </a:xfrm>
            <a:prstGeom prst="rect">
              <a:avLst/>
            </a:prstGeom>
            <a:solidFill>
              <a:schemeClr val="bg1"/>
            </a:solidFill>
          </p:spPr>
          <p:txBody>
            <a:bodyPr lIns="19289" rIns="19289"/>
            <a:lstStyle/>
            <a:p>
              <a:pPr algn="ctr" defTabSz="385753">
                <a:defRPr/>
              </a:pPr>
              <a:r>
                <a:rPr lang="en-US" sz="900" dirty="0">
                  <a:latin typeface="Arial" panose="020B0604020202020204" pitchFamily="34" charset="0"/>
                  <a:ea typeface="+mn-ea"/>
                  <a:cs typeface="Arial" panose="020B0604020202020204" pitchFamily="34" charset="0"/>
                </a:rPr>
                <a:t>Zanubrutinib</a:t>
              </a:r>
            </a:p>
          </p:txBody>
        </p:sp>
      </p:grpSp>
      <p:sp>
        <p:nvSpPr>
          <p:cNvPr id="13" name="TextBox 12">
            <a:extLst>
              <a:ext uri="{FF2B5EF4-FFF2-40B4-BE49-F238E27FC236}">
                <a16:creationId xmlns:a16="http://schemas.microsoft.com/office/drawing/2014/main" id="{4AF1F16E-BFF3-CA33-D0F5-0E65CBA7AF46}"/>
              </a:ext>
            </a:extLst>
          </p:cNvPr>
          <p:cNvSpPr txBox="1"/>
          <p:nvPr/>
        </p:nvSpPr>
        <p:spPr>
          <a:xfrm>
            <a:off x="2713776" y="2911661"/>
            <a:ext cx="1196550" cy="240723"/>
          </a:xfrm>
          <a:prstGeom prst="rect">
            <a:avLst/>
          </a:prstGeom>
          <a:noFill/>
        </p:spPr>
        <p:txBody>
          <a:bodyPr lIns="19289" rIns="19289"/>
          <a:lstStyle/>
          <a:p>
            <a:pPr algn="ctr" defTabSz="385753">
              <a:defRPr/>
            </a:pPr>
            <a:r>
              <a:rPr lang="en-US" sz="900" dirty="0">
                <a:latin typeface="Arial" panose="020B0604020202020204" pitchFamily="34" charset="0"/>
                <a:ea typeface="+mn-ea"/>
                <a:cs typeface="Arial" panose="020B0604020202020204" pitchFamily="34" charset="0"/>
              </a:rPr>
              <a:t>Vecabrutinib</a:t>
            </a:r>
          </a:p>
        </p:txBody>
      </p:sp>
      <p:sp>
        <p:nvSpPr>
          <p:cNvPr id="14" name="TextBox 13">
            <a:extLst>
              <a:ext uri="{FF2B5EF4-FFF2-40B4-BE49-F238E27FC236}">
                <a16:creationId xmlns:a16="http://schemas.microsoft.com/office/drawing/2014/main" id="{CB5538CA-DF10-4B51-95EC-811630C2D6B4}"/>
              </a:ext>
            </a:extLst>
          </p:cNvPr>
          <p:cNvSpPr txBox="1"/>
          <p:nvPr/>
        </p:nvSpPr>
        <p:spPr>
          <a:xfrm>
            <a:off x="4599675" y="2907387"/>
            <a:ext cx="1333173" cy="240723"/>
          </a:xfrm>
          <a:prstGeom prst="rect">
            <a:avLst/>
          </a:prstGeom>
          <a:noFill/>
        </p:spPr>
        <p:txBody>
          <a:bodyPr lIns="19289" rIns="19289"/>
          <a:lstStyle/>
          <a:p>
            <a:pPr algn="ctr" defTabSz="385753">
              <a:defRPr/>
            </a:pPr>
            <a:r>
              <a:rPr lang="en-US" sz="900" dirty="0">
                <a:latin typeface="Arial" panose="020B0604020202020204" pitchFamily="34" charset="0"/>
                <a:cs typeface="Arial" panose="020B0604020202020204" pitchFamily="34" charset="0"/>
              </a:rPr>
              <a:t>Nemtabrutinib/</a:t>
            </a:r>
            <a:r>
              <a:rPr lang="en-US" sz="900" dirty="0">
                <a:latin typeface="Arial" panose="020B0604020202020204" pitchFamily="34" charset="0"/>
                <a:ea typeface="+mn-ea"/>
                <a:cs typeface="Arial" panose="020B0604020202020204" pitchFamily="34" charset="0"/>
              </a:rPr>
              <a:t>ARQ-531</a:t>
            </a:r>
          </a:p>
        </p:txBody>
      </p:sp>
      <p:sp>
        <p:nvSpPr>
          <p:cNvPr id="15" name="TextBox 14">
            <a:extLst>
              <a:ext uri="{FF2B5EF4-FFF2-40B4-BE49-F238E27FC236}">
                <a16:creationId xmlns:a16="http://schemas.microsoft.com/office/drawing/2014/main" id="{05A48BF3-1AC0-F245-3F98-274C6D4AED39}"/>
              </a:ext>
            </a:extLst>
          </p:cNvPr>
          <p:cNvSpPr txBox="1"/>
          <p:nvPr/>
        </p:nvSpPr>
        <p:spPr>
          <a:xfrm>
            <a:off x="6214967" y="2936546"/>
            <a:ext cx="1403615" cy="200592"/>
          </a:xfrm>
          <a:prstGeom prst="rect">
            <a:avLst/>
          </a:prstGeom>
          <a:noFill/>
        </p:spPr>
        <p:txBody>
          <a:bodyPr lIns="19289" rIns="19289"/>
          <a:lstStyle/>
          <a:p>
            <a:pPr algn="ctr" defTabSz="385753">
              <a:defRPr/>
            </a:pPr>
            <a:r>
              <a:rPr lang="en-US" sz="900" dirty="0">
                <a:latin typeface="Arial" panose="020B0604020202020204" pitchFamily="34" charset="0"/>
                <a:cs typeface="Arial" panose="020B0604020202020204" pitchFamily="34" charset="0"/>
              </a:rPr>
              <a:t>Pirtobrutinib/</a:t>
            </a:r>
            <a:r>
              <a:rPr lang="en-US" sz="900" dirty="0">
                <a:latin typeface="Arial" panose="020B0604020202020204" pitchFamily="34" charset="0"/>
                <a:ea typeface="+mn-ea"/>
                <a:cs typeface="Arial" panose="020B0604020202020204" pitchFamily="34" charset="0"/>
              </a:rPr>
              <a:t>LOXO-305</a:t>
            </a:r>
          </a:p>
        </p:txBody>
      </p:sp>
      <p:cxnSp>
        <p:nvCxnSpPr>
          <p:cNvPr id="16" name="Straight Connector 15">
            <a:extLst>
              <a:ext uri="{FF2B5EF4-FFF2-40B4-BE49-F238E27FC236}">
                <a16:creationId xmlns:a16="http://schemas.microsoft.com/office/drawing/2014/main" id="{0FAB1135-E20F-308E-14E6-A3A6ED2D0DD7}"/>
              </a:ext>
            </a:extLst>
          </p:cNvPr>
          <p:cNvCxnSpPr>
            <a:cxnSpLocks/>
          </p:cNvCxnSpPr>
          <p:nvPr/>
        </p:nvCxnSpPr>
        <p:spPr>
          <a:xfrm>
            <a:off x="1143000" y="2800060"/>
            <a:ext cx="6475582" cy="0"/>
          </a:xfrm>
          <a:prstGeom prst="line">
            <a:avLst/>
          </a:prstGeom>
          <a:ln w="12700">
            <a:solidFill>
              <a:schemeClr val="tx1"/>
            </a:solidFill>
          </a:ln>
          <a:effectLst/>
        </p:spPr>
        <p:style>
          <a:lnRef idx="1">
            <a:schemeClr val="dk1"/>
          </a:lnRef>
          <a:fillRef idx="0">
            <a:schemeClr val="dk1"/>
          </a:fillRef>
          <a:effectRef idx="0">
            <a:schemeClr val="dk1"/>
          </a:effectRef>
          <a:fontRef idx="minor">
            <a:schemeClr val="tx1"/>
          </a:fontRef>
        </p:style>
      </p:cxnSp>
      <p:pic>
        <p:nvPicPr>
          <p:cNvPr id="17" name="Picture 2" descr="graphic">
            <a:extLst>
              <a:ext uri="{FF2B5EF4-FFF2-40B4-BE49-F238E27FC236}">
                <a16:creationId xmlns:a16="http://schemas.microsoft.com/office/drawing/2014/main" id="{B329D3AF-2003-2C02-A1B3-79ACD0A9DE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651" t="5060" r="4073" b="79647"/>
          <a:stretch/>
        </p:blipFill>
        <p:spPr bwMode="auto">
          <a:xfrm>
            <a:off x="1143000" y="1491474"/>
            <a:ext cx="916803" cy="12102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95AF8B4-29C1-D880-4A8A-DBE3AA8ABAD2}"/>
              </a:ext>
            </a:extLst>
          </p:cNvPr>
          <p:cNvGrpSpPr/>
          <p:nvPr/>
        </p:nvGrpSpPr>
        <p:grpSpPr>
          <a:xfrm>
            <a:off x="2661667" y="1203386"/>
            <a:ext cx="1267102" cy="1446523"/>
            <a:chOff x="1859727" y="1627844"/>
            <a:chExt cx="2035979" cy="2324273"/>
          </a:xfrm>
          <a:effectLst/>
        </p:grpSpPr>
        <p:pic>
          <p:nvPicPr>
            <p:cNvPr id="19" name="Picture 2" descr="graphic">
              <a:extLst>
                <a:ext uri="{FF2B5EF4-FFF2-40B4-BE49-F238E27FC236}">
                  <a16:creationId xmlns:a16="http://schemas.microsoft.com/office/drawing/2014/main" id="{19245B5C-1F83-3C50-38C0-2A6D50B1B21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190" t="2100" r="22174" b="77582"/>
            <a:stretch/>
          </p:blipFill>
          <p:spPr bwMode="auto">
            <a:xfrm>
              <a:off x="1860076" y="1923067"/>
              <a:ext cx="2035629" cy="20290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A4B81D5-F0FE-7429-5281-A4228E1AEC27}"/>
                </a:ext>
              </a:extLst>
            </p:cNvPr>
            <p:cNvSpPr txBox="1"/>
            <p:nvPr/>
          </p:nvSpPr>
          <p:spPr>
            <a:xfrm>
              <a:off x="1859727" y="1627844"/>
              <a:ext cx="2035979" cy="468283"/>
            </a:xfrm>
            <a:prstGeom prst="rect">
              <a:avLst/>
            </a:prstGeom>
            <a:solidFill>
              <a:schemeClr val="bg1"/>
            </a:solidFill>
          </p:spPr>
          <p:txBody>
            <a:bodyPr lIns="19289" rIns="19289"/>
            <a:lstStyle/>
            <a:p>
              <a:pPr algn="ctr" defTabSz="385753">
                <a:defRPr/>
              </a:pPr>
              <a:r>
                <a:rPr lang="en-US" sz="900" dirty="0">
                  <a:latin typeface="Arial" panose="020B0604020202020204" pitchFamily="34" charset="0"/>
                  <a:ea typeface="+mn-ea"/>
                  <a:cs typeface="Arial" panose="020B0604020202020204" pitchFamily="34" charset="0"/>
                </a:rPr>
                <a:t>Ibrutinib</a:t>
              </a:r>
            </a:p>
          </p:txBody>
        </p:sp>
      </p:grpSp>
      <p:grpSp>
        <p:nvGrpSpPr>
          <p:cNvPr id="21" name="Group 20">
            <a:extLst>
              <a:ext uri="{FF2B5EF4-FFF2-40B4-BE49-F238E27FC236}">
                <a16:creationId xmlns:a16="http://schemas.microsoft.com/office/drawing/2014/main" id="{5675A809-65F6-6629-B16F-A5B0EBD0CB60}"/>
              </a:ext>
            </a:extLst>
          </p:cNvPr>
          <p:cNvGrpSpPr/>
          <p:nvPr/>
        </p:nvGrpSpPr>
        <p:grpSpPr>
          <a:xfrm>
            <a:off x="4464569" y="1169154"/>
            <a:ext cx="1276803" cy="1467543"/>
            <a:chOff x="5475180" y="1562750"/>
            <a:chExt cx="2051567" cy="2358050"/>
          </a:xfrm>
          <a:effectLst/>
        </p:grpSpPr>
        <p:pic>
          <p:nvPicPr>
            <p:cNvPr id="22" name="Picture 2" descr="graphic">
              <a:extLst>
                <a:ext uri="{FF2B5EF4-FFF2-40B4-BE49-F238E27FC236}">
                  <a16:creationId xmlns:a16="http://schemas.microsoft.com/office/drawing/2014/main" id="{FF0070CF-D3CC-48DA-F928-51C9EB1841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99" t="2222" r="51741" b="77409"/>
            <a:stretch/>
          </p:blipFill>
          <p:spPr bwMode="auto">
            <a:xfrm>
              <a:off x="5475180" y="1823410"/>
              <a:ext cx="2050156" cy="20973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A759E2-FBC9-53FB-A5EA-94C82863675A}"/>
                </a:ext>
              </a:extLst>
            </p:cNvPr>
            <p:cNvSpPr txBox="1"/>
            <p:nvPr/>
          </p:nvSpPr>
          <p:spPr>
            <a:xfrm>
              <a:off x="5476592" y="1562750"/>
              <a:ext cx="2050155" cy="395217"/>
            </a:xfrm>
            <a:prstGeom prst="rect">
              <a:avLst/>
            </a:prstGeom>
            <a:solidFill>
              <a:schemeClr val="bg1"/>
            </a:solidFill>
          </p:spPr>
          <p:txBody>
            <a:bodyPr lIns="19289" rIns="19289"/>
            <a:lstStyle/>
            <a:p>
              <a:pPr algn="ctr" defTabSz="385753">
                <a:defRPr/>
              </a:pPr>
              <a:r>
                <a:rPr lang="en-US" sz="900" dirty="0">
                  <a:latin typeface="Arial" panose="020B0604020202020204" pitchFamily="34" charset="0"/>
                  <a:ea typeface="+mn-ea"/>
                  <a:cs typeface="Arial" panose="020B0604020202020204" pitchFamily="34" charset="0"/>
                </a:rPr>
                <a:t>Acalabrutinib</a:t>
              </a:r>
            </a:p>
          </p:txBody>
        </p:sp>
      </p:grpSp>
      <p:sp>
        <p:nvSpPr>
          <p:cNvPr id="26" name="Title 1">
            <a:extLst>
              <a:ext uri="{FF2B5EF4-FFF2-40B4-BE49-F238E27FC236}">
                <a16:creationId xmlns:a16="http://schemas.microsoft.com/office/drawing/2014/main" id="{686ED4E8-9296-A6C4-675B-52C24F9B3DD8}"/>
              </a:ext>
            </a:extLst>
          </p:cNvPr>
          <p:cNvSpPr txBox="1">
            <a:spLocks noChangeArrowheads="1"/>
          </p:cNvSpPr>
          <p:nvPr/>
        </p:nvSpPr>
        <p:spPr bwMode="auto">
          <a:xfrm>
            <a:off x="1173861" y="2884335"/>
            <a:ext cx="1403615" cy="32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6" tIns="19289" rIns="38576" bIns="19289"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defTabSz="288429">
              <a:lnSpc>
                <a:spcPct val="90000"/>
              </a:lnSpc>
              <a:defRPr/>
            </a:pPr>
            <a:r>
              <a:rPr lang="en-US" altLang="en-US" sz="1100" b="1" dirty="0">
                <a:latin typeface="Arial" panose="020B0604020202020204" pitchFamily="34" charset="0"/>
                <a:ea typeface="+mn-ea"/>
                <a:cs typeface="Arial" panose="020B0604020202020204" pitchFamily="34" charset="0"/>
              </a:rPr>
              <a:t>Reversible</a:t>
            </a:r>
          </a:p>
        </p:txBody>
      </p:sp>
    </p:spTree>
    <p:extLst>
      <p:ext uri="{BB962C8B-B14F-4D97-AF65-F5344CB8AC3E}">
        <p14:creationId xmlns:p14="http://schemas.microsoft.com/office/powerpoint/2010/main" val="3781599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016C-C4BC-F595-E86C-90AEC1B1A243}"/>
              </a:ext>
            </a:extLst>
          </p:cNvPr>
          <p:cNvSpPr>
            <a:spLocks noGrp="1"/>
          </p:cNvSpPr>
          <p:nvPr>
            <p:ph type="title"/>
          </p:nvPr>
        </p:nvSpPr>
        <p:spPr>
          <a:xfrm>
            <a:off x="378491" y="273844"/>
            <a:ext cx="8523461" cy="548523"/>
          </a:xfrm>
        </p:spPr>
        <p:txBody>
          <a:bodyPr>
            <a:normAutofit/>
          </a:bodyPr>
          <a:lstStyle/>
          <a:p>
            <a:r>
              <a:rPr lang="en-US" sz="2600" dirty="0"/>
              <a:t>How Noncovalent BTK Inhibitors Overcome Resistance </a:t>
            </a:r>
          </a:p>
        </p:txBody>
      </p:sp>
      <p:sp>
        <p:nvSpPr>
          <p:cNvPr id="4" name="Text Placeholder 3">
            <a:extLst>
              <a:ext uri="{FF2B5EF4-FFF2-40B4-BE49-F238E27FC236}">
                <a16:creationId xmlns:a16="http://schemas.microsoft.com/office/drawing/2014/main" id="{4FAA375B-18A4-8751-50D4-F5B63123DA36}"/>
              </a:ext>
            </a:extLst>
          </p:cNvPr>
          <p:cNvSpPr>
            <a:spLocks noGrp="1"/>
          </p:cNvSpPr>
          <p:nvPr>
            <p:ph type="body" sz="quarter" idx="12"/>
          </p:nvPr>
        </p:nvSpPr>
        <p:spPr>
          <a:xfrm>
            <a:off x="1143000" y="4763303"/>
            <a:ext cx="8001000" cy="350237"/>
          </a:xfrm>
        </p:spPr>
        <p:txBody>
          <a:bodyPr/>
          <a:lstStyle/>
          <a:p>
            <a:r>
              <a:rPr lang="en-US" sz="800" dirty="0">
                <a:effectLst/>
                <a:ea typeface="Calibri" panose="020F0502020204030204" pitchFamily="34" charset="0"/>
              </a:rPr>
              <a:t>BTK, Bruton tyrosine kinase; WT, wild type. </a:t>
            </a:r>
            <a:br>
              <a:rPr lang="en-US" sz="800" dirty="0">
                <a:effectLst/>
                <a:ea typeface="Calibri" panose="020F0502020204030204" pitchFamily="34" charset="0"/>
              </a:rPr>
            </a:br>
            <a:r>
              <a:rPr lang="en-US" sz="800" b="0" i="0" dirty="0">
                <a:effectLst/>
              </a:rPr>
              <a:t>1. Wang E et al. </a:t>
            </a:r>
            <a:r>
              <a:rPr lang="en-US" sz="800" b="0" i="1" dirty="0">
                <a:effectLst/>
              </a:rPr>
              <a:t>N </a:t>
            </a:r>
            <a:r>
              <a:rPr lang="en-US" sz="800" b="0" i="1" dirty="0" err="1">
                <a:effectLst/>
              </a:rPr>
              <a:t>Engl</a:t>
            </a:r>
            <a:r>
              <a:rPr lang="en-US" sz="800" b="0" i="1" dirty="0">
                <a:effectLst/>
              </a:rPr>
              <a:t> J Med</a:t>
            </a:r>
            <a:r>
              <a:rPr lang="en-US" sz="800" b="0" i="0" dirty="0">
                <a:effectLst/>
              </a:rPr>
              <a:t>. 2022;386:735-743. 2. Aslan B et al. </a:t>
            </a:r>
            <a:r>
              <a:rPr lang="en-US" sz="800" b="0" i="1" dirty="0">
                <a:effectLst/>
              </a:rPr>
              <a:t>Blood Cancer J</a:t>
            </a:r>
            <a:r>
              <a:rPr lang="en-US" sz="800" b="0" i="0" dirty="0">
                <a:effectLst/>
              </a:rPr>
              <a:t>. 2022;12:80. </a:t>
            </a:r>
            <a:r>
              <a:rPr lang="en-US" sz="800" b="0" i="1" dirty="0">
                <a:effectLst/>
                <a:latin typeface="Arial" panose="020B0604020202020204" pitchFamily="34" charset="0"/>
              </a:rPr>
              <a:t>Reproduced with permission of </a:t>
            </a:r>
            <a:r>
              <a:rPr lang="en-US" sz="800" i="1" dirty="0"/>
              <a:t>Wang</a:t>
            </a:r>
            <a:r>
              <a:rPr lang="en-US" sz="800" dirty="0"/>
              <a:t> E et al</a:t>
            </a:r>
            <a:r>
              <a:rPr lang="en-US" sz="800" i="1" dirty="0"/>
              <a:t> </a:t>
            </a:r>
            <a:r>
              <a:rPr lang="en-US" sz="800" b="0" i="1" dirty="0">
                <a:effectLst/>
                <a:latin typeface="Arial" panose="020B0604020202020204" pitchFamily="34" charset="0"/>
              </a:rPr>
              <a:t> in the format of electronic publication via Copyright Clearance Center.</a:t>
            </a:r>
            <a:endParaRPr lang="en-US" sz="800" dirty="0"/>
          </a:p>
        </p:txBody>
      </p:sp>
      <p:pic>
        <p:nvPicPr>
          <p:cNvPr id="6" name="Picture 5">
            <a:extLst>
              <a:ext uri="{FF2B5EF4-FFF2-40B4-BE49-F238E27FC236}">
                <a16:creationId xmlns:a16="http://schemas.microsoft.com/office/drawing/2014/main" id="{F8628CC9-FBBC-4A73-9619-921CD8997F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810"/>
          <a:stretch/>
        </p:blipFill>
        <p:spPr>
          <a:xfrm>
            <a:off x="4391042" y="1404747"/>
            <a:ext cx="4068698" cy="2849536"/>
          </a:xfrm>
          <a:prstGeom prst="rect">
            <a:avLst/>
          </a:prstGeom>
          <a:noFill/>
        </p:spPr>
      </p:pic>
      <p:pic>
        <p:nvPicPr>
          <p:cNvPr id="7" name="Picture 6">
            <a:extLst>
              <a:ext uri="{FF2B5EF4-FFF2-40B4-BE49-F238E27FC236}">
                <a16:creationId xmlns:a16="http://schemas.microsoft.com/office/drawing/2014/main" id="{F0F85E50-9057-8FAB-EC90-F872259129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810"/>
          <a:stretch/>
        </p:blipFill>
        <p:spPr>
          <a:xfrm>
            <a:off x="390789" y="1404747"/>
            <a:ext cx="3561558" cy="2849536"/>
          </a:xfrm>
          <a:prstGeom prst="rect">
            <a:avLst/>
          </a:prstGeom>
        </p:spPr>
      </p:pic>
      <p:sp>
        <p:nvSpPr>
          <p:cNvPr id="8" name="TextBox 7">
            <a:extLst>
              <a:ext uri="{FF2B5EF4-FFF2-40B4-BE49-F238E27FC236}">
                <a16:creationId xmlns:a16="http://schemas.microsoft.com/office/drawing/2014/main" id="{62277134-4059-CD55-8DC5-7768DE999E28}"/>
              </a:ext>
            </a:extLst>
          </p:cNvPr>
          <p:cNvSpPr txBox="1"/>
          <p:nvPr/>
        </p:nvSpPr>
        <p:spPr>
          <a:xfrm>
            <a:off x="5764154" y="2295536"/>
            <a:ext cx="1499898" cy="33855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white"/>
                </a:solidFill>
                <a:effectLst/>
                <a:uLnTx/>
                <a:uFillTx/>
                <a:latin typeface="Arial"/>
                <a:ea typeface="Tahoma"/>
                <a:cs typeface="Tahoma"/>
                <a:sym typeface="Arial"/>
              </a:rPr>
              <a:t>Pirtobrutinib</a:t>
            </a:r>
          </a:p>
        </p:txBody>
      </p:sp>
      <p:sp>
        <p:nvSpPr>
          <p:cNvPr id="9" name="TextBox 8">
            <a:extLst>
              <a:ext uri="{FF2B5EF4-FFF2-40B4-BE49-F238E27FC236}">
                <a16:creationId xmlns:a16="http://schemas.microsoft.com/office/drawing/2014/main" id="{9EF0CF10-9547-72C7-BA8F-A0CB2899B130}"/>
              </a:ext>
            </a:extLst>
          </p:cNvPr>
          <p:cNvSpPr txBox="1"/>
          <p:nvPr/>
        </p:nvSpPr>
        <p:spPr>
          <a:xfrm>
            <a:off x="7219050" y="1949197"/>
            <a:ext cx="18693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chemeClr val="tx1"/>
                </a:solidFill>
                <a:effectLst/>
                <a:uLnTx/>
                <a:uFillTx/>
                <a:latin typeface="Arial"/>
                <a:ea typeface="Tahoma"/>
                <a:cs typeface="Tahoma"/>
                <a:sym typeface="Arial"/>
              </a:rPr>
              <a:t>BTK inhibition,</a:t>
            </a:r>
            <a:br>
              <a:rPr kumimoji="0" lang="en-US" sz="1000" b="1" i="0" u="none" strike="noStrike" kern="0" cap="none" spc="0" normalizeH="0" baseline="0" noProof="0" dirty="0">
                <a:ln>
                  <a:noFill/>
                </a:ln>
                <a:solidFill>
                  <a:schemeClr val="tx1"/>
                </a:solidFill>
                <a:effectLst/>
                <a:uLnTx/>
                <a:uFillTx/>
                <a:latin typeface="Arial"/>
                <a:ea typeface="Tahoma"/>
                <a:cs typeface="Tahoma"/>
                <a:sym typeface="Arial"/>
              </a:rPr>
            </a:br>
            <a:r>
              <a:rPr kumimoji="0" lang="en-US" sz="1000" b="1" i="0" u="none" strike="noStrike" kern="0" cap="none" spc="0" normalizeH="0" baseline="0" noProof="0" dirty="0">
                <a:ln>
                  <a:noFill/>
                </a:ln>
                <a:solidFill>
                  <a:schemeClr val="tx1"/>
                </a:solidFill>
                <a:effectLst/>
                <a:uLnTx/>
                <a:uFillTx/>
                <a:latin typeface="Arial"/>
                <a:ea typeface="Tahoma"/>
                <a:cs typeface="Tahoma"/>
                <a:sym typeface="Arial"/>
              </a:rPr>
              <a:t>regardless of </a:t>
            </a:r>
            <a:r>
              <a:rPr kumimoji="0" lang="en-US" sz="1000" b="1" i="1" u="none" strike="noStrike" kern="0" cap="none" spc="0" normalizeH="0" baseline="0" noProof="0" dirty="0">
                <a:ln>
                  <a:noFill/>
                </a:ln>
                <a:solidFill>
                  <a:schemeClr val="tx1"/>
                </a:solidFill>
                <a:effectLst/>
                <a:uLnTx/>
                <a:uFillTx/>
                <a:latin typeface="Arial"/>
                <a:ea typeface="Tahoma"/>
                <a:cs typeface="Tahoma"/>
                <a:sym typeface="Arial"/>
              </a:rPr>
              <a:t>BTK</a:t>
            </a:r>
            <a:r>
              <a:rPr kumimoji="0" lang="en-US" sz="1000" b="1" i="0" u="none" strike="noStrike" kern="0" cap="none" spc="0" normalizeH="0" baseline="0" noProof="0" dirty="0">
                <a:ln>
                  <a:noFill/>
                </a:ln>
                <a:solidFill>
                  <a:schemeClr val="tx1"/>
                </a:solidFill>
                <a:effectLst/>
                <a:uLnTx/>
                <a:uFillTx/>
                <a:latin typeface="Arial"/>
                <a:ea typeface="Tahoma"/>
                <a:cs typeface="Tahoma"/>
                <a:sym typeface="Arial"/>
              </a:rPr>
              <a:t> mutation</a:t>
            </a:r>
          </a:p>
        </p:txBody>
      </p:sp>
      <p:sp>
        <p:nvSpPr>
          <p:cNvPr id="10" name="TextBox 9">
            <a:extLst>
              <a:ext uri="{FF2B5EF4-FFF2-40B4-BE49-F238E27FC236}">
                <a16:creationId xmlns:a16="http://schemas.microsoft.com/office/drawing/2014/main" id="{A1EC1980-7BDB-6333-313E-5E148E040E63}"/>
              </a:ext>
            </a:extLst>
          </p:cNvPr>
          <p:cNvSpPr txBox="1"/>
          <p:nvPr/>
        </p:nvSpPr>
        <p:spPr>
          <a:xfrm>
            <a:off x="126795" y="889217"/>
            <a:ext cx="4089547"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Covalent BTK Inhibitors (Ibrutinib, Acalabrutinib, </a:t>
            </a:r>
            <a:br>
              <a:rPr kumimoji="0" lang="en-US" sz="1100" b="1" i="0"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br>
            <a:r>
              <a:rPr kumimoji="0" lang="en-US" sz="1100" b="1" i="0"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and Zanubrutinib) Require WT </a:t>
            </a:r>
            <a:r>
              <a:rPr kumimoji="0" lang="en-US" sz="1100" b="1" i="1"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BTK</a:t>
            </a:r>
            <a:r>
              <a:rPr kumimoji="0" lang="en-US" sz="1100" b="1" i="0"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 for Activity</a:t>
            </a:r>
            <a:r>
              <a:rPr kumimoji="0" lang="en-US" sz="1100" b="1" i="0" u="none" strike="noStrike" kern="0" cap="none" spc="0" normalizeH="0" baseline="3000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1</a:t>
            </a:r>
          </a:p>
        </p:txBody>
      </p:sp>
      <p:sp>
        <p:nvSpPr>
          <p:cNvPr id="11" name="TextBox 10">
            <a:extLst>
              <a:ext uri="{FF2B5EF4-FFF2-40B4-BE49-F238E27FC236}">
                <a16:creationId xmlns:a16="http://schemas.microsoft.com/office/drawing/2014/main" id="{B13F0300-6C06-B83E-174C-C49BAFC5FFD2}"/>
              </a:ext>
            </a:extLst>
          </p:cNvPr>
          <p:cNvSpPr txBox="1"/>
          <p:nvPr/>
        </p:nvSpPr>
        <p:spPr>
          <a:xfrm>
            <a:off x="4572000" y="889217"/>
            <a:ext cx="3706782"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Pirtobrutinib Is a Noncovalent BTK Inhibitor That Is Potent Against Both WT and C481-Mutated </a:t>
            </a:r>
            <a:r>
              <a:rPr kumimoji="0" lang="en-US" sz="1100" b="1" i="1" u="none" strike="noStrike" kern="0" cap="none" spc="0" normalizeH="0" baseline="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BTK</a:t>
            </a:r>
            <a:r>
              <a:rPr kumimoji="0" lang="en-US" sz="1100" b="1" i="1" u="none" strike="noStrike" kern="0" cap="none" spc="0" normalizeH="0" baseline="30000" noProof="0" dirty="0">
                <a:ln>
                  <a:noFill/>
                </a:ln>
                <a:solidFill>
                  <a:srgbClr val="000000"/>
                </a:solidFill>
                <a:effectLst/>
                <a:uLnTx/>
                <a:uFillTx/>
                <a:latin typeface="Arial"/>
                <a:ea typeface="Roboto Regular" panose="02000000000000000000" pitchFamily="2" charset="0"/>
                <a:cs typeface="Roboto Regular" panose="02000000000000000000" pitchFamily="2" charset="0"/>
                <a:sym typeface="Arial"/>
              </a:rPr>
              <a:t>2</a:t>
            </a:r>
          </a:p>
        </p:txBody>
      </p:sp>
      <p:sp>
        <p:nvSpPr>
          <p:cNvPr id="12" name="TextBox 11">
            <a:extLst>
              <a:ext uri="{FF2B5EF4-FFF2-40B4-BE49-F238E27FC236}">
                <a16:creationId xmlns:a16="http://schemas.microsoft.com/office/drawing/2014/main" id="{BD0E55F2-268E-AD30-E180-462C230C713B}"/>
              </a:ext>
            </a:extLst>
          </p:cNvPr>
          <p:cNvSpPr txBox="1"/>
          <p:nvPr/>
        </p:nvSpPr>
        <p:spPr>
          <a:xfrm>
            <a:off x="2241118" y="1785140"/>
            <a:ext cx="81701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tx1"/>
                </a:solidFill>
                <a:effectLst/>
                <a:uLnTx/>
                <a:uFillTx/>
                <a:latin typeface="Arial"/>
                <a:ea typeface="Tahoma"/>
                <a:cs typeface="Tahoma"/>
                <a:sym typeface="Arial"/>
              </a:rPr>
              <a:t>Ibrutinib</a:t>
            </a:r>
          </a:p>
        </p:txBody>
      </p:sp>
      <p:sp>
        <p:nvSpPr>
          <p:cNvPr id="13" name="Freeform 12">
            <a:extLst>
              <a:ext uri="{FF2B5EF4-FFF2-40B4-BE49-F238E27FC236}">
                <a16:creationId xmlns:a16="http://schemas.microsoft.com/office/drawing/2014/main" id="{8407B7BD-5AF7-7894-D2C9-8A4E016326C8}"/>
              </a:ext>
            </a:extLst>
          </p:cNvPr>
          <p:cNvSpPr/>
          <p:nvPr/>
        </p:nvSpPr>
        <p:spPr>
          <a:xfrm rot="10800000" flipH="1">
            <a:off x="2649627" y="3126147"/>
            <a:ext cx="1629780" cy="502886"/>
          </a:xfrm>
          <a:custGeom>
            <a:avLst/>
            <a:gdLst>
              <a:gd name="connsiteX0" fmla="*/ 173343 w 4424576"/>
              <a:gd name="connsiteY0" fmla="*/ 1322865 h 1457010"/>
              <a:gd name="connsiteX1" fmla="*/ 173343 w 4424576"/>
              <a:gd name="connsiteY1" fmla="*/ 134145 h 1457010"/>
              <a:gd name="connsiteX2" fmla="*/ 1362063 w 4424576"/>
              <a:gd name="connsiteY2" fmla="*/ 134145 h 1457010"/>
              <a:gd name="connsiteX3" fmla="*/ 1362063 w 4424576"/>
              <a:gd name="connsiteY3" fmla="*/ 1322865 h 1457010"/>
              <a:gd name="connsiteX4" fmla="*/ 0 w 4424576"/>
              <a:gd name="connsiteY4" fmla="*/ 1457010 h 1457010"/>
              <a:gd name="connsiteX5" fmla="*/ 4424576 w 4424576"/>
              <a:gd name="connsiteY5" fmla="*/ 1457010 h 1457010"/>
              <a:gd name="connsiteX6" fmla="*/ 4424576 w 4424576"/>
              <a:gd name="connsiteY6" fmla="*/ 728505 h 1457010"/>
              <a:gd name="connsiteX7" fmla="*/ 3696071 w 4424576"/>
              <a:gd name="connsiteY7" fmla="*/ 0 h 1457010"/>
              <a:gd name="connsiteX8" fmla="*/ 0 w 4424576"/>
              <a:gd name="connsiteY8"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76" h="1457010">
                <a:moveTo>
                  <a:pt x="173343" y="1322865"/>
                </a:moveTo>
                <a:lnTo>
                  <a:pt x="173343" y="134145"/>
                </a:lnTo>
                <a:lnTo>
                  <a:pt x="1362063" y="134145"/>
                </a:lnTo>
                <a:lnTo>
                  <a:pt x="1362063" y="1322865"/>
                </a:lnTo>
                <a:close/>
                <a:moveTo>
                  <a:pt x="0" y="1457010"/>
                </a:moveTo>
                <a:lnTo>
                  <a:pt x="4424576" y="1457010"/>
                </a:lnTo>
                <a:lnTo>
                  <a:pt x="4424576" y="728505"/>
                </a:lnTo>
                <a:cubicBezTo>
                  <a:pt x="4424576" y="326163"/>
                  <a:pt x="4098413" y="0"/>
                  <a:pt x="3696071" y="0"/>
                </a:cubicBezTo>
                <a:lnTo>
                  <a:pt x="0" y="0"/>
                </a:lnTo>
                <a:close/>
              </a:path>
            </a:pathLst>
          </a:custGeom>
          <a:solidFill>
            <a:schemeClr val="accent3"/>
          </a:solidFill>
          <a:ln w="38100">
            <a:noFill/>
            <a:miter lim="400000"/>
          </a:ln>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50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endParaRPr>
          </a:p>
        </p:txBody>
      </p:sp>
      <p:sp>
        <p:nvSpPr>
          <p:cNvPr id="14" name="TextBox 13">
            <a:extLst>
              <a:ext uri="{FF2B5EF4-FFF2-40B4-BE49-F238E27FC236}">
                <a16:creationId xmlns:a16="http://schemas.microsoft.com/office/drawing/2014/main" id="{8DC33DEB-1011-5069-107B-D102C6EF7B86}"/>
              </a:ext>
            </a:extLst>
          </p:cNvPr>
          <p:cNvSpPr txBox="1"/>
          <p:nvPr/>
        </p:nvSpPr>
        <p:spPr>
          <a:xfrm>
            <a:off x="3195223" y="3165929"/>
            <a:ext cx="114684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rPr>
              <a:t>Covalently</a:t>
            </a:r>
            <a:br>
              <a:rPr kumimoji="0" lang="en-US" sz="100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rPr>
            </a:br>
            <a:r>
              <a:rPr kumimoji="0" lang="en-US" sz="100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rPr>
              <a:t>bound to C481</a:t>
            </a:r>
          </a:p>
        </p:txBody>
      </p:sp>
      <p:sp>
        <p:nvSpPr>
          <p:cNvPr id="15" name="TextBox 14">
            <a:extLst>
              <a:ext uri="{FF2B5EF4-FFF2-40B4-BE49-F238E27FC236}">
                <a16:creationId xmlns:a16="http://schemas.microsoft.com/office/drawing/2014/main" id="{26096042-E4A3-8971-DAB9-C615C8491F69}"/>
              </a:ext>
            </a:extLst>
          </p:cNvPr>
          <p:cNvSpPr txBox="1"/>
          <p:nvPr/>
        </p:nvSpPr>
        <p:spPr>
          <a:xfrm>
            <a:off x="2241118" y="2881963"/>
            <a:ext cx="6417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tx1"/>
                </a:solidFill>
                <a:effectLst/>
                <a:uLnTx/>
                <a:uFillTx/>
                <a:latin typeface="Arial"/>
                <a:ea typeface="Tahoma"/>
                <a:cs typeface="Tahoma"/>
                <a:sym typeface="Arial"/>
              </a:rPr>
              <a:t>C481</a:t>
            </a:r>
          </a:p>
        </p:txBody>
      </p:sp>
      <p:sp>
        <p:nvSpPr>
          <p:cNvPr id="16" name="TextBox 15">
            <a:extLst>
              <a:ext uri="{FF2B5EF4-FFF2-40B4-BE49-F238E27FC236}">
                <a16:creationId xmlns:a16="http://schemas.microsoft.com/office/drawing/2014/main" id="{0DF41575-9DD4-38B2-80A8-BABD54668063}"/>
              </a:ext>
            </a:extLst>
          </p:cNvPr>
          <p:cNvSpPr txBox="1"/>
          <p:nvPr/>
        </p:nvSpPr>
        <p:spPr>
          <a:xfrm>
            <a:off x="6824657" y="3381472"/>
            <a:ext cx="6857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tx1"/>
                </a:solidFill>
                <a:effectLst/>
                <a:uLnTx/>
                <a:uFillTx/>
                <a:latin typeface="Arial"/>
                <a:ea typeface="Tahoma"/>
                <a:cs typeface="Tahoma"/>
                <a:sym typeface="Arial"/>
              </a:rPr>
              <a:t>C481</a:t>
            </a:r>
          </a:p>
        </p:txBody>
      </p:sp>
      <p:sp>
        <p:nvSpPr>
          <p:cNvPr id="17" name="Freeform 16">
            <a:extLst>
              <a:ext uri="{FF2B5EF4-FFF2-40B4-BE49-F238E27FC236}">
                <a16:creationId xmlns:a16="http://schemas.microsoft.com/office/drawing/2014/main" id="{6E33F2E3-E6EE-033A-B2FE-53950F3917F7}"/>
              </a:ext>
            </a:extLst>
          </p:cNvPr>
          <p:cNvSpPr/>
          <p:nvPr/>
        </p:nvSpPr>
        <p:spPr>
          <a:xfrm rot="10800000" flipH="1">
            <a:off x="6864477" y="3279168"/>
            <a:ext cx="2196698" cy="502886"/>
          </a:xfrm>
          <a:custGeom>
            <a:avLst/>
            <a:gdLst>
              <a:gd name="connsiteX0" fmla="*/ 173342 w 5386044"/>
              <a:gd name="connsiteY0" fmla="*/ 1322865 h 1457010"/>
              <a:gd name="connsiteX1" fmla="*/ 173342 w 5386044"/>
              <a:gd name="connsiteY1" fmla="*/ 134145 h 1457010"/>
              <a:gd name="connsiteX2" fmla="*/ 1362062 w 5386044"/>
              <a:gd name="connsiteY2" fmla="*/ 134145 h 1457010"/>
              <a:gd name="connsiteX3" fmla="*/ 1362062 w 5386044"/>
              <a:gd name="connsiteY3" fmla="*/ 1322865 h 1457010"/>
              <a:gd name="connsiteX4" fmla="*/ 0 w 5386044"/>
              <a:gd name="connsiteY4" fmla="*/ 1457010 h 1457010"/>
              <a:gd name="connsiteX5" fmla="*/ 3173756 w 5386044"/>
              <a:gd name="connsiteY5" fmla="*/ 1457010 h 1457010"/>
              <a:gd name="connsiteX6" fmla="*/ 4424576 w 5386044"/>
              <a:gd name="connsiteY6" fmla="*/ 1457010 h 1457010"/>
              <a:gd name="connsiteX7" fmla="*/ 5386044 w 5386044"/>
              <a:gd name="connsiteY7" fmla="*/ 1457010 h 1457010"/>
              <a:gd name="connsiteX8" fmla="*/ 5386044 w 5386044"/>
              <a:gd name="connsiteY8" fmla="*/ 728505 h 1457010"/>
              <a:gd name="connsiteX9" fmla="*/ 4657540 w 5386044"/>
              <a:gd name="connsiteY9" fmla="*/ 0 h 1457010"/>
              <a:gd name="connsiteX10" fmla="*/ 3696070 w 5386044"/>
              <a:gd name="connsiteY10" fmla="*/ 0 h 1457010"/>
              <a:gd name="connsiteX11" fmla="*/ 3173756 w 5386044"/>
              <a:gd name="connsiteY11" fmla="*/ 0 h 1457010"/>
              <a:gd name="connsiteX12" fmla="*/ 0 w 5386044"/>
              <a:gd name="connsiteY12"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6044" h="1457010">
                <a:moveTo>
                  <a:pt x="173342" y="1322865"/>
                </a:moveTo>
                <a:lnTo>
                  <a:pt x="173342" y="134145"/>
                </a:lnTo>
                <a:lnTo>
                  <a:pt x="1362062" y="134145"/>
                </a:lnTo>
                <a:lnTo>
                  <a:pt x="1362062" y="1322865"/>
                </a:lnTo>
                <a:close/>
                <a:moveTo>
                  <a:pt x="0" y="1457010"/>
                </a:moveTo>
                <a:lnTo>
                  <a:pt x="3173756" y="1457010"/>
                </a:lnTo>
                <a:lnTo>
                  <a:pt x="4424576" y="1457010"/>
                </a:lnTo>
                <a:lnTo>
                  <a:pt x="5386044" y="1457010"/>
                </a:lnTo>
                <a:lnTo>
                  <a:pt x="5386044" y="728505"/>
                </a:lnTo>
                <a:cubicBezTo>
                  <a:pt x="5386044" y="326163"/>
                  <a:pt x="5059880" y="0"/>
                  <a:pt x="4657540" y="0"/>
                </a:cubicBezTo>
                <a:lnTo>
                  <a:pt x="3696070" y="0"/>
                </a:lnTo>
                <a:lnTo>
                  <a:pt x="3173756" y="0"/>
                </a:lnTo>
                <a:lnTo>
                  <a:pt x="0" y="0"/>
                </a:lnTo>
                <a:close/>
              </a:path>
            </a:pathLst>
          </a:custGeom>
          <a:solidFill>
            <a:schemeClr val="accent3"/>
          </a:solidFill>
          <a:ln w="38100">
            <a:noFill/>
            <a:miter lim="400000"/>
          </a:ln>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50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endParaRPr>
          </a:p>
        </p:txBody>
      </p:sp>
      <p:sp>
        <p:nvSpPr>
          <p:cNvPr id="18" name="TextBox 17">
            <a:extLst>
              <a:ext uri="{FF2B5EF4-FFF2-40B4-BE49-F238E27FC236}">
                <a16:creationId xmlns:a16="http://schemas.microsoft.com/office/drawing/2014/main" id="{D5B00E22-04C9-A37D-BEED-D1E9C8DB2E89}"/>
              </a:ext>
            </a:extLst>
          </p:cNvPr>
          <p:cNvSpPr txBox="1"/>
          <p:nvPr/>
        </p:nvSpPr>
        <p:spPr>
          <a:xfrm>
            <a:off x="7396474" y="3330556"/>
            <a:ext cx="166652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rgbClr val="FFFFFF"/>
                </a:solidFill>
                <a:effectLst/>
                <a:uLnTx/>
                <a:uFillTx/>
                <a:latin typeface="Arial"/>
                <a:ea typeface="Roboto Regular" panose="02000000000000000000" pitchFamily="2" charset="0"/>
                <a:cs typeface="Roboto Regular" panose="02000000000000000000" pitchFamily="2" charset="0"/>
                <a:sym typeface="Arial"/>
              </a:rPr>
              <a:t>Does not require C481 to bind to the kinase domain</a:t>
            </a:r>
          </a:p>
        </p:txBody>
      </p:sp>
    </p:spTree>
    <p:extLst>
      <p:ext uri="{BB962C8B-B14F-4D97-AF65-F5344CB8AC3E}">
        <p14:creationId xmlns:p14="http://schemas.microsoft.com/office/powerpoint/2010/main" val="418714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E2AA-4243-80F1-00B6-16DAECC61D51}"/>
              </a:ext>
            </a:extLst>
          </p:cNvPr>
          <p:cNvSpPr>
            <a:spLocks noGrp="1"/>
          </p:cNvSpPr>
          <p:nvPr>
            <p:ph type="ctrTitle"/>
          </p:nvPr>
        </p:nvSpPr>
        <p:spPr>
          <a:xfrm>
            <a:off x="331695" y="358589"/>
            <a:ext cx="8480612" cy="1479176"/>
          </a:xfrm>
        </p:spPr>
        <p:txBody>
          <a:bodyPr>
            <a:noAutofit/>
          </a:bodyPr>
          <a:lstStyle/>
          <a:p>
            <a:r>
              <a:rPr lang="en-GB" sz="2800" dirty="0"/>
              <a:t>Efficacy of </a:t>
            </a:r>
            <a:r>
              <a:rPr lang="en-GB" sz="2800" dirty="0" err="1"/>
              <a:t>Pirtobrutinib</a:t>
            </a:r>
            <a:r>
              <a:rPr lang="en-GB" sz="2800" dirty="0"/>
              <a:t> in Covalent BTK-Inhibitor Pre-Treated Relapsed/Refractory CLL/SLL: Additional Patients and Extended Follow-up</a:t>
            </a:r>
            <a:br>
              <a:rPr lang="en-GB" sz="2800" dirty="0"/>
            </a:br>
            <a:r>
              <a:rPr lang="en-GB" sz="2800" dirty="0"/>
              <a:t>from the Phase 1/2 BRUIN Study</a:t>
            </a:r>
            <a:endParaRPr lang="en-US" sz="2800" dirty="0"/>
          </a:p>
        </p:txBody>
      </p:sp>
      <p:sp>
        <p:nvSpPr>
          <p:cNvPr id="6" name="Content Placeholder 5">
            <a:extLst>
              <a:ext uri="{FF2B5EF4-FFF2-40B4-BE49-F238E27FC236}">
                <a16:creationId xmlns:a16="http://schemas.microsoft.com/office/drawing/2014/main" id="{328F5EFA-4566-E813-D250-5106E4FAA38C}"/>
              </a:ext>
            </a:extLst>
          </p:cNvPr>
          <p:cNvSpPr>
            <a:spLocks noGrp="1"/>
          </p:cNvSpPr>
          <p:nvPr>
            <p:ph type="subTitle" idx="1"/>
          </p:nvPr>
        </p:nvSpPr>
        <p:spPr>
          <a:xfrm>
            <a:off x="1143000" y="1987922"/>
            <a:ext cx="6858000" cy="1479176"/>
          </a:xfrm>
        </p:spPr>
        <p:txBody>
          <a:bodyPr>
            <a:normAutofit/>
          </a:bodyPr>
          <a:lstStyle/>
          <a:p>
            <a:pPr marL="0" indent="0">
              <a:buNone/>
            </a:pPr>
            <a:r>
              <a:rPr lang="en-US" sz="1200" dirty="0"/>
              <a:t>Anthony R. Mato</a:t>
            </a:r>
            <a:r>
              <a:rPr lang="en-US" sz="1200" baseline="30000" dirty="0"/>
              <a:t>1</a:t>
            </a:r>
            <a:r>
              <a:rPr lang="en-US" sz="1200" dirty="0"/>
              <a:t>,  Jennifer A. Woyach</a:t>
            </a:r>
            <a:r>
              <a:rPr lang="en-US" sz="1200" baseline="30000" dirty="0"/>
              <a:t>2</a:t>
            </a:r>
            <a:r>
              <a:rPr lang="en-US" sz="1200" dirty="0"/>
              <a:t>, Jennifer R. Brown</a:t>
            </a:r>
            <a:r>
              <a:rPr lang="en-US" sz="1200" baseline="30000" dirty="0"/>
              <a:t>3</a:t>
            </a:r>
            <a:r>
              <a:rPr lang="en-US" sz="1200" dirty="0"/>
              <a:t>, Paolo Ghia</a:t>
            </a:r>
            <a:r>
              <a:rPr lang="en-US" sz="1200" baseline="30000" dirty="0"/>
              <a:t>4</a:t>
            </a:r>
            <a:r>
              <a:rPr lang="en-US" sz="1200" dirty="0"/>
              <a:t>, </a:t>
            </a:r>
            <a:r>
              <a:rPr lang="en-US" sz="1200" dirty="0" err="1"/>
              <a:t>Krish</a:t>
            </a:r>
            <a:r>
              <a:rPr lang="en-US" sz="1200" dirty="0"/>
              <a:t> Patel </a:t>
            </a:r>
            <a:r>
              <a:rPr lang="en-US" sz="1200" baseline="30000" dirty="0"/>
              <a:t>5</a:t>
            </a:r>
            <a:r>
              <a:rPr lang="en-US" sz="1200" dirty="0"/>
              <a:t>, Toby A. Eyre</a:t>
            </a:r>
            <a:r>
              <a:rPr lang="en-US" sz="1200" baseline="30000" dirty="0"/>
              <a:t>6</a:t>
            </a:r>
            <a:r>
              <a:rPr lang="en-US" sz="1200" dirty="0"/>
              <a:t>, Talha Munir</a:t>
            </a:r>
            <a:r>
              <a:rPr lang="en-US" sz="1200" baseline="30000" dirty="0"/>
              <a:t>7</a:t>
            </a:r>
            <a:r>
              <a:rPr lang="en-US" sz="1200" dirty="0"/>
              <a:t>, </a:t>
            </a:r>
            <a:r>
              <a:rPr lang="en-US" sz="1200" dirty="0" err="1"/>
              <a:t>Ewa</a:t>
            </a:r>
            <a:r>
              <a:rPr lang="en-US" sz="1200" dirty="0"/>
              <a:t> Lech-Maranda</a:t>
            </a:r>
            <a:r>
              <a:rPr lang="en-US" sz="1200" baseline="30000" dirty="0"/>
              <a:t>8</a:t>
            </a:r>
            <a:r>
              <a:rPr lang="en-US" sz="1200" dirty="0"/>
              <a:t>, Nicole Lamanna</a:t>
            </a:r>
            <a:r>
              <a:rPr lang="en-US" sz="1200" baseline="30000" dirty="0"/>
              <a:t>9</a:t>
            </a:r>
            <a:r>
              <a:rPr lang="en-US" sz="1200" dirty="0"/>
              <a:t>, Constantine S. Tam</a:t>
            </a:r>
            <a:r>
              <a:rPr lang="en-US" sz="1200" baseline="30000" dirty="0"/>
              <a:t>10</a:t>
            </a:r>
            <a:r>
              <a:rPr lang="en-US" sz="1200" dirty="0"/>
              <a:t>, Nirav N. Shah</a:t>
            </a:r>
            <a:r>
              <a:rPr lang="en-US" sz="1200" baseline="30000" dirty="0"/>
              <a:t>11</a:t>
            </a:r>
            <a:r>
              <a:rPr lang="en-US" sz="1200" dirty="0"/>
              <a:t>, Catherine C. Coombs</a:t>
            </a:r>
            <a:r>
              <a:rPr lang="en-US" sz="1200" baseline="30000" dirty="0"/>
              <a:t>12</a:t>
            </a:r>
            <a:r>
              <a:rPr lang="en-US" sz="1200" dirty="0"/>
              <a:t>, Chaitra S. Ujjani</a:t>
            </a:r>
            <a:r>
              <a:rPr lang="en-US" sz="1200" baseline="30000" dirty="0"/>
              <a:t>13</a:t>
            </a:r>
            <a:r>
              <a:rPr lang="en-US" sz="1200" dirty="0"/>
              <a:t>, Manish R. Patel</a:t>
            </a:r>
            <a:r>
              <a:rPr lang="en-US" sz="1200" baseline="30000" dirty="0"/>
              <a:t>14</a:t>
            </a:r>
            <a:r>
              <a:rPr lang="en-US" sz="1200" dirty="0"/>
              <a:t>, </a:t>
            </a:r>
            <a:r>
              <a:rPr lang="en-US" sz="1200" dirty="0" err="1"/>
              <a:t>Bita</a:t>
            </a:r>
            <a:r>
              <a:rPr lang="en-US" sz="1200" dirty="0"/>
              <a:t> Fakhri</a:t>
            </a:r>
            <a:r>
              <a:rPr lang="en-US" sz="1200" baseline="30000" dirty="0"/>
              <a:t>15</a:t>
            </a:r>
            <a:r>
              <a:rPr lang="en-US" sz="1200" dirty="0"/>
              <a:t>, Chan Y. Cheah</a:t>
            </a:r>
            <a:r>
              <a:rPr lang="en-US" sz="1200" baseline="30000" dirty="0"/>
              <a:t>16</a:t>
            </a:r>
            <a:r>
              <a:rPr lang="en-US" sz="1200" dirty="0"/>
              <a:t>, Alvaro J. Alencar</a:t>
            </a:r>
            <a:r>
              <a:rPr lang="en-US" sz="1200" baseline="30000" dirty="0"/>
              <a:t>17</a:t>
            </a:r>
            <a:r>
              <a:rPr lang="en-US" sz="1200" dirty="0"/>
              <a:t>, Jonathon B. Cohen</a:t>
            </a:r>
            <a:r>
              <a:rPr lang="en-US" sz="1200" baseline="30000" dirty="0"/>
              <a:t>18</a:t>
            </a:r>
            <a:r>
              <a:rPr lang="en-US" sz="1200" dirty="0"/>
              <a:t>, James N. Gerson</a:t>
            </a:r>
            <a:r>
              <a:rPr lang="en-US" sz="1200" baseline="30000" dirty="0"/>
              <a:t>19</a:t>
            </a:r>
            <a:r>
              <a:rPr lang="en-US" sz="1200" dirty="0"/>
              <a:t>, Ian W. Flinn</a:t>
            </a:r>
            <a:r>
              <a:rPr lang="en-US" sz="1200" baseline="30000" dirty="0"/>
              <a:t>20</a:t>
            </a:r>
            <a:r>
              <a:rPr lang="en-US" sz="1200" dirty="0"/>
              <a:t>, </a:t>
            </a:r>
            <a:r>
              <a:rPr lang="en-US" sz="1200" dirty="0" err="1"/>
              <a:t>Shuo</a:t>
            </a:r>
            <a:r>
              <a:rPr lang="en-US" sz="1200" dirty="0"/>
              <a:t> Ma</a:t>
            </a:r>
            <a:r>
              <a:rPr lang="en-US" sz="1200" baseline="30000" dirty="0"/>
              <a:t>21</a:t>
            </a:r>
            <a:r>
              <a:rPr lang="en-US" sz="1200" dirty="0"/>
              <a:t>, Deepa Jagadeesh</a:t>
            </a:r>
            <a:r>
              <a:rPr lang="en-US" sz="1200" baseline="30000" dirty="0"/>
              <a:t>22</a:t>
            </a:r>
            <a:r>
              <a:rPr lang="en-US" sz="1200" dirty="0"/>
              <a:t>, Joanna M. Rhodes</a:t>
            </a:r>
            <a:r>
              <a:rPr lang="en-US" sz="1200" baseline="30000" dirty="0"/>
              <a:t>23</a:t>
            </a:r>
            <a:r>
              <a:rPr lang="en-US" sz="1200" dirty="0"/>
              <a:t>, Francisco Hernandez-Ilizaliturri</a:t>
            </a:r>
            <a:r>
              <a:rPr lang="en-US" sz="1200" baseline="30000" dirty="0"/>
              <a:t>24</a:t>
            </a:r>
            <a:r>
              <a:rPr lang="en-US" sz="1200" dirty="0"/>
              <a:t>, John F. Seymour</a:t>
            </a:r>
            <a:r>
              <a:rPr lang="en-US" sz="1200" baseline="30000" dirty="0"/>
              <a:t>10</a:t>
            </a:r>
            <a:r>
              <a:rPr lang="en-US" sz="1200" dirty="0"/>
              <a:t>, Pier Luigi Zinzani</a:t>
            </a:r>
            <a:r>
              <a:rPr lang="en-US" sz="1200" baseline="30000" dirty="0"/>
              <a:t>25</a:t>
            </a:r>
            <a:r>
              <a:rPr lang="en-US" sz="1200" dirty="0"/>
              <a:t>, Minna Balbas</a:t>
            </a:r>
            <a:r>
              <a:rPr lang="en-US" sz="1200" baseline="30000" dirty="0"/>
              <a:t>26</a:t>
            </a:r>
            <a:r>
              <a:rPr lang="en-US" sz="1200" dirty="0"/>
              <a:t>, </a:t>
            </a:r>
            <a:r>
              <a:rPr lang="en-US" sz="1200" dirty="0" err="1"/>
              <a:t>Binoj</a:t>
            </a:r>
            <a:r>
              <a:rPr lang="en-US" sz="1200" dirty="0"/>
              <a:t> Nair</a:t>
            </a:r>
            <a:r>
              <a:rPr lang="en-US" sz="1200" baseline="30000" dirty="0"/>
              <a:t>26</a:t>
            </a:r>
            <a:r>
              <a:rPr lang="en-US" sz="1200" dirty="0"/>
              <a:t>, Paolo Abada</a:t>
            </a:r>
            <a:r>
              <a:rPr lang="en-US" sz="1200" baseline="30000" dirty="0"/>
              <a:t>26</a:t>
            </a:r>
            <a:r>
              <a:rPr lang="en-US" sz="1200" dirty="0"/>
              <a:t>, </a:t>
            </a:r>
            <a:r>
              <a:rPr lang="en-US" sz="1200" dirty="0" err="1"/>
              <a:t>Chunxiao</a:t>
            </a:r>
            <a:r>
              <a:rPr lang="en-US" sz="1200" dirty="0"/>
              <a:t> Wang</a:t>
            </a:r>
            <a:r>
              <a:rPr lang="en-US" sz="1200" baseline="30000" dirty="0"/>
              <a:t>27</a:t>
            </a:r>
            <a:r>
              <a:rPr lang="en-US" sz="1200" dirty="0"/>
              <a:t>, Amy S. Ruppert</a:t>
            </a:r>
            <a:r>
              <a:rPr lang="en-US" sz="1200" baseline="30000" dirty="0"/>
              <a:t>27</a:t>
            </a:r>
            <a:r>
              <a:rPr lang="en-US" sz="1200" dirty="0"/>
              <a:t>, Denise Wang</a:t>
            </a:r>
            <a:r>
              <a:rPr lang="en-US" sz="1200" baseline="30000" dirty="0"/>
              <a:t>26</a:t>
            </a:r>
            <a:r>
              <a:rPr lang="en-US" sz="1200" dirty="0"/>
              <a:t>, Donald E. Tsai</a:t>
            </a:r>
            <a:r>
              <a:rPr lang="en-US" sz="1200" baseline="30000" dirty="0"/>
              <a:t>26</a:t>
            </a:r>
            <a:r>
              <a:rPr lang="en-US" sz="1200" dirty="0"/>
              <a:t>, William G. Wierda</a:t>
            </a:r>
            <a:r>
              <a:rPr lang="en-US" sz="1200" baseline="30000" dirty="0"/>
              <a:t>28</a:t>
            </a:r>
            <a:r>
              <a:rPr lang="en-US" sz="1200" dirty="0"/>
              <a:t>, Wojciech Jurczak</a:t>
            </a:r>
            <a:r>
              <a:rPr lang="en-US" sz="1200" baseline="30000" dirty="0"/>
              <a:t>29</a:t>
            </a:r>
          </a:p>
        </p:txBody>
      </p:sp>
      <p:sp>
        <p:nvSpPr>
          <p:cNvPr id="7" name="Text Placeholder 6">
            <a:extLst>
              <a:ext uri="{FF2B5EF4-FFF2-40B4-BE49-F238E27FC236}">
                <a16:creationId xmlns:a16="http://schemas.microsoft.com/office/drawing/2014/main" id="{7F24B8A4-4D0A-081D-2EE4-ECD65D26387B}"/>
              </a:ext>
            </a:extLst>
          </p:cNvPr>
          <p:cNvSpPr>
            <a:spLocks noGrp="1"/>
          </p:cNvSpPr>
          <p:nvPr>
            <p:ph type="body" sz="quarter" idx="12"/>
          </p:nvPr>
        </p:nvSpPr>
        <p:spPr>
          <a:xfrm>
            <a:off x="573741" y="3498471"/>
            <a:ext cx="7996518" cy="1098181"/>
          </a:xfrm>
        </p:spPr>
        <p:txBody>
          <a:bodyPr/>
          <a:lstStyle/>
          <a:p>
            <a:pPr algn="ctr">
              <a:lnSpc>
                <a:spcPct val="100000"/>
              </a:lnSpc>
            </a:pPr>
            <a:r>
              <a:rPr lang="en-US" sz="600" dirty="0">
                <a:solidFill>
                  <a:srgbClr val="000000"/>
                </a:solidFill>
              </a:rPr>
              <a:t> </a:t>
            </a:r>
            <a:r>
              <a:rPr lang="en-US" sz="600" baseline="30000" dirty="0">
                <a:solidFill>
                  <a:srgbClr val="000000"/>
                </a:solidFill>
              </a:rPr>
              <a:t>1</a:t>
            </a:r>
            <a:r>
              <a:rPr lang="en-US" sz="600" dirty="0">
                <a:solidFill>
                  <a:srgbClr val="000000"/>
                </a:solidFill>
              </a:rPr>
              <a:t>Memorial Sloan Kettering Cancer Center, New York, USA; </a:t>
            </a:r>
            <a:r>
              <a:rPr lang="en-US" sz="600" baseline="30000" dirty="0">
                <a:solidFill>
                  <a:srgbClr val="000000"/>
                </a:solidFill>
              </a:rPr>
              <a:t>2</a:t>
            </a:r>
            <a:r>
              <a:rPr lang="en-US" sz="600" dirty="0">
                <a:solidFill>
                  <a:srgbClr val="000000"/>
                </a:solidFill>
              </a:rPr>
              <a:t>The Ohio State University Comprehensive Cancer Center, Columbus, USA; </a:t>
            </a:r>
            <a:r>
              <a:rPr lang="en-US" sz="600" baseline="30000" dirty="0">
                <a:solidFill>
                  <a:srgbClr val="000000"/>
                </a:solidFill>
              </a:rPr>
              <a:t>3</a:t>
            </a:r>
            <a:r>
              <a:rPr lang="en-US" sz="600" dirty="0">
                <a:solidFill>
                  <a:srgbClr val="000000"/>
                </a:solidFill>
              </a:rPr>
              <a:t>Dana-Farber Cancer Institute and Harvard Medical School, Boston, USA; </a:t>
            </a:r>
            <a:r>
              <a:rPr lang="en-US" sz="600" baseline="30000" dirty="0">
                <a:solidFill>
                  <a:srgbClr val="000000"/>
                </a:solidFill>
              </a:rPr>
              <a:t>4</a:t>
            </a:r>
            <a:r>
              <a:rPr lang="en-US" sz="600" dirty="0">
                <a:solidFill>
                  <a:srgbClr val="000000"/>
                </a:solidFill>
              </a:rPr>
              <a:t>Università Vita-Salute San Raffaele and IRCCS </a:t>
            </a:r>
            <a:r>
              <a:rPr lang="en-US" sz="600" dirty="0" err="1">
                <a:solidFill>
                  <a:srgbClr val="000000"/>
                </a:solidFill>
              </a:rPr>
              <a:t>Ospedale</a:t>
            </a:r>
            <a:r>
              <a:rPr lang="en-US" sz="600" dirty="0">
                <a:solidFill>
                  <a:srgbClr val="000000"/>
                </a:solidFill>
              </a:rPr>
              <a:t> San Raffaele, Milan, Italy; </a:t>
            </a:r>
            <a:r>
              <a:rPr lang="en-US" sz="600" baseline="30000" dirty="0">
                <a:solidFill>
                  <a:srgbClr val="000000"/>
                </a:solidFill>
              </a:rPr>
              <a:t>5</a:t>
            </a:r>
            <a:r>
              <a:rPr lang="en-US" sz="600" dirty="0">
                <a:solidFill>
                  <a:srgbClr val="000000"/>
                </a:solidFill>
              </a:rPr>
              <a:t>Center for Blood Disorders and Cellular Therapy, Swedish Cancer Institute, Seattle, USA; </a:t>
            </a:r>
            <a:r>
              <a:rPr lang="en-US" sz="600" baseline="30000" dirty="0">
                <a:solidFill>
                  <a:srgbClr val="000000"/>
                </a:solidFill>
              </a:rPr>
              <a:t>6</a:t>
            </a:r>
            <a:r>
              <a:rPr lang="en-US" sz="600" dirty="0">
                <a:solidFill>
                  <a:srgbClr val="000000"/>
                </a:solidFill>
              </a:rPr>
              <a:t>Oxford University Hospitals NHS Foundation Trust, Churchill Cancer Center, Oxford, UK; </a:t>
            </a:r>
            <a:r>
              <a:rPr lang="en-US" sz="600" baseline="30000" dirty="0">
                <a:solidFill>
                  <a:srgbClr val="000000"/>
                </a:solidFill>
              </a:rPr>
              <a:t>7</a:t>
            </a:r>
            <a:r>
              <a:rPr lang="en-US" sz="600" dirty="0">
                <a:solidFill>
                  <a:srgbClr val="000000"/>
                </a:solidFill>
              </a:rPr>
              <a:t>Department of </a:t>
            </a:r>
            <a:r>
              <a:rPr lang="en-US" sz="600" dirty="0" err="1">
                <a:solidFill>
                  <a:srgbClr val="000000"/>
                </a:solidFill>
              </a:rPr>
              <a:t>Haematology</a:t>
            </a:r>
            <a:r>
              <a:rPr lang="en-US" sz="600" dirty="0">
                <a:solidFill>
                  <a:srgbClr val="000000"/>
                </a:solidFill>
              </a:rPr>
              <a:t>, St. James's University Hospital, Leeds, UK; </a:t>
            </a:r>
            <a:r>
              <a:rPr lang="en-US" sz="600" baseline="30000" dirty="0">
                <a:solidFill>
                  <a:srgbClr val="000000"/>
                </a:solidFill>
              </a:rPr>
              <a:t>8</a:t>
            </a:r>
            <a:r>
              <a:rPr lang="en-US" sz="600" dirty="0">
                <a:solidFill>
                  <a:srgbClr val="000000"/>
                </a:solidFill>
              </a:rPr>
              <a:t>Institute of Hematology and Transfusion Medicine, Warsaw, Poland; </a:t>
            </a:r>
            <a:r>
              <a:rPr lang="en-US" sz="600" baseline="30000" dirty="0">
                <a:solidFill>
                  <a:srgbClr val="000000"/>
                </a:solidFill>
              </a:rPr>
              <a:t>9</a:t>
            </a:r>
            <a:r>
              <a:rPr lang="en-US" sz="600" dirty="0">
                <a:solidFill>
                  <a:srgbClr val="000000"/>
                </a:solidFill>
              </a:rPr>
              <a:t>Herbert Irving Comprehensive Cancer Center, Columbia University, New York, USA; </a:t>
            </a:r>
            <a:r>
              <a:rPr lang="en-US" sz="600" baseline="30000" dirty="0">
                <a:solidFill>
                  <a:srgbClr val="000000"/>
                </a:solidFill>
              </a:rPr>
              <a:t>10</a:t>
            </a:r>
            <a:r>
              <a:rPr lang="en-US" sz="600" dirty="0">
                <a:solidFill>
                  <a:srgbClr val="000000"/>
                </a:solidFill>
              </a:rPr>
              <a:t>Peter MacCallum Cancer Centre and the University of Melbourne, Melbourne, Australia; </a:t>
            </a:r>
            <a:r>
              <a:rPr lang="en-US" sz="600" baseline="30000" dirty="0">
                <a:solidFill>
                  <a:srgbClr val="000000"/>
                </a:solidFill>
              </a:rPr>
              <a:t>11</a:t>
            </a:r>
            <a:r>
              <a:rPr lang="en-US" sz="600" dirty="0">
                <a:solidFill>
                  <a:srgbClr val="000000"/>
                </a:solidFill>
              </a:rPr>
              <a:t>Medical College of Wisconsin, Milwaukee, USA; </a:t>
            </a:r>
            <a:r>
              <a:rPr lang="en-US" sz="600" baseline="30000" dirty="0">
                <a:solidFill>
                  <a:srgbClr val="000000"/>
                </a:solidFill>
              </a:rPr>
              <a:t>12</a:t>
            </a:r>
            <a:r>
              <a:rPr lang="en-US" sz="600" dirty="0">
                <a:solidFill>
                  <a:srgbClr val="000000"/>
                </a:solidFill>
              </a:rPr>
              <a:t>University of North Carolina at Chapel Hill, Chapel Hill, USA; </a:t>
            </a:r>
            <a:r>
              <a:rPr lang="en-US" sz="600" baseline="30000" dirty="0">
                <a:solidFill>
                  <a:srgbClr val="000000"/>
                </a:solidFill>
              </a:rPr>
              <a:t>13</a:t>
            </a:r>
            <a:r>
              <a:rPr lang="en-US" sz="600" dirty="0">
                <a:solidFill>
                  <a:srgbClr val="000000"/>
                </a:solidFill>
              </a:rPr>
              <a:t>Fred Hutchinson Cancer Center, University of Washington, Seattle, USA; </a:t>
            </a:r>
            <a:r>
              <a:rPr lang="en-US" sz="600" baseline="30000" dirty="0">
                <a:solidFill>
                  <a:srgbClr val="000000"/>
                </a:solidFill>
              </a:rPr>
              <a:t>14</a:t>
            </a:r>
            <a:r>
              <a:rPr lang="en-US" sz="600" dirty="0">
                <a:solidFill>
                  <a:srgbClr val="000000"/>
                </a:solidFill>
              </a:rPr>
              <a:t>Florida Cancer Specialists/Sarah Cannon Research Institute, Sarasota, USA; </a:t>
            </a:r>
            <a:r>
              <a:rPr lang="en-US" sz="600" baseline="30000" dirty="0">
                <a:solidFill>
                  <a:srgbClr val="000000"/>
                </a:solidFill>
              </a:rPr>
              <a:t>15</a:t>
            </a:r>
            <a:r>
              <a:rPr lang="en-US" sz="600" dirty="0">
                <a:solidFill>
                  <a:srgbClr val="000000"/>
                </a:solidFill>
              </a:rPr>
              <a:t>University of California San Francisco, San Francisco, USA; </a:t>
            </a:r>
            <a:r>
              <a:rPr lang="en-US" sz="600" baseline="30000" dirty="0">
                <a:solidFill>
                  <a:srgbClr val="000000"/>
                </a:solidFill>
              </a:rPr>
              <a:t>16</a:t>
            </a:r>
            <a:r>
              <a:rPr lang="en-US" sz="600" dirty="0">
                <a:solidFill>
                  <a:srgbClr val="000000"/>
                </a:solidFill>
              </a:rPr>
              <a:t>Linear Clinical Research and Sir Charles Gairdner Hospital, Perth, Australia; </a:t>
            </a:r>
            <a:r>
              <a:rPr lang="en-US" sz="600" baseline="30000" dirty="0">
                <a:solidFill>
                  <a:srgbClr val="000000"/>
                </a:solidFill>
              </a:rPr>
              <a:t>17</a:t>
            </a:r>
            <a:r>
              <a:rPr lang="en-US" sz="600" dirty="0">
                <a:solidFill>
                  <a:srgbClr val="000000"/>
                </a:solidFill>
              </a:rPr>
              <a:t>University of Miami Miller School of Medicine, Miami, USA; </a:t>
            </a:r>
            <a:r>
              <a:rPr lang="en-US" sz="600" baseline="30000" dirty="0">
                <a:solidFill>
                  <a:srgbClr val="000000"/>
                </a:solidFill>
              </a:rPr>
              <a:t>18</a:t>
            </a:r>
            <a:r>
              <a:rPr lang="en-US" sz="600" dirty="0">
                <a:solidFill>
                  <a:srgbClr val="000000"/>
                </a:solidFill>
              </a:rPr>
              <a:t>Winship Cancer Institute, Emory University, Atlanta, USA; </a:t>
            </a:r>
            <a:r>
              <a:rPr lang="en-US" sz="600" baseline="30000" dirty="0">
                <a:solidFill>
                  <a:srgbClr val="000000"/>
                </a:solidFill>
              </a:rPr>
              <a:t>19</a:t>
            </a:r>
            <a:r>
              <a:rPr lang="en-US" sz="600" dirty="0">
                <a:solidFill>
                  <a:srgbClr val="000000"/>
                </a:solidFill>
              </a:rPr>
              <a:t>Lymphoma Program, Abramson Cancer Center, University of Pennsylvania, USA; </a:t>
            </a:r>
            <a:r>
              <a:rPr lang="en-US" sz="600" baseline="30000" dirty="0">
                <a:solidFill>
                  <a:srgbClr val="000000"/>
                </a:solidFill>
              </a:rPr>
              <a:t>20</a:t>
            </a:r>
            <a:r>
              <a:rPr lang="en-GB" sz="600" dirty="0">
                <a:solidFill>
                  <a:srgbClr val="000000"/>
                </a:solidFill>
              </a:rPr>
              <a:t>Sarah Cannon Research Institute/Tennessee Oncology, </a:t>
            </a:r>
            <a:r>
              <a:rPr lang="en-US" sz="600" dirty="0">
                <a:solidFill>
                  <a:srgbClr val="000000"/>
                </a:solidFill>
              </a:rPr>
              <a:t>Nashville, USA; </a:t>
            </a:r>
            <a:r>
              <a:rPr lang="en-US" sz="600" baseline="30000" dirty="0">
                <a:solidFill>
                  <a:srgbClr val="000000"/>
                </a:solidFill>
              </a:rPr>
              <a:t>21</a:t>
            </a:r>
            <a:r>
              <a:rPr lang="en-US" sz="600" dirty="0">
                <a:solidFill>
                  <a:srgbClr val="000000"/>
                </a:solidFill>
              </a:rPr>
              <a:t>Robert H. Lurie Comprehensive Cancer Center, Division of Hematology-Oncology, Northwestern University Feinberg School of Medicine, Chicago USA; </a:t>
            </a:r>
            <a:r>
              <a:rPr lang="en-US" sz="600" baseline="30000" dirty="0">
                <a:solidFill>
                  <a:srgbClr val="000000"/>
                </a:solidFill>
              </a:rPr>
              <a:t>22</a:t>
            </a:r>
            <a:r>
              <a:rPr lang="en-US" sz="600" dirty="0">
                <a:solidFill>
                  <a:srgbClr val="000000"/>
                </a:solidFill>
              </a:rPr>
              <a:t>Cleveland Clinic, Cleveland, USA; </a:t>
            </a:r>
            <a:r>
              <a:rPr lang="en-US" sz="600" baseline="30000" dirty="0">
                <a:solidFill>
                  <a:srgbClr val="000000"/>
                </a:solidFill>
              </a:rPr>
              <a:t>23</a:t>
            </a:r>
            <a:r>
              <a:rPr lang="en-US" sz="600" dirty="0">
                <a:solidFill>
                  <a:srgbClr val="000000"/>
                </a:solidFill>
              </a:rPr>
              <a:t>Northwell Health Cancer Institute, Donald and Barbara Zucker School of Medicine at Hofstra/Northwell Health, New Hyde Park, USA; </a:t>
            </a:r>
            <a:r>
              <a:rPr lang="en-US" sz="600" baseline="30000" dirty="0">
                <a:solidFill>
                  <a:srgbClr val="000000"/>
                </a:solidFill>
              </a:rPr>
              <a:t>24</a:t>
            </a:r>
            <a:r>
              <a:rPr lang="en-US" sz="600" dirty="0">
                <a:solidFill>
                  <a:srgbClr val="000000"/>
                </a:solidFill>
              </a:rPr>
              <a:t>Lymphoma Section, Department of Medical Oncology, Roswell Park Comprehensive Cancer Center, Buffalo, USAY; </a:t>
            </a:r>
            <a:r>
              <a:rPr lang="en-US" sz="600" baseline="30000" dirty="0">
                <a:solidFill>
                  <a:srgbClr val="000000"/>
                </a:solidFill>
              </a:rPr>
              <a:t>25</a:t>
            </a:r>
            <a:r>
              <a:rPr lang="en-US" sz="600" dirty="0">
                <a:solidFill>
                  <a:srgbClr val="000000"/>
                </a:solidFill>
              </a:rPr>
              <a:t>Institute of Hematology </a:t>
            </a:r>
            <a:r>
              <a:rPr lang="en-US" sz="600" dirty="0" err="1">
                <a:solidFill>
                  <a:srgbClr val="000000"/>
                </a:solidFill>
              </a:rPr>
              <a:t>Seràgnoli</a:t>
            </a:r>
            <a:r>
              <a:rPr lang="en-US" sz="600" dirty="0">
                <a:solidFill>
                  <a:srgbClr val="000000"/>
                </a:solidFill>
              </a:rPr>
              <a:t>, University of Bologna, Bologna, Italy; </a:t>
            </a:r>
            <a:r>
              <a:rPr lang="en-US" sz="600" baseline="30000" dirty="0">
                <a:solidFill>
                  <a:srgbClr val="000000"/>
                </a:solidFill>
              </a:rPr>
              <a:t>26</a:t>
            </a:r>
            <a:r>
              <a:rPr lang="en-US" sz="600" dirty="0">
                <a:solidFill>
                  <a:srgbClr val="000000"/>
                </a:solidFill>
              </a:rPr>
              <a:t>Loxo@Lilly, Indianapolis, USA; </a:t>
            </a:r>
            <a:r>
              <a:rPr lang="en-US" sz="600" baseline="30000" dirty="0">
                <a:solidFill>
                  <a:srgbClr val="000000"/>
                </a:solidFill>
              </a:rPr>
              <a:t>27</a:t>
            </a:r>
            <a:r>
              <a:rPr lang="en-US" sz="600" dirty="0">
                <a:solidFill>
                  <a:srgbClr val="000000"/>
                </a:solidFill>
              </a:rPr>
              <a:t>Eli Lilly and Company, Indianapolis, USA; </a:t>
            </a:r>
            <a:r>
              <a:rPr lang="en-US" sz="600" baseline="30000" dirty="0">
                <a:solidFill>
                  <a:srgbClr val="000000"/>
                </a:solidFill>
              </a:rPr>
              <a:t>28</a:t>
            </a:r>
            <a:r>
              <a:rPr lang="en-US" sz="600" dirty="0">
                <a:solidFill>
                  <a:srgbClr val="000000"/>
                </a:solidFill>
              </a:rPr>
              <a:t>MD Anderson Cancer Center, Houston, USA; </a:t>
            </a:r>
            <a:r>
              <a:rPr lang="en-US" sz="600" baseline="30000" dirty="0">
                <a:solidFill>
                  <a:srgbClr val="000000"/>
                </a:solidFill>
              </a:rPr>
              <a:t>29</a:t>
            </a:r>
            <a:r>
              <a:rPr lang="en-US" sz="600" dirty="0">
                <a:solidFill>
                  <a:srgbClr val="000000"/>
                </a:solidFill>
              </a:rPr>
              <a:t>Maria </a:t>
            </a:r>
            <a:r>
              <a:rPr lang="en-US" sz="600" dirty="0" err="1">
                <a:solidFill>
                  <a:srgbClr val="000000"/>
                </a:solidFill>
              </a:rPr>
              <a:t>Sklodowska</a:t>
            </a:r>
            <a:r>
              <a:rPr lang="en-US" sz="600" dirty="0">
                <a:solidFill>
                  <a:srgbClr val="000000"/>
                </a:solidFill>
              </a:rPr>
              <a:t>-Curie National Research Institute of Oncology, Krakow, Poland</a:t>
            </a:r>
            <a:br>
              <a:rPr lang="en-US" sz="600" dirty="0">
                <a:solidFill>
                  <a:srgbClr val="000000"/>
                </a:solidFill>
              </a:rPr>
            </a:br>
            <a:r>
              <a:rPr lang="en-US" sz="600" b="0" i="0" dirty="0">
                <a:solidFill>
                  <a:srgbClr val="212121"/>
                </a:solidFill>
                <a:effectLst/>
              </a:rPr>
              <a:t>Mato AR et al. </a:t>
            </a:r>
            <a:r>
              <a:rPr lang="en-US" sz="600" b="0" i="1" dirty="0">
                <a:solidFill>
                  <a:srgbClr val="212121"/>
                </a:solidFill>
                <a:effectLst/>
              </a:rPr>
              <a:t>Blood</a:t>
            </a:r>
            <a:r>
              <a:rPr lang="en-US" sz="600" b="0" i="0" dirty="0">
                <a:solidFill>
                  <a:srgbClr val="212121"/>
                </a:solidFill>
                <a:effectLst/>
              </a:rPr>
              <a:t> (2022) 140 (Supplement 1): 2316–2320. </a:t>
            </a:r>
            <a:endParaRPr lang="en-US" sz="600" dirty="0"/>
          </a:p>
        </p:txBody>
      </p:sp>
    </p:spTree>
    <p:extLst>
      <p:ext uri="{BB962C8B-B14F-4D97-AF65-F5344CB8AC3E}">
        <p14:creationId xmlns:p14="http://schemas.microsoft.com/office/powerpoint/2010/main" val="4161470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D1B6-2012-3F3D-FB27-82C3CA35D60C}"/>
              </a:ext>
            </a:extLst>
          </p:cNvPr>
          <p:cNvSpPr>
            <a:spLocks noGrp="1"/>
          </p:cNvSpPr>
          <p:nvPr>
            <p:ph type="title"/>
          </p:nvPr>
        </p:nvSpPr>
        <p:spPr>
          <a:xfrm>
            <a:off x="175633" y="57293"/>
            <a:ext cx="8955034" cy="847933"/>
          </a:xfrm>
        </p:spPr>
        <p:txBody>
          <a:bodyPr>
            <a:noAutofit/>
          </a:bodyPr>
          <a:lstStyle/>
          <a:p>
            <a:r>
              <a:rPr lang="en-GB" sz="2400" dirty="0" err="1"/>
              <a:t>Pirtobrutinib</a:t>
            </a:r>
            <a:r>
              <a:rPr lang="en-GB" sz="2400" dirty="0"/>
              <a:t> in Covalent BTK-Inhibitor Pre-Treated R/R CLL/SLL </a:t>
            </a:r>
            <a:br>
              <a:rPr lang="en-GB" sz="2400" dirty="0"/>
            </a:br>
            <a:r>
              <a:rPr lang="en-US" sz="2400" dirty="0"/>
              <a:t>Phase 1/2 BRUIN Study: Design, Eligibility and Enrollment</a:t>
            </a:r>
          </a:p>
        </p:txBody>
      </p:sp>
      <p:sp>
        <p:nvSpPr>
          <p:cNvPr id="4" name="Text Placeholder 3">
            <a:extLst>
              <a:ext uri="{FF2B5EF4-FFF2-40B4-BE49-F238E27FC236}">
                <a16:creationId xmlns:a16="http://schemas.microsoft.com/office/drawing/2014/main" id="{0FB7C12B-C79D-81D4-123B-AE0D73258204}"/>
              </a:ext>
            </a:extLst>
          </p:cNvPr>
          <p:cNvSpPr>
            <a:spLocks noGrp="1"/>
          </p:cNvSpPr>
          <p:nvPr>
            <p:ph type="body" sz="quarter" idx="12"/>
          </p:nvPr>
        </p:nvSpPr>
        <p:spPr>
          <a:xfrm>
            <a:off x="1143000" y="4750905"/>
            <a:ext cx="6649278" cy="392595"/>
          </a:xfrm>
        </p:spPr>
        <p:txBody>
          <a:bodyPr/>
          <a:lstStyle/>
          <a:p>
            <a:r>
              <a:rPr lang="en-US" sz="600" dirty="0"/>
              <a:t>BTK, Bruton’s tyrosine kinase; BTKi, Bruton tyrosine kinase inhibitor; ECOG PS, Eastern Cooperative Oncology Group Performance Status; BTKi, Bruton’s tyrosine kinase inhibitor; CLL, chronic lymphocytic leukemia; DOR, duration of response; IRC, institutional review committee; </a:t>
            </a:r>
            <a:r>
              <a:rPr lang="en-US" sz="600" dirty="0" err="1"/>
              <a:t>iwCLL</a:t>
            </a:r>
            <a:r>
              <a:rPr lang="en-US" sz="600" dirty="0"/>
              <a:t>, International Workshop on Chronic Lymphocytic Leukemia; MCL, mantle cell lymphoma; MTD, maximum tolerated dose; ORR, objective response rate; SLL, small </a:t>
            </a:r>
            <a:r>
              <a:rPr lang="en-US" sz="600" dirty="0" err="1"/>
              <a:t>lymphocyctic</a:t>
            </a:r>
            <a:r>
              <a:rPr lang="en-US" sz="600" dirty="0"/>
              <a:t> lymphoma.</a:t>
            </a:r>
            <a:br>
              <a:rPr lang="en-US" sz="600" dirty="0"/>
            </a:br>
            <a:r>
              <a:rPr lang="en-US" sz="600" dirty="0"/>
              <a:t>Mato AR et al. </a:t>
            </a:r>
            <a:r>
              <a:rPr lang="en-US" sz="600" i="1" dirty="0"/>
              <a:t>Blood </a:t>
            </a:r>
            <a:r>
              <a:rPr lang="en-US" sz="600" dirty="0"/>
              <a:t>(2022) 140 (Supplement 1): 2316–2320. </a:t>
            </a:r>
          </a:p>
        </p:txBody>
      </p:sp>
      <p:cxnSp>
        <p:nvCxnSpPr>
          <p:cNvPr id="11" name="Straight Connector 10">
            <a:extLst>
              <a:ext uri="{FF2B5EF4-FFF2-40B4-BE49-F238E27FC236}">
                <a16:creationId xmlns:a16="http://schemas.microsoft.com/office/drawing/2014/main" id="{642BF5C2-C124-F49C-4ED1-A3750AF1D50D}"/>
              </a:ext>
            </a:extLst>
          </p:cNvPr>
          <p:cNvCxnSpPr>
            <a:cxnSpLocks/>
          </p:cNvCxnSpPr>
          <p:nvPr/>
        </p:nvCxnSpPr>
        <p:spPr>
          <a:xfrm>
            <a:off x="3669118" y="2310626"/>
            <a:ext cx="0" cy="465807"/>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6C1C795-F1C2-D901-C93B-5EDDBE34D0A3}"/>
              </a:ext>
            </a:extLst>
          </p:cNvPr>
          <p:cNvCxnSpPr>
            <a:cxnSpLocks/>
          </p:cNvCxnSpPr>
          <p:nvPr/>
        </p:nvCxnSpPr>
        <p:spPr>
          <a:xfrm>
            <a:off x="2403942" y="2312478"/>
            <a:ext cx="0" cy="2084852"/>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E90AB0F-C125-59AA-AE93-C6B01CADB99E}"/>
              </a:ext>
            </a:extLst>
          </p:cNvPr>
          <p:cNvCxnSpPr>
            <a:cxnSpLocks/>
          </p:cNvCxnSpPr>
          <p:nvPr/>
        </p:nvCxnSpPr>
        <p:spPr>
          <a:xfrm>
            <a:off x="3078441" y="1655121"/>
            <a:ext cx="0" cy="653999"/>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38B469D4-6D4E-4FEE-8551-3C52D9C43319}"/>
              </a:ext>
            </a:extLst>
          </p:cNvPr>
          <p:cNvGrpSpPr/>
          <p:nvPr/>
        </p:nvGrpSpPr>
        <p:grpSpPr>
          <a:xfrm>
            <a:off x="5888738" y="1658171"/>
            <a:ext cx="3066295" cy="757998"/>
            <a:chOff x="304237" y="1537795"/>
            <a:chExt cx="2758597" cy="1308359"/>
          </a:xfrm>
        </p:grpSpPr>
        <p:sp>
          <p:nvSpPr>
            <p:cNvPr id="15" name="Rectangle: Rounded Corners 14">
              <a:extLst>
                <a:ext uri="{FF2B5EF4-FFF2-40B4-BE49-F238E27FC236}">
                  <a16:creationId xmlns:a16="http://schemas.microsoft.com/office/drawing/2014/main" id="{53EEC898-A211-99E6-DBED-629691303922}"/>
                </a:ext>
              </a:extLst>
            </p:cNvPr>
            <p:cNvSpPr/>
            <p:nvPr/>
          </p:nvSpPr>
          <p:spPr>
            <a:xfrm>
              <a:off x="304237" y="1774664"/>
              <a:ext cx="2758597" cy="1071490"/>
            </a:xfrm>
            <a:prstGeom prst="rect">
              <a:avLst/>
            </a:prstGeom>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Age ≥18 </a:t>
              </a:r>
              <a:endParaRPr kumimoji="0" lang="en-US" sz="900" b="0" i="0" u="none" strike="noStrike" kern="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ECOG PS 0-2</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Active disease and in need of treatment</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Previously treated</a:t>
              </a:r>
            </a:p>
          </p:txBody>
        </p:sp>
        <p:sp>
          <p:nvSpPr>
            <p:cNvPr id="16" name="Rectangle: Rounded Corners 15">
              <a:extLst>
                <a:ext uri="{FF2B5EF4-FFF2-40B4-BE49-F238E27FC236}">
                  <a16:creationId xmlns:a16="http://schemas.microsoft.com/office/drawing/2014/main" id="{953A6045-09C5-2608-03F9-E0EBAC63F1DD}"/>
                </a:ext>
              </a:extLst>
            </p:cNvPr>
            <p:cNvSpPr/>
            <p:nvPr/>
          </p:nvSpPr>
          <p:spPr>
            <a:xfrm>
              <a:off x="1467830" y="1537795"/>
              <a:ext cx="1469289" cy="386086"/>
            </a:xfrm>
            <a:prstGeom prst="round2DiagRect">
              <a:avLst/>
            </a:prstGeom>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Eligibility</a:t>
              </a:r>
            </a:p>
          </p:txBody>
        </p:sp>
      </p:grpSp>
      <p:grpSp>
        <p:nvGrpSpPr>
          <p:cNvPr id="17" name="Group 16">
            <a:extLst>
              <a:ext uri="{FF2B5EF4-FFF2-40B4-BE49-F238E27FC236}">
                <a16:creationId xmlns:a16="http://schemas.microsoft.com/office/drawing/2014/main" id="{ACB939A6-6236-6D1A-3355-BA176437C6C3}"/>
              </a:ext>
            </a:extLst>
          </p:cNvPr>
          <p:cNvGrpSpPr/>
          <p:nvPr/>
        </p:nvGrpSpPr>
        <p:grpSpPr>
          <a:xfrm>
            <a:off x="5888738" y="823866"/>
            <a:ext cx="3066299" cy="745572"/>
            <a:chOff x="304237" y="3647971"/>
            <a:chExt cx="2758596" cy="1267102"/>
          </a:xfrm>
        </p:grpSpPr>
        <p:sp>
          <p:nvSpPr>
            <p:cNvPr id="18" name="Rectangle: Rounded Corners 12">
              <a:extLst>
                <a:ext uri="{FF2B5EF4-FFF2-40B4-BE49-F238E27FC236}">
                  <a16:creationId xmlns:a16="http://schemas.microsoft.com/office/drawing/2014/main" id="{D98B4ACE-1E6E-4CBF-DE51-518FBA1865A7}"/>
                </a:ext>
              </a:extLst>
            </p:cNvPr>
            <p:cNvSpPr/>
            <p:nvPr/>
          </p:nvSpPr>
          <p:spPr>
            <a:xfrm>
              <a:off x="304237" y="3893694"/>
              <a:ext cx="2758596" cy="1021379"/>
            </a:xfrm>
            <a:prstGeom prst="rect">
              <a:avLst/>
            </a:prstGeom>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28-day cycles</a:t>
              </a:r>
              <a:endParaRPr kumimoji="0" lang="en-US" sz="900" b="1" i="0" u="none" strike="noStrike" kern="0" cap="none" spc="0" normalizeH="0" baseline="0" noProof="0" dirty="0">
                <a:ln>
                  <a:noFill/>
                </a:ln>
                <a:solidFill>
                  <a:schemeClr val="bg1"/>
                </a:solidFill>
                <a:effectLst/>
                <a:uLnTx/>
                <a:uFillTx/>
                <a:latin typeface="Arial"/>
                <a:ea typeface="Tahoma"/>
                <a:cs typeface="Tahoma"/>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Intra-patient dose escalation allowed</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Cohort expansion permitted at doses deemed safe</a:t>
              </a:r>
            </a:p>
          </p:txBody>
        </p:sp>
        <p:sp>
          <p:nvSpPr>
            <p:cNvPr id="19" name="Rectangle: Rounded Corners 13">
              <a:extLst>
                <a:ext uri="{FF2B5EF4-FFF2-40B4-BE49-F238E27FC236}">
                  <a16:creationId xmlns:a16="http://schemas.microsoft.com/office/drawing/2014/main" id="{F7E890FC-B2DE-3C71-5656-AC7DA5E73703}"/>
                </a:ext>
              </a:extLst>
            </p:cNvPr>
            <p:cNvSpPr/>
            <p:nvPr/>
          </p:nvSpPr>
          <p:spPr>
            <a:xfrm>
              <a:off x="1393045" y="3647971"/>
              <a:ext cx="1575835" cy="393105"/>
            </a:xfrm>
            <a:prstGeom prst="round2DiagRect">
              <a:avLst/>
            </a:prstGeom>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Phase 1 3+3 design</a:t>
              </a:r>
            </a:p>
          </p:txBody>
        </p:sp>
      </p:grpSp>
      <p:grpSp>
        <p:nvGrpSpPr>
          <p:cNvPr id="20" name="Group 19">
            <a:extLst>
              <a:ext uri="{FF2B5EF4-FFF2-40B4-BE49-F238E27FC236}">
                <a16:creationId xmlns:a16="http://schemas.microsoft.com/office/drawing/2014/main" id="{F5E533AF-9139-092C-DEBD-367972D4260F}"/>
              </a:ext>
            </a:extLst>
          </p:cNvPr>
          <p:cNvGrpSpPr/>
          <p:nvPr/>
        </p:nvGrpSpPr>
        <p:grpSpPr>
          <a:xfrm>
            <a:off x="5888738" y="2487019"/>
            <a:ext cx="3066292" cy="1051492"/>
            <a:chOff x="4604659" y="5144154"/>
            <a:chExt cx="2831517" cy="1551856"/>
          </a:xfrm>
        </p:grpSpPr>
        <p:sp>
          <p:nvSpPr>
            <p:cNvPr id="21" name="Rectangle: Rounded Corners 10">
              <a:extLst>
                <a:ext uri="{FF2B5EF4-FFF2-40B4-BE49-F238E27FC236}">
                  <a16:creationId xmlns:a16="http://schemas.microsoft.com/office/drawing/2014/main" id="{1EAF289E-674A-C420-9348-97ABBB7FC033}"/>
                </a:ext>
              </a:extLst>
            </p:cNvPr>
            <p:cNvSpPr/>
            <p:nvPr/>
          </p:nvSpPr>
          <p:spPr>
            <a:xfrm>
              <a:off x="4604659" y="5353284"/>
              <a:ext cx="2831517" cy="1342726"/>
            </a:xfrm>
            <a:prstGeom prst="rect">
              <a:avLst/>
            </a:prstGeom>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Safety/tolerability</a:t>
              </a:r>
              <a:endParaRPr kumimoji="0" lang="en-US" sz="1350" b="0" i="0" u="none" strike="noStrike" kern="1200" cap="none" spc="0" normalizeH="0" baseline="0" noProof="0" dirty="0">
                <a:ln>
                  <a:noFill/>
                </a:ln>
                <a:solidFill>
                  <a:schemeClr val="bg1"/>
                </a:solidFill>
                <a:effectLst/>
                <a:uLnTx/>
                <a:uFillTx/>
                <a:latin typeface="Arial"/>
                <a:ea typeface="+mn-ea"/>
                <a:cs typeface="+mn-cs"/>
              </a:endParaRPr>
            </a:p>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Determine MTD and recommended phase 2 dose</a:t>
              </a:r>
            </a:p>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Pharmacokinetics</a:t>
              </a:r>
            </a:p>
            <a:p>
              <a:pPr marL="213995" marR="0" lvl="0" indent="-213995"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Efficacy according to ORR and DOR (iwCLL) as assessed by IRC</a:t>
              </a:r>
            </a:p>
          </p:txBody>
        </p:sp>
        <p:sp>
          <p:nvSpPr>
            <p:cNvPr id="22" name="Rectangle: Rounded Corners 11">
              <a:extLst>
                <a:ext uri="{FF2B5EF4-FFF2-40B4-BE49-F238E27FC236}">
                  <a16:creationId xmlns:a16="http://schemas.microsoft.com/office/drawing/2014/main" id="{4FF3E27C-4BD0-4152-43E6-9C7F402958D9}"/>
                </a:ext>
              </a:extLst>
            </p:cNvPr>
            <p:cNvSpPr/>
            <p:nvPr/>
          </p:nvSpPr>
          <p:spPr>
            <a:xfrm>
              <a:off x="5944207" y="5144154"/>
              <a:ext cx="1395531" cy="336889"/>
            </a:xfrm>
            <a:prstGeom prst="round2DiagRect">
              <a:avLst/>
            </a:prstGeom>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Key endpoints</a:t>
              </a:r>
            </a:p>
          </p:txBody>
        </p:sp>
      </p:grpSp>
      <p:cxnSp>
        <p:nvCxnSpPr>
          <p:cNvPr id="23" name="Straight Connector 22">
            <a:extLst>
              <a:ext uri="{FF2B5EF4-FFF2-40B4-BE49-F238E27FC236}">
                <a16:creationId xmlns:a16="http://schemas.microsoft.com/office/drawing/2014/main" id="{E754125B-56C6-3FAE-9096-380ED7E534D8}"/>
              </a:ext>
            </a:extLst>
          </p:cNvPr>
          <p:cNvCxnSpPr>
            <a:cxnSpLocks/>
          </p:cNvCxnSpPr>
          <p:nvPr/>
        </p:nvCxnSpPr>
        <p:spPr>
          <a:xfrm>
            <a:off x="3078441" y="1660144"/>
            <a:ext cx="2267246"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415771-7CE2-63D0-AD33-61917730CE8B}"/>
              </a:ext>
            </a:extLst>
          </p:cNvPr>
          <p:cNvCxnSpPr>
            <a:cxnSpLocks/>
          </p:cNvCxnSpPr>
          <p:nvPr/>
        </p:nvCxnSpPr>
        <p:spPr>
          <a:xfrm>
            <a:off x="4200974" y="1492535"/>
            <a:ext cx="0" cy="641613"/>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F04AFCC-2517-815F-958E-9A948602D8C7}"/>
              </a:ext>
            </a:extLst>
          </p:cNvPr>
          <p:cNvCxnSpPr>
            <a:cxnSpLocks/>
          </p:cNvCxnSpPr>
          <p:nvPr/>
        </p:nvCxnSpPr>
        <p:spPr>
          <a:xfrm>
            <a:off x="5345723" y="1655121"/>
            <a:ext cx="0" cy="465807"/>
          </a:xfrm>
          <a:prstGeom prst="line">
            <a:avLst/>
          </a:prstGeom>
          <a:ln w="9525">
            <a:solidFill>
              <a:srgbClr val="000000"/>
            </a:solidFill>
          </a:ln>
        </p:spPr>
        <p:style>
          <a:lnRef idx="1">
            <a:schemeClr val="dk1"/>
          </a:lnRef>
          <a:fillRef idx="0">
            <a:schemeClr val="dk1"/>
          </a:fillRef>
          <a:effectRef idx="0">
            <a:schemeClr val="dk1"/>
          </a:effectRef>
          <a:fontRef idx="minor">
            <a:schemeClr val="tx1"/>
          </a:fontRef>
        </p:style>
      </p:cxnSp>
      <p:sp>
        <p:nvSpPr>
          <p:cNvPr id="26" name="Rectangle: Rounded Corners 66">
            <a:extLst>
              <a:ext uri="{FF2B5EF4-FFF2-40B4-BE49-F238E27FC236}">
                <a16:creationId xmlns:a16="http://schemas.microsoft.com/office/drawing/2014/main" id="{587C53E8-0859-7002-8F8B-4CF392C5B78A}"/>
              </a:ext>
            </a:extLst>
          </p:cNvPr>
          <p:cNvSpPr/>
          <p:nvPr/>
        </p:nvSpPr>
        <p:spPr>
          <a:xfrm>
            <a:off x="4948502" y="1748565"/>
            <a:ext cx="794370" cy="459761"/>
          </a:xfrm>
          <a:prstGeom prst="rect">
            <a:avLst/>
          </a:prstGeom>
          <a:ln/>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Other</a:t>
            </a:r>
            <a:r>
              <a:rPr kumimoji="0" lang="en-US" sz="900" b="1" i="0" u="none" strike="noStrike" kern="1200" cap="none" spc="0" normalizeH="0" baseline="30000" noProof="0" dirty="0">
                <a:ln>
                  <a:noFill/>
                </a:ln>
                <a:solidFill>
                  <a:srgbClr val="000000"/>
                </a:solidFill>
                <a:effectLst/>
                <a:uLnTx/>
                <a:uFillTx/>
                <a:latin typeface="Arial"/>
                <a:ea typeface="+mn-ea"/>
                <a:cs typeface="Arial"/>
              </a:rPr>
              <a:t>b</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n=290</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717BE8AE-E96D-074C-48E6-69394DC3EDAB}"/>
              </a:ext>
            </a:extLst>
          </p:cNvPr>
          <p:cNvSpPr txBox="1"/>
          <p:nvPr/>
        </p:nvSpPr>
        <p:spPr>
          <a:xfrm>
            <a:off x="930589" y="1921089"/>
            <a:ext cx="852085" cy="392415"/>
          </a:xfrm>
          <a:prstGeom prst="rect">
            <a:avLst/>
          </a:prstGeom>
          <a:no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Safety population</a:t>
            </a:r>
          </a:p>
        </p:txBody>
      </p:sp>
      <p:sp>
        <p:nvSpPr>
          <p:cNvPr id="28" name="Rectangle: Rounded Corners 68">
            <a:extLst>
              <a:ext uri="{FF2B5EF4-FFF2-40B4-BE49-F238E27FC236}">
                <a16:creationId xmlns:a16="http://schemas.microsoft.com/office/drawing/2014/main" id="{F132A871-3EAD-277F-137C-5CBEFC9E4688}"/>
              </a:ext>
            </a:extLst>
          </p:cNvPr>
          <p:cNvSpPr/>
          <p:nvPr/>
        </p:nvSpPr>
        <p:spPr>
          <a:xfrm>
            <a:off x="2686746" y="1753591"/>
            <a:ext cx="789588" cy="476423"/>
          </a:xfrm>
          <a:prstGeom prst="rect">
            <a:avLst/>
          </a:prstGeom>
          <a:ln/>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CLL/SLL</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n=317</a:t>
            </a:r>
          </a:p>
        </p:txBody>
      </p:sp>
      <p:sp>
        <p:nvSpPr>
          <p:cNvPr id="29" name="Rectangle: Rounded Corners 75">
            <a:extLst>
              <a:ext uri="{FF2B5EF4-FFF2-40B4-BE49-F238E27FC236}">
                <a16:creationId xmlns:a16="http://schemas.microsoft.com/office/drawing/2014/main" id="{C8B1F9C8-CE83-CB7B-C7F5-8B806A54C701}"/>
              </a:ext>
            </a:extLst>
          </p:cNvPr>
          <p:cNvSpPr/>
          <p:nvPr/>
        </p:nvSpPr>
        <p:spPr>
          <a:xfrm>
            <a:off x="2698738" y="968451"/>
            <a:ext cx="3006108" cy="600987"/>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1 Escalation + Expansion (25 to 300 mg 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2 (200 mg QD)</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a:ea typeface="+mn-ea"/>
                <a:cs typeface="Arial"/>
              </a:rPr>
              <a:t>N=773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4FFC4B4-723B-8BE7-26B9-10E19843C3EC}"/>
              </a:ext>
            </a:extLst>
          </p:cNvPr>
          <p:cNvSpPr txBox="1"/>
          <p:nvPr/>
        </p:nvSpPr>
        <p:spPr>
          <a:xfrm>
            <a:off x="611721" y="3993716"/>
            <a:ext cx="1296123" cy="392415"/>
          </a:xfrm>
          <a:prstGeom prst="rect">
            <a:avLst/>
          </a:prstGeom>
          <a:no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Primary Efficacy population</a:t>
            </a:r>
            <a:endParaRPr kumimoji="0" lang="en-US" sz="1050" b="1" i="0" u="none" strike="noStrike" kern="1200" cap="none" spc="0" normalizeH="0" baseline="30000" noProof="0" dirty="0">
              <a:ln>
                <a:noFill/>
              </a:ln>
              <a:solidFill>
                <a:srgbClr val="000000"/>
              </a:solidFill>
              <a:effectLst/>
              <a:uLnTx/>
              <a:uFillTx/>
              <a:latin typeface="Arial"/>
              <a:ea typeface="+mn-ea"/>
              <a:cs typeface="Arial"/>
            </a:endParaRPr>
          </a:p>
        </p:txBody>
      </p:sp>
      <p:sp>
        <p:nvSpPr>
          <p:cNvPr id="31" name="Rectangle: Rounded Corners 80">
            <a:extLst>
              <a:ext uri="{FF2B5EF4-FFF2-40B4-BE49-F238E27FC236}">
                <a16:creationId xmlns:a16="http://schemas.microsoft.com/office/drawing/2014/main" id="{E9D53B02-24EA-9728-8FA9-C59567517C6E}"/>
              </a:ext>
            </a:extLst>
          </p:cNvPr>
          <p:cNvSpPr/>
          <p:nvPr/>
        </p:nvSpPr>
        <p:spPr>
          <a:xfrm>
            <a:off x="3806698" y="1746527"/>
            <a:ext cx="794370" cy="459761"/>
          </a:xfrm>
          <a:prstGeom prst="rect">
            <a:avLst/>
          </a:prstGeom>
          <a:ln/>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MCL</a:t>
            </a:r>
            <a:endParaRPr kumimoji="0" lang="en-US" sz="900" b="1" i="0" u="none" strike="noStrike" kern="1200" cap="none" spc="0" normalizeH="0" baseline="30000" noProof="0" dirty="0">
              <a:ln>
                <a:noFill/>
              </a:ln>
              <a:solidFill>
                <a:srgbClr val="000000"/>
              </a:solidFill>
              <a:effectLst/>
              <a:uLnTx/>
              <a:uFillTx/>
              <a:latin typeface="Arial"/>
              <a:ea typeface="+mn-ea"/>
              <a:cs typeface="Arial"/>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n=166</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Rounded Corners 82">
            <a:extLst>
              <a:ext uri="{FF2B5EF4-FFF2-40B4-BE49-F238E27FC236}">
                <a16:creationId xmlns:a16="http://schemas.microsoft.com/office/drawing/2014/main" id="{A374B4FF-8173-C62A-E34B-9B0937F02100}"/>
              </a:ext>
            </a:extLst>
          </p:cNvPr>
          <p:cNvSpPr/>
          <p:nvPr/>
        </p:nvSpPr>
        <p:spPr>
          <a:xfrm>
            <a:off x="2009148" y="3991723"/>
            <a:ext cx="822480" cy="476423"/>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Prior BTKi</a:t>
            </a:r>
            <a:r>
              <a:rPr kumimoji="0" lang="en-US" sz="900" b="1" i="0" u="none" strike="noStrike" kern="1200" cap="none" spc="0" normalizeH="0" baseline="30000" noProof="0" dirty="0">
                <a:ln>
                  <a:noFill/>
                </a:ln>
                <a:solidFill>
                  <a:srgbClr val="000000"/>
                </a:solidFill>
                <a:effectLst/>
                <a:uLnTx/>
                <a:uFillTx/>
                <a:latin typeface="Arial"/>
                <a:ea typeface="+mn-ea"/>
                <a:cs typeface="Arial"/>
              </a:rPr>
              <a:t>a</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n=247</a:t>
            </a:r>
          </a:p>
        </p:txBody>
      </p:sp>
      <p:sp>
        <p:nvSpPr>
          <p:cNvPr id="33" name="Rectangle: Rounded Corners 16">
            <a:extLst>
              <a:ext uri="{FF2B5EF4-FFF2-40B4-BE49-F238E27FC236}">
                <a16:creationId xmlns:a16="http://schemas.microsoft.com/office/drawing/2014/main" id="{849188BB-814E-4289-0BD7-828E54E6B8D2}"/>
              </a:ext>
            </a:extLst>
          </p:cNvPr>
          <p:cNvSpPr/>
          <p:nvPr/>
        </p:nvSpPr>
        <p:spPr>
          <a:xfrm>
            <a:off x="1114693" y="3034257"/>
            <a:ext cx="945292" cy="475488"/>
          </a:xfrm>
          <a:prstGeom prst="rect">
            <a:avLst/>
          </a:prstGeom>
          <a:ln/>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Supplemental Cohort</a:t>
            </a:r>
            <a:endParaRPr kumimoji="0" lang="en-US" sz="900" b="1" i="0" u="none" strike="noStrike" kern="1200" cap="none" spc="0" normalizeH="0" baseline="30000" noProof="0" dirty="0">
              <a:ln>
                <a:noFill/>
              </a:ln>
              <a:solidFill>
                <a:srgbClr val="000000"/>
              </a:solidFill>
              <a:effectLst/>
              <a:uLnTx/>
              <a:uFillTx/>
              <a:latin typeface="Arial"/>
              <a:ea typeface="+mn-ea"/>
              <a:cs typeface="Arial"/>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n=35</a:t>
            </a:r>
          </a:p>
        </p:txBody>
      </p:sp>
      <p:sp>
        <p:nvSpPr>
          <p:cNvPr id="34" name="Rectangle: Rounded Corners 21">
            <a:extLst>
              <a:ext uri="{FF2B5EF4-FFF2-40B4-BE49-F238E27FC236}">
                <a16:creationId xmlns:a16="http://schemas.microsoft.com/office/drawing/2014/main" id="{6A014EAD-1603-1DA1-9746-70E7F9A1C03E}"/>
              </a:ext>
            </a:extLst>
          </p:cNvPr>
          <p:cNvSpPr/>
          <p:nvPr/>
        </p:nvSpPr>
        <p:spPr>
          <a:xfrm>
            <a:off x="1990143" y="2466987"/>
            <a:ext cx="789588" cy="476423"/>
          </a:xfrm>
          <a:prstGeom prst="rect">
            <a:avLst/>
          </a:prstGeom>
          <a:ln/>
        </p:spPr>
        <p:style>
          <a:lnRef idx="1">
            <a:schemeClr val="dk1"/>
          </a:lnRef>
          <a:fillRef idx="2">
            <a:schemeClr val="dk1"/>
          </a:fillRef>
          <a:effectRef idx="1">
            <a:schemeClr val="dk1"/>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Prior BTKi</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n=282</a:t>
            </a:r>
          </a:p>
        </p:txBody>
      </p:sp>
      <p:sp>
        <p:nvSpPr>
          <p:cNvPr id="35" name="Rectangle: Rounded Corners 22">
            <a:extLst>
              <a:ext uri="{FF2B5EF4-FFF2-40B4-BE49-F238E27FC236}">
                <a16:creationId xmlns:a16="http://schemas.microsoft.com/office/drawing/2014/main" id="{935D506B-E3F1-7BA4-B92D-C57C823B4233}"/>
              </a:ext>
            </a:extLst>
          </p:cNvPr>
          <p:cNvSpPr/>
          <p:nvPr/>
        </p:nvSpPr>
        <p:spPr>
          <a:xfrm>
            <a:off x="3239104" y="2459036"/>
            <a:ext cx="789588" cy="476423"/>
          </a:xfrm>
          <a:prstGeom prst="rect">
            <a:avLst/>
          </a:prstGeom>
          <a:ln/>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BTKi Naïve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n=35</a:t>
            </a:r>
          </a:p>
        </p:txBody>
      </p:sp>
      <p:cxnSp>
        <p:nvCxnSpPr>
          <p:cNvPr id="36" name="Straight Connector 35">
            <a:extLst>
              <a:ext uri="{FF2B5EF4-FFF2-40B4-BE49-F238E27FC236}">
                <a16:creationId xmlns:a16="http://schemas.microsoft.com/office/drawing/2014/main" id="{2E9E85D8-E1BB-467D-FACF-E88BA1190BBA}"/>
              </a:ext>
            </a:extLst>
          </p:cNvPr>
          <p:cNvCxnSpPr>
            <a:cxnSpLocks/>
          </p:cNvCxnSpPr>
          <p:nvPr/>
        </p:nvCxnSpPr>
        <p:spPr>
          <a:xfrm>
            <a:off x="2403942" y="2309120"/>
            <a:ext cx="1262651"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23B59A-2152-C0FC-CD9A-9153272DBE02}"/>
              </a:ext>
            </a:extLst>
          </p:cNvPr>
          <p:cNvCxnSpPr>
            <a:cxnSpLocks/>
          </p:cNvCxnSpPr>
          <p:nvPr/>
        </p:nvCxnSpPr>
        <p:spPr>
          <a:xfrm>
            <a:off x="2059985" y="3272001"/>
            <a:ext cx="343957"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D2DD1B6-23F3-7671-A9B7-7AA87F2B04C6}"/>
              </a:ext>
            </a:extLst>
          </p:cNvPr>
          <p:cNvSpPr txBox="1"/>
          <p:nvPr/>
        </p:nvSpPr>
        <p:spPr>
          <a:xfrm>
            <a:off x="246837" y="3071163"/>
            <a:ext cx="945292" cy="438582"/>
          </a:xfrm>
          <a:prstGeom prst="rect">
            <a:avLst/>
          </a:prstGeom>
          <a:noFill/>
          <a:ln>
            <a:noFill/>
          </a:ln>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Arial"/>
              </a:rPr>
              <a:t>Enrolled after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Arial"/>
              </a:rPr>
              <a:t>5 November 2021</a:t>
            </a:r>
          </a:p>
        </p:txBody>
      </p:sp>
      <p:grpSp>
        <p:nvGrpSpPr>
          <p:cNvPr id="39" name="Group 38">
            <a:extLst>
              <a:ext uri="{FF2B5EF4-FFF2-40B4-BE49-F238E27FC236}">
                <a16:creationId xmlns:a16="http://schemas.microsoft.com/office/drawing/2014/main" id="{68F28FC0-7F5B-9108-6F20-F7229A61BF77}"/>
              </a:ext>
            </a:extLst>
          </p:cNvPr>
          <p:cNvGrpSpPr/>
          <p:nvPr/>
        </p:nvGrpSpPr>
        <p:grpSpPr>
          <a:xfrm>
            <a:off x="5888738" y="3647788"/>
            <a:ext cx="3066292" cy="933903"/>
            <a:chOff x="4604659" y="5221457"/>
            <a:chExt cx="2831517" cy="1196970"/>
          </a:xfrm>
        </p:grpSpPr>
        <p:sp>
          <p:nvSpPr>
            <p:cNvPr id="40" name="Rectangle: Rounded Corners 3">
              <a:extLst>
                <a:ext uri="{FF2B5EF4-FFF2-40B4-BE49-F238E27FC236}">
                  <a16:creationId xmlns:a16="http://schemas.microsoft.com/office/drawing/2014/main" id="{DDE1B652-E4C5-7619-2499-B71B9A645623}"/>
                </a:ext>
              </a:extLst>
            </p:cNvPr>
            <p:cNvSpPr/>
            <p:nvPr/>
          </p:nvSpPr>
          <p:spPr>
            <a:xfrm>
              <a:off x="4604659" y="5438520"/>
              <a:ext cx="2831517" cy="979907"/>
            </a:xfrm>
            <a:prstGeom prst="rect">
              <a:avLst/>
            </a:prstGeom>
            <a:ln/>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Enrolled in phase 1 or 2</a:t>
              </a:r>
              <a:endParaRPr kumimoji="0" lang="en-US" sz="1350" b="0" i="0" u="none" strike="noStrike" kern="1200" cap="none" spc="0" normalizeH="0" baseline="0" noProof="0" dirty="0">
                <a:ln>
                  <a:noFill/>
                </a:ln>
                <a:solidFill>
                  <a:schemeClr val="bg1"/>
                </a:solidFill>
                <a:effectLst/>
                <a:uLnTx/>
                <a:uFillTx/>
                <a:latin typeface="Arial"/>
                <a:ea typeface="+mn-ea"/>
                <a:cs typeface="+mn-cs"/>
              </a:endParaRPr>
            </a:p>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bg1"/>
                  </a:solidFill>
                  <a:effectLst/>
                  <a:uLnTx/>
                  <a:uFillTx/>
                  <a:latin typeface="Arial"/>
                  <a:ea typeface="Tahoma"/>
                  <a:cs typeface="Tahoma"/>
                </a:rPr>
                <a:t>Treated with prior BTK inhibitor containing regimen</a:t>
              </a:r>
            </a:p>
            <a:p>
              <a:pPr marL="213995" marR="0" lvl="0" indent="-213995"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dirty="0">
                  <a:ln>
                    <a:noFill/>
                  </a:ln>
                  <a:solidFill>
                    <a:schemeClr val="bg1"/>
                  </a:solidFill>
                  <a:effectLst/>
                  <a:uLnTx/>
                  <a:uFillTx/>
                  <a:latin typeface="Arial"/>
                  <a:ea typeface="Tahoma"/>
                  <a:cs typeface="Tahoma"/>
                </a:rPr>
                <a:t>Received one or more doses of pirtobrutinib monotherapy</a:t>
              </a:r>
              <a:endParaRPr kumimoji="0" lang="en-US" sz="900" b="0" i="0" u="none" strike="noStrike" kern="0" cap="none" spc="0" normalizeH="0" baseline="0" noProof="0" dirty="0">
                <a:ln>
                  <a:noFill/>
                </a:ln>
                <a:solidFill>
                  <a:schemeClr val="bg1"/>
                </a:solidFill>
                <a:effectLst/>
                <a:uLnTx/>
                <a:uFillTx/>
                <a:latin typeface="Arial"/>
                <a:ea typeface="Tahoma"/>
                <a:cs typeface="Tahoma"/>
              </a:endParaRPr>
            </a:p>
          </p:txBody>
        </p:sp>
        <p:sp>
          <p:nvSpPr>
            <p:cNvPr id="41" name="Rectangle: Rounded Corners 8">
              <a:extLst>
                <a:ext uri="{FF2B5EF4-FFF2-40B4-BE49-F238E27FC236}">
                  <a16:creationId xmlns:a16="http://schemas.microsoft.com/office/drawing/2014/main" id="{309E930E-3E93-8788-FF6F-DC47D0DCD26F}"/>
                </a:ext>
              </a:extLst>
            </p:cNvPr>
            <p:cNvSpPr/>
            <p:nvPr/>
          </p:nvSpPr>
          <p:spPr>
            <a:xfrm>
              <a:off x="5469306" y="5221457"/>
              <a:ext cx="1870433" cy="284487"/>
            </a:xfrm>
            <a:prstGeom prst="round2DiagRect">
              <a:avLst/>
            </a:prstGeom>
            <a:ln/>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latin typeface="Arial"/>
                  <a:ea typeface="Tahoma"/>
                  <a:cs typeface="Tahoma"/>
                </a:rPr>
                <a:t>Primary efficacy population</a:t>
              </a:r>
              <a:r>
                <a:rPr kumimoji="0" lang="en-US" sz="900" b="0" i="0" u="none" strike="noStrike" kern="0" cap="none" spc="0" normalizeH="0" baseline="30000" noProof="0" dirty="0">
                  <a:ln>
                    <a:noFill/>
                  </a:ln>
                  <a:solidFill>
                    <a:schemeClr val="bg1"/>
                  </a:solidFill>
                  <a:effectLst/>
                  <a:uLnTx/>
                  <a:uFillTx/>
                  <a:latin typeface="Arial"/>
                  <a:ea typeface="Tahoma"/>
                  <a:cs typeface="Tahoma"/>
                </a:rPr>
                <a:t>a</a:t>
              </a:r>
            </a:p>
          </p:txBody>
        </p:sp>
      </p:grpSp>
    </p:spTree>
    <p:extLst>
      <p:ext uri="{BB962C8B-B14F-4D97-AF65-F5344CB8AC3E}">
        <p14:creationId xmlns:p14="http://schemas.microsoft.com/office/powerpoint/2010/main" val="1559734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85EC-AE31-B2A4-B4B1-6BC2F8CBB0AA}"/>
              </a:ext>
            </a:extLst>
          </p:cNvPr>
          <p:cNvSpPr>
            <a:spLocks noGrp="1"/>
          </p:cNvSpPr>
          <p:nvPr>
            <p:ph type="title"/>
          </p:nvPr>
        </p:nvSpPr>
        <p:spPr>
          <a:xfrm>
            <a:off x="628650" y="81960"/>
            <a:ext cx="8252800" cy="768432"/>
          </a:xfrm>
        </p:spPr>
        <p:txBody>
          <a:bodyPr>
            <a:normAutofit/>
          </a:bodyPr>
          <a:lstStyle/>
          <a:p>
            <a:r>
              <a:rPr lang="en-US" sz="2400" dirty="0"/>
              <a:t>Phase 1/2 BRUIN Study: CLL/SLL Patient Characteristics</a:t>
            </a:r>
          </a:p>
        </p:txBody>
      </p:sp>
      <p:sp>
        <p:nvSpPr>
          <p:cNvPr id="4" name="Text Placeholder 3">
            <a:extLst>
              <a:ext uri="{FF2B5EF4-FFF2-40B4-BE49-F238E27FC236}">
                <a16:creationId xmlns:a16="http://schemas.microsoft.com/office/drawing/2014/main" id="{11B45E55-BBF7-96A1-98B1-383A0CA9B650}"/>
              </a:ext>
            </a:extLst>
          </p:cNvPr>
          <p:cNvSpPr>
            <a:spLocks noGrp="1"/>
          </p:cNvSpPr>
          <p:nvPr>
            <p:ph type="body" sz="quarter" idx="12"/>
          </p:nvPr>
        </p:nvSpPr>
        <p:spPr>
          <a:xfrm>
            <a:off x="1143000" y="4807744"/>
            <a:ext cx="7886700" cy="335756"/>
          </a:xfrm>
        </p:spPr>
        <p:txBody>
          <a:bodyPr/>
          <a:lstStyle/>
          <a:p>
            <a:pPr marL="0" indent="0">
              <a:buNone/>
            </a:pPr>
            <a:r>
              <a:rPr lang="en-US" sz="500" noProof="0" dirty="0"/>
              <a:t>Data cutoff date of 29 July 2022. </a:t>
            </a:r>
            <a:r>
              <a:rPr lang="en-US" sz="500" baseline="30000" noProof="0" dirty="0"/>
              <a:t>a</a:t>
            </a:r>
            <a:r>
              <a:rPr lang="en-US" sz="500" noProof="0" dirty="0"/>
              <a:t>14 patients had missing data for Rai staging data.</a:t>
            </a:r>
            <a:r>
              <a:rPr lang="en-GB" sz="500" noProof="0" dirty="0"/>
              <a:t> </a:t>
            </a:r>
            <a:r>
              <a:rPr lang="en-GB" sz="500" baseline="30000" noProof="0" dirty="0"/>
              <a:t>b</a:t>
            </a:r>
            <a:r>
              <a:rPr lang="en-US" sz="500" noProof="0" dirty="0"/>
              <a:t>Molecular characteristics were determined centrally and are presented based on data availability, in those patients with sufficient sample to pass assay quality control. </a:t>
            </a:r>
            <a:r>
              <a:rPr lang="en-GB" sz="500" baseline="30000" noProof="0" dirty="0" err="1"/>
              <a:t>c</a:t>
            </a:r>
            <a:r>
              <a:rPr lang="en-GB" sz="500" noProof="0" dirty="0" err="1"/>
              <a:t>In</a:t>
            </a:r>
            <a:r>
              <a:rPr lang="en-GB" sz="500" noProof="0" dirty="0"/>
              <a:t> the event more than one reason was noted for discontinuation, disease progression took priority.</a:t>
            </a:r>
            <a:br>
              <a:rPr lang="en-US" sz="500" dirty="0"/>
            </a:br>
            <a:r>
              <a:rPr lang="en-US" sz="500" dirty="0"/>
              <a:t>BCL-2, B cell lymphoma-2; BTK, Bruton tyrosine kinase; BTKi, Bruton tyrosine kinase inhibitor; CAR-T, chimeric antigen receptor-T-cell therapy; CLL, chronic lymphocytic leukemia; ECOG PS, Eastern Cooperative Oncology Group performance status; IGHV, immunoglobulin heavy chain gene; IQR, interquartile range; PI3K, phosphoinositide-3-kinase; PLCG2, phospholipase C gamma 2; SLL, small lymphocytic lymphoma; TP53, tumor protein p53.</a:t>
            </a:r>
            <a:br>
              <a:rPr lang="en-US" sz="500" dirty="0"/>
            </a:br>
            <a:r>
              <a:rPr lang="en-US" sz="500" dirty="0"/>
              <a:t>Mato AR et al. </a:t>
            </a:r>
            <a:r>
              <a:rPr lang="en-US" sz="500" i="1" dirty="0"/>
              <a:t>Blood</a:t>
            </a:r>
            <a:r>
              <a:rPr lang="en-US" sz="500" dirty="0"/>
              <a:t> (2022) 140 (Supplement 1): 2316–2320. </a:t>
            </a:r>
          </a:p>
        </p:txBody>
      </p:sp>
      <p:graphicFrame>
        <p:nvGraphicFramePr>
          <p:cNvPr id="5" name="Table 4">
            <a:extLst>
              <a:ext uri="{FF2B5EF4-FFF2-40B4-BE49-F238E27FC236}">
                <a16:creationId xmlns:a16="http://schemas.microsoft.com/office/drawing/2014/main" id="{7BC31016-D96E-75A7-AC3C-B36BB1C3748B}"/>
              </a:ext>
            </a:extLst>
          </p:cNvPr>
          <p:cNvGraphicFramePr>
            <a:graphicFrameLocks noGrp="1"/>
          </p:cNvGraphicFramePr>
          <p:nvPr>
            <p:extLst>
              <p:ext uri="{D42A27DB-BD31-4B8C-83A1-F6EECF244321}">
                <p14:modId xmlns:p14="http://schemas.microsoft.com/office/powerpoint/2010/main" val="1068207170"/>
              </p:ext>
            </p:extLst>
          </p:nvPr>
        </p:nvGraphicFramePr>
        <p:xfrm>
          <a:off x="550333" y="672678"/>
          <a:ext cx="4204717" cy="3948871"/>
        </p:xfrm>
        <a:graphic>
          <a:graphicData uri="http://schemas.openxmlformats.org/drawingml/2006/table">
            <a:tbl>
              <a:tblPr firstRow="1" firstCol="1" bandRow="1">
                <a:tableStyleId>{5C22544A-7EE6-4342-B048-85BDC9FD1C3A}</a:tableStyleId>
              </a:tblPr>
              <a:tblGrid>
                <a:gridCol w="3080255">
                  <a:extLst>
                    <a:ext uri="{9D8B030D-6E8A-4147-A177-3AD203B41FA5}">
                      <a16:colId xmlns:a16="http://schemas.microsoft.com/office/drawing/2014/main" val="2307363387"/>
                    </a:ext>
                  </a:extLst>
                </a:gridCol>
                <a:gridCol w="1124462">
                  <a:extLst>
                    <a:ext uri="{9D8B030D-6E8A-4147-A177-3AD203B41FA5}">
                      <a16:colId xmlns:a16="http://schemas.microsoft.com/office/drawing/2014/main" val="3230303715"/>
                    </a:ext>
                  </a:extLst>
                </a:gridCol>
              </a:tblGrid>
              <a:tr h="1941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900" dirty="0">
                          <a:latin typeface="Arial" panose="020B0604020202020204" pitchFamily="34" charset="0"/>
                          <a:cs typeface="Arial" panose="020B0604020202020204" pitchFamily="34" charset="0"/>
                        </a:rPr>
                        <a:t>Characteristics</a:t>
                      </a:r>
                      <a:endParaRPr lang="en-US" sz="900" dirty="0">
                        <a:solidFill>
                          <a:schemeClr val="bg1"/>
                        </a:solidFill>
                        <a:latin typeface="Arial" panose="020B0604020202020204" pitchFamily="34" charset="0"/>
                        <a:cs typeface="Arial" panose="020B0604020202020204" pitchFamily="34" charset="0"/>
                      </a:endParaRPr>
                    </a:p>
                  </a:txBody>
                  <a:tcPr marL="51435" marR="51435" marT="25718" marB="25718"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dirty="0">
                          <a:latin typeface="Arial" panose="020B0604020202020204" pitchFamily="34" charset="0"/>
                          <a:cs typeface="Arial" panose="020B0604020202020204" pitchFamily="34" charset="0"/>
                        </a:rPr>
                        <a:t>n=247</a:t>
                      </a:r>
                    </a:p>
                  </a:txBody>
                  <a:tcPr marL="51435" marR="51435" marT="25718" marB="25718" anchor="ctr"/>
                </a:tc>
                <a:extLst>
                  <a:ext uri="{0D108BD9-81ED-4DB2-BD59-A6C34878D82A}">
                    <a16:rowId xmlns:a16="http://schemas.microsoft.com/office/drawing/2014/main" val="3953418089"/>
                  </a:ext>
                </a:extLst>
              </a:tr>
              <a:tr h="1679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Median age, years (range)</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69 (36-88)</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400532294"/>
                  </a:ext>
                </a:extLst>
              </a:tr>
              <a:tr h="1679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Male, n (%)</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b="0" u="none" strike="noStrike" kern="1200" cap="none" spc="0" baseline="0" dirty="0">
                          <a:solidFill>
                            <a:srgbClr val="000000"/>
                          </a:solidFill>
                          <a:uFillTx/>
                          <a:latin typeface="Arial" panose="020B0604020202020204" pitchFamily="34" charset="0"/>
                          <a:cs typeface="Arial" panose="020B0604020202020204" pitchFamily="34" charset="0"/>
                          <a:sym typeface="Roboto Regular"/>
                        </a:rPr>
                        <a:t>168 (68)</a:t>
                      </a:r>
                      <a:endParaRPr lang="en-US" sz="900" b="0" i="0" u="none" strike="noStrike" kern="1200" cap="none" spc="0" baseline="0" dirty="0">
                        <a:solidFill>
                          <a:srgbClr val="000000"/>
                        </a:solidFill>
                        <a:uFillTx/>
                        <a:latin typeface="Arial" panose="020B0604020202020204" pitchFamily="34" charset="0"/>
                        <a:ea typeface="Tahoma"/>
                        <a:cs typeface="Arial" panose="020B0604020202020204" pitchFamily="34" charset="0"/>
                        <a:sym typeface="Roboto Regular"/>
                      </a:endParaRPr>
                    </a:p>
                  </a:txBody>
                  <a:tcPr marL="51435" marR="51435" marT="25718" marB="25718"/>
                </a:tc>
                <a:extLst>
                  <a:ext uri="{0D108BD9-81ED-4DB2-BD59-A6C34878D82A}">
                    <a16:rowId xmlns:a16="http://schemas.microsoft.com/office/drawing/2014/main" val="2895991119"/>
                  </a:ext>
                </a:extLst>
              </a:tr>
              <a:tr h="40427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Histology</a:t>
                      </a:r>
                    </a:p>
                    <a:p>
                      <a:pPr marL="229870" indent="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CLL</a:t>
                      </a:r>
                    </a:p>
                    <a:p>
                      <a:pPr marL="229870" indent="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SLL</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900" kern="1200" dirty="0">
                        <a:solidFill>
                          <a:srgbClr val="000000"/>
                        </a:solidFill>
                        <a:latin typeface="Arial" panose="020B0604020202020204" pitchFamily="34" charset="0"/>
                        <a:cs typeface="Arial" panose="020B0604020202020204" pitchFamily="34" charset="0"/>
                      </a:endParaRPr>
                    </a:p>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246 (&gt;99)</a:t>
                      </a:r>
                    </a:p>
                    <a:p>
                      <a:pPr marL="0" algn="ctr" rtl="0" eaLnBrk="1" latinLnBrk="0" hangingPunct="1"/>
                      <a:r>
                        <a:rPr lang="en-US" sz="900" kern="1200" dirty="0">
                          <a:solidFill>
                            <a:srgbClr val="000000"/>
                          </a:solidFill>
                          <a:latin typeface="Arial" panose="020B0604020202020204" pitchFamily="34" charset="0"/>
                          <a:cs typeface="Arial" panose="020B0604020202020204" pitchFamily="34" charset="0"/>
                        </a:rPr>
                        <a:t>1 (&lt;1)</a:t>
                      </a:r>
                      <a:endParaRPr lang="en-US" sz="900"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736775504"/>
                  </a:ext>
                </a:extLst>
              </a:tr>
              <a:tr h="404279">
                <a:tc>
                  <a:txBody>
                    <a:bodyPr/>
                    <a:lstStyle/>
                    <a:p>
                      <a:pPr marL="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Rai staging</a:t>
                      </a:r>
                      <a:r>
                        <a:rPr lang="en-US" sz="900" kern="1200" baseline="30000" dirty="0">
                          <a:solidFill>
                            <a:schemeClr val="bg1"/>
                          </a:solidFill>
                          <a:latin typeface="Arial" panose="020B0604020202020204" pitchFamily="34" charset="0"/>
                          <a:cs typeface="Arial" panose="020B0604020202020204" pitchFamily="34" charset="0"/>
                        </a:rPr>
                        <a:t>a</a:t>
                      </a:r>
                    </a:p>
                    <a:p>
                      <a:pPr marL="229870" indent="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0-II</a:t>
                      </a:r>
                    </a:p>
                    <a:p>
                      <a:pPr marL="229870" indent="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III-IV</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p>
                      <a:pPr marL="0" algn="ctr" defTabSz="914400" rtl="0" eaLnBrk="1" latinLnBrk="0" hangingPunct="1"/>
                      <a:endParaRPr lang="en-US" sz="900" kern="1200" dirty="0">
                        <a:solidFill>
                          <a:srgbClr val="000000"/>
                        </a:solidFill>
                        <a:latin typeface="Arial" panose="020B0604020202020204" pitchFamily="34" charset="0"/>
                        <a:cs typeface="Arial" panose="020B0604020202020204" pitchFamily="34" charset="0"/>
                      </a:endParaRPr>
                    </a:p>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131 (53)</a:t>
                      </a:r>
                    </a:p>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102 (41)</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2648022395"/>
                  </a:ext>
                </a:extLst>
              </a:tr>
              <a:tr h="167989">
                <a:tc>
                  <a:txBody>
                    <a:bodyPr/>
                    <a:lstStyle/>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Bulky Disease ≥5 cm, n (%) </a:t>
                      </a:r>
                      <a:endParaRPr lang="en-US" sz="9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8" marB="25718"/>
                </a:tc>
                <a:tc>
                  <a:txBody>
                    <a:bodyPr/>
                    <a:lstStyle/>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78 (32)</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423122737"/>
                  </a:ext>
                </a:extLst>
              </a:tr>
              <a:tr h="5224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ECOG PS, n (%)</a:t>
                      </a:r>
                    </a:p>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        0</a:t>
                      </a:r>
                    </a:p>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        1</a:t>
                      </a:r>
                    </a:p>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        2</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900" kern="1200" dirty="0">
                        <a:solidFill>
                          <a:srgbClr val="000000"/>
                        </a:solidFill>
                        <a:latin typeface="Arial" panose="020B0604020202020204" pitchFamily="34" charset="0"/>
                        <a:cs typeface="Arial" panose="020B0604020202020204" pitchFamily="34" charset="0"/>
                      </a:endParaRPr>
                    </a:p>
                    <a:p>
                      <a:pPr marL="0" algn="ctr" defTabSz="914400" rtl="0" eaLnBrk="1" latinLnBrk="0" hangingPunct="1"/>
                      <a:r>
                        <a:rPr lang="en-US" sz="900" dirty="0">
                          <a:solidFill>
                            <a:srgbClr val="000000"/>
                          </a:solidFill>
                          <a:effectLst/>
                          <a:latin typeface="Arial" panose="020B0604020202020204" pitchFamily="34" charset="0"/>
                          <a:cs typeface="Arial" panose="020B0604020202020204" pitchFamily="34" charset="0"/>
                        </a:rPr>
                        <a:t>133 (54)</a:t>
                      </a:r>
                    </a:p>
                    <a:p>
                      <a:pPr marL="0" algn="ctr" defTabSz="914400" rtl="0" eaLnBrk="1" latinLnBrk="0" hangingPunct="1"/>
                      <a:r>
                        <a:rPr lang="en-US" sz="900" dirty="0">
                          <a:solidFill>
                            <a:srgbClr val="000000"/>
                          </a:solidFill>
                          <a:effectLst/>
                          <a:latin typeface="Arial" panose="020B0604020202020204" pitchFamily="34" charset="0"/>
                          <a:cs typeface="Arial" panose="020B0604020202020204" pitchFamily="34" charset="0"/>
                        </a:rPr>
                        <a:t>97 (39)</a:t>
                      </a:r>
                    </a:p>
                    <a:p>
                      <a:pPr marL="0" algn="ctr" rtl="0" eaLnBrk="1" latinLnBrk="0" hangingPunct="1"/>
                      <a:r>
                        <a:rPr lang="en-US" sz="900" dirty="0">
                          <a:solidFill>
                            <a:srgbClr val="000000"/>
                          </a:solidFill>
                          <a:effectLst/>
                          <a:latin typeface="Arial" panose="020B0604020202020204" pitchFamily="34" charset="0"/>
                          <a:cs typeface="Arial" panose="020B0604020202020204" pitchFamily="34" charset="0"/>
                        </a:rPr>
                        <a:t>17 (7) </a:t>
                      </a:r>
                      <a:endParaRPr lang="en-US" sz="900" kern="1200" dirty="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372901428"/>
                  </a:ext>
                </a:extLst>
              </a:tr>
              <a:tr h="1679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kern="1200" dirty="0">
                          <a:solidFill>
                            <a:schemeClr val="bg1"/>
                          </a:solidFill>
                          <a:latin typeface="Arial" panose="020B0604020202020204" pitchFamily="34" charset="0"/>
                          <a:cs typeface="Arial" panose="020B0604020202020204" pitchFamily="34" charset="0"/>
                        </a:rPr>
                        <a:t>Median number of prior lines of systemic therapy, n (range)</a:t>
                      </a:r>
                      <a:endParaRPr lang="en-US" sz="90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3 (1-11)</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1600667999"/>
                  </a:ext>
                </a:extLst>
              </a:tr>
              <a:tr h="99500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Prior therapy, n (%)</a:t>
                      </a:r>
                    </a:p>
                    <a:p>
                      <a:pPr marL="228600" marR="0" lvl="2" indent="3175"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BTK inhibitor</a:t>
                      </a:r>
                    </a:p>
                    <a:p>
                      <a:pPr marL="229870" marR="0" lvl="2"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Anti-CD20 antibody</a:t>
                      </a:r>
                    </a:p>
                    <a:p>
                      <a:pPr marL="229870" marR="0" lvl="2"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Chemotherapy</a:t>
                      </a:r>
                    </a:p>
                    <a:p>
                      <a:pPr marL="229870" marR="0" lvl="2"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BCL2 inhibitor</a:t>
                      </a:r>
                    </a:p>
                    <a:p>
                      <a:pPr marL="229870" marR="0" lvl="2"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PI3K inhibitor</a:t>
                      </a:r>
                    </a:p>
                    <a:p>
                      <a:pPr marL="229870" marR="0" lvl="2"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bg1"/>
                          </a:solidFill>
                          <a:latin typeface="Arial" panose="020B0604020202020204" pitchFamily="34" charset="0"/>
                          <a:cs typeface="Arial" panose="020B0604020202020204" pitchFamily="34" charset="0"/>
                        </a:rPr>
                        <a:t>CAR-T</a:t>
                      </a:r>
                    </a:p>
                    <a:p>
                      <a:pPr marL="229870" marR="0" lvl="2" indent="0" algn="l" rtl="0" eaLnBrk="1" fontAlgn="auto" latinLnBrk="0" hangingPunct="1">
                        <a:lnSpc>
                          <a:spcPct val="100000"/>
                        </a:lnSpc>
                        <a:spcBef>
                          <a:spcPts val="0"/>
                        </a:spcBef>
                        <a:spcAft>
                          <a:spcPts val="0"/>
                        </a:spcAft>
                        <a:buClrTx/>
                        <a:buSzTx/>
                        <a:buFontTx/>
                        <a:buNone/>
                      </a:pPr>
                      <a:r>
                        <a:rPr lang="en-US" sz="900" b="0" kern="1200" dirty="0">
                          <a:solidFill>
                            <a:schemeClr val="bg1"/>
                          </a:solidFill>
                          <a:latin typeface="Arial" panose="020B0604020202020204" pitchFamily="34" charset="0"/>
                          <a:cs typeface="Arial" panose="020B0604020202020204" pitchFamily="34" charset="0"/>
                        </a:rPr>
                        <a:t>Allogeneic stem cell transplant</a:t>
                      </a:r>
                      <a:endParaRPr lang="en-US" sz="900" b="0" kern="1200" dirty="0">
                        <a:solidFill>
                          <a:schemeClr val="bg1"/>
                        </a:solidFill>
                        <a:latin typeface="Arial" panose="020B0604020202020204" pitchFamily="34" charset="0"/>
                        <a:ea typeface="Tahoma"/>
                        <a:cs typeface="Arial" panose="020B0604020202020204" pitchFamily="34" charset="0"/>
                      </a:endParaRP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kern="1200"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247 (100)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217 (88)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195 (79)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100 (41)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45 (18)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14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rgbClr val="000000"/>
                          </a:solidFill>
                          <a:latin typeface="Arial" panose="020B0604020202020204" pitchFamily="34" charset="0"/>
                          <a:cs typeface="Arial" panose="020B0604020202020204" pitchFamily="34" charset="0"/>
                        </a:rPr>
                        <a:t>6 (2)</a:t>
                      </a:r>
                      <a:endParaRPr lang="en-US" sz="900" b="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28275667"/>
                  </a:ext>
                </a:extLst>
              </a:tr>
              <a:tr h="167989">
                <a:tc>
                  <a:txBody>
                    <a:bodyPr/>
                    <a:lstStyle/>
                    <a:p>
                      <a:pPr marL="0" algn="l" rtl="0" eaLnBrk="1" latinLnBrk="0" hangingPunct="1"/>
                      <a:r>
                        <a:rPr lang="en-US" sz="900" kern="1200" dirty="0">
                          <a:solidFill>
                            <a:schemeClr val="bg1"/>
                          </a:solidFill>
                          <a:latin typeface="Arial" panose="020B0604020202020204" pitchFamily="34" charset="0"/>
                          <a:cs typeface="Arial" panose="020B0604020202020204" pitchFamily="34" charset="0"/>
                        </a:rPr>
                        <a:t>Median time from diagnosis to first dose, years (IQR) </a:t>
                      </a:r>
                      <a:endParaRPr lang="en-US" sz="9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8" marB="25718"/>
                </a:tc>
                <a:tc>
                  <a:txBody>
                    <a:bodyPr/>
                    <a:lstStyle/>
                    <a:p>
                      <a:pPr marL="0" algn="ctr" defTabSz="914400" rtl="0" eaLnBrk="1" latinLnBrk="0" hangingPunct="1"/>
                      <a:r>
                        <a:rPr lang="en-US" sz="900" kern="1200" dirty="0">
                          <a:solidFill>
                            <a:srgbClr val="000000"/>
                          </a:solidFill>
                          <a:latin typeface="Arial" panose="020B0604020202020204" pitchFamily="34" charset="0"/>
                          <a:cs typeface="Arial" panose="020B0604020202020204" pitchFamily="34" charset="0"/>
                        </a:rPr>
                        <a:t>11 (8-15)</a:t>
                      </a:r>
                      <a:endParaRPr lang="en-US" sz="900" kern="1200" dirty="0">
                        <a:solidFill>
                          <a:srgbClr val="000000"/>
                        </a:solidFill>
                        <a:latin typeface="Arial" panose="020B0604020202020204" pitchFamily="34" charset="0"/>
                        <a:ea typeface="Tahoma"/>
                        <a:cs typeface="Arial" panose="020B0604020202020204" pitchFamily="34" charset="0"/>
                      </a:endParaRPr>
                    </a:p>
                  </a:txBody>
                  <a:tcPr marL="51435" marR="51435" marT="25718" marB="25718"/>
                </a:tc>
                <a:extLst>
                  <a:ext uri="{0D108BD9-81ED-4DB2-BD59-A6C34878D82A}">
                    <a16:rowId xmlns:a16="http://schemas.microsoft.com/office/drawing/2014/main" val="3003912124"/>
                  </a:ext>
                </a:extLst>
              </a:tr>
            </a:tbl>
          </a:graphicData>
        </a:graphic>
      </p:graphicFrame>
      <p:graphicFrame>
        <p:nvGraphicFramePr>
          <p:cNvPr id="6" name="Table 5">
            <a:extLst>
              <a:ext uri="{FF2B5EF4-FFF2-40B4-BE49-F238E27FC236}">
                <a16:creationId xmlns:a16="http://schemas.microsoft.com/office/drawing/2014/main" id="{BFB754AF-006F-BD50-56D5-504384772C92}"/>
              </a:ext>
            </a:extLst>
          </p:cNvPr>
          <p:cNvGraphicFramePr>
            <a:graphicFrameLocks noGrp="1"/>
          </p:cNvGraphicFramePr>
          <p:nvPr>
            <p:extLst>
              <p:ext uri="{D42A27DB-BD31-4B8C-83A1-F6EECF244321}">
                <p14:modId xmlns:p14="http://schemas.microsoft.com/office/powerpoint/2010/main" val="281782200"/>
              </p:ext>
            </p:extLst>
          </p:nvPr>
        </p:nvGraphicFramePr>
        <p:xfrm>
          <a:off x="5004258" y="672678"/>
          <a:ext cx="3589409" cy="3468764"/>
        </p:xfrm>
        <a:graphic>
          <a:graphicData uri="http://schemas.openxmlformats.org/drawingml/2006/table">
            <a:tbl>
              <a:tblPr firstRow="1" firstCol="1" bandRow="1">
                <a:tableStyleId>{5C22544A-7EE6-4342-B048-85BDC9FD1C3A}</a:tableStyleId>
              </a:tblPr>
              <a:tblGrid>
                <a:gridCol w="2515033">
                  <a:extLst>
                    <a:ext uri="{9D8B030D-6E8A-4147-A177-3AD203B41FA5}">
                      <a16:colId xmlns:a16="http://schemas.microsoft.com/office/drawing/2014/main" val="3748058746"/>
                    </a:ext>
                  </a:extLst>
                </a:gridCol>
                <a:gridCol w="1074376">
                  <a:extLst>
                    <a:ext uri="{9D8B030D-6E8A-4147-A177-3AD203B41FA5}">
                      <a16:colId xmlns:a16="http://schemas.microsoft.com/office/drawing/2014/main" val="3483873641"/>
                    </a:ext>
                  </a:extLst>
                </a:gridCol>
              </a:tblGrid>
              <a:tr h="215763">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Baseline Molecular Characteristics</a:t>
                      </a:r>
                      <a:r>
                        <a:rPr lang="en-US" sz="900" b="1" baseline="30000" dirty="0">
                          <a:solidFill>
                            <a:schemeClr val="bg1"/>
                          </a:solidFill>
                          <a:effectLst/>
                          <a:latin typeface="Arial" panose="020B0604020202020204" pitchFamily="34" charset="0"/>
                          <a:cs typeface="Arial" panose="020B0604020202020204" pitchFamily="34" charset="0"/>
                        </a:rPr>
                        <a:t>b</a:t>
                      </a:r>
                      <a:r>
                        <a:rPr lang="en-US" sz="900" b="1" dirty="0">
                          <a:solidFill>
                            <a:schemeClr val="bg1"/>
                          </a:solidFill>
                          <a:effectLst/>
                          <a:latin typeface="Arial" panose="020B0604020202020204" pitchFamily="34" charset="0"/>
                          <a:cs typeface="Arial" panose="020B0604020202020204" pitchFamily="34" charset="0"/>
                        </a:rPr>
                        <a:t> </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tc>
                <a:tc hMerge="1">
                  <a:txBody>
                    <a:bodyPr/>
                    <a:lstStyle/>
                    <a:p>
                      <a:pPr marL="0" marR="0" algn="ctr">
                        <a:lnSpc>
                          <a:spcPct val="100000"/>
                        </a:lnSpc>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rgbClr val="253E6A"/>
                    </a:solidFill>
                  </a:tcPr>
                </a:tc>
                <a:extLst>
                  <a:ext uri="{0D108BD9-81ED-4DB2-BD59-A6C34878D82A}">
                    <a16:rowId xmlns:a16="http://schemas.microsoft.com/office/drawing/2014/main" val="1812871482"/>
                  </a:ext>
                </a:extLst>
              </a:tr>
              <a:tr h="98891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Mutation status, n/n available (%)</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BTK C481-mutant</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BTK C481-wildtype</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PLCG2-mutant</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PLCG2-wildtype</a:t>
                      </a:r>
                      <a:endParaRPr lang="en-US" sz="9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900" dirty="0">
                        <a:solidFill>
                          <a:srgbClr val="000000"/>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84/222 (38)</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138/222 (62)</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18/222 (8)</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204/222 (92)</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tc>
                <a:extLst>
                  <a:ext uri="{0D108BD9-81ED-4DB2-BD59-A6C34878D82A}">
                    <a16:rowId xmlns:a16="http://schemas.microsoft.com/office/drawing/2014/main" val="2844942477"/>
                  </a:ext>
                </a:extLst>
              </a:tr>
              <a:tr h="15275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High Risk Molecular Features</a:t>
                      </a:r>
                      <a:r>
                        <a:rPr lang="en-US" sz="900" b="0" baseline="0" dirty="0">
                          <a:solidFill>
                            <a:schemeClr val="bg1"/>
                          </a:solidFill>
                          <a:effectLst/>
                          <a:latin typeface="Arial" panose="020B0604020202020204" pitchFamily="34" charset="0"/>
                          <a:cs typeface="Arial" panose="020B0604020202020204" pitchFamily="34" charset="0"/>
                        </a:rPr>
                        <a:t>,</a:t>
                      </a:r>
                      <a:r>
                        <a:rPr lang="en-US" sz="900" b="0" baseline="30000" dirty="0">
                          <a:solidFill>
                            <a:schemeClr val="bg1"/>
                          </a:solidFill>
                          <a:effectLst/>
                          <a:latin typeface="Arial" panose="020B0604020202020204" pitchFamily="34" charset="0"/>
                          <a:cs typeface="Arial" panose="020B0604020202020204" pitchFamily="34" charset="0"/>
                        </a:rPr>
                        <a:t> </a:t>
                      </a:r>
                      <a:r>
                        <a:rPr lang="en-US" sz="900" b="0" baseline="0" dirty="0">
                          <a:solidFill>
                            <a:schemeClr val="bg1"/>
                          </a:solidFill>
                          <a:effectLst/>
                          <a:latin typeface="Arial" panose="020B0604020202020204" pitchFamily="34" charset="0"/>
                          <a:cs typeface="Arial" panose="020B0604020202020204" pitchFamily="34" charset="0"/>
                        </a:rPr>
                        <a:t>n/n available (%)</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17p deletion</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TP53 mutation</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17p deletion and/or TP53 mutation</a:t>
                      </a:r>
                    </a:p>
                    <a:p>
                      <a:pPr marL="0" marR="0" indent="34417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Both 17p deletion and TP53 mutation</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IGHV unmutated</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Complex Karyotype</a:t>
                      </a:r>
                    </a:p>
                    <a:p>
                      <a:pPr marL="0" marR="0" indent="22733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11q deletion</a:t>
                      </a:r>
                      <a:endParaRPr lang="en-US" sz="9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B w="381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900" dirty="0">
                        <a:solidFill>
                          <a:srgbClr val="000000"/>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51/176 (29)</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87/222 (39)</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90/193 (47)</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48/170 (28)</a:t>
                      </a:r>
                    </a:p>
                    <a:p>
                      <a:pPr marL="0" marR="0" algn="ctr">
                        <a:lnSpc>
                          <a:spcPct val="150000"/>
                        </a:lnSpc>
                        <a:spcBef>
                          <a:spcPts val="0"/>
                        </a:spcBef>
                        <a:spcAft>
                          <a:spcPts val="0"/>
                        </a:spcAft>
                      </a:pPr>
                      <a:r>
                        <a:rPr lang="en-US" sz="900" b="0" dirty="0">
                          <a:solidFill>
                            <a:srgbClr val="000000"/>
                          </a:solidFill>
                          <a:effectLst/>
                          <a:latin typeface="Arial" panose="020B0604020202020204" pitchFamily="34" charset="0"/>
                          <a:cs typeface="Arial" panose="020B0604020202020204" pitchFamily="34" charset="0"/>
                        </a:rPr>
                        <a:t>168/198 (85)</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24/57 (42)</a:t>
                      </a:r>
                    </a:p>
                    <a:p>
                      <a:pPr marL="0" marR="0" algn="ctr">
                        <a:lnSpc>
                          <a:spcPct val="150000"/>
                        </a:lnSpc>
                        <a:spcBef>
                          <a:spcPts val="0"/>
                        </a:spcBef>
                        <a:spcAft>
                          <a:spcPts val="0"/>
                        </a:spcAft>
                      </a:pPr>
                      <a:r>
                        <a:rPr lang="en-US" sz="900" dirty="0">
                          <a:solidFill>
                            <a:srgbClr val="000000"/>
                          </a:solidFill>
                          <a:effectLst/>
                          <a:latin typeface="Arial" panose="020B0604020202020204" pitchFamily="34" charset="0"/>
                          <a:cs typeface="Arial" panose="020B0604020202020204" pitchFamily="34" charset="0"/>
                        </a:rPr>
                        <a:t>44/176 (25) </a:t>
                      </a:r>
                      <a:endParaRPr lang="en-U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97968994"/>
                  </a:ext>
                </a:extLst>
              </a:tr>
              <a:tr h="224752">
                <a:tc gridSpan="2">
                  <a:txBody>
                    <a:bodyPr/>
                    <a:lstStyle/>
                    <a:p>
                      <a:pPr marL="0" marR="0" indent="0">
                        <a:lnSpc>
                          <a:spcPct val="150000"/>
                        </a:lnSpc>
                        <a:spcBef>
                          <a:spcPts val="0"/>
                        </a:spcBef>
                        <a:spcAft>
                          <a:spcPts val="0"/>
                        </a:spcAft>
                      </a:pPr>
                      <a:r>
                        <a:rPr lang="en-US" sz="900" b="1" dirty="0">
                          <a:solidFill>
                            <a:schemeClr val="bg1"/>
                          </a:solidFill>
                          <a:effectLst/>
                          <a:latin typeface="Arial" panose="020B0604020202020204" pitchFamily="34" charset="0"/>
                          <a:cs typeface="Arial" panose="020B0604020202020204" pitchFamily="34" charset="0"/>
                        </a:rPr>
                        <a:t>Reason for prior BTKi discontinuation</a:t>
                      </a:r>
                      <a:r>
                        <a:rPr lang="en-US" sz="900" b="1" baseline="30000" dirty="0">
                          <a:solidFill>
                            <a:schemeClr val="bg1"/>
                          </a:solidFill>
                          <a:effectLst/>
                          <a:latin typeface="Arial" panose="020B0604020202020204" pitchFamily="34" charset="0"/>
                          <a:cs typeface="Arial" panose="020B0604020202020204" pitchFamily="34" charset="0"/>
                        </a:rPr>
                        <a:t>c</a:t>
                      </a:r>
                      <a:r>
                        <a:rPr lang="en-US" sz="900" b="1" dirty="0">
                          <a:solidFill>
                            <a:schemeClr val="bg1"/>
                          </a:solidFill>
                          <a:effectLst/>
                          <a:latin typeface="Arial" panose="020B0604020202020204" pitchFamily="34" charset="0"/>
                          <a:cs typeface="Arial" panose="020B0604020202020204" pitchFamily="34" charset="0"/>
                        </a:rPr>
                        <a:t>, n (%)</a:t>
                      </a:r>
                      <a:endParaRPr lang="en-US"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algn="ctr">
                        <a:lnSpc>
                          <a:spcPct val="150000"/>
                        </a:lnSpc>
                        <a:spcBef>
                          <a:spcPts val="0"/>
                        </a:spcBef>
                        <a:spcAft>
                          <a:spcPts val="0"/>
                        </a:spcAft>
                      </a:pP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tc>
                <a:extLst>
                  <a:ext uri="{0D108BD9-81ED-4DB2-BD59-A6C34878D82A}">
                    <a16:rowId xmlns:a16="http://schemas.microsoft.com/office/drawing/2014/main" val="2092899623"/>
                  </a:ext>
                </a:extLst>
              </a:tr>
              <a:tr h="404555">
                <a:tc>
                  <a:txBody>
                    <a:bodyPr/>
                    <a:lstStyle/>
                    <a:p>
                      <a:pPr marL="0" marR="0" indent="0">
                        <a:lnSpc>
                          <a:spcPct val="150000"/>
                        </a:lnSpc>
                        <a:spcBef>
                          <a:spcPts val="0"/>
                        </a:spcBef>
                        <a:spcAft>
                          <a:spcPts val="0"/>
                        </a:spcAft>
                      </a:pPr>
                      <a:r>
                        <a:rPr lang="en-US" sz="900" b="0" dirty="0">
                          <a:solidFill>
                            <a:schemeClr val="bg1"/>
                          </a:solidFill>
                          <a:effectLst/>
                          <a:latin typeface="Arial" panose="020B0604020202020204" pitchFamily="34" charset="0"/>
                          <a:cs typeface="Arial" panose="020B0604020202020204" pitchFamily="34" charset="0"/>
                        </a:rPr>
                        <a:t>Progressive disease</a:t>
                      </a:r>
                      <a:br>
                        <a:rPr lang="en-US" sz="900" b="0" dirty="0">
                          <a:solidFill>
                            <a:schemeClr val="bg1"/>
                          </a:solidFill>
                          <a:effectLst/>
                          <a:latin typeface="Arial" panose="020B0604020202020204" pitchFamily="34" charset="0"/>
                          <a:cs typeface="Arial" panose="020B0604020202020204" pitchFamily="34" charset="0"/>
                        </a:rPr>
                      </a:br>
                      <a:r>
                        <a:rPr lang="en-US" sz="900" b="0" dirty="0">
                          <a:solidFill>
                            <a:schemeClr val="bg1"/>
                          </a:solidFill>
                          <a:effectLst/>
                          <a:latin typeface="Arial" panose="020B0604020202020204" pitchFamily="34" charset="0"/>
                          <a:cs typeface="Arial" panose="020B0604020202020204" pitchFamily="34" charset="0"/>
                        </a:rPr>
                        <a:t>Toxicity/Other</a:t>
                      </a:r>
                      <a:endParaRPr lang="en-US" sz="9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T w="38100" cap="flat" cmpd="sng" algn="ctr">
                      <a:solidFill>
                        <a:schemeClr val="bg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900" b="0" dirty="0">
                          <a:solidFill>
                            <a:srgbClr val="000000"/>
                          </a:solidFill>
                          <a:effectLst/>
                          <a:latin typeface="Arial" panose="020B0604020202020204" pitchFamily="34" charset="0"/>
                          <a:cs typeface="Arial" panose="020B0604020202020204" pitchFamily="34" charset="0"/>
                        </a:rPr>
                        <a:t>190 (77)</a:t>
                      </a:r>
                    </a:p>
                    <a:p>
                      <a:pPr marL="0" marR="0" algn="ctr">
                        <a:lnSpc>
                          <a:spcPct val="150000"/>
                        </a:lnSpc>
                        <a:spcBef>
                          <a:spcPts val="0"/>
                        </a:spcBef>
                        <a:spcAft>
                          <a:spcPts val="0"/>
                        </a:spcAft>
                      </a:pPr>
                      <a:r>
                        <a:rPr lang="en-US" sz="900" b="0" dirty="0">
                          <a:solidFill>
                            <a:srgbClr val="000000"/>
                          </a:solidFill>
                          <a:effectLst/>
                          <a:latin typeface="Arial" panose="020B0604020202020204" pitchFamily="34" charset="0"/>
                          <a:cs typeface="Arial" panose="020B0604020202020204" pitchFamily="34" charset="0"/>
                        </a:rPr>
                        <a:t>57 (23)</a:t>
                      </a:r>
                      <a:endParaRPr lang="en-US" sz="9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27723120"/>
                  </a:ext>
                </a:extLst>
              </a:tr>
            </a:tbl>
          </a:graphicData>
        </a:graphic>
      </p:graphicFrame>
    </p:spTree>
    <p:extLst>
      <p:ext uri="{BB962C8B-B14F-4D97-AF65-F5344CB8AC3E}">
        <p14:creationId xmlns:p14="http://schemas.microsoft.com/office/powerpoint/2010/main" val="1565832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0F16-9EE4-29A6-6E77-AC5E696EE1A6}"/>
              </a:ext>
            </a:extLst>
          </p:cNvPr>
          <p:cNvSpPr>
            <a:spLocks noGrp="1"/>
          </p:cNvSpPr>
          <p:nvPr>
            <p:ph type="title"/>
          </p:nvPr>
        </p:nvSpPr>
        <p:spPr>
          <a:xfrm>
            <a:off x="628650" y="99647"/>
            <a:ext cx="7886700" cy="777716"/>
          </a:xfrm>
        </p:spPr>
        <p:txBody>
          <a:bodyPr>
            <a:normAutofit/>
          </a:bodyPr>
          <a:lstStyle/>
          <a:p>
            <a:r>
              <a:rPr lang="en-US" sz="2400" dirty="0"/>
              <a:t>Phase 1/2 BRUIN Study: </a:t>
            </a:r>
            <a:r>
              <a:rPr lang="en-US" sz="2400" dirty="0" err="1"/>
              <a:t>Pirtobrutinib</a:t>
            </a:r>
            <a:r>
              <a:rPr lang="en-US" sz="2400" dirty="0"/>
              <a:t> Efficacy in CLL/SLL Patients who Received Prior BTKi Treatment </a:t>
            </a:r>
          </a:p>
        </p:txBody>
      </p:sp>
      <p:sp>
        <p:nvSpPr>
          <p:cNvPr id="4" name="Text Placeholder 3">
            <a:extLst>
              <a:ext uri="{FF2B5EF4-FFF2-40B4-BE49-F238E27FC236}">
                <a16:creationId xmlns:a16="http://schemas.microsoft.com/office/drawing/2014/main" id="{80272D30-A6CB-A361-BAA8-87C2FDBEEF3E}"/>
              </a:ext>
            </a:extLst>
          </p:cNvPr>
          <p:cNvSpPr>
            <a:spLocks noGrp="1"/>
          </p:cNvSpPr>
          <p:nvPr>
            <p:ph type="body" sz="quarter" idx="12"/>
          </p:nvPr>
        </p:nvSpPr>
        <p:spPr>
          <a:xfrm>
            <a:off x="1143000" y="4858512"/>
            <a:ext cx="7708392" cy="335756"/>
          </a:xfrm>
        </p:spPr>
        <p:txBody>
          <a:bodyPr/>
          <a:lstStyle/>
          <a:p>
            <a:r>
              <a:rPr lang="en-US" sz="600" noProof="0" dirty="0"/>
              <a:t>Data cutoff date of 29 July 2022. Data for 24 patients are not shown in the waterfall plot due to no measurable target lesions identified by CT at baseline, discontinuation prior to first response assessment, or lack of adequate imaging in follow-up. </a:t>
            </a:r>
            <a:r>
              <a:rPr lang="en-US" sz="600" baseline="30000" noProof="0" dirty="0" err="1"/>
              <a:t>a</a:t>
            </a:r>
            <a:r>
              <a:rPr lang="en-US" sz="600" noProof="0" dirty="0" err="1"/>
              <a:t>ORR</a:t>
            </a:r>
            <a:r>
              <a:rPr lang="en-US" sz="600" noProof="0" dirty="0"/>
              <a:t> includes patients with a best response of CR, PR, and PR-L. Response status per </a:t>
            </a:r>
            <a:r>
              <a:rPr lang="en-US" sz="600" noProof="0" dirty="0" err="1"/>
              <a:t>iwCLL</a:t>
            </a:r>
            <a:r>
              <a:rPr lang="en-US" sz="600" noProof="0" dirty="0"/>
              <a:t> 2018 according to independent review committee assessment. </a:t>
            </a:r>
            <a:br>
              <a:rPr lang="en-US" sz="600" noProof="0" dirty="0"/>
            </a:br>
            <a:r>
              <a:rPr lang="en-US" sz="600" dirty="0"/>
              <a:t>BCL-2, B cell lymphoma-2; BTKi, Bruton tyrosine kinase inhibitor; CLL, chronic lymphocytic leukemia; CR, complete response; PR, partial response; PR-L, partial response with rebound lymphocytosis; SD, stable disease; SLL, small lymphocytic lymphoma.</a:t>
            </a:r>
            <a:br>
              <a:rPr lang="en-US" sz="600" dirty="0"/>
            </a:br>
            <a:r>
              <a:rPr lang="en-US" sz="600" dirty="0"/>
              <a:t>Mato AR et al. </a:t>
            </a:r>
            <a:r>
              <a:rPr lang="en-US" sz="600" i="1" dirty="0"/>
              <a:t>Blood</a:t>
            </a:r>
            <a:r>
              <a:rPr lang="en-US" sz="600" dirty="0"/>
              <a:t> (2022) 140 (Supplement 1): 2316–2320. </a:t>
            </a:r>
          </a:p>
        </p:txBody>
      </p:sp>
      <p:pic>
        <p:nvPicPr>
          <p:cNvPr id="8" name="Picture 7" descr="Chart&#10;&#10;Description automatically generated with medium confidence">
            <a:extLst>
              <a:ext uri="{FF2B5EF4-FFF2-40B4-BE49-F238E27FC236}">
                <a16:creationId xmlns:a16="http://schemas.microsoft.com/office/drawing/2014/main" id="{B7DB30F4-A340-4607-3816-395226DF3FDB}"/>
              </a:ext>
            </a:extLst>
          </p:cNvPr>
          <p:cNvPicPr>
            <a:picLocks noChangeAspect="1"/>
          </p:cNvPicPr>
          <p:nvPr/>
        </p:nvPicPr>
        <p:blipFill>
          <a:blip r:embed="rId3"/>
          <a:stretch>
            <a:fillRect/>
          </a:stretch>
        </p:blipFill>
        <p:spPr>
          <a:xfrm>
            <a:off x="934616" y="968803"/>
            <a:ext cx="6415232" cy="3665301"/>
          </a:xfrm>
          <a:prstGeom prst="rect">
            <a:avLst/>
          </a:prstGeom>
        </p:spPr>
      </p:pic>
      <p:graphicFrame>
        <p:nvGraphicFramePr>
          <p:cNvPr id="9" name="Content Placeholder 3">
            <a:extLst>
              <a:ext uri="{FF2B5EF4-FFF2-40B4-BE49-F238E27FC236}">
                <a16:creationId xmlns:a16="http://schemas.microsoft.com/office/drawing/2014/main" id="{F3B3958B-D11C-FCAF-04FC-9D00582914C1}"/>
              </a:ext>
            </a:extLst>
          </p:cNvPr>
          <p:cNvGraphicFramePr>
            <a:graphicFrameLocks/>
          </p:cNvGraphicFramePr>
          <p:nvPr>
            <p:extLst>
              <p:ext uri="{D42A27DB-BD31-4B8C-83A1-F6EECF244321}">
                <p14:modId xmlns:p14="http://schemas.microsoft.com/office/powerpoint/2010/main" val="937414160"/>
              </p:ext>
            </p:extLst>
          </p:nvPr>
        </p:nvGraphicFramePr>
        <p:xfrm>
          <a:off x="4284133" y="968803"/>
          <a:ext cx="4383024" cy="1371600"/>
        </p:xfrm>
        <a:graphic>
          <a:graphicData uri="http://schemas.openxmlformats.org/drawingml/2006/table">
            <a:tbl>
              <a:tblPr firstRow="1" firstCol="1" bandRow="1">
                <a:tableStyleId>{5C22544A-7EE6-4342-B048-85BDC9FD1C3A}</a:tableStyleId>
              </a:tblPr>
              <a:tblGrid>
                <a:gridCol w="2373784">
                  <a:extLst>
                    <a:ext uri="{9D8B030D-6E8A-4147-A177-3AD203B41FA5}">
                      <a16:colId xmlns:a16="http://schemas.microsoft.com/office/drawing/2014/main" val="2751984511"/>
                    </a:ext>
                  </a:extLst>
                </a:gridCol>
                <a:gridCol w="1004620">
                  <a:extLst>
                    <a:ext uri="{9D8B030D-6E8A-4147-A177-3AD203B41FA5}">
                      <a16:colId xmlns:a16="http://schemas.microsoft.com/office/drawing/2014/main" val="45102307"/>
                    </a:ext>
                  </a:extLst>
                </a:gridCol>
                <a:gridCol w="1004620">
                  <a:extLst>
                    <a:ext uri="{9D8B030D-6E8A-4147-A177-3AD203B41FA5}">
                      <a16:colId xmlns:a16="http://schemas.microsoft.com/office/drawing/2014/main" val="793176525"/>
                    </a:ext>
                  </a:extLst>
                </a:gridCol>
              </a:tblGrid>
              <a:tr h="440837">
                <a:tc>
                  <a:txBody>
                    <a:bodyPr/>
                    <a:lstStyle/>
                    <a:p>
                      <a:pPr marL="114300" indent="0">
                        <a:spcBef>
                          <a:spcPts val="200"/>
                        </a:spcBef>
                        <a:spcAft>
                          <a:spcPts val="200"/>
                        </a:spcAft>
                        <a:tabLst/>
                      </a:pPr>
                      <a:endParaRPr lang="en-US" sz="1000" b="1" baseline="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gn="ctr">
                        <a:spcBef>
                          <a:spcPts val="200"/>
                        </a:spcBef>
                        <a:spcAft>
                          <a:spcPts val="200"/>
                        </a:spcAft>
                      </a:pPr>
                      <a:r>
                        <a:rPr lang="en-US" sz="1000" b="1" baseline="0" dirty="0">
                          <a:solidFill>
                            <a:schemeClr val="bg1"/>
                          </a:solidFill>
                          <a:latin typeface="Arial" panose="020B0604020202020204" pitchFamily="34" charset="0"/>
                          <a:cs typeface="Arial" panose="020B0604020202020204" pitchFamily="34" charset="0"/>
                        </a:rPr>
                        <a:t>Prior BTKi</a:t>
                      </a:r>
                      <a:br>
                        <a:rPr lang="en-US" sz="1000" b="1" baseline="30000" dirty="0">
                          <a:solidFill>
                            <a:srgbClr val="FFFFFF"/>
                          </a:solidFill>
                          <a:latin typeface="Arial" panose="020B0604020202020204" pitchFamily="34" charset="0"/>
                          <a:cs typeface="Arial" panose="020B0604020202020204" pitchFamily="34" charset="0"/>
                        </a:rPr>
                      </a:br>
                      <a:r>
                        <a:rPr lang="en-US" sz="1000" b="1" baseline="0" dirty="0">
                          <a:solidFill>
                            <a:schemeClr val="bg1"/>
                          </a:solidFill>
                          <a:latin typeface="Arial" panose="020B0604020202020204" pitchFamily="34" charset="0"/>
                          <a:cs typeface="Arial" panose="020B0604020202020204" pitchFamily="34" charset="0"/>
                        </a:rPr>
                        <a:t> </a:t>
                      </a:r>
                      <a:r>
                        <a:rPr lang="en-US" sz="1000" b="1" dirty="0">
                          <a:solidFill>
                            <a:schemeClr val="bg1"/>
                          </a:solidFill>
                          <a:latin typeface="Arial" panose="020B0604020202020204" pitchFamily="34" charset="0"/>
                          <a:cs typeface="Arial" panose="020B0604020202020204" pitchFamily="34" charset="0"/>
                        </a:rPr>
                        <a:t>n=247</a:t>
                      </a:r>
                      <a:endParaRPr lang="en-US" sz="1000" b="1" baseline="3000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gn="ctr">
                        <a:spcBef>
                          <a:spcPts val="200"/>
                        </a:spcBef>
                        <a:spcAft>
                          <a:spcPts val="200"/>
                        </a:spcAft>
                      </a:pPr>
                      <a:r>
                        <a:rPr lang="en-US" sz="1000" b="1" baseline="0" dirty="0">
                          <a:solidFill>
                            <a:schemeClr val="bg1"/>
                          </a:solidFill>
                          <a:latin typeface="Arial" panose="020B0604020202020204" pitchFamily="34" charset="0"/>
                          <a:cs typeface="Arial" panose="020B0604020202020204" pitchFamily="34" charset="0"/>
                        </a:rPr>
                        <a:t> Prior BTKi+BCL2i </a:t>
                      </a:r>
                      <a:br>
                        <a:rPr lang="en-US" sz="1000" b="1" baseline="0" dirty="0">
                          <a:solidFill>
                            <a:srgbClr val="FFFFFF"/>
                          </a:solidFill>
                          <a:latin typeface="Arial" panose="020B0604020202020204" pitchFamily="34" charset="0"/>
                          <a:cs typeface="Arial" panose="020B0604020202020204" pitchFamily="34" charset="0"/>
                        </a:rPr>
                      </a:br>
                      <a:r>
                        <a:rPr lang="en-US" sz="1000" b="1" baseline="0" dirty="0">
                          <a:solidFill>
                            <a:schemeClr val="bg1"/>
                          </a:solidFill>
                          <a:latin typeface="Arial" panose="020B0604020202020204" pitchFamily="34" charset="0"/>
                          <a:cs typeface="Arial" panose="020B0604020202020204" pitchFamily="34" charset="0"/>
                        </a:rPr>
                        <a:t>n=100</a:t>
                      </a:r>
                    </a:p>
                  </a:txBody>
                  <a:tcPr marL="0" marR="0" marT="0" marB="0" anchor="ctr"/>
                </a:tc>
                <a:extLst>
                  <a:ext uri="{0D108BD9-81ED-4DB2-BD59-A6C34878D82A}">
                    <a16:rowId xmlns:a16="http://schemas.microsoft.com/office/drawing/2014/main" val="1613389505"/>
                  </a:ext>
                </a:extLst>
              </a:tr>
              <a:tr h="131059">
                <a:tc>
                  <a:txBody>
                    <a:bodyPr/>
                    <a:lstStyle/>
                    <a:p>
                      <a:pPr marL="114300" lvl="0" indent="0">
                        <a:spcBef>
                          <a:spcPts val="200"/>
                        </a:spcBef>
                        <a:spcAft>
                          <a:spcPts val="200"/>
                        </a:spcAft>
                        <a:tabLst/>
                      </a:pPr>
                      <a:r>
                        <a:rPr lang="en-US" sz="1000" b="1" dirty="0">
                          <a:solidFill>
                            <a:schemeClr val="bg1"/>
                          </a:solidFill>
                          <a:latin typeface="Arial" panose="020B0604020202020204" pitchFamily="34" charset="0"/>
                          <a:cs typeface="Arial" panose="020B0604020202020204" pitchFamily="34" charset="0"/>
                        </a:rPr>
                        <a:t>Overall Response Rate</a:t>
                      </a:r>
                      <a:r>
                        <a:rPr lang="en-US" sz="1000" b="1" baseline="0" dirty="0">
                          <a:solidFill>
                            <a:schemeClr val="bg1"/>
                          </a:solidFill>
                          <a:latin typeface="Arial" panose="020B0604020202020204" pitchFamily="34" charset="0"/>
                          <a:cs typeface="Arial" panose="020B0604020202020204" pitchFamily="34" charset="0"/>
                        </a:rPr>
                        <a:t>, % (95% CI)</a:t>
                      </a:r>
                      <a:r>
                        <a:rPr lang="en-US" sz="1000" b="1" baseline="30000" dirty="0">
                          <a:solidFill>
                            <a:schemeClr val="bg1"/>
                          </a:solidFill>
                          <a:latin typeface="Arial" panose="020B0604020202020204" pitchFamily="34" charset="0"/>
                          <a:cs typeface="Arial" panose="020B0604020202020204" pitchFamily="34" charset="0"/>
                        </a:rPr>
                        <a:t>a</a:t>
                      </a:r>
                    </a:p>
                  </a:txBody>
                  <a:tcPr marL="0" marR="0" marT="0" marB="0" anchor="ctr"/>
                </a:tc>
                <a:tc>
                  <a:txBody>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en-US" sz="1000" b="1" dirty="0">
                          <a:solidFill>
                            <a:srgbClr val="000000"/>
                          </a:solidFill>
                          <a:latin typeface="Arial" panose="020B0604020202020204" pitchFamily="34" charset="0"/>
                          <a:cs typeface="Arial" panose="020B0604020202020204" pitchFamily="34" charset="0"/>
                        </a:rPr>
                        <a:t>82.2 (76.8-86.7)</a:t>
                      </a:r>
                    </a:p>
                  </a:txBody>
                  <a:tcPr marL="0" marR="0" marT="0" marB="0" anchor="ctr"/>
                </a:tc>
                <a:tc>
                  <a:txBody>
                    <a:bodyPr/>
                    <a:lstStyle/>
                    <a:p>
                      <a:pPr marL="0" marR="0" lvl="0" indent="0" algn="ctr" defTabSz="914400" rtl="0" eaLnBrk="1" fontAlgn="auto" latinLnBrk="0" hangingPunct="1">
                        <a:lnSpc>
                          <a:spcPct val="100000"/>
                        </a:lnSpc>
                        <a:spcBef>
                          <a:spcPts val="200"/>
                        </a:spcBef>
                        <a:spcAft>
                          <a:spcPts val="200"/>
                        </a:spcAft>
                        <a:buClrTx/>
                        <a:buSzTx/>
                        <a:buFontTx/>
                        <a:buNone/>
                        <a:tabLst/>
                        <a:defRPr/>
                      </a:pPr>
                      <a:r>
                        <a:rPr lang="en-US" sz="1000" b="1" dirty="0">
                          <a:solidFill>
                            <a:srgbClr val="000000"/>
                          </a:solidFill>
                          <a:latin typeface="Arial" panose="020B0604020202020204" pitchFamily="34" charset="0"/>
                          <a:cs typeface="Arial" panose="020B0604020202020204" pitchFamily="34" charset="0"/>
                        </a:rPr>
                        <a:t>79.0 (69.7-86.5)</a:t>
                      </a:r>
                    </a:p>
                  </a:txBody>
                  <a:tcPr marL="0" marR="0" marT="0" marB="0" anchor="ctr"/>
                </a:tc>
                <a:extLst>
                  <a:ext uri="{0D108BD9-81ED-4DB2-BD59-A6C34878D82A}">
                    <a16:rowId xmlns:a16="http://schemas.microsoft.com/office/drawing/2014/main" val="1877880658"/>
                  </a:ext>
                </a:extLst>
              </a:tr>
              <a:tr h="131059">
                <a:tc gridSpan="3">
                  <a:txBody>
                    <a:bodyPr/>
                    <a:lstStyle/>
                    <a:p>
                      <a:pPr marL="114300" marR="0" lvl="0" indent="0" algn="l" defTabSz="914400" rtl="0" eaLnBrk="1" fontAlgn="auto" latinLnBrk="0" hangingPunct="1">
                        <a:lnSpc>
                          <a:spcPct val="100000"/>
                        </a:lnSpc>
                        <a:spcBef>
                          <a:spcPts val="200"/>
                        </a:spcBef>
                        <a:spcAft>
                          <a:spcPts val="20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Best Response</a:t>
                      </a:r>
                    </a:p>
                  </a:txBody>
                  <a:tcPr marL="0" marR="0" marT="0" marB="0" anchor="ctr"/>
                </a:tc>
                <a:tc hMerge="1">
                  <a:txBody>
                    <a:bodyPr/>
                    <a:lstStyle/>
                    <a:p>
                      <a:pPr algn="ctr">
                        <a:spcBef>
                          <a:spcPts val="200"/>
                        </a:spcBef>
                        <a:spcAft>
                          <a:spcPts val="200"/>
                        </a:spcAft>
                      </a:pPr>
                      <a:endParaRPr lang="en-US" sz="700" b="1" dirty="0">
                        <a:solidFill>
                          <a:srgbClr val="000000"/>
                        </a:solidFill>
                        <a:latin typeface="Arial" panose="020B0604020202020204" pitchFamily="34" charset="0"/>
                        <a:cs typeface="Arial" panose="020B0604020202020204" pitchFamily="34" charset="0"/>
                      </a:endParaRPr>
                    </a:p>
                  </a:txBody>
                  <a:tcPr marL="0" marR="0" marT="0" marB="0" anchor="ctr"/>
                </a:tc>
                <a:tc hMerge="1">
                  <a:txBody>
                    <a:bodyPr/>
                    <a:lstStyle/>
                    <a:p>
                      <a:pPr algn="ctr">
                        <a:spcBef>
                          <a:spcPts val="200"/>
                        </a:spcBef>
                        <a:spcAft>
                          <a:spcPts val="200"/>
                        </a:spcAft>
                      </a:pPr>
                      <a:endParaRPr lang="en-US" sz="700" b="1" dirty="0">
                        <a:solidFill>
                          <a:srgbClr val="000000"/>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945850240"/>
                  </a:ext>
                </a:extLst>
              </a:tr>
              <a:tr h="131059">
                <a:tc>
                  <a:txBody>
                    <a:bodyPr/>
                    <a:lstStyle/>
                    <a:p>
                      <a:pPr marL="229870" marR="0" lvl="1" indent="0" algn="l" defTabSz="914400" rtl="0" eaLnBrk="1" fontAlgn="auto" latinLnBrk="0" hangingPunct="1">
                        <a:lnSpc>
                          <a:spcPct val="100000"/>
                        </a:lnSpc>
                        <a:spcBef>
                          <a:spcPts val="200"/>
                        </a:spcBef>
                        <a:spcAft>
                          <a:spcPts val="20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CR, n (%)</a:t>
                      </a:r>
                    </a:p>
                  </a:txBody>
                  <a:tcPr marL="0" marR="0" marT="0" marB="0" anchor="ctr"/>
                </a:tc>
                <a:tc>
                  <a:txBody>
                    <a:body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4 (1.6)</a:t>
                      </a:r>
                    </a:p>
                  </a:txBody>
                  <a:tcPr marL="0" marR="0" marT="0" marB="0" anchor="ctr"/>
                </a:tc>
                <a:tc>
                  <a:txBody>
                    <a:body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0 (0.0)</a:t>
                      </a:r>
                    </a:p>
                  </a:txBody>
                  <a:tcPr marL="0" marR="0" marT="0" marB="0" anchor="ctr"/>
                </a:tc>
                <a:extLst>
                  <a:ext uri="{0D108BD9-81ED-4DB2-BD59-A6C34878D82A}">
                    <a16:rowId xmlns:a16="http://schemas.microsoft.com/office/drawing/2014/main" val="1931633336"/>
                  </a:ext>
                </a:extLst>
              </a:tr>
              <a:tr h="131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9870" marR="0" lvl="1" indent="0" algn="l" defTabSz="914400" rtl="0" eaLnBrk="1" fontAlgn="auto" latinLnBrk="0" hangingPunct="1">
                        <a:lnSpc>
                          <a:spcPct val="100000"/>
                        </a:lnSpc>
                        <a:spcBef>
                          <a:spcPts val="200"/>
                        </a:spcBef>
                        <a:spcAft>
                          <a:spcPts val="20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PR</a:t>
                      </a:r>
                      <a:r>
                        <a:rPr lang="en-US" sz="1000" kern="1200" dirty="0">
                          <a:solidFill>
                            <a:schemeClr val="bg1"/>
                          </a:solidFill>
                          <a:latin typeface="Arial" panose="020B0604020202020204" pitchFamily="34" charset="0"/>
                          <a:cs typeface="Arial" panose="020B0604020202020204" pitchFamily="34" charset="0"/>
                        </a:rPr>
                        <a:t>, n (%)</a:t>
                      </a:r>
                      <a:endParaRPr lang="en-US" sz="1000" baseline="3000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177 (71.7)</a:t>
                      </a:r>
                    </a:p>
                  </a:txBody>
                  <a:tcPr marL="0" marR="0" marT="0" marB="0" anchor="ctr"/>
                </a:tc>
                <a:tc>
                  <a:txBody>
                    <a:body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70 (70.0)</a:t>
                      </a:r>
                    </a:p>
                  </a:txBody>
                  <a:tcPr marL="0" marR="0" marT="0" marB="0" anchor="ctr"/>
                </a:tc>
                <a:extLst>
                  <a:ext uri="{0D108BD9-81ED-4DB2-BD59-A6C34878D82A}">
                    <a16:rowId xmlns:a16="http://schemas.microsoft.com/office/drawing/2014/main" val="3500241261"/>
                  </a:ext>
                </a:extLst>
              </a:tr>
              <a:tr h="131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9870" lvl="1" indent="0">
                        <a:spcBef>
                          <a:spcPts val="200"/>
                        </a:spcBef>
                        <a:spcAft>
                          <a:spcPts val="200"/>
                        </a:spcAft>
                        <a:tabLst/>
                      </a:pPr>
                      <a:r>
                        <a:rPr lang="en-US" sz="1000" dirty="0">
                          <a:solidFill>
                            <a:schemeClr val="bg1"/>
                          </a:solidFill>
                          <a:latin typeface="Arial" panose="020B0604020202020204" pitchFamily="34" charset="0"/>
                          <a:cs typeface="Arial" panose="020B0604020202020204" pitchFamily="34" charset="0"/>
                        </a:rPr>
                        <a:t>PR-L</a:t>
                      </a:r>
                      <a:r>
                        <a:rPr lang="en-US" sz="1000" kern="1200" dirty="0">
                          <a:solidFill>
                            <a:schemeClr val="bg1"/>
                          </a:solidFill>
                          <a:latin typeface="Arial" panose="020B0604020202020204" pitchFamily="34" charset="0"/>
                          <a:cs typeface="Arial" panose="020B0604020202020204" pitchFamily="34" charset="0"/>
                        </a:rPr>
                        <a:t>, n (%)</a:t>
                      </a:r>
                      <a:endParaRPr lang="en-US" sz="1000"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22 (8.9)</a:t>
                      </a:r>
                    </a:p>
                  </a:txBody>
                  <a:tcPr marL="0" marR="0" marT="0" marB="0" anchor="ctr"/>
                </a:tc>
                <a:tc>
                  <a:txBody>
                    <a:bodyPr/>
                    <a:lstStyle/>
                    <a:p>
                      <a:pPr algn="ctr">
                        <a:spcBef>
                          <a:spcPts val="200"/>
                        </a:spcBef>
                        <a:spcAft>
                          <a:spcPts val="200"/>
                        </a:spcAft>
                      </a:pPr>
                      <a:r>
                        <a:rPr lang="en-US" sz="1000" dirty="0">
                          <a:solidFill>
                            <a:srgbClr val="000000"/>
                          </a:solidFill>
                          <a:latin typeface="Arial" panose="020B0604020202020204" pitchFamily="34" charset="0"/>
                          <a:cs typeface="Arial" panose="020B0604020202020204" pitchFamily="34" charset="0"/>
                        </a:rPr>
                        <a:t>9 (9.0)</a:t>
                      </a:r>
                    </a:p>
                  </a:txBody>
                  <a:tcPr marL="0" marR="0" marT="0" marB="0" anchor="ctr"/>
                </a:tc>
                <a:extLst>
                  <a:ext uri="{0D108BD9-81ED-4DB2-BD59-A6C34878D82A}">
                    <a16:rowId xmlns:a16="http://schemas.microsoft.com/office/drawing/2014/main" val="3672429462"/>
                  </a:ext>
                </a:extLst>
              </a:tr>
              <a:tr h="131059">
                <a:tc>
                  <a:txBody>
                    <a:bodyPr/>
                    <a:lstStyle/>
                    <a:p>
                      <a:pPr marL="229870" lvl="1" indent="0">
                        <a:spcBef>
                          <a:spcPts val="200"/>
                        </a:spcBef>
                        <a:spcAft>
                          <a:spcPts val="200"/>
                        </a:spcAft>
                        <a:tabLst/>
                      </a:pPr>
                      <a:r>
                        <a:rPr lang="en-US" sz="1000" strike="noStrike" dirty="0">
                          <a:solidFill>
                            <a:schemeClr val="bg1"/>
                          </a:solidFill>
                          <a:latin typeface="Arial" panose="020B0604020202020204" pitchFamily="34" charset="0"/>
                          <a:cs typeface="Arial" panose="020B0604020202020204" pitchFamily="34" charset="0"/>
                        </a:rPr>
                        <a:t>SD, n (%)</a:t>
                      </a:r>
                    </a:p>
                  </a:txBody>
                  <a:tcPr marL="0" marR="0" marT="0" marB="0" anchor="ctr"/>
                </a:tc>
                <a:tc>
                  <a:txBody>
                    <a:bodyPr/>
                    <a:lstStyle/>
                    <a:p>
                      <a:pPr algn="ctr">
                        <a:spcBef>
                          <a:spcPts val="200"/>
                        </a:spcBef>
                        <a:spcAft>
                          <a:spcPts val="200"/>
                        </a:spcAft>
                      </a:pPr>
                      <a:r>
                        <a:rPr lang="en-US" sz="1000" strike="noStrike" dirty="0">
                          <a:solidFill>
                            <a:srgbClr val="000000"/>
                          </a:solidFill>
                          <a:latin typeface="Arial" panose="020B0604020202020204" pitchFamily="34" charset="0"/>
                          <a:cs typeface="Arial" panose="020B0604020202020204" pitchFamily="34" charset="0"/>
                        </a:rPr>
                        <a:t>26 (10.5)</a:t>
                      </a:r>
                    </a:p>
                  </a:txBody>
                  <a:tcPr marL="0" marR="0" marT="0" marB="0" anchor="ctr"/>
                </a:tc>
                <a:tc>
                  <a:txBody>
                    <a:bodyPr/>
                    <a:lstStyle/>
                    <a:p>
                      <a:pPr algn="ctr">
                        <a:spcBef>
                          <a:spcPts val="200"/>
                        </a:spcBef>
                        <a:spcAft>
                          <a:spcPts val="200"/>
                        </a:spcAft>
                      </a:pPr>
                      <a:r>
                        <a:rPr lang="en-US" sz="1000" strike="noStrike" dirty="0">
                          <a:solidFill>
                            <a:srgbClr val="000000"/>
                          </a:solidFill>
                          <a:latin typeface="Arial" panose="020B0604020202020204" pitchFamily="34" charset="0"/>
                          <a:cs typeface="Arial" panose="020B0604020202020204" pitchFamily="34" charset="0"/>
                        </a:rPr>
                        <a:t>11 (11.0)</a:t>
                      </a:r>
                    </a:p>
                  </a:txBody>
                  <a:tcPr marL="0" marR="0" marT="0" marB="0" anchor="ctr"/>
                </a:tc>
                <a:extLst>
                  <a:ext uri="{0D108BD9-81ED-4DB2-BD59-A6C34878D82A}">
                    <a16:rowId xmlns:a16="http://schemas.microsoft.com/office/drawing/2014/main" val="1417977142"/>
                  </a:ext>
                </a:extLst>
              </a:tr>
            </a:tbl>
          </a:graphicData>
        </a:graphic>
      </p:graphicFrame>
    </p:spTree>
    <p:extLst>
      <p:ext uri="{BB962C8B-B14F-4D97-AF65-F5344CB8AC3E}">
        <p14:creationId xmlns:p14="http://schemas.microsoft.com/office/powerpoint/2010/main" val="3008404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0DCC-04CD-5867-0179-F34A3BAD8F98}"/>
              </a:ext>
            </a:extLst>
          </p:cNvPr>
          <p:cNvSpPr>
            <a:spLocks noGrp="1"/>
          </p:cNvSpPr>
          <p:nvPr>
            <p:ph type="title"/>
          </p:nvPr>
        </p:nvSpPr>
        <p:spPr>
          <a:xfrm>
            <a:off x="628650" y="220742"/>
            <a:ext cx="7886700" cy="777716"/>
          </a:xfrm>
        </p:spPr>
        <p:txBody>
          <a:bodyPr>
            <a:normAutofit fontScale="90000"/>
          </a:bodyPr>
          <a:lstStyle/>
          <a:p>
            <a:r>
              <a:rPr lang="en-US" sz="2800" dirty="0"/>
              <a:t>Phase 1/2 BRUIN Study: Progression-Free Survival in CLL/SLL Patients who Received Prior BTKi Treatment</a:t>
            </a:r>
          </a:p>
        </p:txBody>
      </p:sp>
      <p:sp>
        <p:nvSpPr>
          <p:cNvPr id="7" name="Text Placeholder 6">
            <a:extLst>
              <a:ext uri="{FF2B5EF4-FFF2-40B4-BE49-F238E27FC236}">
                <a16:creationId xmlns:a16="http://schemas.microsoft.com/office/drawing/2014/main" id="{C1762EA7-F3C2-8080-2B71-B0E0FB61B5F1}"/>
              </a:ext>
            </a:extLst>
          </p:cNvPr>
          <p:cNvSpPr>
            <a:spLocks noGrp="1"/>
          </p:cNvSpPr>
          <p:nvPr>
            <p:ph type="body" sz="quarter" idx="12"/>
          </p:nvPr>
        </p:nvSpPr>
        <p:spPr>
          <a:xfrm>
            <a:off x="1143000" y="4740076"/>
            <a:ext cx="7808976" cy="335756"/>
          </a:xfrm>
        </p:spPr>
        <p:txBody>
          <a:bodyPr/>
          <a:lstStyle/>
          <a:p>
            <a:r>
              <a:rPr kumimoji="0" lang="en-US" sz="600" b="0" i="0" u="none" strike="noStrike" kern="1200" cap="none" spc="0" normalizeH="0" baseline="0" noProof="0" dirty="0">
                <a:ln>
                  <a:noFill/>
                </a:ln>
                <a:effectLst/>
                <a:uLnTx/>
                <a:uFillTx/>
                <a:sym typeface="Arial"/>
              </a:rPr>
              <a:t>Data cutoff date of 29 July 2022. </a:t>
            </a:r>
            <a:r>
              <a:rPr kumimoji="0" lang="en-US" sz="600" b="0" i="0" u="none" strike="noStrike" kern="1200" cap="none" spc="0" normalizeH="0" baseline="0" noProof="0" dirty="0">
                <a:ln>
                  <a:noFill/>
                </a:ln>
                <a:effectLst/>
                <a:uLnTx/>
                <a:uFillTx/>
              </a:rPr>
              <a:t>Response status per </a:t>
            </a:r>
            <a:r>
              <a:rPr kumimoji="0" lang="en-US" sz="600" b="0" i="0" u="none" strike="noStrike" kern="1200" cap="none" spc="0" normalizeH="0" baseline="0" noProof="0" dirty="0" err="1">
                <a:ln>
                  <a:noFill/>
                </a:ln>
                <a:effectLst/>
                <a:uLnTx/>
                <a:uFillTx/>
              </a:rPr>
              <a:t>iwCLL</a:t>
            </a:r>
            <a:r>
              <a:rPr kumimoji="0" lang="en-US" sz="600" b="0" i="0" u="none" strike="noStrike" kern="1200" cap="none" spc="0" normalizeH="0" baseline="0" noProof="0" dirty="0">
                <a:ln>
                  <a:noFill/>
                </a:ln>
                <a:effectLst/>
                <a:uLnTx/>
                <a:uFillTx/>
              </a:rPr>
              <a:t> 2018 according to independent review committee assessment.</a:t>
            </a:r>
            <a:r>
              <a:rPr kumimoji="0" lang="en-US" sz="600" b="0" i="0" u="none" strike="noStrike" kern="1200" cap="none" spc="0" normalizeH="0" baseline="0" noProof="0" dirty="0">
                <a:ln>
                  <a:noFill/>
                </a:ln>
                <a:effectLst/>
                <a:uLnTx/>
                <a:uFillTx/>
                <a:sym typeface="Arial"/>
              </a:rPr>
              <a:t> </a:t>
            </a:r>
            <a:br>
              <a:rPr lang="en-US" sz="600" dirty="0">
                <a:ea typeface="Tahoma" panose="020B0604030504040204" pitchFamily="34" charset="0"/>
                <a:sym typeface="Arial"/>
              </a:rPr>
            </a:br>
            <a:r>
              <a:rPr lang="en-US" sz="600" dirty="0">
                <a:effectLst/>
                <a:ea typeface="Calibri" panose="020F0502020204030204" pitchFamily="34" charset="0"/>
              </a:rPr>
              <a:t>BCL-2i, B cell lymphoma-2 inhibitor; BTKi, Bruton’s tyrosine kinase inhibitor; CLL, chronic lymphocytic leukemia; </a:t>
            </a:r>
            <a:r>
              <a:rPr lang="en-US" sz="600" dirty="0" err="1">
                <a:effectLst/>
                <a:ea typeface="Calibri" panose="020F0502020204030204" pitchFamily="34" charset="0"/>
              </a:rPr>
              <a:t>iwCLL</a:t>
            </a:r>
            <a:r>
              <a:rPr lang="en-US" sz="600" dirty="0">
                <a:effectLst/>
                <a:ea typeface="Calibri" panose="020F0502020204030204" pitchFamily="34" charset="0"/>
              </a:rPr>
              <a:t>, International Workshop on Chronic Lymphocytic Leukemia;</a:t>
            </a:r>
            <a:r>
              <a:rPr lang="en-US" sz="600" dirty="0">
                <a:effectLst/>
              </a:rPr>
              <a:t> </a:t>
            </a:r>
            <a:r>
              <a:rPr lang="en-US" sz="600" dirty="0">
                <a:effectLst/>
                <a:ea typeface="Calibri" panose="020F0502020204030204" pitchFamily="34" charset="0"/>
              </a:rPr>
              <a:t>SLL, small lymphocytic lymphoma.</a:t>
            </a:r>
            <a:br>
              <a:rPr lang="en-US" sz="600" dirty="0">
                <a:effectLst/>
                <a:ea typeface="Calibri" panose="020F0502020204030204" pitchFamily="34" charset="0"/>
              </a:rPr>
            </a:br>
            <a:r>
              <a:rPr lang="en-US" sz="600" b="0" i="0" dirty="0">
                <a:effectLst/>
              </a:rPr>
              <a:t>Mato AR et al. </a:t>
            </a:r>
            <a:r>
              <a:rPr lang="en-US" sz="600" b="0" i="1" dirty="0">
                <a:effectLst/>
              </a:rPr>
              <a:t>Blood</a:t>
            </a:r>
            <a:r>
              <a:rPr lang="en-US" sz="600" b="0" i="0" dirty="0">
                <a:effectLst/>
              </a:rPr>
              <a:t> (2022) 140 (Supplement 1): 2316–2320. </a:t>
            </a:r>
            <a:endParaRPr lang="en-US" sz="600" dirty="0"/>
          </a:p>
        </p:txBody>
      </p:sp>
      <p:sp>
        <p:nvSpPr>
          <p:cNvPr id="8" name="TextBox 7">
            <a:extLst>
              <a:ext uri="{FF2B5EF4-FFF2-40B4-BE49-F238E27FC236}">
                <a16:creationId xmlns:a16="http://schemas.microsoft.com/office/drawing/2014/main" id="{952766CD-CFCB-1030-0CBB-5F46B13EBEC8}"/>
              </a:ext>
            </a:extLst>
          </p:cNvPr>
          <p:cNvSpPr txBox="1"/>
          <p:nvPr/>
        </p:nvSpPr>
        <p:spPr>
          <a:xfrm>
            <a:off x="610201" y="4179740"/>
            <a:ext cx="3864895" cy="407804"/>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5" marR="0" lvl="0" indent="-213995" algn="l" defTabSz="685800" rtl="0" eaLnBrk="1" fontAlgn="base" latinLnBrk="0" hangingPunct="1">
              <a:lnSpc>
                <a:spcPct val="100000"/>
              </a:lnSpc>
              <a:spcBef>
                <a:spcPct val="0"/>
              </a:spcBef>
              <a:spcAft>
                <a:spcPct val="0"/>
              </a:spcAft>
              <a:buClr>
                <a:schemeClr val="accent3"/>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Median follow-up of 19.4 months for patients who received prior BTKi </a:t>
            </a:r>
            <a:endParaRPr kumimoji="0" lang="en-US" sz="11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TextBox 25">
            <a:extLst>
              <a:ext uri="{FF2B5EF4-FFF2-40B4-BE49-F238E27FC236}">
                <a16:creationId xmlns:a16="http://schemas.microsoft.com/office/drawing/2014/main" id="{694EC6DC-5AF0-7451-11FF-DD2F77FC890F}"/>
              </a:ext>
            </a:extLst>
          </p:cNvPr>
          <p:cNvSpPr txBox="1">
            <a:spLocks noChangeArrowheads="1"/>
          </p:cNvSpPr>
          <p:nvPr/>
        </p:nvSpPr>
        <p:spPr bwMode="auto">
          <a:xfrm>
            <a:off x="4834582" y="1139309"/>
            <a:ext cx="3986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mn-ea"/>
                <a:cs typeface="Arial"/>
                <a:sym typeface="Gill Sans" pitchFamily="2" charset="0"/>
              </a:rPr>
              <a:t>Prior BTKi and BCL2i patients</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100" i="0" u="none" strike="noStrike" kern="1200" cap="none" spc="0" normalizeH="0" baseline="0" noProof="0" dirty="0">
                <a:ln>
                  <a:noFill/>
                </a:ln>
                <a:solidFill>
                  <a:srgbClr val="000000"/>
                </a:solidFill>
                <a:effectLst/>
                <a:uLnTx/>
                <a:uFillTx/>
                <a:latin typeface="Arial"/>
                <a:ea typeface="+mn-ea"/>
                <a:cs typeface="Arial"/>
                <a:sym typeface="Gill Sans" pitchFamily="2" charset="0"/>
              </a:rPr>
              <a:t>Median prior lines = 5</a:t>
            </a:r>
            <a:endParaRPr kumimoji="0" lang="en-US" altLang="en-US" sz="110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TextBox 25">
            <a:extLst>
              <a:ext uri="{FF2B5EF4-FFF2-40B4-BE49-F238E27FC236}">
                <a16:creationId xmlns:a16="http://schemas.microsoft.com/office/drawing/2014/main" id="{A50D154E-033C-978F-A921-567465F1696B}"/>
              </a:ext>
            </a:extLst>
          </p:cNvPr>
          <p:cNvSpPr txBox="1">
            <a:spLocks noChangeArrowheads="1"/>
          </p:cNvSpPr>
          <p:nvPr/>
        </p:nvSpPr>
        <p:spPr bwMode="auto">
          <a:xfrm>
            <a:off x="610201" y="1144989"/>
            <a:ext cx="3986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mn-ea"/>
                <a:cs typeface="Arial"/>
                <a:sym typeface="Gill Sans" pitchFamily="2" charset="0"/>
              </a:rPr>
              <a:t>All prior BTKi patients</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100" i="0" u="none" strike="noStrike" kern="1200" cap="none" spc="0" normalizeH="0" baseline="0" noProof="0" dirty="0">
                <a:ln>
                  <a:noFill/>
                </a:ln>
                <a:solidFill>
                  <a:srgbClr val="000000"/>
                </a:solidFill>
                <a:effectLst/>
                <a:uLnTx/>
                <a:uFillTx/>
                <a:latin typeface="Arial"/>
                <a:ea typeface="+mn-ea"/>
                <a:cs typeface="Arial"/>
                <a:sym typeface="Gill Sans" pitchFamily="2" charset="0"/>
              </a:rPr>
              <a:t>Median prior lines = 3</a:t>
            </a:r>
            <a:endParaRPr kumimoji="0" lang="en-US" altLang="en-US" sz="1100" i="0" u="none" strike="noStrike" kern="1200" cap="none" spc="0" normalizeH="0" baseline="0" noProof="0" dirty="0">
              <a:ln>
                <a:noFill/>
              </a:ln>
              <a:solidFill>
                <a:srgbClr val="000000"/>
              </a:solidFill>
              <a:effectLst/>
              <a:uLnTx/>
              <a:uFillTx/>
              <a:latin typeface="Arial"/>
              <a:ea typeface="+mn-ea"/>
              <a:cs typeface="Arial"/>
            </a:endParaRPr>
          </a:p>
        </p:txBody>
      </p:sp>
      <p:pic>
        <p:nvPicPr>
          <p:cNvPr id="11" name="Picture 10" descr="Chart, line chart&#10;&#10;Description automatically generated">
            <a:extLst>
              <a:ext uri="{FF2B5EF4-FFF2-40B4-BE49-F238E27FC236}">
                <a16:creationId xmlns:a16="http://schemas.microsoft.com/office/drawing/2014/main" id="{EC62B93B-FBAF-391C-BB6E-14F079080C92}"/>
              </a:ext>
            </a:extLst>
          </p:cNvPr>
          <p:cNvPicPr>
            <a:picLocks noChangeAspect="1"/>
          </p:cNvPicPr>
          <p:nvPr/>
        </p:nvPicPr>
        <p:blipFill>
          <a:blip r:embed="rId3"/>
          <a:stretch>
            <a:fillRect/>
          </a:stretch>
        </p:blipFill>
        <p:spPr>
          <a:xfrm>
            <a:off x="488054" y="1522674"/>
            <a:ext cx="3992468" cy="2574928"/>
          </a:xfrm>
          <a:prstGeom prst="rect">
            <a:avLst/>
          </a:prstGeom>
        </p:spPr>
      </p:pic>
      <p:pic>
        <p:nvPicPr>
          <p:cNvPr id="12" name="Picture 11" descr="Chart, line chart&#10;&#10;Description automatically generated">
            <a:extLst>
              <a:ext uri="{FF2B5EF4-FFF2-40B4-BE49-F238E27FC236}">
                <a16:creationId xmlns:a16="http://schemas.microsoft.com/office/drawing/2014/main" id="{040D5C52-489E-163A-B561-DDD992CAD472}"/>
              </a:ext>
            </a:extLst>
          </p:cNvPr>
          <p:cNvPicPr>
            <a:picLocks noChangeAspect="1"/>
          </p:cNvPicPr>
          <p:nvPr/>
        </p:nvPicPr>
        <p:blipFill>
          <a:blip r:embed="rId4"/>
          <a:stretch>
            <a:fillRect/>
          </a:stretch>
        </p:blipFill>
        <p:spPr>
          <a:xfrm>
            <a:off x="4834582" y="1522674"/>
            <a:ext cx="3992469" cy="2574928"/>
          </a:xfrm>
          <a:prstGeom prst="rect">
            <a:avLst/>
          </a:prstGeom>
        </p:spPr>
      </p:pic>
      <p:sp>
        <p:nvSpPr>
          <p:cNvPr id="13" name="TextBox 12">
            <a:extLst>
              <a:ext uri="{FF2B5EF4-FFF2-40B4-BE49-F238E27FC236}">
                <a16:creationId xmlns:a16="http://schemas.microsoft.com/office/drawing/2014/main" id="{4B30C4C7-D763-62DF-01FB-B84AFB1ABEF4}"/>
              </a:ext>
            </a:extLst>
          </p:cNvPr>
          <p:cNvSpPr txBox="1"/>
          <p:nvPr/>
        </p:nvSpPr>
        <p:spPr>
          <a:xfrm>
            <a:off x="4962196" y="4179740"/>
            <a:ext cx="3864895" cy="407804"/>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3995" marR="0" lvl="0" indent="-213995" algn="l" defTabSz="685800" rtl="0" eaLnBrk="1" fontAlgn="base" latinLnBrk="0" hangingPunct="1">
              <a:lnSpc>
                <a:spcPct val="100000"/>
              </a:lnSpc>
              <a:spcBef>
                <a:spcPct val="0"/>
              </a:spcBef>
              <a:spcAft>
                <a:spcPct val="0"/>
              </a:spcAft>
              <a:buClr>
                <a:schemeClr val="accent3"/>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Median follow-up of 18.2 months for patients who received prior BTKi and BCL2i</a:t>
            </a:r>
            <a:endParaRPr kumimoji="0" lang="en-US" sz="11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662222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76CA-D632-6AA9-D256-9C1DBB45A53B}"/>
              </a:ext>
            </a:extLst>
          </p:cNvPr>
          <p:cNvSpPr>
            <a:spLocks noGrp="1"/>
          </p:cNvSpPr>
          <p:nvPr>
            <p:ph type="title"/>
          </p:nvPr>
        </p:nvSpPr>
        <p:spPr>
          <a:xfrm>
            <a:off x="628650" y="99588"/>
            <a:ext cx="8268462" cy="616952"/>
          </a:xfrm>
        </p:spPr>
        <p:txBody>
          <a:bodyPr>
            <a:normAutofit fontScale="90000"/>
          </a:bodyPr>
          <a:lstStyle/>
          <a:p>
            <a:r>
              <a:rPr lang="en-US" sz="2800" dirty="0"/>
              <a:t>Phase 1/2 BRUIN Study: Overall Response Rate in CLL/SLL Subgroups</a:t>
            </a:r>
          </a:p>
        </p:txBody>
      </p:sp>
      <p:sp>
        <p:nvSpPr>
          <p:cNvPr id="7" name="Text Placeholder 6">
            <a:extLst>
              <a:ext uri="{FF2B5EF4-FFF2-40B4-BE49-F238E27FC236}">
                <a16:creationId xmlns:a16="http://schemas.microsoft.com/office/drawing/2014/main" id="{18F18EDE-95B1-3657-B820-8F6CA759F31F}"/>
              </a:ext>
            </a:extLst>
          </p:cNvPr>
          <p:cNvSpPr>
            <a:spLocks noGrp="1"/>
          </p:cNvSpPr>
          <p:nvPr>
            <p:ph type="body" sz="quarter" idx="12"/>
          </p:nvPr>
        </p:nvSpPr>
        <p:spPr>
          <a:xfrm>
            <a:off x="1143000" y="4807744"/>
            <a:ext cx="7886700" cy="335756"/>
          </a:xfrm>
        </p:spPr>
        <p:txBody>
          <a:bodyPr/>
          <a:lstStyle/>
          <a:p>
            <a:r>
              <a:rPr kumimoji="0" lang="en-US" sz="500" b="0" i="0" u="none" strike="noStrike" kern="1200" cap="none" spc="0" normalizeH="0" baseline="0" noProof="0" dirty="0">
                <a:ln>
                  <a:noFill/>
                </a:ln>
                <a:effectLst/>
                <a:uLnTx/>
                <a:uFillTx/>
              </a:rPr>
              <a:t>Data cutoff date of 29 July 2022. </a:t>
            </a:r>
            <a:r>
              <a:rPr kumimoji="0" lang="en-US" sz="500" b="0" i="0" u="none" strike="noStrike" kern="1200" cap="none" spc="0" normalizeH="0" baseline="30000" noProof="0" dirty="0" err="1">
                <a:ln>
                  <a:noFill/>
                </a:ln>
                <a:effectLst/>
                <a:uLnTx/>
                <a:uFillTx/>
              </a:rPr>
              <a:t>a</a:t>
            </a:r>
            <a:r>
              <a:rPr kumimoji="0" lang="en-US" sz="500" b="0" i="0" u="none" strike="noStrike" kern="1200" cap="none" spc="0" normalizeH="0" baseline="0" noProof="0" dirty="0" err="1">
                <a:ln>
                  <a:noFill/>
                </a:ln>
                <a:effectLst/>
                <a:uLnTx/>
                <a:uFillTx/>
              </a:rPr>
              <a:t>Prior</a:t>
            </a:r>
            <a:r>
              <a:rPr kumimoji="0" lang="en-US" sz="500" b="0" i="0" u="none" strike="noStrike" kern="1200" cap="none" spc="0" normalizeH="0" baseline="0" noProof="0" dirty="0">
                <a:ln>
                  <a:noFill/>
                </a:ln>
                <a:effectLst/>
                <a:uLnTx/>
                <a:uFillTx/>
              </a:rPr>
              <a:t> therapy labels indicate that patients received at least the prior therapy, rows are not mutually exclusive. </a:t>
            </a:r>
            <a:r>
              <a:rPr kumimoji="0" lang="en-US" sz="500" b="0" i="0" u="none" strike="noStrike" kern="1200" cap="none" spc="0" normalizeH="0" baseline="30000" noProof="0" dirty="0">
                <a:ln>
                  <a:noFill/>
                </a:ln>
                <a:effectLst/>
                <a:uLnTx/>
                <a:uFillTx/>
              </a:rPr>
              <a:t>b</a:t>
            </a:r>
            <a:r>
              <a:rPr kumimoji="0" lang="en-GB" sz="500" b="0" i="0" u="none" strike="noStrike" kern="1200" cap="none" spc="0" normalizeH="0" baseline="0" noProof="0" dirty="0">
                <a:ln>
                  <a:noFill/>
                </a:ln>
                <a:effectLst/>
                <a:uLnTx/>
                <a:uFillTx/>
              </a:rPr>
              <a:t>Patients with available mutation data who progressed on any prior BTKi</a:t>
            </a:r>
            <a:r>
              <a:rPr kumimoji="0" lang="en-US" sz="500" b="0" i="0" u="none" strike="noStrike" kern="1200" cap="none" spc="0" normalizeH="0" baseline="0" noProof="0" dirty="0">
                <a:ln>
                  <a:noFill/>
                </a:ln>
                <a:effectLst/>
                <a:uLnTx/>
                <a:uFillTx/>
              </a:rPr>
              <a:t>. </a:t>
            </a:r>
            <a:r>
              <a:rPr kumimoji="0" lang="en-US" sz="500" b="0" i="0" u="none" strike="noStrike" kern="1200" cap="none" spc="0" normalizeH="0" baseline="30000" noProof="0" dirty="0" err="1">
                <a:ln>
                  <a:noFill/>
                </a:ln>
                <a:effectLst/>
                <a:uLnTx/>
                <a:uFillTx/>
              </a:rPr>
              <a:t>c</a:t>
            </a:r>
            <a:r>
              <a:rPr kumimoji="0" lang="en-US" sz="500" b="0" i="0" u="none" strike="noStrike" kern="1200" cap="none" spc="0" normalizeH="0" baseline="0" noProof="0" dirty="0" err="1">
                <a:ln>
                  <a:noFill/>
                </a:ln>
                <a:effectLst/>
                <a:uLnTx/>
                <a:uFillTx/>
              </a:rPr>
              <a:t>Response</a:t>
            </a:r>
            <a:r>
              <a:rPr kumimoji="0" lang="en-US" sz="500" b="0" i="0" u="none" strike="noStrike" kern="1200" cap="none" spc="0" normalizeH="0" baseline="0" noProof="0" dirty="0">
                <a:ln>
                  <a:noFill/>
                </a:ln>
                <a:effectLst/>
                <a:uLnTx/>
                <a:uFillTx/>
              </a:rPr>
              <a:t> includes partial response with lymphocytosis. Response status per </a:t>
            </a:r>
            <a:r>
              <a:rPr kumimoji="0" lang="en-US" sz="500" b="0" i="0" u="none" strike="noStrike" kern="1200" cap="none" spc="0" normalizeH="0" baseline="0" noProof="0" dirty="0" err="1">
                <a:ln>
                  <a:noFill/>
                </a:ln>
                <a:effectLst/>
                <a:uLnTx/>
                <a:uFillTx/>
              </a:rPr>
              <a:t>iwCLL</a:t>
            </a:r>
            <a:r>
              <a:rPr kumimoji="0" lang="en-US" sz="500" b="0" i="0" u="none" strike="noStrike" kern="1200" cap="none" spc="0" normalizeH="0" baseline="0" noProof="0" dirty="0">
                <a:ln>
                  <a:noFill/>
                </a:ln>
                <a:effectLst/>
                <a:uLnTx/>
                <a:uFillTx/>
              </a:rPr>
              <a:t> 2018 according to independent review committee assessment. </a:t>
            </a:r>
            <a:br>
              <a:rPr lang="en-US" sz="500" dirty="0">
                <a:effectLst/>
                <a:ea typeface="Calibri" panose="020F0502020204030204" pitchFamily="34" charset="0"/>
              </a:rPr>
            </a:br>
            <a:r>
              <a:rPr lang="en-US" sz="500" dirty="0">
                <a:effectLst/>
                <a:ea typeface="Calibri" panose="020F0502020204030204" pitchFamily="34" charset="0"/>
              </a:rPr>
              <a:t>BCL-2i, B cell lymphoma-2 inhibitor; BTKi, Bruton tyrosine kinase inhibitor; CIT, chemoimmunotherapy; CLL, chronic lymphocytic leukemia; del, deletion; ECOG PS, Eastern Cooperative Oncology Group performance status; IGHV, immunoglobulin heavy chain gene; </a:t>
            </a:r>
            <a:r>
              <a:rPr lang="en-US" sz="500" dirty="0" err="1">
                <a:effectLst/>
                <a:ea typeface="Calibri" panose="020F0502020204030204" pitchFamily="34" charset="0"/>
              </a:rPr>
              <a:t>iwCLL</a:t>
            </a:r>
            <a:r>
              <a:rPr lang="en-US" sz="500" dirty="0">
                <a:effectLst/>
                <a:ea typeface="Calibri" panose="020F0502020204030204" pitchFamily="34" charset="0"/>
              </a:rPr>
              <a:t>, International Workshop on Chronic Lymphocytic Leukemia; ORR, overall response rate; PI3Ki, phosphoinositide-3-kinase inhibitor; PLCG2, phospholipase C gamma 2; SLL, small lymphocytic lymphoma; TP53, tumor protein 53.</a:t>
            </a:r>
            <a:br>
              <a:rPr lang="en-US" sz="500" dirty="0">
                <a:effectLst/>
                <a:ea typeface="Calibri" panose="020F0502020204030204" pitchFamily="34" charset="0"/>
              </a:rPr>
            </a:br>
            <a:r>
              <a:rPr lang="en-US" sz="500" b="0" i="0" dirty="0">
                <a:effectLst/>
              </a:rPr>
              <a:t>Mato AR et al. </a:t>
            </a:r>
            <a:r>
              <a:rPr lang="en-US" sz="500" b="0" i="1" dirty="0">
                <a:effectLst/>
              </a:rPr>
              <a:t>Blood</a:t>
            </a:r>
            <a:r>
              <a:rPr lang="en-US" sz="500" b="0" i="0" dirty="0">
                <a:effectLst/>
              </a:rPr>
              <a:t> (2022) 140 (Supplement 1): 2316–2320. </a:t>
            </a:r>
            <a:endParaRPr lang="en-US" sz="500" dirty="0"/>
          </a:p>
        </p:txBody>
      </p:sp>
      <p:pic>
        <p:nvPicPr>
          <p:cNvPr id="8" name="Picture 7" descr="Text&#10;&#10;Description automatically generated">
            <a:extLst>
              <a:ext uri="{FF2B5EF4-FFF2-40B4-BE49-F238E27FC236}">
                <a16:creationId xmlns:a16="http://schemas.microsoft.com/office/drawing/2014/main" id="{7EE99E1D-0AF1-750A-BAC6-3C06FBEC2569}"/>
              </a:ext>
            </a:extLst>
          </p:cNvPr>
          <p:cNvPicPr>
            <a:picLocks noChangeAspect="1"/>
          </p:cNvPicPr>
          <p:nvPr/>
        </p:nvPicPr>
        <p:blipFill>
          <a:blip r:embed="rId3"/>
          <a:stretch>
            <a:fillRect/>
          </a:stretch>
        </p:blipFill>
        <p:spPr>
          <a:xfrm>
            <a:off x="1216613" y="627049"/>
            <a:ext cx="7058707" cy="3889402"/>
          </a:xfrm>
          <a:prstGeom prst="rect">
            <a:avLst/>
          </a:prstGeom>
        </p:spPr>
      </p:pic>
    </p:spTree>
    <p:extLst>
      <p:ext uri="{BB962C8B-B14F-4D97-AF65-F5344CB8AC3E}">
        <p14:creationId xmlns:p14="http://schemas.microsoft.com/office/powerpoint/2010/main" val="3493483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76CA-D632-6AA9-D256-9C1DBB45A53B}"/>
              </a:ext>
            </a:extLst>
          </p:cNvPr>
          <p:cNvSpPr>
            <a:spLocks noGrp="1"/>
          </p:cNvSpPr>
          <p:nvPr>
            <p:ph type="title"/>
          </p:nvPr>
        </p:nvSpPr>
        <p:spPr>
          <a:xfrm>
            <a:off x="628650" y="58113"/>
            <a:ext cx="8131302" cy="576548"/>
          </a:xfrm>
        </p:spPr>
        <p:txBody>
          <a:bodyPr>
            <a:normAutofit fontScale="90000"/>
          </a:bodyPr>
          <a:lstStyle/>
          <a:p>
            <a:r>
              <a:rPr lang="en-US" sz="2800" dirty="0"/>
              <a:t>Phase 1/2 BRUIN Study: Progression-Free Survival in CLL/SLL Subgroups</a:t>
            </a:r>
          </a:p>
        </p:txBody>
      </p:sp>
      <p:sp>
        <p:nvSpPr>
          <p:cNvPr id="10" name="Text Placeholder 6">
            <a:extLst>
              <a:ext uri="{FF2B5EF4-FFF2-40B4-BE49-F238E27FC236}">
                <a16:creationId xmlns:a16="http://schemas.microsoft.com/office/drawing/2014/main" id="{AB21B705-FDD6-1A25-7637-09FC82AF4355}"/>
              </a:ext>
            </a:extLst>
          </p:cNvPr>
          <p:cNvSpPr>
            <a:spLocks noGrp="1"/>
          </p:cNvSpPr>
          <p:nvPr>
            <p:ph type="body" sz="quarter" idx="12"/>
          </p:nvPr>
        </p:nvSpPr>
        <p:spPr>
          <a:xfrm>
            <a:off x="1143000" y="4814792"/>
            <a:ext cx="7886700" cy="335756"/>
          </a:xfrm>
        </p:spPr>
        <p:txBody>
          <a:bodyPr/>
          <a:lstStyle/>
          <a:p>
            <a:r>
              <a:rPr kumimoji="0" lang="en-US" sz="500" b="0" i="0" u="none" strike="noStrike" kern="1200" cap="none" spc="0" normalizeH="0" baseline="0" noProof="0" dirty="0">
                <a:ln>
                  <a:noFill/>
                </a:ln>
                <a:effectLst/>
                <a:uLnTx/>
                <a:uFillTx/>
                <a:sym typeface="Arial"/>
              </a:rPr>
              <a:t>Data cutoff date of 29 July 2022. </a:t>
            </a:r>
            <a:r>
              <a:rPr kumimoji="0" lang="en-US" sz="500" b="0" i="0" u="none" strike="noStrike" kern="1200" cap="none" spc="0" normalizeH="0" baseline="0" noProof="0" dirty="0">
                <a:ln>
                  <a:noFill/>
                </a:ln>
                <a:effectLst/>
                <a:uLnTx/>
                <a:uFillTx/>
              </a:rPr>
              <a:t>Response status per </a:t>
            </a:r>
            <a:r>
              <a:rPr kumimoji="0" lang="en-US" sz="500" b="0" i="0" u="none" strike="noStrike" kern="1200" cap="none" spc="0" normalizeH="0" baseline="0" noProof="0" dirty="0" err="1">
                <a:ln>
                  <a:noFill/>
                </a:ln>
                <a:effectLst/>
                <a:uLnTx/>
                <a:uFillTx/>
              </a:rPr>
              <a:t>iwCLL</a:t>
            </a:r>
            <a:r>
              <a:rPr kumimoji="0" lang="en-US" sz="500" b="0" i="0" u="none" strike="noStrike" kern="1200" cap="none" spc="0" normalizeH="0" baseline="0" noProof="0" dirty="0">
                <a:ln>
                  <a:noFill/>
                </a:ln>
                <a:effectLst/>
                <a:uLnTx/>
                <a:uFillTx/>
              </a:rPr>
              <a:t> 2018 according to independent review committee assessment. </a:t>
            </a:r>
            <a:r>
              <a:rPr kumimoji="0" lang="en-US" sz="500" b="0" i="0" u="none" strike="noStrike" kern="1200" cap="none" spc="0" normalizeH="0" baseline="30000" noProof="0" dirty="0" err="1">
                <a:ln>
                  <a:noFill/>
                </a:ln>
                <a:effectLst/>
                <a:uLnTx/>
                <a:uFillTx/>
              </a:rPr>
              <a:t>a</a:t>
            </a:r>
            <a:r>
              <a:rPr kumimoji="0" lang="en-US" sz="500" b="0" i="1" u="none" strike="noStrike" kern="1200" cap="none" spc="0" normalizeH="0" baseline="0" noProof="0" dirty="0" err="1">
                <a:ln>
                  <a:noFill/>
                </a:ln>
                <a:effectLst/>
                <a:uLnTx/>
                <a:uFillTx/>
              </a:rPr>
              <a:t>BTK</a:t>
            </a:r>
            <a:r>
              <a:rPr kumimoji="0" lang="en-US" sz="500" b="0" i="0" u="none" strike="noStrike" kern="1200" cap="none" spc="0" normalizeH="0" baseline="0" noProof="0" dirty="0">
                <a:ln>
                  <a:noFill/>
                </a:ln>
                <a:effectLst/>
                <a:uLnTx/>
                <a:uFillTx/>
              </a:rPr>
              <a:t> C481 mutation status, del(17p), and </a:t>
            </a:r>
            <a:r>
              <a:rPr kumimoji="0" lang="en-US" sz="500" b="0" i="1" u="none" strike="noStrike" kern="1200" cap="none" spc="0" normalizeH="0" baseline="0" noProof="0" dirty="0">
                <a:ln>
                  <a:noFill/>
                </a:ln>
                <a:effectLst/>
                <a:uLnTx/>
                <a:uFillTx/>
              </a:rPr>
              <a:t>TP53</a:t>
            </a:r>
            <a:r>
              <a:rPr kumimoji="0" lang="en-US" sz="500" b="0" i="0" u="none" strike="noStrike" kern="1200" cap="none" spc="0" normalizeH="0" baseline="0" noProof="0" dirty="0">
                <a:ln>
                  <a:noFill/>
                </a:ln>
                <a:effectLst/>
                <a:uLnTx/>
                <a:uFillTx/>
              </a:rPr>
              <a:t> mutation status were centrally determined and based on </a:t>
            </a:r>
            <a:r>
              <a:rPr kumimoji="0" lang="en-US" sz="500" b="0" i="0" u="none" strike="noStrike" kern="1200" cap="none" spc="0" normalizeH="0" baseline="0" noProof="0" dirty="0">
                <a:ln>
                  <a:noFill/>
                </a:ln>
                <a:effectLst/>
                <a:uLnTx/>
                <a:uFillTx/>
                <a:sym typeface="Arial"/>
              </a:rPr>
              <a:t>pre-treatment samples.</a:t>
            </a:r>
            <a:r>
              <a:rPr kumimoji="0" lang="en-US" sz="500" b="0" i="0" u="none" strike="noStrike" kern="1200" cap="none" spc="0" normalizeH="0" baseline="0" noProof="0" dirty="0">
                <a:ln>
                  <a:noFill/>
                </a:ln>
                <a:effectLst/>
                <a:uLnTx/>
                <a:uFillTx/>
              </a:rPr>
              <a:t> </a:t>
            </a:r>
            <a:r>
              <a:rPr kumimoji="0" lang="en-US" sz="500" b="0" i="0" u="none" strike="noStrike" kern="1200" cap="none" spc="0" normalizeH="0" baseline="30000" noProof="0" dirty="0">
                <a:ln>
                  <a:noFill/>
                </a:ln>
                <a:effectLst/>
                <a:uLnTx/>
                <a:uFillTx/>
              </a:rPr>
              <a:t>b</a:t>
            </a:r>
            <a:r>
              <a:rPr kumimoji="0" lang="en-GB" sz="500" b="0" i="0" u="none" strike="noStrike" kern="1200" cap="none" spc="0" normalizeH="0" baseline="0" noProof="0" dirty="0">
                <a:ln>
                  <a:noFill/>
                </a:ln>
                <a:effectLst/>
                <a:uLnTx/>
                <a:uFillTx/>
              </a:rPr>
              <a:t>Patients with available mutation data who progressed on any prior BTKi.</a:t>
            </a:r>
            <a:br>
              <a:rPr kumimoji="0" lang="en-GB" sz="500" b="0" i="0" u="none" strike="noStrike" kern="1200" cap="none" spc="0" normalizeH="0" baseline="0" noProof="0" dirty="0">
                <a:ln>
                  <a:noFill/>
                </a:ln>
                <a:effectLst/>
                <a:uLnTx/>
                <a:uFillTx/>
              </a:rPr>
            </a:br>
            <a:r>
              <a:rPr lang="en-US" sz="500" dirty="0">
                <a:effectLst/>
                <a:ea typeface="Calibri" panose="020F0502020204030204" pitchFamily="34" charset="0"/>
              </a:rPr>
              <a:t>BCL-2i, B cell lymphoma-2 inhibitor; BTK, Bruton’s tyrosine kinase; BTKi, Bruton tyrosine kinase inhibitor; CIT, chemoimmunotherapy; CLL, chronic lymphocytic leukemia; del, deletion; PI3Ki, phosphoinositide-3-kinase inhibitor; SLL, small lymphocytic lymphoma; TP53, tumor protein 53.</a:t>
            </a:r>
            <a:br>
              <a:rPr lang="en-US" sz="500" dirty="0">
                <a:effectLst/>
                <a:ea typeface="Calibri" panose="020F0502020204030204" pitchFamily="34" charset="0"/>
              </a:rPr>
            </a:br>
            <a:r>
              <a:rPr lang="en-US" sz="500" b="0" i="0" dirty="0">
                <a:effectLst/>
              </a:rPr>
              <a:t>Mato AR et al. </a:t>
            </a:r>
            <a:r>
              <a:rPr lang="en-US" sz="500" b="0" i="1" dirty="0">
                <a:effectLst/>
              </a:rPr>
              <a:t>Blood</a:t>
            </a:r>
            <a:r>
              <a:rPr lang="en-US" sz="500" b="0" i="0" dirty="0">
                <a:effectLst/>
              </a:rPr>
              <a:t> (2022) 140 (Supplement 1): 2316–2320. </a:t>
            </a:r>
            <a:endParaRPr lang="en-US" sz="500" dirty="0"/>
          </a:p>
        </p:txBody>
      </p:sp>
      <p:sp>
        <p:nvSpPr>
          <p:cNvPr id="11" name="TextBox 25">
            <a:extLst>
              <a:ext uri="{FF2B5EF4-FFF2-40B4-BE49-F238E27FC236}">
                <a16:creationId xmlns:a16="http://schemas.microsoft.com/office/drawing/2014/main" id="{B7D80147-D580-09CC-75DF-69CA2616534D}"/>
              </a:ext>
            </a:extLst>
          </p:cNvPr>
          <p:cNvSpPr txBox="1">
            <a:spLocks noChangeArrowheads="1"/>
          </p:cNvSpPr>
          <p:nvPr/>
        </p:nvSpPr>
        <p:spPr bwMode="auto">
          <a:xfrm>
            <a:off x="498002" y="634661"/>
            <a:ext cx="37608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1100" b="1" i="1" u="none" strike="noStrike" kern="1200" cap="none" spc="0" normalizeH="0" baseline="0" noProof="0" dirty="0">
                <a:ln>
                  <a:noFill/>
                </a:ln>
                <a:solidFill>
                  <a:srgbClr val="000000"/>
                </a:solidFill>
                <a:effectLst/>
                <a:uLnTx/>
                <a:uFillTx/>
                <a:latin typeface="Arial"/>
                <a:ea typeface="+mn-ea"/>
                <a:cs typeface="Arial"/>
                <a:sym typeface="Gill Sans" pitchFamily="2" charset="0"/>
              </a:rPr>
              <a:t>BTK</a:t>
            </a:r>
            <a:r>
              <a:rPr kumimoji="0" lang="en-US" altLang="en-US" sz="1100" b="1" i="0" u="none" strike="noStrike" kern="1200" cap="none" spc="0" normalizeH="0" baseline="0" noProof="0" dirty="0">
                <a:ln>
                  <a:noFill/>
                </a:ln>
                <a:solidFill>
                  <a:srgbClr val="000000"/>
                </a:solidFill>
                <a:effectLst/>
                <a:uLnTx/>
                <a:uFillTx/>
                <a:latin typeface="Arial"/>
                <a:ea typeface="+mn-ea"/>
                <a:cs typeface="Arial"/>
                <a:sym typeface="Gill Sans" pitchFamily="2" charset="0"/>
              </a:rPr>
              <a:t> C481 mutation status</a:t>
            </a:r>
            <a:r>
              <a:rPr kumimoji="0" lang="en-US" altLang="en-US" sz="1100" b="1" i="0" u="none" strike="noStrike" kern="1200" cap="none" spc="0" normalizeH="0" baseline="30000" noProof="0" dirty="0">
                <a:ln>
                  <a:noFill/>
                </a:ln>
                <a:solidFill>
                  <a:srgbClr val="000000"/>
                </a:solidFill>
                <a:effectLst/>
                <a:uLnTx/>
                <a:uFillTx/>
                <a:latin typeface="Arial"/>
                <a:ea typeface="+mn-ea"/>
                <a:cs typeface="Arial"/>
                <a:sym typeface="Gill Sans" pitchFamily="2" charset="0"/>
              </a:rPr>
              <a:t>a,b</a:t>
            </a:r>
          </a:p>
        </p:txBody>
      </p:sp>
      <p:sp>
        <p:nvSpPr>
          <p:cNvPr id="12" name="TextBox 11">
            <a:extLst>
              <a:ext uri="{FF2B5EF4-FFF2-40B4-BE49-F238E27FC236}">
                <a16:creationId xmlns:a16="http://schemas.microsoft.com/office/drawing/2014/main" id="{1E8607B3-61C4-CB0B-8C05-FF06AF3DC8FB}"/>
              </a:ext>
            </a:extLst>
          </p:cNvPr>
          <p:cNvSpPr txBox="1"/>
          <p:nvPr/>
        </p:nvSpPr>
        <p:spPr>
          <a:xfrm>
            <a:off x="5074634" y="634661"/>
            <a:ext cx="3541878" cy="261610"/>
          </a:xfrm>
          <a:prstGeom prst="rect">
            <a:avLst/>
          </a:prstGeom>
          <a:noFill/>
        </p:spPr>
        <p:txBody>
          <a:bodyPr wrap="square" lIns="91440" tIns="45720" rIns="91440" bIns="45720"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Geneva" charset="0"/>
              </a:rPr>
              <a:t>Age</a:t>
            </a:r>
            <a:endParaRPr kumimoji="0" lang="en-IE" sz="1100" b="1" i="0" u="none" strike="noStrike" kern="1200" cap="none" spc="0" normalizeH="0" baseline="0" noProof="0" dirty="0">
              <a:ln>
                <a:noFill/>
              </a:ln>
              <a:solidFill>
                <a:srgbClr val="000000"/>
              </a:solidFill>
              <a:effectLst/>
              <a:uLnTx/>
              <a:uFillTx/>
              <a:latin typeface="Arial"/>
              <a:ea typeface="Geneva" charset="0"/>
            </a:endParaRPr>
          </a:p>
        </p:txBody>
      </p:sp>
      <p:sp>
        <p:nvSpPr>
          <p:cNvPr id="13" name="TextBox 12">
            <a:extLst>
              <a:ext uri="{FF2B5EF4-FFF2-40B4-BE49-F238E27FC236}">
                <a16:creationId xmlns:a16="http://schemas.microsoft.com/office/drawing/2014/main" id="{38B690E9-63B7-28DE-56FC-99133868D48E}"/>
              </a:ext>
            </a:extLst>
          </p:cNvPr>
          <p:cNvSpPr txBox="1"/>
          <p:nvPr/>
        </p:nvSpPr>
        <p:spPr>
          <a:xfrm>
            <a:off x="4873064" y="2671424"/>
            <a:ext cx="3980410" cy="261610"/>
          </a:xfrm>
          <a:prstGeom prst="rect">
            <a:avLst/>
          </a:prstGeom>
          <a:noFill/>
        </p:spPr>
        <p:txBody>
          <a:bodyPr wrap="square" lIns="91440" tIns="45720" rIns="91440" bIns="45720"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Geneva" charset="0"/>
              </a:rPr>
              <a:t>Prior BTKi, CIT, BCL2i, and PI3Ki therapy</a:t>
            </a:r>
          </a:p>
        </p:txBody>
      </p:sp>
      <p:sp>
        <p:nvSpPr>
          <p:cNvPr id="14" name="TextBox 13">
            <a:extLst>
              <a:ext uri="{FF2B5EF4-FFF2-40B4-BE49-F238E27FC236}">
                <a16:creationId xmlns:a16="http://schemas.microsoft.com/office/drawing/2014/main" id="{A6C60185-8092-5679-46C2-809590B78544}"/>
              </a:ext>
            </a:extLst>
          </p:cNvPr>
          <p:cNvSpPr txBox="1"/>
          <p:nvPr/>
        </p:nvSpPr>
        <p:spPr>
          <a:xfrm>
            <a:off x="498002" y="2664665"/>
            <a:ext cx="3448817" cy="269182"/>
          </a:xfrm>
          <a:prstGeom prst="rect">
            <a:avLst/>
          </a:prstGeom>
          <a:noFill/>
        </p:spPr>
        <p:txBody>
          <a:bodyPr wrap="square" lIns="91440" tIns="45720" rIns="91440" bIns="45720"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Geneva" charset="0"/>
              </a:rPr>
              <a:t>del(17p) and/or </a:t>
            </a:r>
            <a:r>
              <a:rPr kumimoji="0" lang="en-GB" sz="1100" b="1" i="1" u="none" strike="noStrike" kern="1200" cap="none" spc="0" normalizeH="0" baseline="0" noProof="0" dirty="0">
                <a:ln>
                  <a:noFill/>
                </a:ln>
                <a:solidFill>
                  <a:srgbClr val="000000"/>
                </a:solidFill>
                <a:effectLst/>
                <a:uLnTx/>
                <a:uFillTx/>
                <a:latin typeface="Arial"/>
                <a:ea typeface="Geneva" charset="0"/>
              </a:rPr>
              <a:t>TP53</a:t>
            </a:r>
            <a:r>
              <a:rPr kumimoji="0" lang="en-GB" sz="1100" b="1" i="0" u="none" strike="noStrike" kern="1200" cap="none" spc="0" normalizeH="0" baseline="0" noProof="0" dirty="0">
                <a:ln>
                  <a:noFill/>
                </a:ln>
                <a:solidFill>
                  <a:srgbClr val="000000"/>
                </a:solidFill>
                <a:effectLst/>
                <a:uLnTx/>
                <a:uFillTx/>
                <a:latin typeface="Arial"/>
                <a:ea typeface="Geneva" charset="0"/>
              </a:rPr>
              <a:t> mutation</a:t>
            </a:r>
            <a:r>
              <a:rPr kumimoji="0" lang="en-GB" sz="1100" b="1" i="0" u="none" strike="noStrike" kern="1200" cap="none" spc="0" normalizeH="0" baseline="30000" noProof="0" dirty="0">
                <a:ln>
                  <a:noFill/>
                </a:ln>
                <a:solidFill>
                  <a:srgbClr val="000000"/>
                </a:solidFill>
                <a:effectLst/>
                <a:uLnTx/>
                <a:uFillTx/>
                <a:latin typeface="Arial"/>
                <a:ea typeface="Geneva" charset="0"/>
              </a:rPr>
              <a:t>a</a:t>
            </a:r>
            <a:endParaRPr kumimoji="0" lang="en-IE" sz="1100" b="1" i="0" u="none" strike="noStrike" kern="1200" cap="none" spc="0" normalizeH="0" baseline="30000" noProof="0" dirty="0">
              <a:ln>
                <a:noFill/>
              </a:ln>
              <a:solidFill>
                <a:srgbClr val="000000"/>
              </a:solidFill>
              <a:effectLst/>
              <a:uLnTx/>
              <a:uFillTx/>
              <a:latin typeface="Arial"/>
              <a:ea typeface="Geneva" charset="0"/>
            </a:endParaRPr>
          </a:p>
        </p:txBody>
      </p:sp>
      <p:pic>
        <p:nvPicPr>
          <p:cNvPr id="15" name="Picture 14" descr="Chart, line chart&#10;&#10;Description automatically generated">
            <a:extLst>
              <a:ext uri="{FF2B5EF4-FFF2-40B4-BE49-F238E27FC236}">
                <a16:creationId xmlns:a16="http://schemas.microsoft.com/office/drawing/2014/main" id="{23C2E1AF-0018-218A-325B-EB1C43F702AC}"/>
              </a:ext>
            </a:extLst>
          </p:cNvPr>
          <p:cNvPicPr>
            <a:picLocks noChangeAspect="1"/>
          </p:cNvPicPr>
          <p:nvPr/>
        </p:nvPicPr>
        <p:blipFill>
          <a:blip r:embed="rId3"/>
          <a:stretch>
            <a:fillRect/>
          </a:stretch>
        </p:blipFill>
        <p:spPr>
          <a:xfrm>
            <a:off x="5408585" y="817180"/>
            <a:ext cx="3224027" cy="1847485"/>
          </a:xfrm>
          <a:prstGeom prst="rect">
            <a:avLst/>
          </a:prstGeom>
        </p:spPr>
      </p:pic>
      <p:pic>
        <p:nvPicPr>
          <p:cNvPr id="16" name="Picture 15" descr="Chart, line chart&#10;&#10;Description automatically generated">
            <a:extLst>
              <a:ext uri="{FF2B5EF4-FFF2-40B4-BE49-F238E27FC236}">
                <a16:creationId xmlns:a16="http://schemas.microsoft.com/office/drawing/2014/main" id="{8B21C3F3-AD05-4A94-7369-E6CE37BD1727}"/>
              </a:ext>
            </a:extLst>
          </p:cNvPr>
          <p:cNvPicPr>
            <a:picLocks noChangeAspect="1"/>
          </p:cNvPicPr>
          <p:nvPr/>
        </p:nvPicPr>
        <p:blipFill>
          <a:blip r:embed="rId4"/>
          <a:stretch>
            <a:fillRect/>
          </a:stretch>
        </p:blipFill>
        <p:spPr>
          <a:xfrm>
            <a:off x="631295" y="2799256"/>
            <a:ext cx="3182230" cy="1797016"/>
          </a:xfrm>
          <a:prstGeom prst="rect">
            <a:avLst/>
          </a:prstGeom>
        </p:spPr>
      </p:pic>
      <p:pic>
        <p:nvPicPr>
          <p:cNvPr id="17" name="Picture 16" descr="Chart&#10;&#10;Description automatically generated">
            <a:extLst>
              <a:ext uri="{FF2B5EF4-FFF2-40B4-BE49-F238E27FC236}">
                <a16:creationId xmlns:a16="http://schemas.microsoft.com/office/drawing/2014/main" id="{112216F2-8452-50FF-BD1C-901799B1E5E0}"/>
              </a:ext>
            </a:extLst>
          </p:cNvPr>
          <p:cNvPicPr>
            <a:picLocks noChangeAspect="1"/>
          </p:cNvPicPr>
          <p:nvPr/>
        </p:nvPicPr>
        <p:blipFill>
          <a:blip r:embed="rId5"/>
          <a:stretch>
            <a:fillRect/>
          </a:stretch>
        </p:blipFill>
        <p:spPr>
          <a:xfrm>
            <a:off x="5414707" y="2851578"/>
            <a:ext cx="3204832" cy="1797152"/>
          </a:xfrm>
          <a:prstGeom prst="rect">
            <a:avLst/>
          </a:prstGeom>
        </p:spPr>
      </p:pic>
      <p:pic>
        <p:nvPicPr>
          <p:cNvPr id="18" name="Picture 17" descr="Chart, line chart&#10;&#10;Description automatically generated">
            <a:extLst>
              <a:ext uri="{FF2B5EF4-FFF2-40B4-BE49-F238E27FC236}">
                <a16:creationId xmlns:a16="http://schemas.microsoft.com/office/drawing/2014/main" id="{15926988-B921-AF75-4C03-78ED3C84A201}"/>
              </a:ext>
            </a:extLst>
          </p:cNvPr>
          <p:cNvPicPr>
            <a:picLocks noChangeAspect="1"/>
          </p:cNvPicPr>
          <p:nvPr/>
        </p:nvPicPr>
        <p:blipFill>
          <a:blip r:embed="rId6"/>
          <a:stretch>
            <a:fillRect/>
          </a:stretch>
        </p:blipFill>
        <p:spPr>
          <a:xfrm>
            <a:off x="756806" y="832347"/>
            <a:ext cx="3208300" cy="1847486"/>
          </a:xfrm>
          <a:prstGeom prst="rect">
            <a:avLst/>
          </a:prstGeom>
        </p:spPr>
      </p:pic>
    </p:spTree>
    <p:extLst>
      <p:ext uri="{BB962C8B-B14F-4D97-AF65-F5344CB8AC3E}">
        <p14:creationId xmlns:p14="http://schemas.microsoft.com/office/powerpoint/2010/main" val="1532296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885D-008C-D7D7-E1A7-23092D2A008A}"/>
              </a:ext>
            </a:extLst>
          </p:cNvPr>
          <p:cNvSpPr>
            <a:spLocks noGrp="1"/>
          </p:cNvSpPr>
          <p:nvPr>
            <p:ph type="title"/>
          </p:nvPr>
        </p:nvSpPr>
        <p:spPr>
          <a:xfrm>
            <a:off x="628650" y="273844"/>
            <a:ext cx="7886700" cy="558260"/>
          </a:xfrm>
        </p:spPr>
        <p:txBody>
          <a:bodyPr>
            <a:normAutofit fontScale="90000"/>
          </a:bodyPr>
          <a:lstStyle/>
          <a:p>
            <a:r>
              <a:rPr lang="en-US" sz="2800" dirty="0"/>
              <a:t>Phase 1/2 BRUIN Study: </a:t>
            </a:r>
            <a:r>
              <a:rPr lang="en-US" sz="2800" dirty="0" err="1"/>
              <a:t>Pirtobrutinib</a:t>
            </a:r>
            <a:r>
              <a:rPr lang="en-US" sz="2800" dirty="0"/>
              <a:t> Safety Profile</a:t>
            </a:r>
          </a:p>
        </p:txBody>
      </p:sp>
      <p:sp>
        <p:nvSpPr>
          <p:cNvPr id="6" name="Content Placeholder 5">
            <a:extLst>
              <a:ext uri="{FF2B5EF4-FFF2-40B4-BE49-F238E27FC236}">
                <a16:creationId xmlns:a16="http://schemas.microsoft.com/office/drawing/2014/main" id="{B9150C6A-B55C-33FF-38D6-0558D35A9BB9}"/>
              </a:ext>
            </a:extLst>
          </p:cNvPr>
          <p:cNvSpPr>
            <a:spLocks noGrp="1"/>
          </p:cNvSpPr>
          <p:nvPr>
            <p:ph idx="1"/>
          </p:nvPr>
        </p:nvSpPr>
        <p:spPr>
          <a:xfrm>
            <a:off x="955523" y="3776472"/>
            <a:ext cx="7886700" cy="865394"/>
          </a:xfrm>
        </p:spPr>
        <p:txBody>
          <a:bodyPr>
            <a:normAutofit/>
          </a:bodyPr>
          <a:lstStyle/>
          <a:p>
            <a:pPr>
              <a:spcBef>
                <a:spcPts val="150"/>
              </a:spcBef>
            </a:pPr>
            <a:r>
              <a:rPr lang="en-GB" sz="1200" noProof="0" dirty="0"/>
              <a:t>Median time on treatment for the overall safety population was 9.6 months</a:t>
            </a:r>
          </a:p>
          <a:p>
            <a:pPr>
              <a:spcBef>
                <a:spcPts val="150"/>
              </a:spcBef>
            </a:pPr>
            <a:r>
              <a:rPr lang="en-GB" sz="1200" noProof="0" dirty="0"/>
              <a:t>Discontinuations due to treatment-related AEs occurred in 2.6% (n=20) of all patients </a:t>
            </a:r>
          </a:p>
          <a:p>
            <a:pPr>
              <a:spcBef>
                <a:spcPts val="150"/>
              </a:spcBef>
            </a:pPr>
            <a:r>
              <a:rPr lang="en-US" sz="1200" noProof="0" dirty="0"/>
              <a:t>Dose reductions due to treatment-related AEs occurred in </a:t>
            </a:r>
            <a:r>
              <a:rPr lang="en-GB" sz="1200" noProof="0" dirty="0"/>
              <a:t>4.5% (n=35) of all patients</a:t>
            </a:r>
          </a:p>
          <a:p>
            <a:pPr>
              <a:spcBef>
                <a:spcPts val="150"/>
              </a:spcBef>
            </a:pPr>
            <a:r>
              <a:rPr lang="en-GB" sz="1200" noProof="0" dirty="0"/>
              <a:t>Overall and CLL/SLL safety profiles are </a:t>
            </a:r>
            <a:r>
              <a:rPr lang="en-GB" sz="1200" noProof="0" dirty="0" err="1"/>
              <a:t>consistent</a:t>
            </a:r>
            <a:r>
              <a:rPr lang="en-GB" sz="1200" baseline="30000" noProof="0" dirty="0" err="1"/>
              <a:t>h</a:t>
            </a:r>
            <a:endParaRPr lang="en-GB" sz="1200" baseline="30000" noProof="0" dirty="0"/>
          </a:p>
        </p:txBody>
      </p:sp>
      <p:sp>
        <p:nvSpPr>
          <p:cNvPr id="13" name="Text Placeholder 6">
            <a:extLst>
              <a:ext uri="{FF2B5EF4-FFF2-40B4-BE49-F238E27FC236}">
                <a16:creationId xmlns:a16="http://schemas.microsoft.com/office/drawing/2014/main" id="{92BB7C62-7D40-F56C-9767-7E5F05898005}"/>
              </a:ext>
            </a:extLst>
          </p:cNvPr>
          <p:cNvSpPr>
            <a:spLocks noGrp="1"/>
          </p:cNvSpPr>
          <p:nvPr>
            <p:ph type="body" sz="quarter" idx="12"/>
          </p:nvPr>
        </p:nvSpPr>
        <p:spPr>
          <a:xfrm>
            <a:off x="1143000" y="4853464"/>
            <a:ext cx="7886700" cy="335756"/>
          </a:xfrm>
        </p:spPr>
        <p:txBody>
          <a:bodyPr/>
          <a:lstStyle/>
          <a:p>
            <a:r>
              <a:rPr kumimoji="0" lang="en-US" sz="600" b="0" i="0" u="none" strike="noStrike" kern="1200" cap="none" spc="0" normalizeH="0" baseline="0" noProof="0" dirty="0">
                <a:ln>
                  <a:noFill/>
                </a:ln>
                <a:effectLst/>
                <a:uLnTx/>
                <a:uFillTx/>
              </a:rPr>
              <a:t>Data cutoff date of 29 July 2022.. </a:t>
            </a:r>
            <a:r>
              <a:rPr kumimoji="0" lang="en-US" sz="600" b="0" i="0" u="none" strike="noStrike" kern="1200" cap="none" spc="0" normalizeH="0" baseline="30000" noProof="0" dirty="0" err="1">
                <a:ln>
                  <a:noFill/>
                </a:ln>
                <a:effectLst/>
                <a:uLnTx/>
                <a:uFillTx/>
              </a:rPr>
              <a:t>a</a:t>
            </a:r>
            <a:r>
              <a:rPr kumimoji="0" lang="en-US" sz="600" b="0" i="0" u="none" strike="noStrike" kern="1200" cap="none" spc="0" normalizeH="0" baseline="0" noProof="0" dirty="0" err="1">
                <a:ln>
                  <a:noFill/>
                </a:ln>
                <a:effectLst/>
                <a:uLnTx/>
                <a:uFillTx/>
              </a:rPr>
              <a:t>Aggregate</a:t>
            </a:r>
            <a:r>
              <a:rPr kumimoji="0" lang="en-US" sz="600" b="0" i="0" u="none" strike="noStrike" kern="1200" cap="none" spc="0" normalizeH="0" baseline="0" noProof="0" dirty="0">
                <a:ln>
                  <a:noFill/>
                </a:ln>
                <a:effectLst/>
                <a:uLnTx/>
                <a:uFillTx/>
              </a:rPr>
              <a:t> of neutropenia and neutrophil count decreased. </a:t>
            </a:r>
            <a:r>
              <a:rPr kumimoji="0" lang="en-US" sz="600" b="0" i="0" u="none" strike="noStrike" kern="1200" cap="none" spc="0" normalizeH="0" baseline="30000" noProof="0" dirty="0" err="1">
                <a:ln>
                  <a:noFill/>
                </a:ln>
                <a:effectLst/>
                <a:uLnTx/>
                <a:uFillTx/>
              </a:rPr>
              <a:t>b</a:t>
            </a:r>
            <a:r>
              <a:rPr kumimoji="0" lang="en-US" sz="600" b="0" i="0" u="none" strike="noStrike" kern="1200" cap="none" spc="0" normalizeH="0" baseline="0" noProof="0" dirty="0" err="1">
                <a:ln>
                  <a:noFill/>
                </a:ln>
                <a:effectLst/>
                <a:uLnTx/>
                <a:uFillTx/>
              </a:rPr>
              <a:t>AEs</a:t>
            </a:r>
            <a:r>
              <a:rPr kumimoji="0" lang="en-US" sz="600" b="0" i="0" u="none" strike="noStrike" kern="1200" cap="none" spc="0" normalizeH="0" baseline="0" noProof="0" dirty="0">
                <a:ln>
                  <a:noFill/>
                </a:ln>
                <a:effectLst/>
                <a:uLnTx/>
                <a:uFillTx/>
              </a:rPr>
              <a:t> of special interest are those that were previously associated with covalent BTK inhibitors. </a:t>
            </a:r>
            <a:r>
              <a:rPr kumimoji="0" lang="en-US" sz="600" b="0" i="0" u="none" strike="noStrike" kern="1200" cap="none" spc="0" normalizeH="0" baseline="30000" noProof="0" dirty="0" err="1">
                <a:ln>
                  <a:noFill/>
                </a:ln>
                <a:effectLst/>
                <a:uLnTx/>
                <a:uFillTx/>
              </a:rPr>
              <a:t>c</a:t>
            </a:r>
            <a:r>
              <a:rPr kumimoji="0" lang="en-US" sz="600" b="0" i="0" u="none" strike="noStrike" kern="1200" cap="none" spc="0" normalizeH="0" baseline="0" noProof="0" dirty="0" err="1">
                <a:ln>
                  <a:noFill/>
                </a:ln>
                <a:effectLst/>
                <a:uLnTx/>
                <a:uFillTx/>
              </a:rPr>
              <a:t>Aggregate</a:t>
            </a:r>
            <a:r>
              <a:rPr kumimoji="0" lang="en-US" sz="600" b="0" i="0" u="none" strike="noStrike" kern="1200" cap="none" spc="0" normalizeH="0" baseline="0" noProof="0" dirty="0">
                <a:ln>
                  <a:noFill/>
                </a:ln>
                <a:effectLst/>
                <a:uLnTx/>
                <a:uFillTx/>
              </a:rPr>
              <a:t> of contusion, petechiae, ecchymosis, and increased tendency to bruise. </a:t>
            </a:r>
            <a:r>
              <a:rPr kumimoji="0" lang="en-US" sz="600" b="0" i="0" u="none" strike="noStrike" kern="1200" cap="none" spc="0" normalizeH="0" baseline="30000" noProof="0" dirty="0" err="1">
                <a:ln>
                  <a:noFill/>
                </a:ln>
                <a:effectLst/>
                <a:uLnTx/>
                <a:uFillTx/>
              </a:rPr>
              <a:t>d</a:t>
            </a:r>
            <a:r>
              <a:rPr kumimoji="0" lang="en-US" sz="600" b="0" i="0" u="none" strike="noStrike" kern="1200" cap="none" spc="0" normalizeH="0" baseline="0" noProof="0" dirty="0" err="1">
                <a:ln>
                  <a:noFill/>
                </a:ln>
                <a:effectLst/>
                <a:uLnTx/>
                <a:uFillTx/>
              </a:rPr>
              <a:t>Aggregate</a:t>
            </a:r>
            <a:r>
              <a:rPr kumimoji="0" lang="en-US" sz="600" b="0" i="0" u="none" strike="noStrike" kern="1200" cap="none" spc="0" normalizeH="0" baseline="0" noProof="0" dirty="0">
                <a:ln>
                  <a:noFill/>
                </a:ln>
                <a:effectLst/>
                <a:uLnTx/>
                <a:uFillTx/>
              </a:rPr>
              <a:t> of all preferred terms including rash. </a:t>
            </a:r>
            <a:r>
              <a:rPr kumimoji="0" lang="en-US" sz="600" b="0" i="0" u="none" strike="noStrike" kern="1200" cap="none" spc="0" normalizeH="0" baseline="30000" noProof="0" dirty="0" err="1">
                <a:ln>
                  <a:noFill/>
                </a:ln>
                <a:effectLst/>
                <a:uLnTx/>
                <a:uFillTx/>
              </a:rPr>
              <a:t>e</a:t>
            </a:r>
            <a:r>
              <a:rPr kumimoji="0" lang="en-US" sz="600" b="0" i="0" u="none" strike="noStrike" kern="1200" cap="none" spc="0" normalizeH="0" baseline="0" noProof="0" dirty="0" err="1">
                <a:ln>
                  <a:noFill/>
                </a:ln>
                <a:effectLst/>
                <a:uLnTx/>
                <a:uFillTx/>
              </a:rPr>
              <a:t>Aggregate</a:t>
            </a:r>
            <a:r>
              <a:rPr kumimoji="0" lang="en-US" sz="600" b="0" i="0" u="none" strike="noStrike" kern="1200" cap="none" spc="0" normalizeH="0" baseline="0" noProof="0" dirty="0">
                <a:ln>
                  <a:noFill/>
                </a:ln>
                <a:effectLst/>
                <a:uLnTx/>
                <a:uFillTx/>
              </a:rPr>
              <a:t> of all preferred terms including hematoma or hemorrhage. </a:t>
            </a:r>
            <a:r>
              <a:rPr kumimoji="0" lang="en-US" sz="600" b="0" i="0" u="none" strike="noStrike" kern="1200" cap="none" spc="0" normalizeH="0" baseline="30000" noProof="0" dirty="0" err="1">
                <a:ln>
                  <a:noFill/>
                </a:ln>
                <a:effectLst/>
                <a:uLnTx/>
                <a:uFillTx/>
              </a:rPr>
              <a:t>f</a:t>
            </a:r>
            <a:r>
              <a:rPr kumimoji="0" lang="en-US" sz="600" b="0" i="0" u="none" strike="noStrike" kern="1200" cap="none" spc="0" normalizeH="0" baseline="0" noProof="0" dirty="0" err="1">
                <a:ln>
                  <a:noFill/>
                </a:ln>
                <a:effectLst/>
                <a:uLnTx/>
                <a:uFillTx/>
              </a:rPr>
              <a:t>Aggregate</a:t>
            </a:r>
            <a:r>
              <a:rPr kumimoji="0" lang="en-US" sz="600" b="0" i="0" u="none" strike="noStrike" kern="1200" cap="none" spc="0" normalizeH="0" baseline="0" noProof="0" dirty="0">
                <a:ln>
                  <a:noFill/>
                </a:ln>
                <a:effectLst/>
                <a:uLnTx/>
                <a:uFillTx/>
              </a:rPr>
              <a:t> of atrial fibrillation and atrial flutter. </a:t>
            </a:r>
            <a:r>
              <a:rPr kumimoji="0" lang="en-US" sz="600" b="0" i="0" u="none" strike="noStrike" kern="1200" cap="none" spc="0" normalizeH="0" baseline="30000" noProof="0" dirty="0" err="1">
                <a:ln>
                  <a:noFill/>
                </a:ln>
                <a:effectLst/>
                <a:uLnTx/>
                <a:uFillTx/>
              </a:rPr>
              <a:t>g</a:t>
            </a:r>
            <a:r>
              <a:rPr kumimoji="0" lang="en-US" sz="600" b="0" i="0" u="none" strike="noStrike" kern="1200" cap="none" spc="0" normalizeH="0" baseline="0" noProof="0" dirty="0" err="1">
                <a:ln>
                  <a:noFill/>
                </a:ln>
                <a:effectLst/>
                <a:uLnTx/>
                <a:uFillTx/>
              </a:rPr>
              <a:t>Of</a:t>
            </a:r>
            <a:r>
              <a:rPr kumimoji="0" lang="en-US" sz="600" b="0" i="0" u="none" strike="noStrike" kern="1200" cap="none" spc="0" normalizeH="0" baseline="0" noProof="0" dirty="0">
                <a:ln>
                  <a:noFill/>
                </a:ln>
                <a:effectLst/>
                <a:uLnTx/>
                <a:uFillTx/>
              </a:rPr>
              <a:t> the 22 total </a:t>
            </a:r>
            <a:r>
              <a:rPr kumimoji="0" lang="en-US" sz="600" b="0" i="0" u="none" strike="noStrike" kern="1200" cap="none" spc="0" normalizeH="0" baseline="0" noProof="0" dirty="0" err="1">
                <a:ln>
                  <a:noFill/>
                </a:ln>
                <a:effectLst/>
                <a:uLnTx/>
                <a:uFillTx/>
              </a:rPr>
              <a:t>afib</a:t>
            </a:r>
            <a:r>
              <a:rPr kumimoji="0" lang="en-US" sz="600" b="0" i="0" u="none" strike="noStrike" kern="1200" cap="none" spc="0" normalizeH="0" baseline="0" noProof="0" dirty="0">
                <a:ln>
                  <a:noFill/>
                </a:ln>
                <a:effectLst/>
                <a:uLnTx/>
                <a:uFillTx/>
              </a:rPr>
              <a:t>/aflutter TEAEs in the overall safety population, 7 occurred in patients with a prior medical history of atrial fibrillation. </a:t>
            </a:r>
            <a:r>
              <a:rPr kumimoji="0" lang="en-US" sz="600" b="0" i="0" u="none" strike="noStrike" kern="1200" cap="none" spc="0" normalizeH="0" baseline="30000" noProof="0" dirty="0" err="1">
                <a:ln>
                  <a:noFill/>
                </a:ln>
                <a:effectLst/>
                <a:uLnTx/>
                <a:uFillTx/>
              </a:rPr>
              <a:t>h</a:t>
            </a:r>
            <a:r>
              <a:rPr kumimoji="0" lang="en-US" sz="600" b="0" i="0" u="none" strike="noStrike" kern="1200" cap="none" spc="0" normalizeH="0" baseline="0" noProof="0" dirty="0" err="1">
                <a:ln>
                  <a:noFill/>
                </a:ln>
                <a:effectLst/>
                <a:uLnTx/>
                <a:uFillTx/>
              </a:rPr>
              <a:t>CLL</a:t>
            </a:r>
            <a:r>
              <a:rPr kumimoji="0" lang="en-US" sz="600" b="0" i="0" u="none" strike="noStrike" kern="1200" cap="none" spc="0" normalizeH="0" baseline="0" noProof="0" dirty="0">
                <a:ln>
                  <a:noFill/>
                </a:ln>
                <a:effectLst/>
                <a:uLnTx/>
                <a:uFillTx/>
              </a:rPr>
              <a:t>/SLL safety population data can be found via QR code.</a:t>
            </a:r>
            <a:br>
              <a:rPr kumimoji="0" lang="en-US" sz="600" b="0" i="0" u="none" strike="noStrike" kern="1200" cap="none" spc="0" normalizeH="0" baseline="0" noProof="0" dirty="0">
                <a:ln>
                  <a:noFill/>
                </a:ln>
                <a:effectLst/>
                <a:uLnTx/>
                <a:uFillTx/>
              </a:rPr>
            </a:br>
            <a:r>
              <a:rPr lang="en-US" sz="600" dirty="0">
                <a:effectLst/>
                <a:ea typeface="Calibri" panose="020F0502020204030204" pitchFamily="34" charset="0"/>
              </a:rPr>
              <a:t>AEs, adverse events; CLL, chronic lymphocytic leukemia; SLL, small lymphocytic lymphoma.</a:t>
            </a:r>
            <a:br>
              <a:rPr lang="en-US" sz="600" dirty="0">
                <a:effectLst/>
                <a:ea typeface="Calibri" panose="020F0502020204030204" pitchFamily="34" charset="0"/>
              </a:rPr>
            </a:br>
            <a:r>
              <a:rPr lang="en-US" sz="600" b="0" i="0" dirty="0">
                <a:effectLst/>
              </a:rPr>
              <a:t>Mato AR et al. </a:t>
            </a:r>
            <a:r>
              <a:rPr lang="en-US" sz="600" b="0" i="1" dirty="0">
                <a:effectLst/>
              </a:rPr>
              <a:t>Blood</a:t>
            </a:r>
            <a:r>
              <a:rPr lang="en-US" sz="600" b="0" i="0" dirty="0">
                <a:effectLst/>
              </a:rPr>
              <a:t> (2022) 140 (Supplement 1): 2316–2320. </a:t>
            </a:r>
            <a:endParaRPr lang="en-US" sz="600" dirty="0"/>
          </a:p>
        </p:txBody>
      </p:sp>
      <p:graphicFrame>
        <p:nvGraphicFramePr>
          <p:cNvPr id="14" name="Table 13">
            <a:extLst>
              <a:ext uri="{FF2B5EF4-FFF2-40B4-BE49-F238E27FC236}">
                <a16:creationId xmlns:a16="http://schemas.microsoft.com/office/drawing/2014/main" id="{9E16D64F-F59E-3237-D96D-1C9E03CB77CE}"/>
              </a:ext>
            </a:extLst>
          </p:cNvPr>
          <p:cNvGraphicFramePr>
            <a:graphicFrameLocks noGrp="1"/>
          </p:cNvGraphicFramePr>
          <p:nvPr>
            <p:extLst>
              <p:ext uri="{D42A27DB-BD31-4B8C-83A1-F6EECF244321}">
                <p14:modId xmlns:p14="http://schemas.microsoft.com/office/powerpoint/2010/main" val="86890634"/>
              </p:ext>
            </p:extLst>
          </p:nvPr>
        </p:nvGraphicFramePr>
        <p:xfrm>
          <a:off x="955523" y="895615"/>
          <a:ext cx="6716293" cy="2817346"/>
        </p:xfrm>
        <a:graphic>
          <a:graphicData uri="http://schemas.openxmlformats.org/drawingml/2006/table">
            <a:tbl>
              <a:tblPr firstRow="1" firstCol="1" bandRow="1">
                <a:tableStyleId>{5C22544A-7EE6-4342-B048-85BDC9FD1C3A}</a:tableStyleId>
              </a:tblPr>
              <a:tblGrid>
                <a:gridCol w="2012914">
                  <a:extLst>
                    <a:ext uri="{9D8B030D-6E8A-4147-A177-3AD203B41FA5}">
                      <a16:colId xmlns:a16="http://schemas.microsoft.com/office/drawing/2014/main" val="3111146231"/>
                    </a:ext>
                  </a:extLst>
                </a:gridCol>
                <a:gridCol w="1257183">
                  <a:extLst>
                    <a:ext uri="{9D8B030D-6E8A-4147-A177-3AD203B41FA5}">
                      <a16:colId xmlns:a16="http://schemas.microsoft.com/office/drawing/2014/main" val="3102780998"/>
                    </a:ext>
                  </a:extLst>
                </a:gridCol>
                <a:gridCol w="1201426">
                  <a:extLst>
                    <a:ext uri="{9D8B030D-6E8A-4147-A177-3AD203B41FA5}">
                      <a16:colId xmlns:a16="http://schemas.microsoft.com/office/drawing/2014/main" val="1930682404"/>
                    </a:ext>
                  </a:extLst>
                </a:gridCol>
                <a:gridCol w="1127655">
                  <a:extLst>
                    <a:ext uri="{9D8B030D-6E8A-4147-A177-3AD203B41FA5}">
                      <a16:colId xmlns:a16="http://schemas.microsoft.com/office/drawing/2014/main" val="1203440458"/>
                    </a:ext>
                  </a:extLst>
                </a:gridCol>
                <a:gridCol w="1117115">
                  <a:extLst>
                    <a:ext uri="{9D8B030D-6E8A-4147-A177-3AD203B41FA5}">
                      <a16:colId xmlns:a16="http://schemas.microsoft.com/office/drawing/2014/main" val="2779654470"/>
                    </a:ext>
                  </a:extLst>
                </a:gridCol>
              </a:tblGrid>
              <a:tr h="2165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endParaRPr lang="en-US" sz="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b="1" dirty="0">
                          <a:solidFill>
                            <a:schemeClr val="bg1"/>
                          </a:solidFill>
                          <a:effectLst/>
                          <a:latin typeface="Arial" panose="020B0604020202020204" pitchFamily="34" charset="0"/>
                          <a:cs typeface="Arial" panose="020B0604020202020204" pitchFamily="34" charset="0"/>
                        </a:rPr>
                        <a:t>All Doses and Patients (N=773)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3681" marR="63681" marT="31841" marB="31841" anchor="ct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50000"/>
                      </a:srgbClr>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50000"/>
                      </a:srgbClr>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50000"/>
                      </a:srgbClr>
                    </a:solidFill>
                  </a:tcPr>
                </a:tc>
                <a:extLst>
                  <a:ext uri="{0D108BD9-81ED-4DB2-BD59-A6C34878D82A}">
                    <a16:rowId xmlns:a16="http://schemas.microsoft.com/office/drawing/2014/main" val="2299202039"/>
                  </a:ext>
                </a:extLst>
              </a:tr>
              <a:tr h="2589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endParaRPr lang="en-US" sz="7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Treatment-Emergent AEs, (≥15%), %</a:t>
                      </a:r>
                      <a:endParaRPr lang="en-US" sz="7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3681" marR="63681" marT="31841" marB="31841" anchor="ctr">
                    <a:solidFill>
                      <a:schemeClr val="accent1"/>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5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Treatment-Related AEs, %</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3681" marR="63681" marT="31841" marB="31841" anchor="ctr">
                    <a:solidFill>
                      <a:schemeClr val="accent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lumMod val="50000"/>
                      </a:srgbClr>
                    </a:solidFill>
                  </a:tcPr>
                </a:tc>
                <a:extLst>
                  <a:ext uri="{0D108BD9-81ED-4DB2-BD59-A6C34878D82A}">
                    <a16:rowId xmlns:a16="http://schemas.microsoft.com/office/drawing/2014/main" val="3316866125"/>
                  </a:ext>
                </a:extLst>
              </a:tr>
              <a:tr h="1356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700" b="1" dirty="0">
                          <a:solidFill>
                            <a:schemeClr val="bg1"/>
                          </a:solidFill>
                          <a:effectLst/>
                          <a:latin typeface="Arial" panose="020B0604020202020204" pitchFamily="34" charset="0"/>
                          <a:cs typeface="Arial" panose="020B0604020202020204" pitchFamily="34" charset="0"/>
                        </a:rPr>
                        <a:t>Adverse Event (AEs)</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Any Grade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Grade ≥ 3</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Any Grade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Grade ≥ 3</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extLst>
                  <a:ext uri="{0D108BD9-81ED-4DB2-BD59-A6C34878D82A}">
                    <a16:rowId xmlns:a16="http://schemas.microsoft.com/office/drawing/2014/main" val="3596994493"/>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Fatigue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28.7%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9.3%</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618564931"/>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Diarrhea</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24.2%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0.9%</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9.3%</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1992683327"/>
                  </a:ext>
                </a:extLst>
              </a:tr>
              <a:tr h="137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Neutropenia</a:t>
                      </a:r>
                      <a:r>
                        <a:rPr lang="en-US" sz="700" b="1" baseline="30000" dirty="0">
                          <a:solidFill>
                            <a:schemeClr val="bg1"/>
                          </a:solidFill>
                          <a:effectLst/>
                          <a:latin typeface="Arial" panose="020B0604020202020204" pitchFamily="34" charset="0"/>
                          <a:cs typeface="Arial" panose="020B0604020202020204" pitchFamily="34" charset="0"/>
                        </a:rPr>
                        <a:t>a</a:t>
                      </a:r>
                      <a:endParaRPr lang="en-US" sz="7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24.2%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20.4%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14.7%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11.5%</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2746952518"/>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Contusion</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19.4%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12.8%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1065760621"/>
                  </a:ext>
                </a:extLst>
              </a:tr>
              <a:tr h="137889">
                <a:tc>
                  <a:txBody>
                    <a:body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Cough</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17.5%</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2.3%</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3005920993"/>
                  </a:ext>
                </a:extLst>
              </a:tr>
              <a:tr h="137889">
                <a:tc>
                  <a:txBody>
                    <a:body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Covid-19</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16.7%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1.3%</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1426243312"/>
                  </a:ext>
                </a:extLst>
              </a:tr>
              <a:tr h="137889">
                <a:tc>
                  <a:txBody>
                    <a:body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Nausea</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16.2%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4.7%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2194811809"/>
                  </a:ext>
                </a:extLst>
              </a:tr>
              <a:tr h="137889">
                <a:tc>
                  <a:txBody>
                    <a:body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Dyspnea</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15.5%</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3.0%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2068113574"/>
                  </a:ext>
                </a:extLst>
              </a:tr>
              <a:tr h="137889">
                <a:tc>
                  <a:txBody>
                    <a:bodyPr/>
                    <a:lstStyle/>
                    <a:p>
                      <a:pPr marL="0" marR="0" indent="11557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Anemia</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15.4%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8.8%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5.2%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740490409"/>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700" b="1" dirty="0">
                          <a:solidFill>
                            <a:schemeClr val="bg1"/>
                          </a:solidFill>
                          <a:effectLst/>
                          <a:latin typeface="Arial" panose="020B0604020202020204" pitchFamily="34" charset="0"/>
                          <a:cs typeface="Arial" panose="020B0604020202020204" pitchFamily="34" charset="0"/>
                        </a:rPr>
                        <a:t>AEs of Special Interest</a:t>
                      </a:r>
                      <a:r>
                        <a:rPr lang="en-US" sz="700" b="1" baseline="30000" dirty="0">
                          <a:solidFill>
                            <a:schemeClr val="bg1"/>
                          </a:solidFill>
                          <a:effectLst/>
                          <a:latin typeface="Arial" panose="020B0604020202020204" pitchFamily="34" charset="0"/>
                          <a:cs typeface="Arial" panose="020B0604020202020204" pitchFamily="34" charset="0"/>
                        </a:rPr>
                        <a:t>b</a:t>
                      </a:r>
                      <a:endParaRPr lang="en-US" sz="7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Any Grade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Grade ≥ 3</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Any Grade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Grade ≥ 3</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solidFill>
                      <a:schemeClr val="accent1"/>
                    </a:solidFill>
                  </a:tcPr>
                </a:tc>
                <a:extLst>
                  <a:ext uri="{0D108BD9-81ED-4DB2-BD59-A6C34878D82A}">
                    <a16:rowId xmlns:a16="http://schemas.microsoft.com/office/drawing/2014/main" val="2511173425"/>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700" b="1" strike="noStrike" dirty="0">
                          <a:solidFill>
                            <a:schemeClr val="bg1"/>
                          </a:solidFill>
                          <a:effectLst/>
                          <a:latin typeface="Arial" panose="020B0604020202020204" pitchFamily="34" charset="0"/>
                          <a:cs typeface="Arial" panose="020B0604020202020204" pitchFamily="34" charset="0"/>
                        </a:rPr>
                        <a:t>Bruising</a:t>
                      </a:r>
                      <a:r>
                        <a:rPr lang="en-US" sz="700" b="1" strike="noStrike" baseline="30000" dirty="0">
                          <a:solidFill>
                            <a:schemeClr val="bg1"/>
                          </a:solidFill>
                          <a:effectLst/>
                          <a:latin typeface="Arial" panose="020B0604020202020204" pitchFamily="34" charset="0"/>
                          <a:cs typeface="Arial" panose="020B0604020202020204" pitchFamily="34" charset="0"/>
                        </a:rPr>
                        <a:t>c</a:t>
                      </a:r>
                      <a:endParaRPr lang="en-US" sz="700" b="1" strike="noStrike"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23.7%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15.1%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1121080619"/>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Rash</a:t>
                      </a:r>
                      <a:r>
                        <a:rPr lang="en-US" sz="700" b="1" baseline="30000" dirty="0">
                          <a:solidFill>
                            <a:schemeClr val="bg1"/>
                          </a:solidFill>
                          <a:effectLst/>
                          <a:latin typeface="Arial" panose="020B0604020202020204" pitchFamily="34" charset="0"/>
                          <a:cs typeface="Arial" panose="020B0604020202020204" pitchFamily="34" charset="0"/>
                        </a:rPr>
                        <a:t>d</a:t>
                      </a:r>
                      <a:endParaRPr lang="en-US" sz="7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12.7%</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0.5%</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6.0%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3695270175"/>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Arthralgia</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14.4%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0.6%</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700" dirty="0">
                          <a:solidFill>
                            <a:schemeClr val="tx1"/>
                          </a:solidFill>
                          <a:effectLst/>
                          <a:latin typeface="Arial" panose="020B0604020202020204" pitchFamily="34" charset="0"/>
                          <a:cs typeface="Arial" panose="020B0604020202020204" pitchFamily="34" charset="0"/>
                        </a:rPr>
                        <a:t>3.5%</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3140430441"/>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Hemorrhage/Hematoma</a:t>
                      </a:r>
                      <a:r>
                        <a:rPr lang="en-US" sz="700" b="1" baseline="30000" dirty="0">
                          <a:solidFill>
                            <a:schemeClr val="bg1"/>
                          </a:solidFill>
                          <a:effectLst/>
                          <a:latin typeface="Arial" panose="020B0604020202020204" pitchFamily="34" charset="0"/>
                          <a:cs typeface="Arial" panose="020B0604020202020204" pitchFamily="34" charset="0"/>
                        </a:rPr>
                        <a:t>e</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11.4%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4.0%</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0.6%</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2092765708"/>
                  </a:ext>
                </a:extLst>
              </a:tr>
              <a:tr h="137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7950" marR="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Hypertension</a:t>
                      </a:r>
                      <a:endParaRPr lang="en-US" sz="7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9.2%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2.3%</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3.4%</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0.6%</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444707207"/>
                  </a:ext>
                </a:extLst>
              </a:tr>
              <a:tr h="137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7950" marR="0">
                        <a:lnSpc>
                          <a:spcPct val="90000"/>
                        </a:lnSpc>
                        <a:spcBef>
                          <a:spcPts val="0"/>
                        </a:spcBef>
                        <a:spcAft>
                          <a:spcPts val="0"/>
                        </a:spcAft>
                      </a:pPr>
                      <a:r>
                        <a:rPr lang="en-US" sz="700" b="1" dirty="0">
                          <a:solidFill>
                            <a:schemeClr val="bg1"/>
                          </a:solidFill>
                          <a:effectLst/>
                          <a:latin typeface="Arial" panose="020B0604020202020204" pitchFamily="34" charset="0"/>
                          <a:cs typeface="Arial" panose="020B0604020202020204" pitchFamily="34" charset="0"/>
                        </a:rPr>
                        <a:t>Atrial fibrillation/flutter</a:t>
                      </a:r>
                      <a:r>
                        <a:rPr lang="en-US" sz="700" b="1" baseline="30000" dirty="0">
                          <a:solidFill>
                            <a:schemeClr val="bg1"/>
                          </a:solidFill>
                          <a:effectLst/>
                          <a:latin typeface="Arial" panose="020B0604020202020204" pitchFamily="34" charset="0"/>
                          <a:cs typeface="Arial" panose="020B0604020202020204" pitchFamily="34" charset="0"/>
                        </a:rPr>
                        <a:t>f,g</a:t>
                      </a:r>
                      <a:endParaRPr lang="en-US" sz="700" b="1"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2.8%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1.2%</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0.8%</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90000"/>
                        </a:lnSpc>
                        <a:spcBef>
                          <a:spcPts val="0"/>
                        </a:spcBef>
                        <a:spcAft>
                          <a:spcPts val="0"/>
                        </a:spcAft>
                      </a:pPr>
                      <a:r>
                        <a:rPr lang="en-US" sz="700" dirty="0">
                          <a:solidFill>
                            <a:schemeClr val="tx1"/>
                          </a:solidFill>
                          <a:effectLst/>
                          <a:latin typeface="Arial" panose="020B0604020202020204" pitchFamily="34" charset="0"/>
                          <a:cs typeface="Arial" panose="020B0604020202020204" pitchFamily="34" charset="0"/>
                        </a:rPr>
                        <a:t>0.1%</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0455" marR="20455" marT="10117" marB="10117" anchor="ctr"/>
                </a:tc>
                <a:extLst>
                  <a:ext uri="{0D108BD9-81ED-4DB2-BD59-A6C34878D82A}">
                    <a16:rowId xmlns:a16="http://schemas.microsoft.com/office/drawing/2014/main" val="572357313"/>
                  </a:ext>
                </a:extLst>
              </a:tr>
            </a:tbl>
          </a:graphicData>
        </a:graphic>
      </p:graphicFrame>
    </p:spTree>
    <p:extLst>
      <p:ext uri="{BB962C8B-B14F-4D97-AF65-F5344CB8AC3E}">
        <p14:creationId xmlns:p14="http://schemas.microsoft.com/office/powerpoint/2010/main" val="214653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5AE6-5557-4731-024B-2F2605B19993}"/>
              </a:ext>
            </a:extLst>
          </p:cNvPr>
          <p:cNvSpPr>
            <a:spLocks noGrp="1"/>
          </p:cNvSpPr>
          <p:nvPr>
            <p:ph type="title"/>
          </p:nvPr>
        </p:nvSpPr>
        <p:spPr/>
        <p:txBody>
          <a:bodyPr/>
          <a:lstStyle/>
          <a:p>
            <a:r>
              <a:rPr lang="en-US" dirty="0"/>
              <a:t>Learning Objectives</a:t>
            </a:r>
          </a:p>
        </p:txBody>
      </p:sp>
      <p:sp>
        <p:nvSpPr>
          <p:cNvPr id="7" name="Text Placeholder 6">
            <a:extLst>
              <a:ext uri="{FF2B5EF4-FFF2-40B4-BE49-F238E27FC236}">
                <a16:creationId xmlns:a16="http://schemas.microsoft.com/office/drawing/2014/main" id="{707CE40A-FB7A-620B-3B07-4D8D3717612F}"/>
              </a:ext>
            </a:extLst>
          </p:cNvPr>
          <p:cNvSpPr>
            <a:spLocks noGrp="1"/>
          </p:cNvSpPr>
          <p:nvPr>
            <p:ph type="body" idx="1"/>
          </p:nvPr>
        </p:nvSpPr>
        <p:spPr>
          <a:xfrm>
            <a:off x="629841" y="1260873"/>
            <a:ext cx="7884318" cy="390374"/>
          </a:xfrm>
        </p:spPr>
        <p:txBody>
          <a:bodyPr>
            <a:normAutofit/>
          </a:bodyPr>
          <a:lstStyle/>
          <a:p>
            <a:r>
              <a:rPr lang="en-US" sz="1600" dirty="0"/>
              <a:t>Upon completion of this activity, participants should be better able to:</a:t>
            </a:r>
          </a:p>
        </p:txBody>
      </p:sp>
      <p:sp>
        <p:nvSpPr>
          <p:cNvPr id="11266" name="Content Placeholder 2">
            <a:extLst>
              <a:ext uri="{FF2B5EF4-FFF2-40B4-BE49-F238E27FC236}">
                <a16:creationId xmlns:a16="http://schemas.microsoft.com/office/drawing/2014/main" id="{FBDC32DF-C54F-CDAB-0433-BD1A4CB42A88}"/>
              </a:ext>
            </a:extLst>
          </p:cNvPr>
          <p:cNvSpPr>
            <a:spLocks noGrp="1"/>
          </p:cNvSpPr>
          <p:nvPr>
            <p:ph sz="half" idx="2"/>
          </p:nvPr>
        </p:nvSpPr>
        <p:spPr>
          <a:xfrm>
            <a:off x="629841" y="1717602"/>
            <a:ext cx="7884318" cy="2763441"/>
          </a:xfrm>
        </p:spPr>
        <p:txBody>
          <a:bodyPr>
            <a:noAutofit/>
          </a:bodyPr>
          <a:lstStyle/>
          <a:p>
            <a:pPr marL="342900" lvl="0" indent="-342900">
              <a:lnSpc>
                <a:spcPct val="120000"/>
              </a:lnSpc>
              <a:buFont typeface="+mj-lt"/>
              <a:buAutoNum type="arabicPeriod"/>
            </a:pPr>
            <a:r>
              <a:rPr lang="en-US" sz="1600" dirty="0"/>
              <a:t>Discuss barriers to optimal CLL/SLL care associated with BTK inhibitors, such as therapeutic intolerance and resistance</a:t>
            </a:r>
          </a:p>
          <a:p>
            <a:pPr marL="342900" lvl="0" indent="-342900">
              <a:lnSpc>
                <a:spcPct val="120000"/>
              </a:lnSpc>
              <a:buFont typeface="+mj-lt"/>
              <a:buAutoNum type="arabicPeriod"/>
            </a:pPr>
            <a:r>
              <a:rPr lang="en-US" sz="1600" dirty="0"/>
              <a:t>Summarize clinical evidence and guidelines supporting the use of BTK inhibitor strategies for relapsed/refractory CLL/SLL</a:t>
            </a:r>
          </a:p>
          <a:p>
            <a:pPr marL="342900" lvl="0" indent="-342900">
              <a:lnSpc>
                <a:spcPct val="120000"/>
              </a:lnSpc>
              <a:buFont typeface="+mj-lt"/>
              <a:buAutoNum type="arabicPeriod"/>
            </a:pPr>
            <a:r>
              <a:rPr lang="en-US" sz="1600" dirty="0"/>
              <a:t>Create current and potential future treatment plans for relapsed/refractory CLL/SLL that include novel and emerging BTK inhibitors based on prognostic factors and safety and selectivity differences among BTK inhibitors</a:t>
            </a:r>
          </a:p>
        </p:txBody>
      </p:sp>
    </p:spTree>
    <p:extLst>
      <p:ext uri="{BB962C8B-B14F-4D97-AF65-F5344CB8AC3E}">
        <p14:creationId xmlns:p14="http://schemas.microsoft.com/office/powerpoint/2010/main" val="3905763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E2E3-3D25-7FB9-CDC1-1394B16E82A3}"/>
              </a:ext>
            </a:extLst>
          </p:cNvPr>
          <p:cNvSpPr>
            <a:spLocks noGrp="1"/>
          </p:cNvSpPr>
          <p:nvPr>
            <p:ph type="title"/>
          </p:nvPr>
        </p:nvSpPr>
        <p:spPr/>
        <p:txBody>
          <a:bodyPr>
            <a:normAutofit/>
          </a:bodyPr>
          <a:lstStyle/>
          <a:p>
            <a:r>
              <a:rPr lang="en-US" sz="2800" dirty="0"/>
              <a:t>Ongoing Phase 3 Trials With </a:t>
            </a:r>
            <a:r>
              <a:rPr lang="en-US" sz="2800" dirty="0" err="1"/>
              <a:t>Pirtobrutinib</a:t>
            </a:r>
            <a:br>
              <a:rPr lang="en-US" sz="2800" dirty="0"/>
            </a:br>
            <a:r>
              <a:rPr lang="en-US" sz="2800" dirty="0"/>
              <a:t>in CLL/SLL</a:t>
            </a:r>
          </a:p>
        </p:txBody>
      </p:sp>
      <p:sp>
        <p:nvSpPr>
          <p:cNvPr id="4" name="Text Placeholder 3">
            <a:extLst>
              <a:ext uri="{FF2B5EF4-FFF2-40B4-BE49-F238E27FC236}">
                <a16:creationId xmlns:a16="http://schemas.microsoft.com/office/drawing/2014/main" id="{85818E22-AB1E-DD3E-8197-C1BA3C336196}"/>
              </a:ext>
            </a:extLst>
          </p:cNvPr>
          <p:cNvSpPr>
            <a:spLocks noGrp="1"/>
          </p:cNvSpPr>
          <p:nvPr>
            <p:ph type="body" sz="quarter" idx="12"/>
          </p:nvPr>
        </p:nvSpPr>
        <p:spPr/>
        <p:txBody>
          <a:bodyPr/>
          <a:lstStyle/>
          <a:p>
            <a:r>
              <a:rPr lang="en-US" dirty="0"/>
              <a:t>BTK, Bruton’s tyrosine kinase; BTKi, Bruton tyrosine kinase inhibitor; CLL, chronic lymphocytic leukemia; SLL, small lymphocytic lymphoma.</a:t>
            </a:r>
          </a:p>
        </p:txBody>
      </p:sp>
      <p:graphicFrame>
        <p:nvGraphicFramePr>
          <p:cNvPr id="8" name="Table 4">
            <a:extLst>
              <a:ext uri="{FF2B5EF4-FFF2-40B4-BE49-F238E27FC236}">
                <a16:creationId xmlns:a16="http://schemas.microsoft.com/office/drawing/2014/main" id="{3FDC9F85-0FF0-E391-09F0-7C065F064070}"/>
              </a:ext>
            </a:extLst>
          </p:cNvPr>
          <p:cNvGraphicFramePr>
            <a:graphicFrameLocks noGrp="1"/>
          </p:cNvGraphicFramePr>
          <p:nvPr>
            <p:ph idx="1"/>
            <p:extLst>
              <p:ext uri="{D42A27DB-BD31-4B8C-83A1-F6EECF244321}">
                <p14:modId xmlns:p14="http://schemas.microsoft.com/office/powerpoint/2010/main" val="746453784"/>
              </p:ext>
            </p:extLst>
          </p:nvPr>
        </p:nvGraphicFramePr>
        <p:xfrm>
          <a:off x="628650" y="1488885"/>
          <a:ext cx="8022418" cy="2496820"/>
        </p:xfrm>
        <a:graphic>
          <a:graphicData uri="http://schemas.openxmlformats.org/drawingml/2006/table">
            <a:tbl>
              <a:tblPr firstRow="1" firstCol="1" bandRow="1">
                <a:tableStyleId>{5C22544A-7EE6-4342-B048-85BDC9FD1C3A}</a:tableStyleId>
              </a:tblPr>
              <a:tblGrid>
                <a:gridCol w="1921140">
                  <a:extLst>
                    <a:ext uri="{9D8B030D-6E8A-4147-A177-3AD203B41FA5}">
                      <a16:colId xmlns:a16="http://schemas.microsoft.com/office/drawing/2014/main" val="4221300736"/>
                    </a:ext>
                  </a:extLst>
                </a:gridCol>
                <a:gridCol w="3129632">
                  <a:extLst>
                    <a:ext uri="{9D8B030D-6E8A-4147-A177-3AD203B41FA5}">
                      <a16:colId xmlns:a16="http://schemas.microsoft.com/office/drawing/2014/main" val="976907474"/>
                    </a:ext>
                  </a:extLst>
                </a:gridCol>
                <a:gridCol w="2971646">
                  <a:extLst>
                    <a:ext uri="{9D8B030D-6E8A-4147-A177-3AD203B41FA5}">
                      <a16:colId xmlns:a16="http://schemas.microsoft.com/office/drawing/2014/main" val="3102493735"/>
                    </a:ext>
                  </a:extLst>
                </a:gridCol>
              </a:tblGrid>
              <a:tr h="370840">
                <a:tc>
                  <a:txBody>
                    <a:bodyPr/>
                    <a:lstStyle/>
                    <a:p>
                      <a:r>
                        <a:rPr lang="en-US" sz="1400" dirty="0">
                          <a:latin typeface="Arial" panose="020B0604020202020204" pitchFamily="34" charset="0"/>
                          <a:cs typeface="Arial" panose="020B0604020202020204" pitchFamily="34" charset="0"/>
                        </a:rPr>
                        <a:t>Trial</a:t>
                      </a:r>
                    </a:p>
                  </a:txBody>
                  <a:tcPr/>
                </a:tc>
                <a:tc>
                  <a:txBody>
                    <a:bodyPr/>
                    <a:lstStyle/>
                    <a:p>
                      <a:r>
                        <a:rPr lang="en-US" sz="1400" dirty="0">
                          <a:latin typeface="Arial" panose="020B0604020202020204" pitchFamily="34" charset="0"/>
                          <a:cs typeface="Arial" panose="020B0604020202020204" pitchFamily="34" charset="0"/>
                        </a:rPr>
                        <a:t>Comparator</a:t>
                      </a:r>
                    </a:p>
                  </a:txBody>
                  <a:tcPr/>
                </a:tc>
                <a:tc>
                  <a:txBody>
                    <a:bodyPr/>
                    <a:lstStyle/>
                    <a:p>
                      <a:r>
                        <a:rPr lang="en-US" sz="1400" dirty="0">
                          <a:latin typeface="Arial" panose="020B0604020202020204" pitchFamily="34" charset="0"/>
                          <a:cs typeface="Arial" panose="020B0604020202020204" pitchFamily="34" charset="0"/>
                        </a:rPr>
                        <a:t>Setting/Population</a:t>
                      </a:r>
                    </a:p>
                  </a:txBody>
                  <a:tcPr/>
                </a:tc>
                <a:extLst>
                  <a:ext uri="{0D108BD9-81ED-4DB2-BD59-A6C34878D82A}">
                    <a16:rowId xmlns:a16="http://schemas.microsoft.com/office/drawing/2014/main" val="2705796273"/>
                  </a:ext>
                </a:extLst>
              </a:tr>
              <a:tr h="370840">
                <a:tc>
                  <a:txBody>
                    <a:bodyPr/>
                    <a:lstStyle/>
                    <a:p>
                      <a:r>
                        <a:rPr lang="en-US" sz="1050" b="1" kern="1200" dirty="0">
                          <a:solidFill>
                            <a:schemeClr val="bg1"/>
                          </a:solidFill>
                          <a:latin typeface="Arial" panose="020B0604020202020204" pitchFamily="34" charset="0"/>
                          <a:cs typeface="Arial" panose="020B0604020202020204" pitchFamily="34" charset="0"/>
                        </a:rPr>
                        <a:t>BRUIN CLL-321</a:t>
                      </a:r>
                      <a:endParaRPr lang="en-US" sz="1050" b="1" kern="1200" baseline="0" dirty="0">
                        <a:solidFill>
                          <a:schemeClr val="bg1"/>
                        </a:solidFill>
                        <a:latin typeface="Arial" panose="020B0604020202020204" pitchFamily="34" charset="0"/>
                        <a:cs typeface="Arial" panose="020B0604020202020204" pitchFamily="34" charset="0"/>
                      </a:endParaRPr>
                    </a:p>
                    <a:p>
                      <a:r>
                        <a:rPr lang="en-US" sz="1050" b="1" kern="1200" dirty="0">
                          <a:solidFill>
                            <a:schemeClr val="bg1"/>
                          </a:solidFill>
                          <a:latin typeface="Arial" panose="020B0604020202020204" pitchFamily="34" charset="0"/>
                          <a:cs typeface="Arial" panose="020B0604020202020204" pitchFamily="34" charset="0"/>
                        </a:rPr>
                        <a:t>NCT04666038 </a:t>
                      </a:r>
                      <a:endParaRPr lang="en-US" sz="1050" b="1" kern="1200" dirty="0">
                        <a:solidFill>
                          <a:schemeClr val="bg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Pirtobrutinib vs. Investigator’s choice of:</a:t>
                      </a:r>
                    </a:p>
                    <a:p>
                      <a:pPr marL="171450" marR="0" lvl="0" indent="-1714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tx1"/>
                          </a:solidFill>
                          <a:latin typeface="Arial" panose="020B0604020202020204" pitchFamily="34" charset="0"/>
                          <a:cs typeface="Arial" panose="020B0604020202020204" pitchFamily="34" charset="0"/>
                        </a:rPr>
                        <a:t>Idelalisib + rituximab</a:t>
                      </a:r>
                    </a:p>
                    <a:p>
                      <a:pPr marL="171450" marR="0" lvl="0" indent="-1714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tx1"/>
                          </a:solidFill>
                          <a:latin typeface="Arial" panose="020B0604020202020204" pitchFamily="34" charset="0"/>
                          <a:cs typeface="Arial" panose="020B0604020202020204" pitchFamily="34" charset="0"/>
                        </a:rPr>
                        <a:t>Bendamustine + rituximab</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BTK inhibitor pretreated CLL/SLL</a:t>
                      </a:r>
                    </a:p>
                    <a:p>
                      <a:pPr marL="171450" marR="0" lvl="0" indent="-1714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tx1"/>
                          </a:solidFill>
                          <a:latin typeface="Arial" panose="020B0604020202020204" pitchFamily="34" charset="0"/>
                          <a:cs typeface="Arial" panose="020B0604020202020204" pitchFamily="34" charset="0"/>
                        </a:rPr>
                        <a:t>Prior treatment with a covalent BTK inhibitor</a:t>
                      </a:r>
                    </a:p>
                    <a:p>
                      <a:pPr marL="171450" marR="0" lvl="0" indent="-171450"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tx1"/>
                          </a:solidFill>
                          <a:latin typeface="Arial" panose="020B0604020202020204" pitchFamily="34" charset="0"/>
                          <a:cs typeface="Arial" panose="020B0604020202020204" pitchFamily="34" charset="0"/>
                        </a:rPr>
                        <a:t>Prior venetoclax is permitted</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39687131"/>
                  </a:ext>
                </a:extLst>
              </a:tr>
              <a:tr h="370840">
                <a:tc>
                  <a:txBody>
                    <a:bodyPr/>
                    <a:lstStyle/>
                    <a:p>
                      <a:r>
                        <a:rPr lang="en-US" sz="1050" b="1" kern="1200" dirty="0">
                          <a:solidFill>
                            <a:schemeClr val="bg1"/>
                          </a:solidFill>
                          <a:latin typeface="Arial" panose="020B0604020202020204" pitchFamily="34" charset="0"/>
                          <a:cs typeface="Arial" panose="020B0604020202020204" pitchFamily="34" charset="0"/>
                        </a:rPr>
                        <a:t>BRUIN CLL-322 </a:t>
                      </a:r>
                    </a:p>
                    <a:p>
                      <a:r>
                        <a:rPr lang="en-US" sz="1050" b="1" kern="1200" dirty="0">
                          <a:solidFill>
                            <a:schemeClr val="bg1"/>
                          </a:solidFill>
                          <a:latin typeface="Arial" panose="020B0604020202020204" pitchFamily="34" charset="0"/>
                          <a:cs typeface="Arial" panose="020B0604020202020204" pitchFamily="34" charset="0"/>
                        </a:rPr>
                        <a:t>NCT04965493 </a:t>
                      </a:r>
                      <a:endParaRPr lang="en-US" sz="1050" b="1" kern="1200" dirty="0">
                        <a:solidFill>
                          <a:schemeClr val="bg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kern="1200" dirty="0">
                          <a:solidFill>
                            <a:schemeClr val="tx1"/>
                          </a:solidFill>
                          <a:latin typeface="Arial" panose="020B0604020202020204" pitchFamily="34" charset="0"/>
                          <a:cs typeface="Arial" panose="020B0604020202020204" pitchFamily="34" charset="0"/>
                        </a:rPr>
                        <a:t>Pirtobrutinib + venetoclax + rituximab </a:t>
                      </a:r>
                      <a:br>
                        <a:rPr lang="en-US" sz="1050" b="0" kern="1200" dirty="0">
                          <a:solidFill>
                            <a:schemeClr val="tx1"/>
                          </a:solidFill>
                          <a:latin typeface="Arial" panose="020B0604020202020204" pitchFamily="34" charset="0"/>
                          <a:cs typeface="Arial" panose="020B0604020202020204" pitchFamily="34" charset="0"/>
                        </a:rPr>
                      </a:br>
                      <a:r>
                        <a:rPr lang="en-US" sz="1050" b="0" kern="1200" dirty="0">
                          <a:solidFill>
                            <a:schemeClr val="tx1"/>
                          </a:solidFill>
                          <a:latin typeface="Arial" panose="020B0604020202020204" pitchFamily="34" charset="0"/>
                          <a:cs typeface="Arial" panose="020B0604020202020204" pitchFamily="34" charset="0"/>
                        </a:rPr>
                        <a:t>vs. venetoclax + rituximab</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Previously treated CLL/SLL</a:t>
                      </a:r>
                    </a:p>
                    <a:p>
                      <a:pPr marL="171450" indent="-171450">
                        <a:buFont typeface="Arial" panose="020B0604020202020204" pitchFamily="34" charset="0"/>
                        <a:buChar char="•"/>
                      </a:pPr>
                      <a:r>
                        <a:rPr lang="en-US" sz="1050" b="0" kern="1200" dirty="0">
                          <a:solidFill>
                            <a:schemeClr val="tx1"/>
                          </a:solidFill>
                          <a:latin typeface="Arial" panose="020B0604020202020204" pitchFamily="34" charset="0"/>
                          <a:cs typeface="Arial" panose="020B0604020202020204" pitchFamily="34" charset="0"/>
                        </a:rPr>
                        <a:t>Prior treatment may include a covalent BTKi</a:t>
                      </a:r>
                    </a:p>
                    <a:p>
                      <a:pPr marL="171450" indent="-171450">
                        <a:buFont typeface="Arial" panose="020B0604020202020204" pitchFamily="34" charset="0"/>
                        <a:buChar char="•"/>
                      </a:pPr>
                      <a:r>
                        <a:rPr lang="en-US" sz="1050" b="0" kern="1200" dirty="0">
                          <a:solidFill>
                            <a:schemeClr val="tx1"/>
                          </a:solidFill>
                          <a:latin typeface="Arial" panose="020B0604020202020204" pitchFamily="34" charset="0"/>
                          <a:cs typeface="Arial" panose="020B0604020202020204" pitchFamily="34" charset="0"/>
                        </a:rPr>
                        <a:t>No prior venetoclax permitted</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797895378"/>
                  </a:ext>
                </a:extLst>
              </a:tr>
              <a:tr h="370840">
                <a:tc>
                  <a:txBody>
                    <a:bodyPr/>
                    <a:lstStyle/>
                    <a:p>
                      <a:r>
                        <a:rPr lang="en-US" sz="1050" b="1" kern="1200" dirty="0">
                          <a:solidFill>
                            <a:schemeClr val="bg1"/>
                          </a:solidFill>
                          <a:latin typeface="Arial" panose="020B0604020202020204" pitchFamily="34" charset="0"/>
                          <a:cs typeface="Arial" panose="020B0604020202020204" pitchFamily="34" charset="0"/>
                        </a:rPr>
                        <a:t>BRUIN CLL-313 </a:t>
                      </a:r>
                    </a:p>
                    <a:p>
                      <a:r>
                        <a:rPr lang="en-US" sz="1050" b="1" kern="1200" dirty="0">
                          <a:solidFill>
                            <a:schemeClr val="bg1"/>
                          </a:solidFill>
                          <a:latin typeface="Arial" panose="020B0604020202020204" pitchFamily="34" charset="0"/>
                          <a:cs typeface="Arial" panose="020B0604020202020204" pitchFamily="34" charset="0"/>
                        </a:rPr>
                        <a:t>NCT05023980 </a:t>
                      </a:r>
                      <a:endParaRPr lang="en-US" sz="1050" b="1" kern="1200" dirty="0">
                        <a:solidFill>
                          <a:schemeClr val="bg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Pirtobrutinib vs. bendamustine + rituximab </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Untreated Patients with CLL/SLL</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1050" b="0" kern="1200" dirty="0">
                        <a:solidFill>
                          <a:schemeClr val="tx1"/>
                        </a:solidFill>
                        <a:latin typeface="Arial" panose="020B0604020202020204" pitchFamily="34" charset="0"/>
                        <a:cs typeface="Arial" panose="020B0604020202020204" pitchFamily="34" charset="0"/>
                      </a:endParaRPr>
                    </a:p>
                    <a:p>
                      <a:endParaRPr lang="en-US" sz="105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612446178"/>
                  </a:ext>
                </a:extLst>
              </a:tr>
              <a:tr h="370840">
                <a:tc>
                  <a:txBody>
                    <a:bodyPr/>
                    <a:lstStyle/>
                    <a:p>
                      <a:r>
                        <a:rPr lang="en-US" sz="1050" b="1" kern="1200" dirty="0">
                          <a:solidFill>
                            <a:schemeClr val="bg1"/>
                          </a:solidFill>
                          <a:latin typeface="Arial" panose="020B0604020202020204" pitchFamily="34" charset="0"/>
                          <a:cs typeface="Arial" panose="020B0604020202020204" pitchFamily="34" charset="0"/>
                        </a:rPr>
                        <a:t>BRUIN CLL-314 </a:t>
                      </a:r>
                    </a:p>
                    <a:p>
                      <a:r>
                        <a:rPr lang="en-US" sz="1050" b="1" kern="1200" dirty="0">
                          <a:solidFill>
                            <a:schemeClr val="bg1"/>
                          </a:solidFill>
                          <a:latin typeface="Arial" panose="020B0604020202020204" pitchFamily="34" charset="0"/>
                          <a:cs typeface="Arial" panose="020B0604020202020204" pitchFamily="34" charset="0"/>
                        </a:rPr>
                        <a:t>NCT05254743</a:t>
                      </a:r>
                      <a:endParaRPr lang="en-US" sz="1050" b="1" kern="1200" dirty="0">
                        <a:solidFill>
                          <a:schemeClr val="bg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Pirtobrutinib vs. ibrutinib</a:t>
                      </a:r>
                      <a:endParaRPr lang="en-US" sz="105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cs typeface="Arial" panose="020B0604020202020204" pitchFamily="34" charset="0"/>
                        </a:rPr>
                        <a:t>Patients with CLL/SLL</a:t>
                      </a:r>
                    </a:p>
                    <a:p>
                      <a:endParaRPr lang="en-US" sz="105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662431971"/>
                  </a:ext>
                </a:extLst>
              </a:tr>
            </a:tbl>
          </a:graphicData>
        </a:graphic>
      </p:graphicFrame>
    </p:spTree>
    <p:extLst>
      <p:ext uri="{BB962C8B-B14F-4D97-AF65-F5344CB8AC3E}">
        <p14:creationId xmlns:p14="http://schemas.microsoft.com/office/powerpoint/2010/main" val="3889779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088B1-08BE-3502-3FF6-E9BBA2E09958}"/>
              </a:ext>
            </a:extLst>
          </p:cNvPr>
          <p:cNvSpPr>
            <a:spLocks noGrp="1"/>
          </p:cNvSpPr>
          <p:nvPr>
            <p:ph type="title"/>
          </p:nvPr>
        </p:nvSpPr>
        <p:spPr>
          <a:xfrm>
            <a:off x="374904" y="273844"/>
            <a:ext cx="8577072" cy="994172"/>
          </a:xfrm>
        </p:spPr>
        <p:txBody>
          <a:bodyPr>
            <a:noAutofit/>
          </a:bodyPr>
          <a:lstStyle/>
          <a:p>
            <a:r>
              <a:rPr lang="en-US" sz="2600" dirty="0"/>
              <a:t>BELLWAVE-001: </a:t>
            </a:r>
            <a:r>
              <a:rPr lang="en-US" sz="2600" dirty="0" err="1"/>
              <a:t>Nemtabrutinib</a:t>
            </a:r>
            <a:r>
              <a:rPr lang="en-US" sz="2600" dirty="0"/>
              <a:t> Demonstrated Robust</a:t>
            </a:r>
            <a:br>
              <a:rPr lang="en-US" sz="2600" dirty="0"/>
            </a:br>
            <a:r>
              <a:rPr lang="en-US" sz="2600" dirty="0"/>
              <a:t>and Durable Clinical Responses in Pretreated CLL</a:t>
            </a:r>
            <a:r>
              <a:rPr lang="en-US" sz="2600" baseline="30000" dirty="0"/>
              <a:t>1,2</a:t>
            </a:r>
            <a:endParaRPr lang="en-US" sz="2600" dirty="0"/>
          </a:p>
        </p:txBody>
      </p:sp>
      <p:sp>
        <p:nvSpPr>
          <p:cNvPr id="3" name="Content Placeholder 2">
            <a:extLst>
              <a:ext uri="{FF2B5EF4-FFF2-40B4-BE49-F238E27FC236}">
                <a16:creationId xmlns:a16="http://schemas.microsoft.com/office/drawing/2014/main" id="{006ED055-A0CF-7949-938D-3CAF148816A3}"/>
              </a:ext>
            </a:extLst>
          </p:cNvPr>
          <p:cNvSpPr>
            <a:spLocks noGrp="1"/>
          </p:cNvSpPr>
          <p:nvPr>
            <p:ph idx="1"/>
          </p:nvPr>
        </p:nvSpPr>
        <p:spPr>
          <a:xfrm>
            <a:off x="628650" y="1369219"/>
            <a:ext cx="7886700" cy="335756"/>
          </a:xfrm>
        </p:spPr>
        <p:txBody>
          <a:bodyPr>
            <a:normAutofit/>
          </a:bodyPr>
          <a:lstStyle/>
          <a:p>
            <a:pPr marL="0" indent="0" algn="ctr">
              <a:buNone/>
            </a:pPr>
            <a:r>
              <a:rPr kumimoji="0" lang="en-US" sz="1400" b="1" i="0" u="none" strike="noStrike" kern="0" cap="none" spc="0" normalizeH="0" baseline="0" noProof="0" dirty="0" err="1">
                <a:ln>
                  <a:noFill/>
                </a:ln>
                <a:solidFill>
                  <a:srgbClr val="000000"/>
                </a:solidFill>
                <a:effectLst/>
                <a:uLnTx/>
                <a:uFillTx/>
                <a:latin typeface="Arial"/>
                <a:cs typeface="Arial"/>
                <a:sym typeface="Arial"/>
              </a:rPr>
              <a:t>Nemtabrutinib</a:t>
            </a:r>
            <a:r>
              <a:rPr kumimoji="0" lang="en-US" sz="1400" b="1" i="0" u="none" strike="noStrike" kern="0" cap="none" spc="0" normalizeH="0" baseline="0" noProof="0" dirty="0">
                <a:ln>
                  <a:noFill/>
                </a:ln>
                <a:solidFill>
                  <a:srgbClr val="000000"/>
                </a:solidFill>
                <a:effectLst/>
                <a:uLnTx/>
                <a:uFillTx/>
                <a:latin typeface="Arial"/>
                <a:cs typeface="Arial"/>
                <a:sym typeface="Arial"/>
              </a:rPr>
              <a:t>: Reversible Inhibitor of Both WT and Ibrutinib-Resistant C481S-Mutated </a:t>
            </a:r>
            <a:r>
              <a:rPr kumimoji="0" lang="en-US" sz="1400" b="1" i="1" u="none" strike="noStrike" kern="0" cap="none" spc="0" normalizeH="0" baseline="0" noProof="0" dirty="0">
                <a:ln>
                  <a:noFill/>
                </a:ln>
                <a:solidFill>
                  <a:srgbClr val="000000"/>
                </a:solidFill>
                <a:effectLst/>
                <a:uLnTx/>
                <a:uFillTx/>
                <a:latin typeface="Arial"/>
                <a:cs typeface="Arial"/>
                <a:sym typeface="Arial"/>
              </a:rPr>
              <a:t>BTK</a:t>
            </a:r>
          </a:p>
        </p:txBody>
      </p:sp>
      <p:sp>
        <p:nvSpPr>
          <p:cNvPr id="4" name="Text Placeholder 3">
            <a:extLst>
              <a:ext uri="{FF2B5EF4-FFF2-40B4-BE49-F238E27FC236}">
                <a16:creationId xmlns:a16="http://schemas.microsoft.com/office/drawing/2014/main" id="{09B20501-B0DC-A4A3-0E99-4CFE00D98409}"/>
              </a:ext>
            </a:extLst>
          </p:cNvPr>
          <p:cNvSpPr>
            <a:spLocks noGrp="1"/>
          </p:cNvSpPr>
          <p:nvPr>
            <p:ph type="body" sz="quarter" idx="12"/>
          </p:nvPr>
        </p:nvSpPr>
        <p:spPr>
          <a:xfrm>
            <a:off x="1106424" y="4807744"/>
            <a:ext cx="7808976" cy="335756"/>
          </a:xfrm>
        </p:spPr>
        <p:txBody>
          <a:bodyPr/>
          <a:lstStyle/>
          <a:p>
            <a:r>
              <a:rPr lang="en-US" sz="500" dirty="0">
                <a:effectLst/>
                <a:ea typeface="Calibri" panose="020F0502020204030204" pitchFamily="34" charset="0"/>
              </a:rPr>
              <a:t>BTK, Bruton tyrosine kinase; CLL, chronic lymphocytic leukemia; CR, complete response; ORR, overall response rate; PR, partial response; PR-L, partial response with lymphocytosis; SD, stable disease; PD, progressive disease; QD, daily; SLL, small lymphocytic lymphoma; WT, wild type.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500" b="0" i="0" u="none" strike="noStrike" kern="0" cap="none" spc="0" normalizeH="0" baseline="30000" noProof="0" dirty="0">
                <a:ln>
                  <a:noFill/>
                </a:ln>
                <a:effectLst/>
                <a:uLnTx/>
                <a:uFillTx/>
                <a:sym typeface="Arial"/>
              </a:rPr>
              <a:t>a</a:t>
            </a:r>
            <a:r>
              <a:rPr kumimoji="0" lang="en-US" sz="500" b="0" i="0" u="none" strike="noStrike" kern="0" cap="none" spc="0" normalizeH="0" baseline="0" noProof="0" dirty="0">
                <a:ln>
                  <a:noFill/>
                </a:ln>
                <a:effectLst/>
                <a:uLnTx/>
                <a:uFillTx/>
                <a:sym typeface="Arial"/>
              </a:rPr>
              <a:t> Cohort A comprises patients with </a:t>
            </a:r>
            <a:r>
              <a:rPr kumimoji="0" lang="en-US" sz="500" b="0" i="0" u="none" strike="noStrike" kern="0" cap="none" spc="0" normalizeH="0" baseline="0" noProof="0" dirty="0" err="1">
                <a:ln>
                  <a:noFill/>
                </a:ln>
                <a:effectLst/>
                <a:uLnTx/>
                <a:uFillTx/>
                <a:sym typeface="Arial"/>
              </a:rPr>
              <a:t>mCLL</a:t>
            </a:r>
            <a:r>
              <a:rPr kumimoji="0" lang="en-US" sz="500" b="0" i="0" u="none" strike="noStrike" kern="0" cap="none" spc="0" normalizeH="0" baseline="0" noProof="0" dirty="0">
                <a:ln>
                  <a:noFill/>
                </a:ln>
                <a:effectLst/>
                <a:uLnTx/>
                <a:uFillTx/>
                <a:sym typeface="Arial"/>
              </a:rPr>
              <a:t>/SLL who received ≥2 prior therapies, including covalent BTKi and who have C481S mutation. </a:t>
            </a:r>
            <a:r>
              <a:rPr kumimoji="0" lang="en-US" sz="500" b="0" i="0" u="none" strike="noStrike" kern="0" cap="none" spc="0" normalizeH="0" baseline="30000" noProof="0" dirty="0">
                <a:ln>
                  <a:noFill/>
                </a:ln>
                <a:effectLst/>
                <a:uLnTx/>
                <a:uFillTx/>
                <a:sym typeface="Arial"/>
              </a:rPr>
              <a:t>b</a:t>
            </a:r>
            <a:r>
              <a:rPr kumimoji="0" lang="en-US" sz="500" b="0" i="0" u="none" strike="noStrike" kern="0" cap="none" spc="0" normalizeH="0" baseline="0" noProof="0" dirty="0">
                <a:ln>
                  <a:noFill/>
                </a:ln>
                <a:effectLst/>
                <a:uLnTx/>
                <a:uFillTx/>
                <a:sym typeface="Arial"/>
              </a:rPr>
              <a:t> Cohort B comprises patients with </a:t>
            </a:r>
            <a:r>
              <a:rPr kumimoji="0" lang="en-US" sz="500" b="0" i="0" u="none" strike="noStrike" kern="0" cap="none" spc="0" normalizeH="0" baseline="0" noProof="0" dirty="0" err="1">
                <a:ln>
                  <a:noFill/>
                </a:ln>
                <a:effectLst/>
                <a:uLnTx/>
                <a:uFillTx/>
                <a:sym typeface="Arial"/>
              </a:rPr>
              <a:t>mCLL</a:t>
            </a:r>
            <a:r>
              <a:rPr kumimoji="0" lang="en-US" sz="500" b="0" i="0" u="none" strike="noStrike" kern="0" cap="none" spc="0" normalizeH="0" baseline="0" noProof="0" dirty="0">
                <a:ln>
                  <a:noFill/>
                </a:ln>
                <a:effectLst/>
                <a:uLnTx/>
                <a:uFillTx/>
                <a:sym typeface="Arial"/>
              </a:rPr>
              <a:t>/SLL who received ≥2 prior therapies, are intolerant to BTKi, and who have no C481S mutation.</a:t>
            </a:r>
            <a:br>
              <a:rPr lang="en-US" sz="500" kern="0" baseline="30000" dirty="0">
                <a:sym typeface="Arial"/>
              </a:rPr>
            </a:br>
            <a:r>
              <a:rPr kumimoji="0" lang="en-US" sz="500" b="0" i="0" u="none" strike="noStrike" kern="0" cap="none" spc="0" normalizeH="0" baseline="0" noProof="0" dirty="0">
                <a:ln>
                  <a:noFill/>
                </a:ln>
                <a:effectLst/>
                <a:uLnTx/>
                <a:uFillTx/>
                <a:sym typeface="Arial"/>
              </a:rPr>
              <a:t>1. </a:t>
            </a:r>
            <a:r>
              <a:rPr kumimoji="0" lang="en-US" sz="500" b="0" i="0" u="none" strike="noStrike" kern="0" cap="none" spc="0" normalizeH="0" baseline="0" noProof="0" dirty="0" err="1">
                <a:ln>
                  <a:noFill/>
                </a:ln>
                <a:effectLst/>
                <a:uLnTx/>
                <a:uFillTx/>
                <a:sym typeface="Arial"/>
              </a:rPr>
              <a:t>Woyach</a:t>
            </a:r>
            <a:r>
              <a:rPr kumimoji="0" lang="en-US" sz="500" b="0" i="0" u="none" strike="noStrike" kern="0" cap="none" spc="0" normalizeH="0" baseline="0" noProof="0" dirty="0">
                <a:ln>
                  <a:noFill/>
                </a:ln>
                <a:effectLst/>
                <a:uLnTx/>
                <a:uFillTx/>
                <a:sym typeface="Arial"/>
              </a:rPr>
              <a:t> J et al. EHA 2022. Abstract P682. 2. A Study of </a:t>
            </a:r>
            <a:r>
              <a:rPr kumimoji="0" lang="en-US" sz="500" b="0" i="0" u="none" strike="noStrike" kern="0" cap="none" spc="0" normalizeH="0" baseline="0" noProof="0" dirty="0" err="1">
                <a:ln>
                  <a:noFill/>
                </a:ln>
                <a:effectLst/>
                <a:uLnTx/>
                <a:uFillTx/>
                <a:sym typeface="Arial"/>
              </a:rPr>
              <a:t>Nemtabrutinib</a:t>
            </a:r>
            <a:r>
              <a:rPr kumimoji="0" lang="en-US" sz="500" b="0" i="0" u="none" strike="noStrike" kern="0" cap="none" spc="0" normalizeH="0" baseline="0" noProof="0" dirty="0">
                <a:ln>
                  <a:noFill/>
                </a:ln>
                <a:effectLst/>
                <a:uLnTx/>
                <a:uFillTx/>
                <a:sym typeface="Arial"/>
              </a:rPr>
              <a:t> (MK-1026) (ARQ 531) in Participants With Selected Hematologic Malignancies. Clinical Trials Identifier:</a:t>
            </a:r>
            <a:r>
              <a:rPr lang="en-US" sz="500" dirty="0"/>
              <a:t> </a:t>
            </a:r>
            <a:r>
              <a:rPr kumimoji="0" lang="en-US" sz="500" b="0" i="0" u="none" strike="noStrike" kern="0" cap="none" spc="0" normalizeH="0" baseline="0" noProof="0" dirty="0">
                <a:ln>
                  <a:noFill/>
                </a:ln>
                <a:effectLst/>
                <a:uLnTx/>
                <a:uFillTx/>
                <a:sym typeface="Arial"/>
              </a:rPr>
              <a:t>NCT03162536.</a:t>
            </a:r>
          </a:p>
        </p:txBody>
      </p:sp>
      <p:graphicFrame>
        <p:nvGraphicFramePr>
          <p:cNvPr id="5" name="Table 5">
            <a:extLst>
              <a:ext uri="{FF2B5EF4-FFF2-40B4-BE49-F238E27FC236}">
                <a16:creationId xmlns:a16="http://schemas.microsoft.com/office/drawing/2014/main" id="{D6F8FAD5-CDAF-F254-D7AC-2A0B0CBE58C0}"/>
              </a:ext>
            </a:extLst>
          </p:cNvPr>
          <p:cNvGraphicFramePr>
            <a:graphicFrameLocks noGrp="1"/>
          </p:cNvGraphicFramePr>
          <p:nvPr>
            <p:extLst>
              <p:ext uri="{D42A27DB-BD31-4B8C-83A1-F6EECF244321}">
                <p14:modId xmlns:p14="http://schemas.microsoft.com/office/powerpoint/2010/main" val="3055173144"/>
              </p:ext>
            </p:extLst>
          </p:nvPr>
        </p:nvGraphicFramePr>
        <p:xfrm>
          <a:off x="228600" y="1704975"/>
          <a:ext cx="8686800" cy="2549698"/>
        </p:xfrm>
        <a:graphic>
          <a:graphicData uri="http://schemas.openxmlformats.org/drawingml/2006/table">
            <a:tbl>
              <a:tblPr firstRow="1" firstCol="1" bandRow="1">
                <a:tableStyleId>{5C22544A-7EE6-4342-B048-85BDC9FD1C3A}</a:tableStyleId>
              </a:tblPr>
              <a:tblGrid>
                <a:gridCol w="2171700">
                  <a:extLst>
                    <a:ext uri="{9D8B030D-6E8A-4147-A177-3AD203B41FA5}">
                      <a16:colId xmlns:a16="http://schemas.microsoft.com/office/drawing/2014/main" val="1908792272"/>
                    </a:ext>
                  </a:extLst>
                </a:gridCol>
                <a:gridCol w="2171700">
                  <a:extLst>
                    <a:ext uri="{9D8B030D-6E8A-4147-A177-3AD203B41FA5}">
                      <a16:colId xmlns:a16="http://schemas.microsoft.com/office/drawing/2014/main" val="2129447811"/>
                    </a:ext>
                  </a:extLst>
                </a:gridCol>
                <a:gridCol w="2171700">
                  <a:extLst>
                    <a:ext uri="{9D8B030D-6E8A-4147-A177-3AD203B41FA5}">
                      <a16:colId xmlns:a16="http://schemas.microsoft.com/office/drawing/2014/main" val="3297585114"/>
                    </a:ext>
                  </a:extLst>
                </a:gridCol>
                <a:gridCol w="2171700">
                  <a:extLst>
                    <a:ext uri="{9D8B030D-6E8A-4147-A177-3AD203B41FA5}">
                      <a16:colId xmlns:a16="http://schemas.microsoft.com/office/drawing/2014/main" val="4025476020"/>
                    </a:ext>
                  </a:extLst>
                </a:gridCol>
              </a:tblGrid>
              <a:tr h="629143">
                <a:tc>
                  <a:txBody>
                    <a:bodyPr/>
                    <a:lstStyle/>
                    <a:p>
                      <a:r>
                        <a:rPr lang="en-US" sz="1050" dirty="0">
                          <a:latin typeface="Arial" panose="020B0604020202020204" pitchFamily="34" charset="0"/>
                          <a:cs typeface="Arial" panose="020B0604020202020204" pitchFamily="34" charset="0"/>
                        </a:rPr>
                        <a:t>n (%) [95% CI]</a:t>
                      </a:r>
                    </a:p>
                  </a:txBody>
                  <a:tcPr anchor="ctr"/>
                </a:tc>
                <a:tc>
                  <a:txBody>
                    <a:bodyPr/>
                    <a:lstStyle/>
                    <a:p>
                      <a:pPr algn="ctr"/>
                      <a:r>
                        <a:rPr lang="en-US" sz="1050" dirty="0">
                          <a:latin typeface="Arial" panose="020B0604020202020204" pitchFamily="34" charset="0"/>
                          <a:cs typeface="Arial" panose="020B0604020202020204" pitchFamily="34" charset="0"/>
                        </a:rPr>
                        <a:t>CLL/SLL</a:t>
                      </a:r>
                    </a:p>
                    <a:p>
                      <a:pPr algn="ctr"/>
                      <a:r>
                        <a:rPr lang="en-US" sz="1050" dirty="0">
                          <a:latin typeface="Arial" panose="020B0604020202020204" pitchFamily="34" charset="0"/>
                          <a:cs typeface="Arial" panose="020B0604020202020204" pitchFamily="34" charset="0"/>
                        </a:rPr>
                        <a:t>65 mg QD</a:t>
                      </a:r>
                    </a:p>
                    <a:p>
                      <a:pPr algn="ctr"/>
                      <a:r>
                        <a:rPr lang="en-US" sz="1050" dirty="0">
                          <a:latin typeface="Arial" panose="020B0604020202020204" pitchFamily="34" charset="0"/>
                          <a:cs typeface="Arial" panose="020B0604020202020204" pitchFamily="34" charset="0"/>
                        </a:rPr>
                        <a:t>n = 57</a:t>
                      </a:r>
                    </a:p>
                  </a:txBody>
                  <a:tcPr anchor="ctr"/>
                </a:tc>
                <a:tc>
                  <a:txBody>
                    <a:bodyPr/>
                    <a:lstStyle/>
                    <a:p>
                      <a:pPr algn="ctr"/>
                      <a:r>
                        <a:rPr lang="en-US" sz="1050" dirty="0">
                          <a:latin typeface="Arial" panose="020B0604020202020204" pitchFamily="34" charset="0"/>
                          <a:cs typeface="Arial" panose="020B0604020202020204" pitchFamily="34" charset="0"/>
                        </a:rPr>
                        <a:t>CLL/SLL</a:t>
                      </a:r>
                    </a:p>
                    <a:p>
                      <a:pPr algn="ctr"/>
                      <a:r>
                        <a:rPr lang="en-US" sz="1050" dirty="0">
                          <a:latin typeface="Arial" panose="020B0604020202020204" pitchFamily="34" charset="0"/>
                          <a:cs typeface="Arial" panose="020B0604020202020204" pitchFamily="34" charset="0"/>
                        </a:rPr>
                        <a:t>Cohort A</a:t>
                      </a:r>
                      <a:r>
                        <a:rPr lang="en-US" sz="1050" baseline="30000" dirty="0">
                          <a:latin typeface="Arial" panose="020B0604020202020204" pitchFamily="34" charset="0"/>
                          <a:cs typeface="Arial" panose="020B0604020202020204" pitchFamily="34" charset="0"/>
                        </a:rPr>
                        <a:t>a</a:t>
                      </a:r>
                      <a:endParaRPr lang="en-US" sz="105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n = 25</a:t>
                      </a:r>
                    </a:p>
                  </a:txBody>
                  <a:tcPr anchor="ctr"/>
                </a:tc>
                <a:tc>
                  <a:txBody>
                    <a:bodyPr/>
                    <a:lstStyle/>
                    <a:p>
                      <a:pPr algn="ctr"/>
                      <a:r>
                        <a:rPr lang="en-US" sz="1050" dirty="0">
                          <a:latin typeface="Arial" panose="020B0604020202020204" pitchFamily="34" charset="0"/>
                          <a:cs typeface="Arial" panose="020B0604020202020204" pitchFamily="34" charset="0"/>
                        </a:rPr>
                        <a:t>CLL/SLL</a:t>
                      </a:r>
                    </a:p>
                    <a:p>
                      <a:pPr algn="ctr"/>
                      <a:r>
                        <a:rPr lang="en-US" sz="1050" dirty="0">
                          <a:latin typeface="Arial" panose="020B0604020202020204" pitchFamily="34" charset="0"/>
                          <a:cs typeface="Arial" panose="020B0604020202020204" pitchFamily="34" charset="0"/>
                        </a:rPr>
                        <a:t>Cohort B</a:t>
                      </a:r>
                      <a:r>
                        <a:rPr lang="en-US" sz="1050" baseline="30000" dirty="0">
                          <a:latin typeface="Arial" panose="020B0604020202020204" pitchFamily="34" charset="0"/>
                          <a:cs typeface="Arial" panose="020B0604020202020204" pitchFamily="34" charset="0"/>
                        </a:rPr>
                        <a:t>b</a:t>
                      </a:r>
                      <a:endParaRPr lang="en-US" sz="1050" baseline="0" dirty="0">
                        <a:latin typeface="Arial" panose="020B0604020202020204" pitchFamily="34" charset="0"/>
                        <a:cs typeface="Arial" panose="020B0604020202020204" pitchFamily="34" charset="0"/>
                      </a:endParaRPr>
                    </a:p>
                    <a:p>
                      <a:pPr algn="ctr"/>
                      <a:r>
                        <a:rPr lang="en-US" sz="1050" baseline="0" dirty="0">
                          <a:latin typeface="Arial" panose="020B0604020202020204" pitchFamily="34" charset="0"/>
                          <a:cs typeface="Arial" panose="020B0604020202020204" pitchFamily="34" charset="0"/>
                        </a:rPr>
                        <a:t>n = 10</a:t>
                      </a:r>
                      <a:endParaRPr 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89102961"/>
                  </a:ext>
                </a:extLst>
              </a:tr>
              <a:tr h="274365">
                <a:tc>
                  <a:txBody>
                    <a:bodyPr/>
                    <a:lstStyle/>
                    <a:p>
                      <a:r>
                        <a:rPr lang="en-US" sz="1050" b="1" dirty="0">
                          <a:solidFill>
                            <a:schemeClr val="accent3"/>
                          </a:solidFill>
                          <a:latin typeface="Arial" panose="020B0604020202020204" pitchFamily="34" charset="0"/>
                          <a:cs typeface="Arial" panose="020B0604020202020204" pitchFamily="34" charset="0"/>
                        </a:rPr>
                        <a:t>ORR</a:t>
                      </a:r>
                    </a:p>
                  </a:txBody>
                  <a:tcPr anchor="ctr"/>
                </a:tc>
                <a:tc>
                  <a:txBody>
                    <a:bodyPr/>
                    <a:lstStyle/>
                    <a:p>
                      <a:pPr algn="ctr"/>
                      <a:r>
                        <a:rPr lang="en-US" sz="1050" b="1" dirty="0">
                          <a:solidFill>
                            <a:schemeClr val="accent3"/>
                          </a:solidFill>
                          <a:latin typeface="Arial" panose="020B0604020202020204" pitchFamily="34" charset="0"/>
                          <a:cs typeface="Arial" panose="020B0604020202020204" pitchFamily="34" charset="0"/>
                        </a:rPr>
                        <a:t>30 (53) [39-66]</a:t>
                      </a:r>
                    </a:p>
                  </a:txBody>
                  <a:tcPr anchor="ctr"/>
                </a:tc>
                <a:tc>
                  <a:txBody>
                    <a:bodyPr/>
                    <a:lstStyle/>
                    <a:p>
                      <a:pPr algn="ctr"/>
                      <a:r>
                        <a:rPr lang="en-US" sz="1050" b="1" dirty="0">
                          <a:solidFill>
                            <a:schemeClr val="accent3"/>
                          </a:solidFill>
                          <a:latin typeface="Arial" panose="020B0604020202020204" pitchFamily="34" charset="0"/>
                          <a:cs typeface="Arial" panose="020B0604020202020204" pitchFamily="34" charset="0"/>
                        </a:rPr>
                        <a:t>15 (60) [39-79]</a:t>
                      </a:r>
                    </a:p>
                  </a:txBody>
                  <a:tcPr anchor="ctr"/>
                </a:tc>
                <a:tc>
                  <a:txBody>
                    <a:bodyPr/>
                    <a:lstStyle/>
                    <a:p>
                      <a:pPr algn="ctr"/>
                      <a:r>
                        <a:rPr lang="en-US" sz="1050" b="1" dirty="0">
                          <a:solidFill>
                            <a:schemeClr val="accent3"/>
                          </a:solidFill>
                          <a:latin typeface="Arial" panose="020B0604020202020204" pitchFamily="34" charset="0"/>
                          <a:cs typeface="Arial" panose="020B0604020202020204" pitchFamily="34" charset="0"/>
                        </a:rPr>
                        <a:t>4 (40) [12-74]</a:t>
                      </a:r>
                    </a:p>
                  </a:txBody>
                  <a:tcPr anchor="ctr"/>
                </a:tc>
                <a:extLst>
                  <a:ext uri="{0D108BD9-81ED-4DB2-BD59-A6C34878D82A}">
                    <a16:rowId xmlns:a16="http://schemas.microsoft.com/office/drawing/2014/main" val="3646690188"/>
                  </a:ext>
                </a:extLst>
              </a:tr>
              <a:tr h="274365">
                <a:tc>
                  <a:txBody>
                    <a:bodyPr/>
                    <a:lstStyle/>
                    <a:p>
                      <a:pPr marL="146304"/>
                      <a:r>
                        <a:rPr lang="en-US" sz="1050" dirty="0">
                          <a:latin typeface="Arial" panose="020B0604020202020204" pitchFamily="34" charset="0"/>
                          <a:cs typeface="Arial" panose="020B0604020202020204" pitchFamily="34" charset="0"/>
                        </a:rPr>
                        <a:t>CR</a:t>
                      </a:r>
                    </a:p>
                  </a:txBody>
                  <a:tcPr anchor="ctr"/>
                </a:tc>
                <a:tc>
                  <a:txBody>
                    <a:bodyPr/>
                    <a:lstStyle/>
                    <a:p>
                      <a:pPr algn="ctr"/>
                      <a:r>
                        <a:rPr lang="en-US" sz="1050" dirty="0">
                          <a:latin typeface="Arial" panose="020B0604020202020204" pitchFamily="34" charset="0"/>
                          <a:cs typeface="Arial" panose="020B0604020202020204" pitchFamily="34" charset="0"/>
                        </a:rPr>
                        <a:t>2 (4) [0.4-12]</a:t>
                      </a:r>
                    </a:p>
                  </a:txBody>
                  <a:tcPr anchor="ctr"/>
                </a:tc>
                <a:tc>
                  <a:txBody>
                    <a:bodyPr/>
                    <a:lstStyle/>
                    <a:p>
                      <a:pPr algn="ctr"/>
                      <a:r>
                        <a:rPr lang="en-US" sz="1050" dirty="0">
                          <a:latin typeface="Arial" panose="020B0604020202020204" pitchFamily="34" charset="0"/>
                          <a:cs typeface="Arial" panose="020B0604020202020204" pitchFamily="34" charset="0"/>
                        </a:rPr>
                        <a:t>0 (0) [0-14]</a:t>
                      </a:r>
                    </a:p>
                  </a:txBody>
                  <a:tcPr anchor="ctr"/>
                </a:tc>
                <a:tc>
                  <a:txBody>
                    <a:bodyPr/>
                    <a:lstStyle/>
                    <a:p>
                      <a:pPr algn="ctr"/>
                      <a:r>
                        <a:rPr lang="en-US" sz="1050" dirty="0">
                          <a:latin typeface="Arial" panose="020B0604020202020204" pitchFamily="34" charset="0"/>
                          <a:cs typeface="Arial" panose="020B0604020202020204" pitchFamily="34" charset="0"/>
                        </a:rPr>
                        <a:t>1 (10) [0.3-45]</a:t>
                      </a:r>
                    </a:p>
                  </a:txBody>
                  <a:tcPr anchor="ctr"/>
                </a:tc>
                <a:extLst>
                  <a:ext uri="{0D108BD9-81ED-4DB2-BD59-A6C34878D82A}">
                    <a16:rowId xmlns:a16="http://schemas.microsoft.com/office/drawing/2014/main" val="97152810"/>
                  </a:ext>
                </a:extLst>
              </a:tr>
              <a:tr h="274365">
                <a:tc>
                  <a:txBody>
                    <a:bodyPr/>
                    <a:lstStyle/>
                    <a:p>
                      <a:pPr marL="146304"/>
                      <a:r>
                        <a:rPr lang="en-US" sz="1050" dirty="0">
                          <a:latin typeface="Arial" panose="020B0604020202020204" pitchFamily="34" charset="0"/>
                          <a:cs typeface="Arial" panose="020B0604020202020204" pitchFamily="34" charset="0"/>
                        </a:rPr>
                        <a:t>PR</a:t>
                      </a:r>
                    </a:p>
                  </a:txBody>
                  <a:tcPr anchor="ctr"/>
                </a:tc>
                <a:tc>
                  <a:txBody>
                    <a:bodyPr/>
                    <a:lstStyle/>
                    <a:p>
                      <a:pPr algn="ctr"/>
                      <a:r>
                        <a:rPr lang="en-US" sz="1050" dirty="0">
                          <a:latin typeface="Arial" panose="020B0604020202020204" pitchFamily="34" charset="0"/>
                          <a:cs typeface="Arial" panose="020B0604020202020204" pitchFamily="34" charset="0"/>
                        </a:rPr>
                        <a:t>15 (25) [15-40]</a:t>
                      </a:r>
                    </a:p>
                  </a:txBody>
                  <a:tcPr anchor="ctr"/>
                </a:tc>
                <a:tc>
                  <a:txBody>
                    <a:bodyPr/>
                    <a:lstStyle/>
                    <a:p>
                      <a:pPr algn="ctr"/>
                      <a:r>
                        <a:rPr lang="en-US" sz="1050" dirty="0">
                          <a:latin typeface="Arial" panose="020B0604020202020204" pitchFamily="34" charset="0"/>
                          <a:cs typeface="Arial" panose="020B0604020202020204" pitchFamily="34" charset="0"/>
                        </a:rPr>
                        <a:t>5 (20) [7-41]</a:t>
                      </a:r>
                    </a:p>
                  </a:txBody>
                  <a:tcPr anchor="ctr"/>
                </a:tc>
                <a:tc>
                  <a:txBody>
                    <a:bodyPr/>
                    <a:lstStyle/>
                    <a:p>
                      <a:pPr algn="ctr"/>
                      <a:r>
                        <a:rPr lang="en-US" sz="1050" dirty="0">
                          <a:latin typeface="Arial" panose="020B0604020202020204" pitchFamily="34" charset="0"/>
                          <a:cs typeface="Arial" panose="020B0604020202020204" pitchFamily="34" charset="0"/>
                        </a:rPr>
                        <a:t>2 (20) [3-56]</a:t>
                      </a:r>
                    </a:p>
                  </a:txBody>
                  <a:tcPr anchor="ctr"/>
                </a:tc>
                <a:extLst>
                  <a:ext uri="{0D108BD9-81ED-4DB2-BD59-A6C34878D82A}">
                    <a16:rowId xmlns:a16="http://schemas.microsoft.com/office/drawing/2014/main" val="2404261187"/>
                  </a:ext>
                </a:extLst>
              </a:tr>
              <a:tr h="274365">
                <a:tc>
                  <a:txBody>
                    <a:bodyPr/>
                    <a:lstStyle/>
                    <a:p>
                      <a:pPr marL="146304"/>
                      <a:r>
                        <a:rPr lang="en-US" sz="1050" dirty="0">
                          <a:latin typeface="Arial" panose="020B0604020202020204" pitchFamily="34" charset="0"/>
                          <a:cs typeface="Arial" panose="020B0604020202020204" pitchFamily="34" charset="0"/>
                        </a:rPr>
                        <a:t>PR-L</a:t>
                      </a:r>
                    </a:p>
                  </a:txBody>
                  <a:tcPr anchor="ctr"/>
                </a:tc>
                <a:tc>
                  <a:txBody>
                    <a:bodyPr/>
                    <a:lstStyle/>
                    <a:p>
                      <a:pPr algn="ctr"/>
                      <a:r>
                        <a:rPr lang="en-US" sz="1050" dirty="0">
                          <a:latin typeface="Arial" panose="020B0604020202020204" pitchFamily="34" charset="0"/>
                          <a:cs typeface="Arial" panose="020B0604020202020204" pitchFamily="34" charset="0"/>
                        </a:rPr>
                        <a:t>13 (23) [13-36]</a:t>
                      </a:r>
                    </a:p>
                  </a:txBody>
                  <a:tcPr anchor="ctr"/>
                </a:tc>
                <a:tc>
                  <a:txBody>
                    <a:bodyPr/>
                    <a:lstStyle/>
                    <a:p>
                      <a:pPr algn="ctr"/>
                      <a:r>
                        <a:rPr lang="en-US" sz="1050" dirty="0">
                          <a:latin typeface="Arial" panose="020B0604020202020204" pitchFamily="34" charset="0"/>
                          <a:cs typeface="Arial" panose="020B0604020202020204" pitchFamily="34" charset="0"/>
                        </a:rPr>
                        <a:t>10 (40) [21-61]</a:t>
                      </a:r>
                    </a:p>
                  </a:txBody>
                  <a:tcPr anchor="ctr"/>
                </a:tc>
                <a:tc>
                  <a:txBody>
                    <a:bodyPr/>
                    <a:lstStyle/>
                    <a:p>
                      <a:pPr algn="ctr"/>
                      <a:r>
                        <a:rPr lang="en-US" sz="1050" dirty="0">
                          <a:latin typeface="Arial" panose="020B0604020202020204" pitchFamily="34" charset="0"/>
                          <a:cs typeface="Arial" panose="020B0604020202020204" pitchFamily="34" charset="0"/>
                        </a:rPr>
                        <a:t>1 (10) [0.3-45]</a:t>
                      </a:r>
                    </a:p>
                  </a:txBody>
                  <a:tcPr anchor="ctr"/>
                </a:tc>
                <a:extLst>
                  <a:ext uri="{0D108BD9-81ED-4DB2-BD59-A6C34878D82A}">
                    <a16:rowId xmlns:a16="http://schemas.microsoft.com/office/drawing/2014/main" val="3593777004"/>
                  </a:ext>
                </a:extLst>
              </a:tr>
              <a:tr h="274365">
                <a:tc>
                  <a:txBody>
                    <a:bodyPr/>
                    <a:lstStyle/>
                    <a:p>
                      <a:r>
                        <a:rPr lang="en-US" sz="1050" dirty="0">
                          <a:latin typeface="Arial" panose="020B0604020202020204" pitchFamily="34" charset="0"/>
                          <a:cs typeface="Arial" panose="020B0604020202020204" pitchFamily="34" charset="0"/>
                        </a:rPr>
                        <a:t>SD</a:t>
                      </a:r>
                    </a:p>
                  </a:txBody>
                  <a:tcPr anchor="ctr"/>
                </a:tc>
                <a:tc>
                  <a:txBody>
                    <a:bodyPr/>
                    <a:lstStyle/>
                    <a:p>
                      <a:pPr algn="ctr"/>
                      <a:r>
                        <a:rPr lang="en-US" sz="1050" dirty="0">
                          <a:latin typeface="Arial" panose="020B0604020202020204" pitchFamily="34" charset="0"/>
                          <a:cs typeface="Arial" panose="020B0604020202020204" pitchFamily="34" charset="0"/>
                        </a:rPr>
                        <a:t>17 (30) [18-43]</a:t>
                      </a:r>
                    </a:p>
                  </a:txBody>
                  <a:tcPr anchor="ctr"/>
                </a:tc>
                <a:tc>
                  <a:txBody>
                    <a:bodyPr/>
                    <a:lstStyle/>
                    <a:p>
                      <a:pPr algn="ctr"/>
                      <a:r>
                        <a:rPr lang="en-US" sz="1050" dirty="0">
                          <a:latin typeface="Arial" panose="020B0604020202020204" pitchFamily="34" charset="0"/>
                          <a:cs typeface="Arial" panose="020B0604020202020204" pitchFamily="34" charset="0"/>
                        </a:rPr>
                        <a:t>8 (32) [15-54]</a:t>
                      </a:r>
                    </a:p>
                  </a:txBody>
                  <a:tcPr anchor="ctr"/>
                </a:tc>
                <a:tc>
                  <a:txBody>
                    <a:bodyPr/>
                    <a:lstStyle/>
                    <a:p>
                      <a:pPr algn="ctr"/>
                      <a:r>
                        <a:rPr lang="en-US" sz="1050" dirty="0">
                          <a:latin typeface="Arial" panose="020B0604020202020204" pitchFamily="34" charset="0"/>
                          <a:cs typeface="Arial" panose="020B0604020202020204" pitchFamily="34" charset="0"/>
                        </a:rPr>
                        <a:t>3 (30) [7-65]</a:t>
                      </a:r>
                    </a:p>
                  </a:txBody>
                  <a:tcPr anchor="ctr"/>
                </a:tc>
                <a:extLst>
                  <a:ext uri="{0D108BD9-81ED-4DB2-BD59-A6C34878D82A}">
                    <a16:rowId xmlns:a16="http://schemas.microsoft.com/office/drawing/2014/main" val="1246938412"/>
                  </a:ext>
                </a:extLst>
              </a:tr>
              <a:tr h="274365">
                <a:tc>
                  <a:txBody>
                    <a:bodyPr/>
                    <a:lstStyle/>
                    <a:p>
                      <a:r>
                        <a:rPr lang="en-US" sz="1050" dirty="0">
                          <a:latin typeface="Arial" panose="020B0604020202020204" pitchFamily="34" charset="0"/>
                          <a:cs typeface="Arial" panose="020B0604020202020204" pitchFamily="34" charset="0"/>
                        </a:rPr>
                        <a:t>PD</a:t>
                      </a:r>
                    </a:p>
                  </a:txBody>
                  <a:tcPr anchor="ctr"/>
                </a:tc>
                <a:tc>
                  <a:txBody>
                    <a:bodyPr/>
                    <a:lstStyle/>
                    <a:p>
                      <a:pPr algn="ctr"/>
                      <a:r>
                        <a:rPr lang="en-US" sz="1050" dirty="0">
                          <a:latin typeface="Arial" panose="020B0604020202020204" pitchFamily="34" charset="0"/>
                          <a:cs typeface="Arial" panose="020B0604020202020204" pitchFamily="34" charset="0"/>
                        </a:rPr>
                        <a:t>2 (4) [0.4-12]</a:t>
                      </a:r>
                    </a:p>
                  </a:txBody>
                  <a:tcPr anchor="ctr"/>
                </a:tc>
                <a:tc>
                  <a:txBody>
                    <a:bodyPr/>
                    <a:lstStyle/>
                    <a:p>
                      <a:pPr algn="ctr"/>
                      <a:r>
                        <a:rPr lang="en-US" sz="1050" dirty="0">
                          <a:latin typeface="Arial" panose="020B0604020202020204" pitchFamily="34" charset="0"/>
                          <a:cs typeface="Arial" panose="020B0604020202020204" pitchFamily="34" charset="0"/>
                        </a:rPr>
                        <a:t>0 (0) [0-14]</a:t>
                      </a:r>
                    </a:p>
                  </a:txBody>
                  <a:tcPr anchor="ctr"/>
                </a:tc>
                <a:tc>
                  <a:txBody>
                    <a:bodyPr/>
                    <a:lstStyle/>
                    <a:p>
                      <a:pPr algn="ctr"/>
                      <a:r>
                        <a:rPr lang="en-US" sz="1050" dirty="0">
                          <a:latin typeface="Arial" panose="020B0604020202020204" pitchFamily="34" charset="0"/>
                          <a:cs typeface="Arial" panose="020B0604020202020204" pitchFamily="34" charset="0"/>
                        </a:rPr>
                        <a:t>2 (20) [3-56]</a:t>
                      </a:r>
                    </a:p>
                  </a:txBody>
                  <a:tcPr anchor="ctr"/>
                </a:tc>
                <a:extLst>
                  <a:ext uri="{0D108BD9-81ED-4DB2-BD59-A6C34878D82A}">
                    <a16:rowId xmlns:a16="http://schemas.microsoft.com/office/drawing/2014/main" val="752916388"/>
                  </a:ext>
                </a:extLst>
              </a:tr>
              <a:tr h="274365">
                <a:tc>
                  <a:txBody>
                    <a:bodyPr/>
                    <a:lstStyle/>
                    <a:p>
                      <a:r>
                        <a:rPr lang="en-US" sz="1050" dirty="0">
                          <a:latin typeface="Arial" panose="020B0604020202020204" pitchFamily="34" charset="0"/>
                          <a:cs typeface="Arial" panose="020B0604020202020204" pitchFamily="34" charset="0"/>
                        </a:rPr>
                        <a:t>No assessment</a:t>
                      </a:r>
                    </a:p>
                  </a:txBody>
                  <a:tcPr anchor="ctr"/>
                </a:tc>
                <a:tc>
                  <a:txBody>
                    <a:bodyPr/>
                    <a:lstStyle/>
                    <a:p>
                      <a:pPr algn="ctr"/>
                      <a:r>
                        <a:rPr lang="en-US" sz="1050" dirty="0">
                          <a:latin typeface="Arial" panose="020B0604020202020204" pitchFamily="34" charset="0"/>
                          <a:cs typeface="Arial" panose="020B0604020202020204" pitchFamily="34" charset="0"/>
                        </a:rPr>
                        <a:t>8 (14) [6-26]</a:t>
                      </a:r>
                    </a:p>
                  </a:txBody>
                  <a:tcPr anchor="ctr"/>
                </a:tc>
                <a:tc>
                  <a:txBody>
                    <a:bodyPr/>
                    <a:lstStyle/>
                    <a:p>
                      <a:pPr algn="ctr"/>
                      <a:r>
                        <a:rPr lang="en-US" sz="1050" dirty="0">
                          <a:latin typeface="Arial" panose="020B0604020202020204" pitchFamily="34" charset="0"/>
                          <a:cs typeface="Arial" panose="020B0604020202020204" pitchFamily="34" charset="0"/>
                        </a:rPr>
                        <a:t>2 (8) [1-26]</a:t>
                      </a:r>
                    </a:p>
                  </a:txBody>
                  <a:tcPr anchor="ctr"/>
                </a:tc>
                <a:tc>
                  <a:txBody>
                    <a:bodyPr/>
                    <a:lstStyle/>
                    <a:p>
                      <a:pPr algn="ctr"/>
                      <a:r>
                        <a:rPr lang="en-US" sz="1050" dirty="0">
                          <a:latin typeface="Arial" panose="020B0604020202020204" pitchFamily="34" charset="0"/>
                          <a:cs typeface="Arial" panose="020B0604020202020204" pitchFamily="34" charset="0"/>
                        </a:rPr>
                        <a:t>1 (10) [0.3-45]</a:t>
                      </a:r>
                    </a:p>
                  </a:txBody>
                  <a:tcPr anchor="ctr"/>
                </a:tc>
                <a:extLst>
                  <a:ext uri="{0D108BD9-81ED-4DB2-BD59-A6C34878D82A}">
                    <a16:rowId xmlns:a16="http://schemas.microsoft.com/office/drawing/2014/main" val="314619405"/>
                  </a:ext>
                </a:extLst>
              </a:tr>
            </a:tbl>
          </a:graphicData>
        </a:graphic>
      </p:graphicFrame>
    </p:spTree>
    <p:extLst>
      <p:ext uri="{BB962C8B-B14F-4D97-AF65-F5344CB8AC3E}">
        <p14:creationId xmlns:p14="http://schemas.microsoft.com/office/powerpoint/2010/main" val="2739122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4C00-2290-8889-245C-B4D3E564A156}"/>
              </a:ext>
            </a:extLst>
          </p:cNvPr>
          <p:cNvSpPr>
            <a:spLocks noGrp="1"/>
          </p:cNvSpPr>
          <p:nvPr>
            <p:ph type="title"/>
          </p:nvPr>
        </p:nvSpPr>
        <p:spPr>
          <a:xfrm>
            <a:off x="466344" y="90838"/>
            <a:ext cx="8385048" cy="994172"/>
          </a:xfrm>
        </p:spPr>
        <p:txBody>
          <a:bodyPr>
            <a:noAutofit/>
          </a:bodyPr>
          <a:lstStyle/>
          <a:p>
            <a:r>
              <a:rPr lang="en-US" sz="2600" dirty="0"/>
              <a:t>BELLWAVE-001: </a:t>
            </a:r>
            <a:r>
              <a:rPr lang="en-US" sz="2600" dirty="0" err="1"/>
              <a:t>Nemtabrutinib</a:t>
            </a:r>
            <a:r>
              <a:rPr lang="en-US" sz="2600" dirty="0"/>
              <a:t> Demonstrated Robust</a:t>
            </a:r>
            <a:br>
              <a:rPr lang="en-US" sz="2600" dirty="0"/>
            </a:br>
            <a:r>
              <a:rPr lang="en-US" sz="2600" dirty="0"/>
              <a:t>and Durable Clinical Responses in Pretreated CLL</a:t>
            </a:r>
            <a:r>
              <a:rPr lang="en-US" sz="2600" baseline="30000" dirty="0"/>
              <a:t>1</a:t>
            </a:r>
            <a:endParaRPr lang="en-US" sz="2600" dirty="0"/>
          </a:p>
        </p:txBody>
      </p:sp>
      <p:sp>
        <p:nvSpPr>
          <p:cNvPr id="4" name="Text Placeholder 3">
            <a:extLst>
              <a:ext uri="{FF2B5EF4-FFF2-40B4-BE49-F238E27FC236}">
                <a16:creationId xmlns:a16="http://schemas.microsoft.com/office/drawing/2014/main" id="{513A8B5A-03B8-E707-3971-F8255B8B0BE7}"/>
              </a:ext>
            </a:extLst>
          </p:cNvPr>
          <p:cNvSpPr>
            <a:spLocks noGrp="1"/>
          </p:cNvSpPr>
          <p:nvPr>
            <p:ph type="body" sz="quarter" idx="12"/>
          </p:nvPr>
        </p:nvSpPr>
        <p:spPr/>
        <p:txBody>
          <a:bodyPr/>
          <a:lstStyle/>
          <a:p>
            <a:r>
              <a:rPr lang="en-US" sz="700" dirty="0">
                <a:effectLst/>
                <a:latin typeface="Arial" panose="020B0604020202020204" pitchFamily="34" charset="0"/>
                <a:ea typeface="Calibri" panose="020F0502020204030204" pitchFamily="34" charset="0"/>
              </a:rPr>
              <a:t>CLL, chronic lymphocytic leukemia; NE, not evaluable; SLL, small lymphocytic lymphoma.</a:t>
            </a:r>
            <a:br>
              <a:rPr lang="en-US" sz="700" dirty="0">
                <a:effectLst/>
                <a:latin typeface="Arial" panose="020B0604020202020204" pitchFamily="34" charset="0"/>
                <a:ea typeface="Calibri" panose="020F0502020204030204" pitchFamily="34" charset="0"/>
              </a:rPr>
            </a:br>
            <a:r>
              <a:rPr kumimoji="0" lang="en-US" sz="700" b="0" i="0" u="none" strike="noStrike" kern="0" cap="none" spc="0" normalizeH="0" baseline="0" noProof="0" dirty="0">
                <a:ln>
                  <a:noFill/>
                </a:ln>
                <a:effectLst/>
                <a:uLnTx/>
                <a:uFillTx/>
                <a:latin typeface="Arial"/>
                <a:cs typeface="Arial"/>
                <a:sym typeface="Arial"/>
              </a:rPr>
              <a:t>1. </a:t>
            </a:r>
            <a:r>
              <a:rPr kumimoji="0" lang="en-US" sz="700" b="0" i="0" u="none" strike="noStrike" kern="0" cap="none" spc="0" normalizeH="0" baseline="0" noProof="0" dirty="0" err="1">
                <a:ln>
                  <a:noFill/>
                </a:ln>
                <a:effectLst/>
                <a:uLnTx/>
                <a:uFillTx/>
                <a:latin typeface="Arial"/>
                <a:cs typeface="Arial"/>
                <a:sym typeface="Arial"/>
              </a:rPr>
              <a:t>Woyach</a:t>
            </a:r>
            <a:r>
              <a:rPr kumimoji="0" lang="en-US" sz="700" b="0" i="0" u="none" strike="noStrike" kern="0" cap="none" spc="0" normalizeH="0" baseline="0" noProof="0" dirty="0">
                <a:ln>
                  <a:noFill/>
                </a:ln>
                <a:effectLst/>
                <a:uLnTx/>
                <a:uFillTx/>
                <a:latin typeface="Arial"/>
                <a:cs typeface="Arial"/>
                <a:sym typeface="Arial"/>
              </a:rPr>
              <a:t> J et al. EHA 2022. Abstract P682.</a:t>
            </a:r>
          </a:p>
        </p:txBody>
      </p:sp>
      <p:graphicFrame>
        <p:nvGraphicFramePr>
          <p:cNvPr id="5" name="Chart 4">
            <a:extLst>
              <a:ext uri="{FF2B5EF4-FFF2-40B4-BE49-F238E27FC236}">
                <a16:creationId xmlns:a16="http://schemas.microsoft.com/office/drawing/2014/main" id="{DE55E55B-E7FD-F72A-D1C9-619E9790E217}"/>
              </a:ext>
            </a:extLst>
          </p:cNvPr>
          <p:cNvGraphicFramePr/>
          <p:nvPr/>
        </p:nvGraphicFramePr>
        <p:xfrm>
          <a:off x="900533" y="1041763"/>
          <a:ext cx="7047674" cy="343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7">
            <a:extLst>
              <a:ext uri="{FF2B5EF4-FFF2-40B4-BE49-F238E27FC236}">
                <a16:creationId xmlns:a16="http://schemas.microsoft.com/office/drawing/2014/main" id="{2DD49D07-D2F6-A680-4A59-2A9EE4957803}"/>
              </a:ext>
            </a:extLst>
          </p:cNvPr>
          <p:cNvGraphicFramePr>
            <a:graphicFrameLocks noGrp="1"/>
          </p:cNvGraphicFramePr>
          <p:nvPr>
            <p:extLst>
              <p:ext uri="{D42A27DB-BD31-4B8C-83A1-F6EECF244321}">
                <p14:modId xmlns:p14="http://schemas.microsoft.com/office/powerpoint/2010/main" val="1793089578"/>
              </p:ext>
            </p:extLst>
          </p:nvPr>
        </p:nvGraphicFramePr>
        <p:xfrm>
          <a:off x="1771977" y="2995977"/>
          <a:ext cx="2651760" cy="987552"/>
        </p:xfrm>
        <a:graphic>
          <a:graphicData uri="http://schemas.openxmlformats.org/drawingml/2006/table">
            <a:tbl>
              <a:tblPr firstRow="1" bandRow="1">
                <a:tableStyleId>{2D5ABB26-0587-4C30-8999-92F81FD0307C}</a:tableStyleId>
              </a:tblPr>
              <a:tblGrid>
                <a:gridCol w="914400">
                  <a:extLst>
                    <a:ext uri="{9D8B030D-6E8A-4147-A177-3AD203B41FA5}">
                      <a16:colId xmlns:a16="http://schemas.microsoft.com/office/drawing/2014/main" val="3527295197"/>
                    </a:ext>
                  </a:extLst>
                </a:gridCol>
                <a:gridCol w="548640">
                  <a:extLst>
                    <a:ext uri="{9D8B030D-6E8A-4147-A177-3AD203B41FA5}">
                      <a16:colId xmlns:a16="http://schemas.microsoft.com/office/drawing/2014/main" val="3694459119"/>
                    </a:ext>
                  </a:extLst>
                </a:gridCol>
                <a:gridCol w="1188720">
                  <a:extLst>
                    <a:ext uri="{9D8B030D-6E8A-4147-A177-3AD203B41FA5}">
                      <a16:colId xmlns:a16="http://schemas.microsoft.com/office/drawing/2014/main" val="3796547460"/>
                    </a:ext>
                  </a:extLst>
                </a:gridCol>
              </a:tblGrid>
              <a:tr h="246888">
                <a:tc>
                  <a:txBody>
                    <a:bodyPr/>
                    <a:lstStyle/>
                    <a:p>
                      <a:endParaRPr lang="en-US" sz="900"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algn="ctr"/>
                      <a:r>
                        <a:rPr lang="en-US" sz="900" b="1" dirty="0">
                          <a:solidFill>
                            <a:schemeClr val="tx1"/>
                          </a:solidFill>
                          <a:latin typeface="Arial" panose="020B0604020202020204" pitchFamily="34" charset="0"/>
                          <a:cs typeface="Arial" panose="020B0604020202020204" pitchFamily="34" charset="0"/>
                        </a:rPr>
                        <a:t>N</a:t>
                      </a:r>
                    </a:p>
                  </a:txBody>
                  <a:tcPr anchor="ctr">
                    <a:lnB w="28575" cap="flat" cmpd="sng" algn="ctr">
                      <a:solidFill>
                        <a:schemeClr val="tx1"/>
                      </a:solidFill>
                      <a:prstDash val="solid"/>
                      <a:round/>
                      <a:headEnd type="none" w="med" len="med"/>
                      <a:tailEnd type="none" w="med" len="med"/>
                    </a:lnB>
                  </a:tcPr>
                </a:tc>
                <a:tc>
                  <a:txBody>
                    <a:bodyPr/>
                    <a:lstStyle/>
                    <a:p>
                      <a:pPr algn="ctr"/>
                      <a:r>
                        <a:rPr lang="en-US" sz="900" b="1" dirty="0">
                          <a:solidFill>
                            <a:schemeClr val="tx1"/>
                          </a:solidFill>
                          <a:latin typeface="Arial" panose="020B0604020202020204" pitchFamily="34" charset="0"/>
                          <a:cs typeface="Arial" panose="020B0604020202020204" pitchFamily="34" charset="0"/>
                        </a:rPr>
                        <a:t>Median (95% CI)</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1436391"/>
                  </a:ext>
                </a:extLst>
              </a:tr>
              <a:tr h="246888">
                <a:tc>
                  <a:txBody>
                    <a:bodyPr/>
                    <a:lstStyle/>
                    <a:p>
                      <a:r>
                        <a:rPr lang="en-US" sz="900" dirty="0">
                          <a:latin typeface="Arial" panose="020B0604020202020204" pitchFamily="34" charset="0"/>
                          <a:cs typeface="Arial" panose="020B0604020202020204" pitchFamily="34" charset="0"/>
                        </a:rPr>
                        <a:t>All CLL/SLL</a:t>
                      </a:r>
                    </a:p>
                  </a:txBody>
                  <a:tcPr anchor="ctr">
                    <a:lnT w="28575" cap="flat" cmpd="sng" algn="ctr">
                      <a:solidFill>
                        <a:schemeClr val="tx1"/>
                      </a:solidFill>
                      <a:prstDash val="solid"/>
                      <a:round/>
                      <a:headEnd type="none" w="med" len="med"/>
                      <a:tailEnd type="none" w="med" len="med"/>
                    </a:lnT>
                  </a:tcPr>
                </a:tc>
                <a:tc>
                  <a:txBody>
                    <a:bodyPr/>
                    <a:lstStyle/>
                    <a:p>
                      <a:pPr algn="ctr"/>
                      <a:r>
                        <a:rPr lang="en-US" sz="900" dirty="0">
                          <a:latin typeface="Arial" panose="020B0604020202020204" pitchFamily="34" charset="0"/>
                          <a:cs typeface="Arial" panose="020B0604020202020204" pitchFamily="34" charset="0"/>
                        </a:rPr>
                        <a:t>30</a:t>
                      </a:r>
                    </a:p>
                  </a:txBody>
                  <a:tcPr anchor="ctr">
                    <a:lnT w="28575" cap="flat" cmpd="sng" algn="ctr">
                      <a:solidFill>
                        <a:schemeClr val="tx1"/>
                      </a:solidFill>
                      <a:prstDash val="solid"/>
                      <a:round/>
                      <a:headEnd type="none" w="med" len="med"/>
                      <a:tailEnd type="none" w="med" len="med"/>
                    </a:lnT>
                  </a:tcPr>
                </a:tc>
                <a:tc>
                  <a:txBody>
                    <a:bodyPr/>
                    <a:lstStyle/>
                    <a:p>
                      <a:pPr algn="ctr"/>
                      <a:r>
                        <a:rPr lang="en-US" sz="900" dirty="0">
                          <a:latin typeface="Arial" panose="020B0604020202020204" pitchFamily="34" charset="0"/>
                          <a:cs typeface="Arial" panose="020B0604020202020204" pitchFamily="34" charset="0"/>
                        </a:rPr>
                        <a:t>NE (13.9-NE)</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41643581"/>
                  </a:ext>
                </a:extLst>
              </a:tr>
              <a:tr h="246888">
                <a:tc>
                  <a:txBody>
                    <a:bodyPr/>
                    <a:lstStyle/>
                    <a:p>
                      <a:r>
                        <a:rPr lang="en-US" sz="900" dirty="0">
                          <a:latin typeface="Arial" panose="020B0604020202020204" pitchFamily="34" charset="0"/>
                          <a:cs typeface="Arial" panose="020B0604020202020204" pitchFamily="34" charset="0"/>
                        </a:rPr>
                        <a:t>Cohort A</a:t>
                      </a:r>
                    </a:p>
                  </a:txBody>
                  <a:tcPr anchor="ctr"/>
                </a:tc>
                <a:tc>
                  <a:txBody>
                    <a:bodyPr/>
                    <a:lstStyle/>
                    <a:p>
                      <a:pPr algn="ctr"/>
                      <a:r>
                        <a:rPr lang="en-US" sz="900" dirty="0">
                          <a:latin typeface="Arial" panose="020B0604020202020204" pitchFamily="34" charset="0"/>
                          <a:cs typeface="Arial" panose="020B0604020202020204" pitchFamily="34" charset="0"/>
                        </a:rPr>
                        <a:t>15</a:t>
                      </a:r>
                    </a:p>
                  </a:txBody>
                  <a:tcPr anchor="ctr"/>
                </a:tc>
                <a:tc>
                  <a:txBody>
                    <a:bodyPr/>
                    <a:lstStyle/>
                    <a:p>
                      <a:pPr algn="ctr"/>
                      <a:r>
                        <a:rPr lang="en-US" sz="900" dirty="0">
                          <a:latin typeface="Arial" panose="020B0604020202020204" pitchFamily="34" charset="0"/>
                          <a:cs typeface="Arial" panose="020B0604020202020204" pitchFamily="34" charset="0"/>
                        </a:rPr>
                        <a:t>13.9 (5.5-NE)</a:t>
                      </a:r>
                    </a:p>
                  </a:txBody>
                  <a:tcPr anchor="ctr"/>
                </a:tc>
                <a:extLst>
                  <a:ext uri="{0D108BD9-81ED-4DB2-BD59-A6C34878D82A}">
                    <a16:rowId xmlns:a16="http://schemas.microsoft.com/office/drawing/2014/main" val="633773306"/>
                  </a:ext>
                </a:extLst>
              </a:tr>
              <a:tr h="246888">
                <a:tc>
                  <a:txBody>
                    <a:bodyPr/>
                    <a:lstStyle/>
                    <a:p>
                      <a:r>
                        <a:rPr lang="en-US" sz="900" dirty="0">
                          <a:latin typeface="Arial" panose="020B0604020202020204" pitchFamily="34" charset="0"/>
                          <a:cs typeface="Arial" panose="020B0604020202020204" pitchFamily="34" charset="0"/>
                        </a:rPr>
                        <a:t>Cohort B</a:t>
                      </a:r>
                    </a:p>
                  </a:txBody>
                  <a:tcPr anchor="ctr"/>
                </a:tc>
                <a:tc>
                  <a:txBody>
                    <a:bodyPr/>
                    <a:lstStyle/>
                    <a:p>
                      <a:pPr algn="ctr"/>
                      <a:r>
                        <a:rPr lang="en-US" sz="900" dirty="0">
                          <a:latin typeface="Arial" panose="020B0604020202020204" pitchFamily="34" charset="0"/>
                          <a:cs typeface="Arial" panose="020B0604020202020204" pitchFamily="34" charset="0"/>
                        </a:rPr>
                        <a:t>4</a:t>
                      </a:r>
                    </a:p>
                  </a:txBody>
                  <a:tcPr anchor="ctr"/>
                </a:tc>
                <a:tc>
                  <a:txBody>
                    <a:bodyPr/>
                    <a:lstStyle/>
                    <a:p>
                      <a:pPr algn="ctr"/>
                      <a:r>
                        <a:rPr lang="en-US" sz="900" dirty="0">
                          <a:latin typeface="Arial" panose="020B0604020202020204" pitchFamily="34" charset="0"/>
                          <a:cs typeface="Arial" panose="020B0604020202020204" pitchFamily="34" charset="0"/>
                        </a:rPr>
                        <a:t>NE (NE-NE)</a:t>
                      </a:r>
                    </a:p>
                  </a:txBody>
                  <a:tcPr anchor="ctr"/>
                </a:tc>
                <a:extLst>
                  <a:ext uri="{0D108BD9-81ED-4DB2-BD59-A6C34878D82A}">
                    <a16:rowId xmlns:a16="http://schemas.microsoft.com/office/drawing/2014/main" val="79626675"/>
                  </a:ext>
                </a:extLst>
              </a:tr>
            </a:tbl>
          </a:graphicData>
        </a:graphic>
      </p:graphicFrame>
      <p:sp>
        <p:nvSpPr>
          <p:cNvPr id="7" name="TextBox 6">
            <a:extLst>
              <a:ext uri="{FF2B5EF4-FFF2-40B4-BE49-F238E27FC236}">
                <a16:creationId xmlns:a16="http://schemas.microsoft.com/office/drawing/2014/main" id="{7BB81901-1F4D-2CC7-5E78-D8BB55145136}"/>
              </a:ext>
            </a:extLst>
          </p:cNvPr>
          <p:cNvSpPr txBox="1"/>
          <p:nvPr/>
        </p:nvSpPr>
        <p:spPr>
          <a:xfrm rot="16200000">
            <a:off x="-661300" y="2525719"/>
            <a:ext cx="305249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Remaining in Response, %</a:t>
            </a:r>
          </a:p>
        </p:txBody>
      </p:sp>
      <p:sp>
        <p:nvSpPr>
          <p:cNvPr id="8" name="TextBox 7">
            <a:extLst>
              <a:ext uri="{FF2B5EF4-FFF2-40B4-BE49-F238E27FC236}">
                <a16:creationId xmlns:a16="http://schemas.microsoft.com/office/drawing/2014/main" id="{C0A6DFD3-A079-3437-0B67-E01107AEAAF2}"/>
              </a:ext>
            </a:extLst>
          </p:cNvPr>
          <p:cNvSpPr txBox="1"/>
          <p:nvPr/>
        </p:nvSpPr>
        <p:spPr>
          <a:xfrm>
            <a:off x="3897006" y="4364361"/>
            <a:ext cx="105472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Time, mo</a:t>
            </a:r>
            <a:endParaRPr kumimoji="0" lang="en-MX" sz="1100"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8">
            <a:extLst>
              <a:ext uri="{FF2B5EF4-FFF2-40B4-BE49-F238E27FC236}">
                <a16:creationId xmlns:a16="http://schemas.microsoft.com/office/drawing/2014/main" id="{6586D40F-68BF-70D5-264A-A9F3BD4F0C8D}"/>
              </a:ext>
            </a:extLst>
          </p:cNvPr>
          <p:cNvSpPr/>
          <p:nvPr/>
        </p:nvSpPr>
        <p:spPr>
          <a:xfrm>
            <a:off x="1935878" y="1276327"/>
            <a:ext cx="5875699" cy="787651"/>
          </a:xfrm>
          <a:custGeom>
            <a:avLst/>
            <a:gdLst>
              <a:gd name="connsiteX0" fmla="*/ 5875699 w 5875699"/>
              <a:gd name="connsiteY0" fmla="*/ 787651 h 787651"/>
              <a:gd name="connsiteX1" fmla="*/ 2381061 w 5875699"/>
              <a:gd name="connsiteY1" fmla="*/ 787651 h 787651"/>
              <a:gd name="connsiteX2" fmla="*/ 2381061 w 5875699"/>
              <a:gd name="connsiteY2" fmla="*/ 506994 h 787651"/>
              <a:gd name="connsiteX3" fmla="*/ 1285592 w 5875699"/>
              <a:gd name="connsiteY3" fmla="*/ 506994 h 787651"/>
              <a:gd name="connsiteX4" fmla="*/ 1285592 w 5875699"/>
              <a:gd name="connsiteY4" fmla="*/ 298764 h 787651"/>
              <a:gd name="connsiteX5" fmla="*/ 642796 w 5875699"/>
              <a:gd name="connsiteY5" fmla="*/ 298764 h 787651"/>
              <a:gd name="connsiteX6" fmla="*/ 642796 w 5875699"/>
              <a:gd name="connsiteY6" fmla="*/ 144855 h 787651"/>
              <a:gd name="connsiteX7" fmla="*/ 642796 w 5875699"/>
              <a:gd name="connsiteY7" fmla="*/ 144855 h 787651"/>
              <a:gd name="connsiteX8" fmla="*/ 588475 w 5875699"/>
              <a:gd name="connsiteY8" fmla="*/ 144855 h 787651"/>
              <a:gd name="connsiteX9" fmla="*/ 588475 w 5875699"/>
              <a:gd name="connsiteY9" fmla="*/ 0 h 787651"/>
              <a:gd name="connsiteX10" fmla="*/ 0 w 5875699"/>
              <a:gd name="connsiteY10" fmla="*/ 0 h 78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5699" h="787651">
                <a:moveTo>
                  <a:pt x="5875699" y="787651"/>
                </a:moveTo>
                <a:lnTo>
                  <a:pt x="2381061" y="787651"/>
                </a:lnTo>
                <a:lnTo>
                  <a:pt x="2381061" y="506994"/>
                </a:lnTo>
                <a:lnTo>
                  <a:pt x="1285592" y="506994"/>
                </a:lnTo>
                <a:lnTo>
                  <a:pt x="1285592" y="298764"/>
                </a:lnTo>
                <a:lnTo>
                  <a:pt x="642796" y="298764"/>
                </a:lnTo>
                <a:lnTo>
                  <a:pt x="642796" y="144855"/>
                </a:lnTo>
                <a:lnTo>
                  <a:pt x="642796" y="144855"/>
                </a:lnTo>
                <a:lnTo>
                  <a:pt x="588475" y="144855"/>
                </a:lnTo>
                <a:lnTo>
                  <a:pt x="588475" y="0"/>
                </a:lnTo>
                <a:lnTo>
                  <a:pt x="0"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Freeform 9">
            <a:extLst>
              <a:ext uri="{FF2B5EF4-FFF2-40B4-BE49-F238E27FC236}">
                <a16:creationId xmlns:a16="http://schemas.microsoft.com/office/drawing/2014/main" id="{06596BF1-DEFC-FDE1-61EB-AA43B23A010C}"/>
              </a:ext>
            </a:extLst>
          </p:cNvPr>
          <p:cNvSpPr/>
          <p:nvPr/>
        </p:nvSpPr>
        <p:spPr>
          <a:xfrm>
            <a:off x="1935878" y="1185792"/>
            <a:ext cx="3603279" cy="1674891"/>
          </a:xfrm>
          <a:custGeom>
            <a:avLst/>
            <a:gdLst>
              <a:gd name="connsiteX0" fmla="*/ 3603279 w 3603279"/>
              <a:gd name="connsiteY0" fmla="*/ 1674891 h 1674891"/>
              <a:gd name="connsiteX1" fmla="*/ 2372008 w 3603279"/>
              <a:gd name="connsiteY1" fmla="*/ 1674891 h 1674891"/>
              <a:gd name="connsiteX2" fmla="*/ 2372008 w 3603279"/>
              <a:gd name="connsiteY2" fmla="*/ 1059256 h 1674891"/>
              <a:gd name="connsiteX3" fmla="*/ 1285592 w 3603279"/>
              <a:gd name="connsiteY3" fmla="*/ 1059256 h 1674891"/>
              <a:gd name="connsiteX4" fmla="*/ 1285592 w 3603279"/>
              <a:gd name="connsiteY4" fmla="*/ 751438 h 1674891"/>
              <a:gd name="connsiteX5" fmla="*/ 642796 w 3603279"/>
              <a:gd name="connsiteY5" fmla="*/ 751438 h 1674891"/>
              <a:gd name="connsiteX6" fmla="*/ 642796 w 3603279"/>
              <a:gd name="connsiteY6" fmla="*/ 461727 h 1674891"/>
              <a:gd name="connsiteX7" fmla="*/ 579422 w 3603279"/>
              <a:gd name="connsiteY7" fmla="*/ 461727 h 1674891"/>
              <a:gd name="connsiteX8" fmla="*/ 579422 w 3603279"/>
              <a:gd name="connsiteY8" fmla="*/ 208230 h 1674891"/>
              <a:gd name="connsiteX9" fmla="*/ 0 w 3603279"/>
              <a:gd name="connsiteY9" fmla="*/ 208230 h 1674891"/>
              <a:gd name="connsiteX10" fmla="*/ 0 w 3603279"/>
              <a:gd name="connsiteY10" fmla="*/ 0 h 1674891"/>
              <a:gd name="connsiteX11" fmla="*/ 18107 w 3603279"/>
              <a:gd name="connsiteY11" fmla="*/ 0 h 167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3279" h="1674891">
                <a:moveTo>
                  <a:pt x="3603279" y="1674891"/>
                </a:moveTo>
                <a:lnTo>
                  <a:pt x="2372008" y="1674891"/>
                </a:lnTo>
                <a:lnTo>
                  <a:pt x="2372008" y="1059256"/>
                </a:lnTo>
                <a:lnTo>
                  <a:pt x="1285592" y="1059256"/>
                </a:lnTo>
                <a:lnTo>
                  <a:pt x="1285592" y="751438"/>
                </a:lnTo>
                <a:lnTo>
                  <a:pt x="642796" y="751438"/>
                </a:lnTo>
                <a:lnTo>
                  <a:pt x="642796" y="461727"/>
                </a:lnTo>
                <a:lnTo>
                  <a:pt x="579422" y="461727"/>
                </a:lnTo>
                <a:lnTo>
                  <a:pt x="579422" y="208230"/>
                </a:lnTo>
                <a:lnTo>
                  <a:pt x="0" y="208230"/>
                </a:lnTo>
                <a:lnTo>
                  <a:pt x="0" y="0"/>
                </a:lnTo>
                <a:lnTo>
                  <a:pt x="18107"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Freeform 10">
            <a:extLst>
              <a:ext uri="{FF2B5EF4-FFF2-40B4-BE49-F238E27FC236}">
                <a16:creationId xmlns:a16="http://schemas.microsoft.com/office/drawing/2014/main" id="{A9F6B63F-DC63-A755-A87C-27942CD7E759}"/>
              </a:ext>
            </a:extLst>
          </p:cNvPr>
          <p:cNvSpPr/>
          <p:nvPr/>
        </p:nvSpPr>
        <p:spPr>
          <a:xfrm>
            <a:off x="1356456" y="1176738"/>
            <a:ext cx="3603279" cy="45719"/>
          </a:xfrm>
          <a:custGeom>
            <a:avLst/>
            <a:gdLst>
              <a:gd name="connsiteX0" fmla="*/ 0 w 3630440"/>
              <a:gd name="connsiteY0" fmla="*/ 0 h 0"/>
              <a:gd name="connsiteX1" fmla="*/ 3630440 w 3630440"/>
              <a:gd name="connsiteY1" fmla="*/ 0 h 0"/>
            </a:gdLst>
            <a:ahLst/>
            <a:cxnLst>
              <a:cxn ang="0">
                <a:pos x="connsiteX0" y="connsiteY0"/>
              </a:cxn>
              <a:cxn ang="0">
                <a:pos x="connsiteX1" y="connsiteY1"/>
              </a:cxn>
            </a:cxnLst>
            <a:rect l="l" t="t" r="r" b="b"/>
            <a:pathLst>
              <a:path w="3630440">
                <a:moveTo>
                  <a:pt x="0" y="0"/>
                </a:moveTo>
                <a:lnTo>
                  <a:pt x="363044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2" name="Group 11">
            <a:extLst>
              <a:ext uri="{FF2B5EF4-FFF2-40B4-BE49-F238E27FC236}">
                <a16:creationId xmlns:a16="http://schemas.microsoft.com/office/drawing/2014/main" id="{286450A7-6959-D329-BE24-8A22229F4DC2}"/>
              </a:ext>
            </a:extLst>
          </p:cNvPr>
          <p:cNvGrpSpPr/>
          <p:nvPr/>
        </p:nvGrpSpPr>
        <p:grpSpPr>
          <a:xfrm>
            <a:off x="1546833" y="3370820"/>
            <a:ext cx="216000" cy="485201"/>
            <a:chOff x="2869945" y="3416299"/>
            <a:chExt cx="216000" cy="485201"/>
          </a:xfrm>
        </p:grpSpPr>
        <p:sp>
          <p:nvSpPr>
            <p:cNvPr id="13" name="Freeform 12">
              <a:extLst>
                <a:ext uri="{FF2B5EF4-FFF2-40B4-BE49-F238E27FC236}">
                  <a16:creationId xmlns:a16="http://schemas.microsoft.com/office/drawing/2014/main" id="{4337382F-0CA5-1C85-FBC3-6C34DE867586}"/>
                </a:ext>
              </a:extLst>
            </p:cNvPr>
            <p:cNvSpPr/>
            <p:nvPr/>
          </p:nvSpPr>
          <p:spPr>
            <a:xfrm>
              <a:off x="2869945" y="3416299"/>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Freeform 13">
              <a:extLst>
                <a:ext uri="{FF2B5EF4-FFF2-40B4-BE49-F238E27FC236}">
                  <a16:creationId xmlns:a16="http://schemas.microsoft.com/office/drawing/2014/main" id="{D103CE21-548D-B4E8-EBD8-63E1BE6E64AB}"/>
                </a:ext>
              </a:extLst>
            </p:cNvPr>
            <p:cNvSpPr/>
            <p:nvPr/>
          </p:nvSpPr>
          <p:spPr>
            <a:xfrm>
              <a:off x="2869945" y="366602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Freeform 14">
              <a:extLst>
                <a:ext uri="{FF2B5EF4-FFF2-40B4-BE49-F238E27FC236}">
                  <a16:creationId xmlns:a16="http://schemas.microsoft.com/office/drawing/2014/main" id="{EA2607B2-4A00-5FA4-30EB-F3626C1D0CE8}"/>
                </a:ext>
              </a:extLst>
            </p:cNvPr>
            <p:cNvSpPr/>
            <p:nvPr/>
          </p:nvSpPr>
          <p:spPr>
            <a:xfrm>
              <a:off x="2869945" y="390150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6" name="TextBox 15">
            <a:extLst>
              <a:ext uri="{FF2B5EF4-FFF2-40B4-BE49-F238E27FC236}">
                <a16:creationId xmlns:a16="http://schemas.microsoft.com/office/drawing/2014/main" id="{9AD9EF04-4EE4-0272-89FC-FA29BCE1222D}"/>
              </a:ext>
            </a:extLst>
          </p:cNvPr>
          <p:cNvSpPr txBox="1"/>
          <p:nvPr/>
        </p:nvSpPr>
        <p:spPr>
          <a:xfrm>
            <a:off x="4415564" y="931526"/>
            <a:ext cx="10723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Cohort B</a:t>
            </a:r>
          </a:p>
        </p:txBody>
      </p:sp>
      <p:sp>
        <p:nvSpPr>
          <p:cNvPr id="17" name="TextBox 16">
            <a:extLst>
              <a:ext uri="{FF2B5EF4-FFF2-40B4-BE49-F238E27FC236}">
                <a16:creationId xmlns:a16="http://schemas.microsoft.com/office/drawing/2014/main" id="{97CA9044-1916-A4DB-86C8-419E4FFCC084}"/>
              </a:ext>
            </a:extLst>
          </p:cNvPr>
          <p:cNvSpPr txBox="1"/>
          <p:nvPr/>
        </p:nvSpPr>
        <p:spPr>
          <a:xfrm>
            <a:off x="7078406" y="1817757"/>
            <a:ext cx="10723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All CLL/SLL</a:t>
            </a:r>
          </a:p>
        </p:txBody>
      </p:sp>
      <p:sp>
        <p:nvSpPr>
          <p:cNvPr id="18" name="TextBox 17">
            <a:extLst>
              <a:ext uri="{FF2B5EF4-FFF2-40B4-BE49-F238E27FC236}">
                <a16:creationId xmlns:a16="http://schemas.microsoft.com/office/drawing/2014/main" id="{D1D597EA-4FB9-7FB8-29BD-A763480FD1A6}"/>
              </a:ext>
            </a:extLst>
          </p:cNvPr>
          <p:cNvSpPr txBox="1"/>
          <p:nvPr/>
        </p:nvSpPr>
        <p:spPr>
          <a:xfrm>
            <a:off x="4951735" y="2614462"/>
            <a:ext cx="10723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Cohort A</a:t>
            </a:r>
          </a:p>
        </p:txBody>
      </p:sp>
    </p:spTree>
    <p:extLst>
      <p:ext uri="{BB962C8B-B14F-4D97-AF65-F5344CB8AC3E}">
        <p14:creationId xmlns:p14="http://schemas.microsoft.com/office/powerpoint/2010/main" val="478381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DCAE-7781-E6A8-71C8-59EB4DCEC617}"/>
              </a:ext>
            </a:extLst>
          </p:cNvPr>
          <p:cNvSpPr>
            <a:spLocks noGrp="1"/>
          </p:cNvSpPr>
          <p:nvPr>
            <p:ph type="title"/>
          </p:nvPr>
        </p:nvSpPr>
        <p:spPr>
          <a:xfrm>
            <a:off x="628650" y="173736"/>
            <a:ext cx="7886700" cy="886968"/>
          </a:xfrm>
        </p:spPr>
        <p:txBody>
          <a:bodyPr>
            <a:normAutofit/>
          </a:bodyPr>
          <a:lstStyle/>
          <a:p>
            <a:r>
              <a:rPr lang="en-US" sz="2600" dirty="0"/>
              <a:t>BELLWAVE-001: </a:t>
            </a:r>
            <a:r>
              <a:rPr lang="en-US" sz="2600" dirty="0" err="1"/>
              <a:t>Nemtabrutinib</a:t>
            </a:r>
            <a:r>
              <a:rPr lang="en-US" sz="2600" dirty="0"/>
              <a:t> Is </a:t>
            </a:r>
            <a:br>
              <a:rPr lang="en-US" sz="2600" dirty="0"/>
            </a:br>
            <a:r>
              <a:rPr lang="en-US" sz="2600" dirty="0"/>
              <a:t>Effective Against </a:t>
            </a:r>
            <a:r>
              <a:rPr lang="en-US" sz="2600" i="1" dirty="0"/>
              <a:t>BTK</a:t>
            </a:r>
            <a:r>
              <a:rPr lang="en-US" sz="2600" dirty="0"/>
              <a:t> Resistance Mutations</a:t>
            </a:r>
            <a:r>
              <a:rPr lang="en-US" sz="2600" baseline="30000" dirty="0"/>
              <a:t>1</a:t>
            </a:r>
            <a:r>
              <a:rPr lang="en-US" sz="2600" dirty="0"/>
              <a:t> </a:t>
            </a:r>
          </a:p>
        </p:txBody>
      </p:sp>
      <p:sp>
        <p:nvSpPr>
          <p:cNvPr id="4" name="Text Placeholder 3">
            <a:extLst>
              <a:ext uri="{FF2B5EF4-FFF2-40B4-BE49-F238E27FC236}">
                <a16:creationId xmlns:a16="http://schemas.microsoft.com/office/drawing/2014/main" id="{1ADF9609-8A7C-0312-18CA-FEDDF629AC6F}"/>
              </a:ext>
            </a:extLst>
          </p:cNvPr>
          <p:cNvSpPr>
            <a:spLocks noGrp="1"/>
          </p:cNvSpPr>
          <p:nvPr>
            <p:ph type="body" sz="quarter" idx="12"/>
          </p:nvPr>
        </p:nvSpPr>
        <p:spPr>
          <a:xfrm>
            <a:off x="1143000" y="4807744"/>
            <a:ext cx="6448425" cy="335756"/>
          </a:xfrm>
        </p:spPr>
        <p:txBody>
          <a:bodyPr/>
          <a:lstStyle/>
          <a:p>
            <a:r>
              <a:rPr lang="en-US" sz="700" dirty="0">
                <a:effectLst/>
                <a:latin typeface="Arial" panose="020B0604020202020204" pitchFamily="34" charset="0"/>
                <a:ea typeface="Calibri" panose="020F0502020204030204" pitchFamily="34" charset="0"/>
              </a:rPr>
              <a:t>BTK, Bruton tyrosine kinase; BTKi, Bruton’s tyrosine kinase inhibitor; CLL, chronic lymphocytic leukemia; NE, not evaluable; PFS, progression-free survival; R/R, relapsed/refractory; SLL, small lymphocytic lymphoma.</a:t>
            </a:r>
            <a:br>
              <a:rPr lang="en-US" sz="700" dirty="0">
                <a:effectLst/>
                <a:latin typeface="Arial" panose="020B0604020202020204" pitchFamily="34" charset="0"/>
                <a:ea typeface="Calibri" panose="020F0502020204030204" pitchFamily="34" charset="0"/>
              </a:rPr>
            </a:br>
            <a:r>
              <a:rPr kumimoji="0" lang="en-US" sz="700" b="0" i="0" u="none" strike="noStrike" kern="0" cap="none" spc="0" normalizeH="0" baseline="0" noProof="0" dirty="0">
                <a:ln>
                  <a:noFill/>
                </a:ln>
                <a:effectLst/>
                <a:uLnTx/>
                <a:uFillTx/>
                <a:latin typeface="Arial"/>
                <a:cs typeface="Arial"/>
                <a:sym typeface="Arial"/>
              </a:rPr>
              <a:t>1. </a:t>
            </a:r>
            <a:r>
              <a:rPr kumimoji="0" lang="en-US" sz="700" b="0" i="0" u="none" strike="noStrike" kern="0" cap="none" spc="0" normalizeH="0" baseline="0" noProof="0" dirty="0" err="1">
                <a:ln>
                  <a:noFill/>
                </a:ln>
                <a:effectLst/>
                <a:uLnTx/>
                <a:uFillTx/>
                <a:latin typeface="Arial"/>
                <a:cs typeface="Arial"/>
                <a:sym typeface="Arial"/>
              </a:rPr>
              <a:t>Woyach</a:t>
            </a:r>
            <a:r>
              <a:rPr kumimoji="0" lang="en-US" sz="700" b="0" i="0" u="none" strike="noStrike" kern="0" cap="none" spc="0" normalizeH="0" baseline="0" noProof="0" dirty="0">
                <a:ln>
                  <a:noFill/>
                </a:ln>
                <a:effectLst/>
                <a:uLnTx/>
                <a:uFillTx/>
                <a:latin typeface="Arial"/>
                <a:cs typeface="Arial"/>
                <a:sym typeface="Arial"/>
              </a:rPr>
              <a:t> J et al. EHA 2022. Abstract P682.</a:t>
            </a:r>
          </a:p>
        </p:txBody>
      </p:sp>
      <p:sp>
        <p:nvSpPr>
          <p:cNvPr id="5" name="TextBox 4">
            <a:extLst>
              <a:ext uri="{FF2B5EF4-FFF2-40B4-BE49-F238E27FC236}">
                <a16:creationId xmlns:a16="http://schemas.microsoft.com/office/drawing/2014/main" id="{633ADEF7-9CF2-C3C5-C844-D37DFD25DAB9}"/>
              </a:ext>
            </a:extLst>
          </p:cNvPr>
          <p:cNvSpPr txBox="1"/>
          <p:nvPr/>
        </p:nvSpPr>
        <p:spPr>
          <a:xfrm>
            <a:off x="6012745" y="2597241"/>
            <a:ext cx="2902655" cy="1323439"/>
          </a:xfrm>
          <a:prstGeom prst="rect">
            <a:avLst/>
          </a:prstGeom>
          <a:solidFill>
            <a:schemeClr val="bg1">
              <a:lumMod val="95000"/>
            </a:schemeClr>
          </a:solidFill>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Cohort A: patients with R/R CLL/SLL who received </a:t>
            </a:r>
            <a:br>
              <a:rPr kumimoji="0" lang="en-US" sz="1600" b="0" i="0" u="none" strike="noStrike" kern="0" cap="none" spc="0" normalizeH="0" baseline="0" noProof="0" dirty="0">
                <a:ln>
                  <a:noFill/>
                </a:ln>
                <a:solidFill>
                  <a:srgbClr val="000000"/>
                </a:solidFill>
                <a:effectLst/>
                <a:uLnTx/>
                <a:uFillTx/>
                <a:latin typeface="Arial"/>
                <a:cs typeface="Arial"/>
                <a:sym typeface="Arial"/>
              </a:rPr>
            </a:br>
            <a:r>
              <a:rPr kumimoji="0" lang="en-US" sz="1600" b="0" i="0" u="none" strike="noStrike" kern="0" cap="none" spc="0" normalizeH="0" baseline="0" noProof="0" dirty="0">
                <a:ln>
                  <a:noFill/>
                </a:ln>
                <a:solidFill>
                  <a:srgbClr val="000000"/>
                </a:solidFill>
                <a:effectLst/>
                <a:uLnTx/>
                <a:uFillTx/>
                <a:latin typeface="Arial"/>
                <a:cs typeface="Arial"/>
                <a:sym typeface="Arial"/>
              </a:rPr>
              <a:t>≥2 prior therapies, including covalent BTKi, and who have a C481S mutation</a:t>
            </a:r>
          </a:p>
        </p:txBody>
      </p:sp>
      <p:cxnSp>
        <p:nvCxnSpPr>
          <p:cNvPr id="6" name="Straight Arrow Connector 5">
            <a:extLst>
              <a:ext uri="{FF2B5EF4-FFF2-40B4-BE49-F238E27FC236}">
                <a16:creationId xmlns:a16="http://schemas.microsoft.com/office/drawing/2014/main" id="{A64F9884-E896-59C8-CC9C-926756BBC1A3}"/>
              </a:ext>
            </a:extLst>
          </p:cNvPr>
          <p:cNvCxnSpPr>
            <a:cxnSpLocks/>
            <a:stCxn id="5" idx="1"/>
          </p:cNvCxnSpPr>
          <p:nvPr/>
        </p:nvCxnSpPr>
        <p:spPr>
          <a:xfrm flipH="1" flipV="1">
            <a:off x="4282379" y="2999620"/>
            <a:ext cx="1730366" cy="2593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40A874-CF7C-6701-23CB-B336DEBA61BC}"/>
              </a:ext>
            </a:extLst>
          </p:cNvPr>
          <p:cNvSpPr txBox="1"/>
          <p:nvPr/>
        </p:nvSpPr>
        <p:spPr>
          <a:xfrm rot="16200000">
            <a:off x="-329220" y="2480049"/>
            <a:ext cx="23214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Progression-Free Survival, %</a:t>
            </a:r>
          </a:p>
        </p:txBody>
      </p:sp>
      <p:graphicFrame>
        <p:nvGraphicFramePr>
          <p:cNvPr id="8" name="Table 7">
            <a:extLst>
              <a:ext uri="{FF2B5EF4-FFF2-40B4-BE49-F238E27FC236}">
                <a16:creationId xmlns:a16="http://schemas.microsoft.com/office/drawing/2014/main" id="{065355E4-1EC5-4734-1FF2-399F890DBCFA}"/>
              </a:ext>
            </a:extLst>
          </p:cNvPr>
          <p:cNvGraphicFramePr>
            <a:graphicFrameLocks noGrp="1"/>
          </p:cNvGraphicFramePr>
          <p:nvPr>
            <p:extLst>
              <p:ext uri="{D42A27DB-BD31-4B8C-83A1-F6EECF244321}">
                <p14:modId xmlns:p14="http://schemas.microsoft.com/office/powerpoint/2010/main" val="2899140670"/>
              </p:ext>
            </p:extLst>
          </p:nvPr>
        </p:nvGraphicFramePr>
        <p:xfrm>
          <a:off x="228600" y="3964173"/>
          <a:ext cx="4925662" cy="487680"/>
        </p:xfrm>
        <a:graphic>
          <a:graphicData uri="http://schemas.openxmlformats.org/drawingml/2006/table">
            <a:tbl>
              <a:tblPr firstRow="1" bandRow="1"/>
              <a:tblGrid>
                <a:gridCol w="703666">
                  <a:extLst>
                    <a:ext uri="{9D8B030D-6E8A-4147-A177-3AD203B41FA5}">
                      <a16:colId xmlns:a16="http://schemas.microsoft.com/office/drawing/2014/main" val="3986697044"/>
                    </a:ext>
                  </a:extLst>
                </a:gridCol>
                <a:gridCol w="703666">
                  <a:extLst>
                    <a:ext uri="{9D8B030D-6E8A-4147-A177-3AD203B41FA5}">
                      <a16:colId xmlns:a16="http://schemas.microsoft.com/office/drawing/2014/main" val="1670603040"/>
                    </a:ext>
                  </a:extLst>
                </a:gridCol>
                <a:gridCol w="703666">
                  <a:extLst>
                    <a:ext uri="{9D8B030D-6E8A-4147-A177-3AD203B41FA5}">
                      <a16:colId xmlns:a16="http://schemas.microsoft.com/office/drawing/2014/main" val="2751423551"/>
                    </a:ext>
                  </a:extLst>
                </a:gridCol>
                <a:gridCol w="703666">
                  <a:extLst>
                    <a:ext uri="{9D8B030D-6E8A-4147-A177-3AD203B41FA5}">
                      <a16:colId xmlns:a16="http://schemas.microsoft.com/office/drawing/2014/main" val="3235930866"/>
                    </a:ext>
                  </a:extLst>
                </a:gridCol>
                <a:gridCol w="703666">
                  <a:extLst>
                    <a:ext uri="{9D8B030D-6E8A-4147-A177-3AD203B41FA5}">
                      <a16:colId xmlns:a16="http://schemas.microsoft.com/office/drawing/2014/main" val="1559810760"/>
                    </a:ext>
                  </a:extLst>
                </a:gridCol>
                <a:gridCol w="703666">
                  <a:extLst>
                    <a:ext uri="{9D8B030D-6E8A-4147-A177-3AD203B41FA5}">
                      <a16:colId xmlns:a16="http://schemas.microsoft.com/office/drawing/2014/main" val="4023907687"/>
                    </a:ext>
                  </a:extLst>
                </a:gridCol>
                <a:gridCol w="703666">
                  <a:extLst>
                    <a:ext uri="{9D8B030D-6E8A-4147-A177-3AD203B41FA5}">
                      <a16:colId xmlns:a16="http://schemas.microsoft.com/office/drawing/2014/main" val="1641949457"/>
                    </a:ext>
                  </a:extLst>
                </a:gridCol>
              </a:tblGrid>
              <a:tr h="30136">
                <a:tc gridSpan="7">
                  <a:txBody>
                    <a:bodyPr/>
                    <a:lstStyle/>
                    <a:p>
                      <a:pPr algn="l"/>
                      <a:r>
                        <a:rPr lang="en-US" sz="800" dirty="0">
                          <a:solidFill>
                            <a:schemeClr val="tx1"/>
                          </a:solidFill>
                          <a:latin typeface="Arial" panose="020B0604020202020204" pitchFamily="34" charset="0"/>
                          <a:cs typeface="Arial" panose="020B0604020202020204" pitchFamily="34" charset="0"/>
                        </a:rPr>
                        <a:t>No. at Risk</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extLst>
                  <a:ext uri="{0D108BD9-81ED-4DB2-BD59-A6C34878D82A}">
                    <a16:rowId xmlns:a16="http://schemas.microsoft.com/office/drawing/2014/main" val="797893586"/>
                  </a:ext>
                </a:extLst>
              </a:tr>
              <a:tr h="30136">
                <a:tc>
                  <a:txBody>
                    <a:bodyPr/>
                    <a:lstStyle/>
                    <a:p>
                      <a:pPr algn="l"/>
                      <a:r>
                        <a:rPr lang="en-US" sz="800" dirty="0">
                          <a:solidFill>
                            <a:schemeClr val="tx1"/>
                          </a:solidFill>
                          <a:latin typeface="Arial" panose="020B0604020202020204" pitchFamily="34" charset="0"/>
                          <a:cs typeface="Arial" panose="020B0604020202020204" pitchFamily="34" charset="0"/>
                        </a:rPr>
                        <a:t>All</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097786127"/>
                  </a:ext>
                </a:extLst>
              </a:tr>
              <a:tr h="30136">
                <a:tc>
                  <a:txBody>
                    <a:bodyPr/>
                    <a:lstStyle/>
                    <a:p>
                      <a:pPr algn="l"/>
                      <a:r>
                        <a:rPr lang="en-US" sz="800" dirty="0">
                          <a:solidFill>
                            <a:schemeClr val="tx1"/>
                          </a:solidFill>
                          <a:latin typeface="Arial" panose="020B0604020202020204" pitchFamily="34" charset="0"/>
                          <a:cs typeface="Arial" panose="020B0604020202020204" pitchFamily="34" charset="0"/>
                        </a:rPr>
                        <a:t>Cohort A</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86260703"/>
                  </a:ext>
                </a:extLst>
              </a:tr>
              <a:tr h="30136">
                <a:tc>
                  <a:txBody>
                    <a:bodyPr/>
                    <a:lstStyle/>
                    <a:p>
                      <a:pPr algn="l"/>
                      <a:r>
                        <a:rPr lang="en-US" sz="800" dirty="0">
                          <a:solidFill>
                            <a:schemeClr val="tx1"/>
                          </a:solidFill>
                          <a:latin typeface="Arial" panose="020B0604020202020204" pitchFamily="34" charset="0"/>
                          <a:cs typeface="Arial" panose="020B0604020202020204" pitchFamily="34" charset="0"/>
                        </a:rPr>
                        <a:t>Cohort B</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681517744"/>
                  </a:ext>
                </a:extLst>
              </a:tr>
            </a:tbl>
          </a:graphicData>
        </a:graphic>
      </p:graphicFrame>
      <p:sp>
        <p:nvSpPr>
          <p:cNvPr id="9" name="TextBox 8">
            <a:extLst>
              <a:ext uri="{FF2B5EF4-FFF2-40B4-BE49-F238E27FC236}">
                <a16:creationId xmlns:a16="http://schemas.microsoft.com/office/drawing/2014/main" id="{7DE2D061-F598-28AF-4DFD-879D610ACBBE}"/>
              </a:ext>
            </a:extLst>
          </p:cNvPr>
          <p:cNvSpPr txBox="1"/>
          <p:nvPr/>
        </p:nvSpPr>
        <p:spPr>
          <a:xfrm>
            <a:off x="1230078" y="3742957"/>
            <a:ext cx="411161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Time, mo</a:t>
            </a:r>
            <a:endParaRPr kumimoji="0" lang="en-MX" sz="12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DB58163C-18EF-0D5C-18A2-2F5775B7AE7B}"/>
              </a:ext>
            </a:extLst>
          </p:cNvPr>
          <p:cNvGrpSpPr/>
          <p:nvPr/>
        </p:nvGrpSpPr>
        <p:grpSpPr>
          <a:xfrm>
            <a:off x="1214076" y="1730044"/>
            <a:ext cx="4558420" cy="877354"/>
            <a:chOff x="977774" y="1730044"/>
            <a:chExt cx="4558420" cy="877354"/>
          </a:xfrm>
        </p:grpSpPr>
        <p:sp>
          <p:nvSpPr>
            <p:cNvPr id="11" name="Freeform 10">
              <a:extLst>
                <a:ext uri="{FF2B5EF4-FFF2-40B4-BE49-F238E27FC236}">
                  <a16:creationId xmlns:a16="http://schemas.microsoft.com/office/drawing/2014/main" id="{6768BC74-75F1-3325-6D7F-7A7546E681B7}"/>
                </a:ext>
              </a:extLst>
            </p:cNvPr>
            <p:cNvSpPr/>
            <p:nvPr/>
          </p:nvSpPr>
          <p:spPr>
            <a:xfrm>
              <a:off x="977774" y="1779006"/>
              <a:ext cx="4558420" cy="828392"/>
            </a:xfrm>
            <a:custGeom>
              <a:avLst/>
              <a:gdLst>
                <a:gd name="connsiteX0" fmla="*/ 4558420 w 4558420"/>
                <a:gd name="connsiteY0" fmla="*/ 828392 h 828392"/>
                <a:gd name="connsiteX1" fmla="*/ 2249786 w 4558420"/>
                <a:gd name="connsiteY1" fmla="*/ 828392 h 828392"/>
                <a:gd name="connsiteX2" fmla="*/ 2249786 w 4558420"/>
                <a:gd name="connsiteY2" fmla="*/ 715224 h 828392"/>
                <a:gd name="connsiteX3" fmla="*/ 2231679 w 4558420"/>
                <a:gd name="connsiteY3" fmla="*/ 715224 h 828392"/>
                <a:gd name="connsiteX4" fmla="*/ 2231679 w 4558420"/>
                <a:gd name="connsiteY4" fmla="*/ 629216 h 828392"/>
                <a:gd name="connsiteX5" fmla="*/ 1525509 w 4558420"/>
                <a:gd name="connsiteY5" fmla="*/ 629216 h 828392"/>
                <a:gd name="connsiteX6" fmla="*/ 1525509 w 4558420"/>
                <a:gd name="connsiteY6" fmla="*/ 543208 h 828392"/>
                <a:gd name="connsiteX7" fmla="*/ 1439501 w 4558420"/>
                <a:gd name="connsiteY7" fmla="*/ 543208 h 828392"/>
                <a:gd name="connsiteX8" fmla="*/ 1439501 w 4558420"/>
                <a:gd name="connsiteY8" fmla="*/ 466253 h 828392"/>
                <a:gd name="connsiteX9" fmla="*/ 1163371 w 4558420"/>
                <a:gd name="connsiteY9" fmla="*/ 466253 h 828392"/>
                <a:gd name="connsiteX10" fmla="*/ 1163371 w 4558420"/>
                <a:gd name="connsiteY10" fmla="*/ 398352 h 828392"/>
                <a:gd name="connsiteX11" fmla="*/ 1095470 w 4558420"/>
                <a:gd name="connsiteY11" fmla="*/ 398352 h 828392"/>
                <a:gd name="connsiteX12" fmla="*/ 1095470 w 4558420"/>
                <a:gd name="connsiteY12" fmla="*/ 330451 h 828392"/>
                <a:gd name="connsiteX13" fmla="*/ 1068309 w 4558420"/>
                <a:gd name="connsiteY13" fmla="*/ 330451 h 828392"/>
                <a:gd name="connsiteX14" fmla="*/ 1068309 w 4558420"/>
                <a:gd name="connsiteY14" fmla="*/ 212756 h 828392"/>
                <a:gd name="connsiteX15" fmla="*/ 728804 w 4558420"/>
                <a:gd name="connsiteY15" fmla="*/ 212756 h 828392"/>
                <a:gd name="connsiteX16" fmla="*/ 728804 w 4558420"/>
                <a:gd name="connsiteY16" fmla="*/ 153909 h 828392"/>
                <a:gd name="connsiteX17" fmla="*/ 674483 w 4558420"/>
                <a:gd name="connsiteY17" fmla="*/ 153909 h 828392"/>
                <a:gd name="connsiteX18" fmla="*/ 674483 w 4558420"/>
                <a:gd name="connsiteY18" fmla="*/ 108642 h 828392"/>
                <a:gd name="connsiteX19" fmla="*/ 303291 w 4558420"/>
                <a:gd name="connsiteY19" fmla="*/ 108642 h 828392"/>
                <a:gd name="connsiteX20" fmla="*/ 303291 w 4558420"/>
                <a:gd name="connsiteY20" fmla="*/ 90535 h 828392"/>
                <a:gd name="connsiteX21" fmla="*/ 303291 w 4558420"/>
                <a:gd name="connsiteY21" fmla="*/ 72428 h 828392"/>
                <a:gd name="connsiteX22" fmla="*/ 144856 w 4558420"/>
                <a:gd name="connsiteY22" fmla="*/ 72428 h 828392"/>
                <a:gd name="connsiteX23" fmla="*/ 144856 w 4558420"/>
                <a:gd name="connsiteY23" fmla="*/ 40741 h 828392"/>
                <a:gd name="connsiteX24" fmla="*/ 54321 w 4558420"/>
                <a:gd name="connsiteY24" fmla="*/ 40741 h 828392"/>
                <a:gd name="connsiteX25" fmla="*/ 54321 w 4558420"/>
                <a:gd name="connsiteY25" fmla="*/ 0 h 828392"/>
                <a:gd name="connsiteX26" fmla="*/ 0 w 4558420"/>
                <a:gd name="connsiteY26" fmla="*/ 0 h 8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8420" h="828392">
                  <a:moveTo>
                    <a:pt x="4558420" y="828392"/>
                  </a:moveTo>
                  <a:lnTo>
                    <a:pt x="2249786" y="828392"/>
                  </a:lnTo>
                  <a:lnTo>
                    <a:pt x="2249786" y="715224"/>
                  </a:lnTo>
                  <a:lnTo>
                    <a:pt x="2231679" y="715224"/>
                  </a:lnTo>
                  <a:lnTo>
                    <a:pt x="2231679" y="629216"/>
                  </a:lnTo>
                  <a:lnTo>
                    <a:pt x="1525509" y="629216"/>
                  </a:lnTo>
                  <a:lnTo>
                    <a:pt x="1525509" y="543208"/>
                  </a:lnTo>
                  <a:lnTo>
                    <a:pt x="1439501" y="543208"/>
                  </a:lnTo>
                  <a:lnTo>
                    <a:pt x="1439501" y="466253"/>
                  </a:lnTo>
                  <a:lnTo>
                    <a:pt x="1163371" y="466253"/>
                  </a:lnTo>
                  <a:lnTo>
                    <a:pt x="1163371" y="398352"/>
                  </a:lnTo>
                  <a:lnTo>
                    <a:pt x="1095470" y="398352"/>
                  </a:lnTo>
                  <a:lnTo>
                    <a:pt x="1095470" y="330451"/>
                  </a:lnTo>
                  <a:lnTo>
                    <a:pt x="1068309" y="330451"/>
                  </a:lnTo>
                  <a:lnTo>
                    <a:pt x="1068309" y="212756"/>
                  </a:lnTo>
                  <a:lnTo>
                    <a:pt x="728804" y="212756"/>
                  </a:lnTo>
                  <a:lnTo>
                    <a:pt x="728804" y="153909"/>
                  </a:lnTo>
                  <a:lnTo>
                    <a:pt x="674483" y="153909"/>
                  </a:lnTo>
                  <a:lnTo>
                    <a:pt x="674483" y="108642"/>
                  </a:lnTo>
                  <a:lnTo>
                    <a:pt x="303291" y="108642"/>
                  </a:lnTo>
                  <a:lnTo>
                    <a:pt x="303291" y="90535"/>
                  </a:lnTo>
                  <a:lnTo>
                    <a:pt x="303291" y="72428"/>
                  </a:lnTo>
                  <a:lnTo>
                    <a:pt x="144856" y="72428"/>
                  </a:lnTo>
                  <a:lnTo>
                    <a:pt x="144856" y="40741"/>
                  </a:lnTo>
                  <a:lnTo>
                    <a:pt x="54321" y="40741"/>
                  </a:lnTo>
                  <a:lnTo>
                    <a:pt x="54321" y="0"/>
                  </a:lnTo>
                  <a:lnTo>
                    <a:pt x="0"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Freeform 11">
              <a:extLst>
                <a:ext uri="{FF2B5EF4-FFF2-40B4-BE49-F238E27FC236}">
                  <a16:creationId xmlns:a16="http://schemas.microsoft.com/office/drawing/2014/main" id="{D563486D-5F4C-EA09-97E8-8F13CCAB1364}"/>
                </a:ext>
              </a:extLst>
            </p:cNvPr>
            <p:cNvSpPr/>
            <p:nvPr/>
          </p:nvSpPr>
          <p:spPr>
            <a:xfrm>
              <a:off x="5527141"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Freeform 12">
              <a:extLst>
                <a:ext uri="{FF2B5EF4-FFF2-40B4-BE49-F238E27FC236}">
                  <a16:creationId xmlns:a16="http://schemas.microsoft.com/office/drawing/2014/main" id="{6B6A80DA-29CE-9BE6-61CC-701BC462BE78}"/>
                </a:ext>
              </a:extLst>
            </p:cNvPr>
            <p:cNvSpPr/>
            <p:nvPr/>
          </p:nvSpPr>
          <p:spPr>
            <a:xfrm>
              <a:off x="5374741"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Freeform 13">
              <a:extLst>
                <a:ext uri="{FF2B5EF4-FFF2-40B4-BE49-F238E27FC236}">
                  <a16:creationId xmlns:a16="http://schemas.microsoft.com/office/drawing/2014/main" id="{5FE2C922-999D-35FA-EC4E-38C38A78FC9A}"/>
                </a:ext>
              </a:extLst>
            </p:cNvPr>
            <p:cNvSpPr/>
            <p:nvPr/>
          </p:nvSpPr>
          <p:spPr>
            <a:xfrm>
              <a:off x="40063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Freeform 14">
              <a:extLst>
                <a:ext uri="{FF2B5EF4-FFF2-40B4-BE49-F238E27FC236}">
                  <a16:creationId xmlns:a16="http://schemas.microsoft.com/office/drawing/2014/main" id="{DC64E14D-6F74-87B8-1988-FCB4882819AC}"/>
                </a:ext>
              </a:extLst>
            </p:cNvPr>
            <p:cNvSpPr/>
            <p:nvPr/>
          </p:nvSpPr>
          <p:spPr>
            <a:xfrm>
              <a:off x="39682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Freeform 15">
              <a:extLst>
                <a:ext uri="{FF2B5EF4-FFF2-40B4-BE49-F238E27FC236}">
                  <a16:creationId xmlns:a16="http://schemas.microsoft.com/office/drawing/2014/main" id="{0848DB15-FFB0-C326-066C-0427B3D42B68}"/>
                </a:ext>
              </a:extLst>
            </p:cNvPr>
            <p:cNvSpPr/>
            <p:nvPr/>
          </p:nvSpPr>
          <p:spPr>
            <a:xfrm>
              <a:off x="393646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16">
              <a:extLst>
                <a:ext uri="{FF2B5EF4-FFF2-40B4-BE49-F238E27FC236}">
                  <a16:creationId xmlns:a16="http://schemas.microsoft.com/office/drawing/2014/main" id="{23FDB460-8B71-6977-F012-379F747B73E1}"/>
                </a:ext>
              </a:extLst>
            </p:cNvPr>
            <p:cNvSpPr/>
            <p:nvPr/>
          </p:nvSpPr>
          <p:spPr>
            <a:xfrm>
              <a:off x="3549116" y="256189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Freeform 17">
              <a:extLst>
                <a:ext uri="{FF2B5EF4-FFF2-40B4-BE49-F238E27FC236}">
                  <a16:creationId xmlns:a16="http://schemas.microsoft.com/office/drawing/2014/main" id="{2D13C9E8-1226-3060-9E2B-E19B1C1EA275}"/>
                </a:ext>
              </a:extLst>
            </p:cNvPr>
            <p:cNvSpPr/>
            <p:nvPr/>
          </p:nvSpPr>
          <p:spPr>
            <a:xfrm>
              <a:off x="2406116" y="220311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Freeform 18">
              <a:extLst>
                <a:ext uri="{FF2B5EF4-FFF2-40B4-BE49-F238E27FC236}">
                  <a16:creationId xmlns:a16="http://schemas.microsoft.com/office/drawing/2014/main" id="{C7B05897-4114-213D-1B02-822965624ED3}"/>
                </a:ext>
              </a:extLst>
            </p:cNvPr>
            <p:cNvSpPr/>
            <p:nvPr/>
          </p:nvSpPr>
          <p:spPr>
            <a:xfrm>
              <a:off x="2034641" y="194911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Freeform 19">
              <a:extLst>
                <a:ext uri="{FF2B5EF4-FFF2-40B4-BE49-F238E27FC236}">
                  <a16:creationId xmlns:a16="http://schemas.microsoft.com/office/drawing/2014/main" id="{F6466673-4EE2-CEAA-332A-7BA58E849B60}"/>
                </a:ext>
              </a:extLst>
            </p:cNvPr>
            <p:cNvSpPr/>
            <p:nvPr/>
          </p:nvSpPr>
          <p:spPr>
            <a:xfrm>
              <a:off x="1691741" y="1895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Freeform 20">
              <a:extLst>
                <a:ext uri="{FF2B5EF4-FFF2-40B4-BE49-F238E27FC236}">
                  <a16:creationId xmlns:a16="http://schemas.microsoft.com/office/drawing/2014/main" id="{69847AFB-77F7-536C-468D-21C2FA767AEB}"/>
                </a:ext>
              </a:extLst>
            </p:cNvPr>
            <p:cNvSpPr/>
            <p:nvPr/>
          </p:nvSpPr>
          <p:spPr>
            <a:xfrm>
              <a:off x="1666341" y="189196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Freeform 21">
              <a:extLst>
                <a:ext uri="{FF2B5EF4-FFF2-40B4-BE49-F238E27FC236}">
                  <a16:creationId xmlns:a16="http://schemas.microsoft.com/office/drawing/2014/main" id="{9CA12309-B775-BB97-90C6-9D0B2B596E08}"/>
                </a:ext>
              </a:extLst>
            </p:cNvPr>
            <p:cNvSpPr/>
            <p:nvPr/>
          </p:nvSpPr>
          <p:spPr>
            <a:xfrm>
              <a:off x="1529816"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Freeform 22">
              <a:extLst>
                <a:ext uri="{FF2B5EF4-FFF2-40B4-BE49-F238E27FC236}">
                  <a16:creationId xmlns:a16="http://schemas.microsoft.com/office/drawing/2014/main" id="{0D13FA0E-B001-2798-16DA-ED7AEDCABDE2}"/>
                </a:ext>
              </a:extLst>
            </p:cNvPr>
            <p:cNvSpPr/>
            <p:nvPr/>
          </p:nvSpPr>
          <p:spPr>
            <a:xfrm>
              <a:off x="1631416"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Freeform 23">
              <a:extLst>
                <a:ext uri="{FF2B5EF4-FFF2-40B4-BE49-F238E27FC236}">
                  <a16:creationId xmlns:a16="http://schemas.microsoft.com/office/drawing/2014/main" id="{23A6738D-9910-9555-179D-ABFA6D2F9CBB}"/>
                </a:ext>
              </a:extLst>
            </p:cNvPr>
            <p:cNvSpPr/>
            <p:nvPr/>
          </p:nvSpPr>
          <p:spPr>
            <a:xfrm>
              <a:off x="1393291" y="1842756"/>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Freeform 24">
              <a:extLst>
                <a:ext uri="{FF2B5EF4-FFF2-40B4-BE49-F238E27FC236}">
                  <a16:creationId xmlns:a16="http://schemas.microsoft.com/office/drawing/2014/main" id="{2F76095B-619A-6A48-8A2F-C08DFC79E298}"/>
                </a:ext>
              </a:extLst>
            </p:cNvPr>
            <p:cNvSpPr/>
            <p:nvPr/>
          </p:nvSpPr>
          <p:spPr>
            <a:xfrm>
              <a:off x="1266291" y="1803069"/>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Freeform 25">
              <a:extLst>
                <a:ext uri="{FF2B5EF4-FFF2-40B4-BE49-F238E27FC236}">
                  <a16:creationId xmlns:a16="http://schemas.microsoft.com/office/drawing/2014/main" id="{ED92D442-3B1C-E0A9-140A-8E06104CFB62}"/>
                </a:ext>
              </a:extLst>
            </p:cNvPr>
            <p:cNvSpPr/>
            <p:nvPr/>
          </p:nvSpPr>
          <p:spPr>
            <a:xfrm>
              <a:off x="1015466" y="17300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Freeform 26">
              <a:extLst>
                <a:ext uri="{FF2B5EF4-FFF2-40B4-BE49-F238E27FC236}">
                  <a16:creationId xmlns:a16="http://schemas.microsoft.com/office/drawing/2014/main" id="{73F0419A-09CF-707E-487D-48FAAC10516A}"/>
                </a:ext>
              </a:extLst>
            </p:cNvPr>
            <p:cNvSpPr/>
            <p:nvPr/>
          </p:nvSpPr>
          <p:spPr>
            <a:xfrm>
              <a:off x="245056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Freeform 27">
              <a:extLst>
                <a:ext uri="{FF2B5EF4-FFF2-40B4-BE49-F238E27FC236}">
                  <a16:creationId xmlns:a16="http://schemas.microsoft.com/office/drawing/2014/main" id="{2EF93BB8-6B71-5B7C-BE87-0283E39BA68E}"/>
                </a:ext>
              </a:extLst>
            </p:cNvPr>
            <p:cNvSpPr/>
            <p:nvPr/>
          </p:nvSpPr>
          <p:spPr>
            <a:xfrm>
              <a:off x="243786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Freeform 28">
              <a:extLst>
                <a:ext uri="{FF2B5EF4-FFF2-40B4-BE49-F238E27FC236}">
                  <a16:creationId xmlns:a16="http://schemas.microsoft.com/office/drawing/2014/main" id="{726B7FBC-34AB-B612-875E-54FE34F709E8}"/>
                </a:ext>
              </a:extLst>
            </p:cNvPr>
            <p:cNvSpPr/>
            <p:nvPr/>
          </p:nvSpPr>
          <p:spPr>
            <a:xfrm>
              <a:off x="2431516" y="2276144"/>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 name="Group 29">
            <a:extLst>
              <a:ext uri="{FF2B5EF4-FFF2-40B4-BE49-F238E27FC236}">
                <a16:creationId xmlns:a16="http://schemas.microsoft.com/office/drawing/2014/main" id="{88A85202-DB66-1540-E6B4-8EE6218C2B91}"/>
              </a:ext>
            </a:extLst>
          </p:cNvPr>
          <p:cNvGrpSpPr/>
          <p:nvPr/>
        </p:nvGrpSpPr>
        <p:grpSpPr>
          <a:xfrm>
            <a:off x="1230077" y="1732732"/>
            <a:ext cx="3038475" cy="1264468"/>
            <a:chOff x="993775" y="1732732"/>
            <a:chExt cx="3038475" cy="1264468"/>
          </a:xfrm>
        </p:grpSpPr>
        <p:sp>
          <p:nvSpPr>
            <p:cNvPr id="31" name="Freeform 30">
              <a:extLst>
                <a:ext uri="{FF2B5EF4-FFF2-40B4-BE49-F238E27FC236}">
                  <a16:creationId xmlns:a16="http://schemas.microsoft.com/office/drawing/2014/main" id="{CC226302-DCA0-3A0F-F4FC-6D8F7AC786BF}"/>
                </a:ext>
              </a:extLst>
            </p:cNvPr>
            <p:cNvSpPr/>
            <p:nvPr/>
          </p:nvSpPr>
          <p:spPr>
            <a:xfrm>
              <a:off x="993775" y="1778000"/>
              <a:ext cx="3038475" cy="1216025"/>
            </a:xfrm>
            <a:custGeom>
              <a:avLst/>
              <a:gdLst>
                <a:gd name="connsiteX0" fmla="*/ 3038475 w 3038475"/>
                <a:gd name="connsiteY0" fmla="*/ 1216025 h 1216025"/>
                <a:gd name="connsiteX1" fmla="*/ 2232025 w 3038475"/>
                <a:gd name="connsiteY1" fmla="*/ 1216025 h 1216025"/>
                <a:gd name="connsiteX2" fmla="*/ 2232025 w 3038475"/>
                <a:gd name="connsiteY2" fmla="*/ 923925 h 1216025"/>
                <a:gd name="connsiteX3" fmla="*/ 2209800 w 3038475"/>
                <a:gd name="connsiteY3" fmla="*/ 923925 h 1216025"/>
                <a:gd name="connsiteX4" fmla="*/ 2209800 w 3038475"/>
                <a:gd name="connsiteY4" fmla="*/ 762000 h 1216025"/>
                <a:gd name="connsiteX5" fmla="*/ 1511300 w 3038475"/>
                <a:gd name="connsiteY5" fmla="*/ 762000 h 1216025"/>
                <a:gd name="connsiteX6" fmla="*/ 1511300 w 3038475"/>
                <a:gd name="connsiteY6" fmla="*/ 762000 h 1216025"/>
                <a:gd name="connsiteX7" fmla="*/ 1511300 w 3038475"/>
                <a:gd name="connsiteY7" fmla="*/ 622300 h 1216025"/>
                <a:gd name="connsiteX8" fmla="*/ 1425575 w 3038475"/>
                <a:gd name="connsiteY8" fmla="*/ 622300 h 1216025"/>
                <a:gd name="connsiteX9" fmla="*/ 1425575 w 3038475"/>
                <a:gd name="connsiteY9" fmla="*/ 482600 h 1216025"/>
                <a:gd name="connsiteX10" fmla="*/ 1079500 w 3038475"/>
                <a:gd name="connsiteY10" fmla="*/ 482600 h 1216025"/>
                <a:gd name="connsiteX11" fmla="*/ 1079500 w 3038475"/>
                <a:gd name="connsiteY11" fmla="*/ 349250 h 1216025"/>
                <a:gd name="connsiteX12" fmla="*/ 1050925 w 3038475"/>
                <a:gd name="connsiteY12" fmla="*/ 349250 h 1216025"/>
                <a:gd name="connsiteX13" fmla="*/ 1050925 w 3038475"/>
                <a:gd name="connsiteY13" fmla="*/ 212725 h 1216025"/>
                <a:gd name="connsiteX14" fmla="*/ 1038225 w 3038475"/>
                <a:gd name="connsiteY14" fmla="*/ 212725 h 1216025"/>
                <a:gd name="connsiteX15" fmla="*/ 1038225 w 3038475"/>
                <a:gd name="connsiteY15" fmla="*/ 98425 h 1216025"/>
                <a:gd name="connsiteX16" fmla="*/ 666750 w 3038475"/>
                <a:gd name="connsiteY16" fmla="*/ 98425 h 1216025"/>
                <a:gd name="connsiteX17" fmla="*/ 666750 w 3038475"/>
                <a:gd name="connsiteY17" fmla="*/ 0 h 1216025"/>
                <a:gd name="connsiteX18" fmla="*/ 0 w 3038475"/>
                <a:gd name="connsiteY18" fmla="*/ 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75" h="1216025">
                  <a:moveTo>
                    <a:pt x="3038475" y="1216025"/>
                  </a:moveTo>
                  <a:lnTo>
                    <a:pt x="2232025" y="1216025"/>
                  </a:lnTo>
                  <a:lnTo>
                    <a:pt x="2232025" y="923925"/>
                  </a:lnTo>
                  <a:lnTo>
                    <a:pt x="2209800" y="923925"/>
                  </a:lnTo>
                  <a:lnTo>
                    <a:pt x="2209800" y="762000"/>
                  </a:lnTo>
                  <a:lnTo>
                    <a:pt x="1511300" y="762000"/>
                  </a:lnTo>
                  <a:lnTo>
                    <a:pt x="1511300" y="762000"/>
                  </a:lnTo>
                  <a:lnTo>
                    <a:pt x="1511300" y="622300"/>
                  </a:lnTo>
                  <a:lnTo>
                    <a:pt x="1425575" y="622300"/>
                  </a:lnTo>
                  <a:lnTo>
                    <a:pt x="1425575" y="482600"/>
                  </a:lnTo>
                  <a:lnTo>
                    <a:pt x="1079500" y="482600"/>
                  </a:lnTo>
                  <a:lnTo>
                    <a:pt x="1079500" y="349250"/>
                  </a:lnTo>
                  <a:lnTo>
                    <a:pt x="1050925" y="349250"/>
                  </a:lnTo>
                  <a:lnTo>
                    <a:pt x="1050925" y="212725"/>
                  </a:lnTo>
                  <a:lnTo>
                    <a:pt x="1038225" y="212725"/>
                  </a:lnTo>
                  <a:lnTo>
                    <a:pt x="1038225" y="98425"/>
                  </a:lnTo>
                  <a:lnTo>
                    <a:pt x="666750" y="98425"/>
                  </a:lnTo>
                  <a:lnTo>
                    <a:pt x="666750" y="0"/>
                  </a:lnTo>
                  <a:lnTo>
                    <a:pt x="0"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Freeform 31">
              <a:extLst>
                <a:ext uri="{FF2B5EF4-FFF2-40B4-BE49-F238E27FC236}">
                  <a16:creationId xmlns:a16="http://schemas.microsoft.com/office/drawing/2014/main" id="{545E8076-8C00-FFF8-7665-DA0B662E905F}"/>
                </a:ext>
              </a:extLst>
            </p:cNvPr>
            <p:cNvSpPr/>
            <p:nvPr/>
          </p:nvSpPr>
          <p:spPr>
            <a:xfrm>
              <a:off x="1526641"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Freeform 32">
              <a:extLst>
                <a:ext uri="{FF2B5EF4-FFF2-40B4-BE49-F238E27FC236}">
                  <a16:creationId xmlns:a16="http://schemas.microsoft.com/office/drawing/2014/main" id="{992103D1-1CC4-460D-FC77-8C5026DE72ED}"/>
                </a:ext>
              </a:extLst>
            </p:cNvPr>
            <p:cNvSpPr/>
            <p:nvPr/>
          </p:nvSpPr>
          <p:spPr>
            <a:xfrm>
              <a:off x="1637766"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Freeform 33">
              <a:extLst>
                <a:ext uri="{FF2B5EF4-FFF2-40B4-BE49-F238E27FC236}">
                  <a16:creationId xmlns:a16="http://schemas.microsoft.com/office/drawing/2014/main" id="{B5AD26B1-8E9C-DFE6-64D9-520FD8238B0D}"/>
                </a:ext>
              </a:extLst>
            </p:cNvPr>
            <p:cNvSpPr/>
            <p:nvPr/>
          </p:nvSpPr>
          <p:spPr>
            <a:xfrm>
              <a:off x="1012291" y="17327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Freeform 34">
              <a:extLst>
                <a:ext uri="{FF2B5EF4-FFF2-40B4-BE49-F238E27FC236}">
                  <a16:creationId xmlns:a16="http://schemas.microsoft.com/office/drawing/2014/main" id="{7820F5F3-283B-205C-EE7B-A068D116A101}"/>
                </a:ext>
              </a:extLst>
            </p:cNvPr>
            <p:cNvSpPr/>
            <p:nvPr/>
          </p:nvSpPr>
          <p:spPr>
            <a:xfrm>
              <a:off x="2447391" y="2351857"/>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Freeform 35">
              <a:extLst>
                <a:ext uri="{FF2B5EF4-FFF2-40B4-BE49-F238E27FC236}">
                  <a16:creationId xmlns:a16="http://schemas.microsoft.com/office/drawing/2014/main" id="{E83223B9-B517-3D3F-5FEB-AEEC1552281C}"/>
                </a:ext>
              </a:extLst>
            </p:cNvPr>
            <p:cNvSpPr/>
            <p:nvPr/>
          </p:nvSpPr>
          <p:spPr>
            <a:xfrm>
              <a:off x="2025116" y="1824807"/>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Freeform 36">
              <a:extLst>
                <a:ext uri="{FF2B5EF4-FFF2-40B4-BE49-F238E27FC236}">
                  <a16:creationId xmlns:a16="http://schemas.microsoft.com/office/drawing/2014/main" id="{D7542CC2-C25F-8D47-5EAB-DCF9639A039B}"/>
                </a:ext>
              </a:extLst>
            </p:cNvPr>
            <p:cNvSpPr/>
            <p:nvPr/>
          </p:nvSpPr>
          <p:spPr>
            <a:xfrm flipH="1">
              <a:off x="3942816" y="2948306"/>
              <a:ext cx="57684" cy="45719"/>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Freeform 37">
              <a:extLst>
                <a:ext uri="{FF2B5EF4-FFF2-40B4-BE49-F238E27FC236}">
                  <a16:creationId xmlns:a16="http://schemas.microsoft.com/office/drawing/2014/main" id="{927F5F01-7ADB-5A15-C454-B06C8BEB4194}"/>
                </a:ext>
              </a:extLst>
            </p:cNvPr>
            <p:cNvSpPr/>
            <p:nvPr/>
          </p:nvSpPr>
          <p:spPr>
            <a:xfrm>
              <a:off x="3945991" y="295193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Freeform 38">
              <a:extLst>
                <a:ext uri="{FF2B5EF4-FFF2-40B4-BE49-F238E27FC236}">
                  <a16:creationId xmlns:a16="http://schemas.microsoft.com/office/drawing/2014/main" id="{B7586B82-76E3-B405-EEF2-D98EB38C826E}"/>
                </a:ext>
              </a:extLst>
            </p:cNvPr>
            <p:cNvSpPr/>
            <p:nvPr/>
          </p:nvSpPr>
          <p:spPr>
            <a:xfrm>
              <a:off x="1679041" y="18279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Freeform 39">
              <a:extLst>
                <a:ext uri="{FF2B5EF4-FFF2-40B4-BE49-F238E27FC236}">
                  <a16:creationId xmlns:a16="http://schemas.microsoft.com/office/drawing/2014/main" id="{B61EE7EA-D23F-E290-AD99-EE321BB1C8D3}"/>
                </a:ext>
              </a:extLst>
            </p:cNvPr>
            <p:cNvSpPr/>
            <p:nvPr/>
          </p:nvSpPr>
          <p:spPr>
            <a:xfrm>
              <a:off x="1691741" y="18279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0">
              <a:extLst>
                <a:ext uri="{FF2B5EF4-FFF2-40B4-BE49-F238E27FC236}">
                  <a16:creationId xmlns:a16="http://schemas.microsoft.com/office/drawing/2014/main" id="{2FDDC234-A596-E81F-ECBC-6B05EFC06E4A}"/>
                </a:ext>
              </a:extLst>
            </p:cNvPr>
            <p:cNvSpPr/>
            <p:nvPr/>
          </p:nvSpPr>
          <p:spPr>
            <a:xfrm>
              <a:off x="3212566" y="2653482"/>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41">
            <a:extLst>
              <a:ext uri="{FF2B5EF4-FFF2-40B4-BE49-F238E27FC236}">
                <a16:creationId xmlns:a16="http://schemas.microsoft.com/office/drawing/2014/main" id="{21EBB027-4FB7-C07E-20A2-F9E9E82174A6}"/>
              </a:ext>
            </a:extLst>
          </p:cNvPr>
          <p:cNvGrpSpPr/>
          <p:nvPr/>
        </p:nvGrpSpPr>
        <p:grpSpPr>
          <a:xfrm>
            <a:off x="1268177" y="1778000"/>
            <a:ext cx="2978150" cy="650875"/>
            <a:chOff x="1031875" y="1778000"/>
            <a:chExt cx="2978150" cy="650875"/>
          </a:xfrm>
        </p:grpSpPr>
        <p:sp>
          <p:nvSpPr>
            <p:cNvPr id="43" name="Freeform 42">
              <a:extLst>
                <a:ext uri="{FF2B5EF4-FFF2-40B4-BE49-F238E27FC236}">
                  <a16:creationId xmlns:a16="http://schemas.microsoft.com/office/drawing/2014/main" id="{7DE03856-0236-26BD-ABB2-3766EB32C214}"/>
                </a:ext>
              </a:extLst>
            </p:cNvPr>
            <p:cNvSpPr/>
            <p:nvPr/>
          </p:nvSpPr>
          <p:spPr>
            <a:xfrm>
              <a:off x="1031875" y="1778000"/>
              <a:ext cx="2978150" cy="650875"/>
            </a:xfrm>
            <a:custGeom>
              <a:avLst/>
              <a:gdLst>
                <a:gd name="connsiteX0" fmla="*/ 2978150 w 2978150"/>
                <a:gd name="connsiteY0" fmla="*/ 650875 h 650875"/>
                <a:gd name="connsiteX1" fmla="*/ 669925 w 2978150"/>
                <a:gd name="connsiteY1" fmla="*/ 650875 h 650875"/>
                <a:gd name="connsiteX2" fmla="*/ 669925 w 2978150"/>
                <a:gd name="connsiteY2" fmla="*/ 365125 h 650875"/>
                <a:gd name="connsiteX3" fmla="*/ 238125 w 2978150"/>
                <a:gd name="connsiteY3" fmla="*/ 365125 h 650875"/>
                <a:gd name="connsiteX4" fmla="*/ 238125 w 2978150"/>
                <a:gd name="connsiteY4" fmla="*/ 177800 h 650875"/>
                <a:gd name="connsiteX5" fmla="*/ 0 w 2978150"/>
                <a:gd name="connsiteY5" fmla="*/ 177800 h 650875"/>
                <a:gd name="connsiteX6" fmla="*/ 0 w 2978150"/>
                <a:gd name="connsiteY6" fmla="*/ 0 h 65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150" h="650875">
                  <a:moveTo>
                    <a:pt x="2978150" y="650875"/>
                  </a:moveTo>
                  <a:lnTo>
                    <a:pt x="669925" y="650875"/>
                  </a:lnTo>
                  <a:lnTo>
                    <a:pt x="669925" y="365125"/>
                  </a:lnTo>
                  <a:lnTo>
                    <a:pt x="238125" y="365125"/>
                  </a:lnTo>
                  <a:lnTo>
                    <a:pt x="238125" y="177800"/>
                  </a:lnTo>
                  <a:lnTo>
                    <a:pt x="0" y="17780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Freeform 43">
              <a:extLst>
                <a:ext uri="{FF2B5EF4-FFF2-40B4-BE49-F238E27FC236}">
                  <a16:creationId xmlns:a16="http://schemas.microsoft.com/office/drawing/2014/main" id="{A2A727E1-5C2E-BB56-D407-600DF04D2E42}"/>
                </a:ext>
              </a:extLst>
            </p:cNvPr>
            <p:cNvSpPr/>
            <p:nvPr/>
          </p:nvSpPr>
          <p:spPr>
            <a:xfrm>
              <a:off x="1393291" y="209516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Freeform 44">
              <a:extLst>
                <a:ext uri="{FF2B5EF4-FFF2-40B4-BE49-F238E27FC236}">
                  <a16:creationId xmlns:a16="http://schemas.microsoft.com/office/drawing/2014/main" id="{05B603C9-BB07-079B-9E2A-E0EBE7A50590}"/>
                </a:ext>
              </a:extLst>
            </p:cNvPr>
            <p:cNvSpPr/>
            <p:nvPr/>
          </p:nvSpPr>
          <p:spPr>
            <a:xfrm flipH="1">
              <a:off x="1285340" y="2094709"/>
              <a:ext cx="346609" cy="45719"/>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Freeform 45">
              <a:extLst>
                <a:ext uri="{FF2B5EF4-FFF2-40B4-BE49-F238E27FC236}">
                  <a16:creationId xmlns:a16="http://schemas.microsoft.com/office/drawing/2014/main" id="{33592FA8-3069-EA0F-6011-642E5D079451}"/>
                </a:ext>
              </a:extLst>
            </p:cNvPr>
            <p:cNvSpPr/>
            <p:nvPr/>
          </p:nvSpPr>
          <p:spPr>
            <a:xfrm>
              <a:off x="1288516" y="20888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Freeform 46">
              <a:extLst>
                <a:ext uri="{FF2B5EF4-FFF2-40B4-BE49-F238E27FC236}">
                  <a16:creationId xmlns:a16="http://schemas.microsoft.com/office/drawing/2014/main" id="{C5D8B770-76DB-A347-9D59-B093E06C156B}"/>
                </a:ext>
              </a:extLst>
            </p:cNvPr>
            <p:cNvSpPr/>
            <p:nvPr/>
          </p:nvSpPr>
          <p:spPr>
            <a:xfrm>
              <a:off x="2037816" y="237456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Freeform 47">
              <a:extLst>
                <a:ext uri="{FF2B5EF4-FFF2-40B4-BE49-F238E27FC236}">
                  <a16:creationId xmlns:a16="http://schemas.microsoft.com/office/drawing/2014/main" id="{2F031344-5583-761A-0E0E-9D2A2F4579FD}"/>
                </a:ext>
              </a:extLst>
            </p:cNvPr>
            <p:cNvSpPr/>
            <p:nvPr/>
          </p:nvSpPr>
          <p:spPr>
            <a:xfrm>
              <a:off x="2406116" y="23809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Freeform 48">
              <a:extLst>
                <a:ext uri="{FF2B5EF4-FFF2-40B4-BE49-F238E27FC236}">
                  <a16:creationId xmlns:a16="http://schemas.microsoft.com/office/drawing/2014/main" id="{4683C493-D9CB-A786-BB9D-A87B4C13E53B}"/>
                </a:ext>
              </a:extLst>
            </p:cNvPr>
            <p:cNvSpPr/>
            <p:nvPr/>
          </p:nvSpPr>
          <p:spPr>
            <a:xfrm>
              <a:off x="3545941" y="2377735"/>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Freeform 49">
              <a:extLst>
                <a:ext uri="{FF2B5EF4-FFF2-40B4-BE49-F238E27FC236}">
                  <a16:creationId xmlns:a16="http://schemas.microsoft.com/office/drawing/2014/main" id="{E3CC6D69-2584-9FD9-55C4-B34350E622E7}"/>
                </a:ext>
              </a:extLst>
            </p:cNvPr>
            <p:cNvSpPr/>
            <p:nvPr/>
          </p:nvSpPr>
          <p:spPr>
            <a:xfrm>
              <a:off x="3996791" y="2380910"/>
              <a:ext cx="0" cy="45268"/>
            </a:xfrm>
            <a:custGeom>
              <a:avLst/>
              <a:gdLst>
                <a:gd name="connsiteX0" fmla="*/ 0 w 0"/>
                <a:gd name="connsiteY0" fmla="*/ 0 h 45268"/>
                <a:gd name="connsiteX1" fmla="*/ 0 w 0"/>
                <a:gd name="connsiteY1" fmla="*/ 45268 h 45268"/>
              </a:gdLst>
              <a:ahLst/>
              <a:cxnLst>
                <a:cxn ang="0">
                  <a:pos x="connsiteX0" y="connsiteY0"/>
                </a:cxn>
                <a:cxn ang="0">
                  <a:pos x="connsiteX1" y="connsiteY1"/>
                </a:cxn>
              </a:cxnLst>
              <a:rect l="l" t="t" r="r" b="b"/>
              <a:pathLst>
                <a:path h="45268">
                  <a:moveTo>
                    <a:pt x="0" y="0"/>
                  </a:moveTo>
                  <a:lnTo>
                    <a:pt x="0" y="45268"/>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52" name="Table 5">
            <a:extLst>
              <a:ext uri="{FF2B5EF4-FFF2-40B4-BE49-F238E27FC236}">
                <a16:creationId xmlns:a16="http://schemas.microsoft.com/office/drawing/2014/main" id="{4D0850DF-5960-3F7D-B3C1-092A59EE77AF}"/>
              </a:ext>
            </a:extLst>
          </p:cNvPr>
          <p:cNvGraphicFramePr>
            <a:graphicFrameLocks noGrp="1"/>
          </p:cNvGraphicFramePr>
          <p:nvPr>
            <p:extLst>
              <p:ext uri="{D42A27DB-BD31-4B8C-83A1-F6EECF244321}">
                <p14:modId xmlns:p14="http://schemas.microsoft.com/office/powerpoint/2010/main" val="2504213013"/>
              </p:ext>
            </p:extLst>
          </p:nvPr>
        </p:nvGraphicFramePr>
        <p:xfrm>
          <a:off x="3072158" y="1115664"/>
          <a:ext cx="3680670" cy="975360"/>
        </p:xfrm>
        <a:graphic>
          <a:graphicData uri="http://schemas.openxmlformats.org/drawingml/2006/table">
            <a:tbl>
              <a:tblPr firstRow="1" bandRow="1">
                <a:tableStyleId>{2D5ABB26-0587-4C30-8999-92F81FD0307C}</a:tableStyleId>
              </a:tblPr>
              <a:tblGrid>
                <a:gridCol w="1226890">
                  <a:extLst>
                    <a:ext uri="{9D8B030D-6E8A-4147-A177-3AD203B41FA5}">
                      <a16:colId xmlns:a16="http://schemas.microsoft.com/office/drawing/2014/main" val="105267254"/>
                    </a:ext>
                  </a:extLst>
                </a:gridCol>
                <a:gridCol w="1226890">
                  <a:extLst>
                    <a:ext uri="{9D8B030D-6E8A-4147-A177-3AD203B41FA5}">
                      <a16:colId xmlns:a16="http://schemas.microsoft.com/office/drawing/2014/main" val="3609698443"/>
                    </a:ext>
                  </a:extLst>
                </a:gridCol>
                <a:gridCol w="1226890">
                  <a:extLst>
                    <a:ext uri="{9D8B030D-6E8A-4147-A177-3AD203B41FA5}">
                      <a16:colId xmlns:a16="http://schemas.microsoft.com/office/drawing/2014/main" val="2698895428"/>
                    </a:ext>
                  </a:extLst>
                </a:gridCol>
              </a:tblGrid>
              <a:tr h="296898">
                <a:tc>
                  <a:txBody>
                    <a:bodyPr/>
                    <a:lstStyle/>
                    <a:p>
                      <a:endParaRPr lang="en-US" sz="800"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tcPr>
                </a:tc>
                <a:tc>
                  <a:txBody>
                    <a:bodyPr/>
                    <a:lstStyle/>
                    <a:p>
                      <a:pPr algn="ctr"/>
                      <a:r>
                        <a:rPr lang="en-US" sz="800" b="1" dirty="0">
                          <a:solidFill>
                            <a:schemeClr val="tx1"/>
                          </a:solidFill>
                          <a:latin typeface="Arial" panose="020B0604020202020204" pitchFamily="34" charset="0"/>
                          <a:cs typeface="Arial" panose="020B0604020202020204" pitchFamily="34" charset="0"/>
                        </a:rPr>
                        <a:t>PFS Events,</a:t>
                      </a:r>
                    </a:p>
                    <a:p>
                      <a:pPr algn="ctr"/>
                      <a:r>
                        <a:rPr lang="en-US" sz="800" b="1" dirty="0">
                          <a:solidFill>
                            <a:schemeClr val="tx1"/>
                          </a:solidFill>
                          <a:latin typeface="Arial" panose="020B0604020202020204" pitchFamily="34" charset="0"/>
                          <a:cs typeface="Arial" panose="020B0604020202020204" pitchFamily="34" charset="0"/>
                        </a:rPr>
                        <a:t>n/N, %</a:t>
                      </a:r>
                    </a:p>
                  </a:txBody>
                  <a:tcPr anchor="ctr">
                    <a:lnB w="28575" cap="flat" cmpd="sng" algn="ctr">
                      <a:solidFill>
                        <a:schemeClr val="tx1"/>
                      </a:solidFill>
                      <a:prstDash val="solid"/>
                      <a:round/>
                      <a:headEnd type="none" w="med" len="med"/>
                      <a:tailEnd type="none" w="med" len="med"/>
                    </a:lnB>
                  </a:tcPr>
                </a:tc>
                <a:tc>
                  <a:txBody>
                    <a:bodyPr/>
                    <a:lstStyle/>
                    <a:p>
                      <a:pPr algn="ctr"/>
                      <a:r>
                        <a:rPr lang="en-US" sz="800" b="1" dirty="0">
                          <a:solidFill>
                            <a:schemeClr val="tx1"/>
                          </a:solidFill>
                          <a:latin typeface="Arial" panose="020B0604020202020204" pitchFamily="34" charset="0"/>
                          <a:cs typeface="Arial" panose="020B0604020202020204" pitchFamily="34" charset="0"/>
                        </a:rPr>
                        <a:t>PFS Median</a:t>
                      </a:r>
                    </a:p>
                    <a:p>
                      <a:pPr algn="ctr"/>
                      <a:r>
                        <a:rPr lang="en-US" sz="800" b="1" dirty="0">
                          <a:solidFill>
                            <a:schemeClr val="tx1"/>
                          </a:solidFill>
                          <a:latin typeface="Arial" panose="020B0604020202020204" pitchFamily="34" charset="0"/>
                          <a:cs typeface="Arial" panose="020B0604020202020204" pitchFamily="34" charset="0"/>
                        </a:rPr>
                        <a:t>(95% CI), mo</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290948"/>
                  </a:ext>
                </a:extLst>
              </a:tr>
              <a:tr h="188935">
                <a:tc>
                  <a:txBody>
                    <a:bodyPr/>
                    <a:lstStyle/>
                    <a:p>
                      <a:r>
                        <a:rPr lang="en-US" sz="800" dirty="0">
                          <a:solidFill>
                            <a:schemeClr val="tx1"/>
                          </a:solidFill>
                          <a:latin typeface="Arial" panose="020B0604020202020204" pitchFamily="34" charset="0"/>
                          <a:cs typeface="Arial" panose="020B0604020202020204" pitchFamily="34" charset="0"/>
                        </a:rPr>
                        <a:t>All CLL/SLL</a:t>
                      </a:r>
                    </a:p>
                  </a:txBody>
                  <a:tcPr anchor="ctr">
                    <a:lnT w="28575" cap="flat" cmpd="sng" algn="ctr">
                      <a:solidFill>
                        <a:schemeClr val="tx1"/>
                      </a:solidFill>
                      <a:prstDash val="solid"/>
                      <a:round/>
                      <a:headEnd type="none" w="med" len="med"/>
                      <a:tailEnd type="none" w="med" len="med"/>
                    </a:lnT>
                  </a:tcPr>
                </a:tc>
                <a:tc>
                  <a:txBody>
                    <a:bodyPr/>
                    <a:lstStyle/>
                    <a:p>
                      <a:pPr algn="ctr"/>
                      <a:r>
                        <a:rPr lang="en-US" sz="800" dirty="0">
                          <a:solidFill>
                            <a:schemeClr val="tx1"/>
                          </a:solidFill>
                          <a:latin typeface="Arial" panose="020B0604020202020204" pitchFamily="34" charset="0"/>
                          <a:cs typeface="Arial" panose="020B0604020202020204" pitchFamily="34" charset="0"/>
                        </a:rPr>
                        <a:t>13/57 (23)</a:t>
                      </a:r>
                    </a:p>
                  </a:txBody>
                  <a:tcPr anchor="ctr">
                    <a:lnT w="28575" cap="flat" cmpd="sng" algn="ctr">
                      <a:solidFill>
                        <a:schemeClr val="tx1"/>
                      </a:solidFill>
                      <a:prstDash val="solid"/>
                      <a:round/>
                      <a:headEnd type="none" w="med" len="med"/>
                      <a:tailEnd type="none" w="med" len="med"/>
                    </a:lnT>
                  </a:tcPr>
                </a:tc>
                <a:tc>
                  <a:txBody>
                    <a:bodyPr/>
                    <a:lstStyle/>
                    <a:p>
                      <a:pPr algn="ctr"/>
                      <a:r>
                        <a:rPr lang="en-US" sz="800" dirty="0">
                          <a:solidFill>
                            <a:schemeClr val="tx1"/>
                          </a:solidFill>
                          <a:latin typeface="Arial" panose="020B0604020202020204" pitchFamily="34" charset="0"/>
                          <a:cs typeface="Arial" panose="020B0604020202020204" pitchFamily="34" charset="0"/>
                        </a:rPr>
                        <a:t>NE (10.6-NE)</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6991815"/>
                  </a:ext>
                </a:extLst>
              </a:tr>
              <a:tr h="188935">
                <a:tc>
                  <a:txBody>
                    <a:bodyPr/>
                    <a:lstStyle/>
                    <a:p>
                      <a:r>
                        <a:rPr lang="en-US" sz="800" dirty="0">
                          <a:solidFill>
                            <a:schemeClr val="tx1"/>
                          </a:solidFill>
                          <a:latin typeface="Arial" panose="020B0604020202020204" pitchFamily="34" charset="0"/>
                          <a:cs typeface="Arial" panose="020B0604020202020204" pitchFamily="34" charset="0"/>
                        </a:rPr>
                        <a:t>Cohort A</a:t>
                      </a:r>
                    </a:p>
                  </a:txBody>
                  <a:tcPr anchor="ctr"/>
                </a:tc>
                <a:tc>
                  <a:txBody>
                    <a:bodyPr/>
                    <a:lstStyle/>
                    <a:p>
                      <a:pPr algn="ctr"/>
                      <a:r>
                        <a:rPr lang="en-US" sz="800" dirty="0">
                          <a:solidFill>
                            <a:schemeClr val="tx1"/>
                          </a:solidFill>
                          <a:latin typeface="Arial" panose="020B0604020202020204" pitchFamily="34" charset="0"/>
                          <a:cs typeface="Arial" panose="020B0604020202020204" pitchFamily="34" charset="0"/>
                        </a:rPr>
                        <a:t>8/25 (32)</a:t>
                      </a:r>
                    </a:p>
                  </a:txBody>
                  <a:tcPr anchor="ctr"/>
                </a:tc>
                <a:tc>
                  <a:txBody>
                    <a:bodyPr/>
                    <a:lstStyle/>
                    <a:p>
                      <a:pPr algn="ctr"/>
                      <a:r>
                        <a:rPr lang="en-US" sz="800" dirty="0">
                          <a:solidFill>
                            <a:schemeClr val="tx1"/>
                          </a:solidFill>
                          <a:latin typeface="Arial" panose="020B0604020202020204" pitchFamily="34" charset="0"/>
                          <a:cs typeface="Arial" panose="020B0604020202020204" pitchFamily="34" charset="0"/>
                        </a:rPr>
                        <a:t>15.7 (7.6-NE)</a:t>
                      </a:r>
                    </a:p>
                  </a:txBody>
                  <a:tcPr anchor="ctr"/>
                </a:tc>
                <a:extLst>
                  <a:ext uri="{0D108BD9-81ED-4DB2-BD59-A6C34878D82A}">
                    <a16:rowId xmlns:a16="http://schemas.microsoft.com/office/drawing/2014/main" val="1303082420"/>
                  </a:ext>
                </a:extLst>
              </a:tr>
              <a:tr h="188935">
                <a:tc>
                  <a:txBody>
                    <a:bodyPr/>
                    <a:lstStyle/>
                    <a:p>
                      <a:r>
                        <a:rPr lang="en-US" sz="800" dirty="0">
                          <a:solidFill>
                            <a:schemeClr val="tx1"/>
                          </a:solidFill>
                          <a:latin typeface="Arial" panose="020B0604020202020204" pitchFamily="34" charset="0"/>
                          <a:cs typeface="Arial" panose="020B0604020202020204" pitchFamily="34" charset="0"/>
                        </a:rPr>
                        <a:t>Cohort B</a:t>
                      </a:r>
                    </a:p>
                  </a:txBody>
                  <a:tcPr anchor="ctr"/>
                </a:tc>
                <a:tc>
                  <a:txBody>
                    <a:bodyPr/>
                    <a:lstStyle/>
                    <a:p>
                      <a:pPr algn="ctr"/>
                      <a:r>
                        <a:rPr lang="en-US" sz="800" dirty="0">
                          <a:solidFill>
                            <a:schemeClr val="tx1"/>
                          </a:solidFill>
                          <a:latin typeface="Arial" panose="020B0604020202020204" pitchFamily="34" charset="0"/>
                          <a:cs typeface="Arial" panose="020B0604020202020204" pitchFamily="34" charset="0"/>
                        </a:rPr>
                        <a:t>3/10 (30)</a:t>
                      </a:r>
                    </a:p>
                  </a:txBody>
                  <a:tcPr anchor="ctr"/>
                </a:tc>
                <a:tc>
                  <a:txBody>
                    <a:bodyPr/>
                    <a:lstStyle/>
                    <a:p>
                      <a:pPr algn="ctr"/>
                      <a:r>
                        <a:rPr lang="en-US" sz="800" dirty="0">
                          <a:solidFill>
                            <a:schemeClr val="tx1"/>
                          </a:solidFill>
                          <a:latin typeface="Arial" panose="020B0604020202020204" pitchFamily="34" charset="0"/>
                          <a:cs typeface="Arial" panose="020B0604020202020204" pitchFamily="34" charset="0"/>
                        </a:rPr>
                        <a:t>NE (5.0-NE)</a:t>
                      </a:r>
                    </a:p>
                  </a:txBody>
                  <a:tcPr anchor="ctr"/>
                </a:tc>
                <a:extLst>
                  <a:ext uri="{0D108BD9-81ED-4DB2-BD59-A6C34878D82A}">
                    <a16:rowId xmlns:a16="http://schemas.microsoft.com/office/drawing/2014/main" val="4089733058"/>
                  </a:ext>
                </a:extLst>
              </a:tr>
            </a:tbl>
          </a:graphicData>
        </a:graphic>
      </p:graphicFrame>
      <p:grpSp>
        <p:nvGrpSpPr>
          <p:cNvPr id="53" name="Group 52">
            <a:extLst>
              <a:ext uri="{FF2B5EF4-FFF2-40B4-BE49-F238E27FC236}">
                <a16:creationId xmlns:a16="http://schemas.microsoft.com/office/drawing/2014/main" id="{9B23504A-ED83-8220-7EF9-DD91023C2DD0}"/>
              </a:ext>
            </a:extLst>
          </p:cNvPr>
          <p:cNvGrpSpPr/>
          <p:nvPr/>
        </p:nvGrpSpPr>
        <p:grpSpPr>
          <a:xfrm>
            <a:off x="2865149" y="1570399"/>
            <a:ext cx="216000" cy="485201"/>
            <a:chOff x="2869945" y="3416299"/>
            <a:chExt cx="216000" cy="485201"/>
          </a:xfrm>
        </p:grpSpPr>
        <p:sp>
          <p:nvSpPr>
            <p:cNvPr id="54" name="Freeform 53">
              <a:extLst>
                <a:ext uri="{FF2B5EF4-FFF2-40B4-BE49-F238E27FC236}">
                  <a16:creationId xmlns:a16="http://schemas.microsoft.com/office/drawing/2014/main" id="{34813BE0-A020-E343-C45F-B9DDAD044895}"/>
                </a:ext>
              </a:extLst>
            </p:cNvPr>
            <p:cNvSpPr/>
            <p:nvPr/>
          </p:nvSpPr>
          <p:spPr>
            <a:xfrm>
              <a:off x="2869945" y="3416299"/>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Freeform 54">
              <a:extLst>
                <a:ext uri="{FF2B5EF4-FFF2-40B4-BE49-F238E27FC236}">
                  <a16:creationId xmlns:a16="http://schemas.microsoft.com/office/drawing/2014/main" id="{1E2949BD-7BCB-A40C-562D-AE152C44C322}"/>
                </a:ext>
              </a:extLst>
            </p:cNvPr>
            <p:cNvSpPr/>
            <p:nvPr/>
          </p:nvSpPr>
          <p:spPr>
            <a:xfrm>
              <a:off x="2869945" y="366602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Freeform 55">
              <a:extLst>
                <a:ext uri="{FF2B5EF4-FFF2-40B4-BE49-F238E27FC236}">
                  <a16:creationId xmlns:a16="http://schemas.microsoft.com/office/drawing/2014/main" id="{0469ABE8-BE99-F365-E8AB-B85D5B2BD9C4}"/>
                </a:ext>
              </a:extLst>
            </p:cNvPr>
            <p:cNvSpPr/>
            <p:nvPr/>
          </p:nvSpPr>
          <p:spPr>
            <a:xfrm>
              <a:off x="2869945" y="3901500"/>
              <a:ext cx="216000" cy="0"/>
            </a:xfrm>
            <a:custGeom>
              <a:avLst/>
              <a:gdLst>
                <a:gd name="connsiteX0" fmla="*/ 0 w 271604"/>
                <a:gd name="connsiteY0" fmla="*/ 0 h 0"/>
                <a:gd name="connsiteX1" fmla="*/ 271604 w 271604"/>
                <a:gd name="connsiteY1" fmla="*/ 0 h 0"/>
              </a:gdLst>
              <a:ahLst/>
              <a:cxnLst>
                <a:cxn ang="0">
                  <a:pos x="connsiteX0" y="connsiteY0"/>
                </a:cxn>
                <a:cxn ang="0">
                  <a:pos x="connsiteX1" y="connsiteY1"/>
                </a:cxn>
              </a:cxnLst>
              <a:rect l="l" t="t" r="r" b="b"/>
              <a:pathLst>
                <a:path w="271604">
                  <a:moveTo>
                    <a:pt x="0" y="0"/>
                  </a:moveTo>
                  <a:lnTo>
                    <a:pt x="271604"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7" name="TextBox 56">
            <a:extLst>
              <a:ext uri="{FF2B5EF4-FFF2-40B4-BE49-F238E27FC236}">
                <a16:creationId xmlns:a16="http://schemas.microsoft.com/office/drawing/2014/main" id="{3B511F35-10B5-126C-4B9C-C9C3577AAEB3}"/>
              </a:ext>
            </a:extLst>
          </p:cNvPr>
          <p:cNvSpPr txBox="1"/>
          <p:nvPr/>
        </p:nvSpPr>
        <p:spPr>
          <a:xfrm>
            <a:off x="3689635" y="2145219"/>
            <a:ext cx="1072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Cohort B</a:t>
            </a:r>
          </a:p>
        </p:txBody>
      </p:sp>
      <p:sp>
        <p:nvSpPr>
          <p:cNvPr id="58" name="TextBox 57">
            <a:extLst>
              <a:ext uri="{FF2B5EF4-FFF2-40B4-BE49-F238E27FC236}">
                <a16:creationId xmlns:a16="http://schemas.microsoft.com/office/drawing/2014/main" id="{D48E7BD0-30B4-EFBE-2BB6-A7053DD9DBEE}"/>
              </a:ext>
            </a:extLst>
          </p:cNvPr>
          <p:cNvSpPr txBox="1"/>
          <p:nvPr/>
        </p:nvSpPr>
        <p:spPr>
          <a:xfrm>
            <a:off x="5045198" y="2333069"/>
            <a:ext cx="1072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All CLL/SLL</a:t>
            </a:r>
          </a:p>
        </p:txBody>
      </p:sp>
      <p:sp>
        <p:nvSpPr>
          <p:cNvPr id="59" name="TextBox 58">
            <a:extLst>
              <a:ext uri="{FF2B5EF4-FFF2-40B4-BE49-F238E27FC236}">
                <a16:creationId xmlns:a16="http://schemas.microsoft.com/office/drawing/2014/main" id="{70DD7FF4-F002-1D37-9478-FE5D62F50F23}"/>
              </a:ext>
            </a:extLst>
          </p:cNvPr>
          <p:cNvSpPr txBox="1"/>
          <p:nvPr/>
        </p:nvSpPr>
        <p:spPr>
          <a:xfrm>
            <a:off x="3722887" y="2747207"/>
            <a:ext cx="1072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Cohort A</a:t>
            </a:r>
          </a:p>
        </p:txBody>
      </p:sp>
      <p:graphicFrame>
        <p:nvGraphicFramePr>
          <p:cNvPr id="51" name="Chart 50">
            <a:extLst>
              <a:ext uri="{FF2B5EF4-FFF2-40B4-BE49-F238E27FC236}">
                <a16:creationId xmlns:a16="http://schemas.microsoft.com/office/drawing/2014/main" id="{9E3AC807-C972-E0CD-5143-D5FB95727A98}"/>
              </a:ext>
            </a:extLst>
          </p:cNvPr>
          <p:cNvGraphicFramePr/>
          <p:nvPr>
            <p:extLst>
              <p:ext uri="{D42A27DB-BD31-4B8C-83A1-F6EECF244321}">
                <p14:modId xmlns:p14="http://schemas.microsoft.com/office/powerpoint/2010/main" val="1981965854"/>
              </p:ext>
            </p:extLst>
          </p:nvPr>
        </p:nvGraphicFramePr>
        <p:xfrm>
          <a:off x="846836" y="1639754"/>
          <a:ext cx="4925660" cy="2207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4694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3B86-5BAB-3ACA-5697-B55D56AFB6DD}"/>
              </a:ext>
            </a:extLst>
          </p:cNvPr>
          <p:cNvSpPr>
            <a:spLocks noGrp="1"/>
          </p:cNvSpPr>
          <p:nvPr>
            <p:ph type="title"/>
          </p:nvPr>
        </p:nvSpPr>
        <p:spPr>
          <a:xfrm>
            <a:off x="628650" y="273844"/>
            <a:ext cx="7886700" cy="850868"/>
          </a:xfrm>
        </p:spPr>
        <p:txBody>
          <a:bodyPr>
            <a:noAutofit/>
          </a:bodyPr>
          <a:lstStyle/>
          <a:p>
            <a:r>
              <a:rPr lang="en-US" sz="2600" dirty="0"/>
              <a:t>Updated Findings Continue to Show Efficacy </a:t>
            </a:r>
            <a:br>
              <a:rPr lang="en-US" sz="2600" dirty="0"/>
            </a:br>
            <a:r>
              <a:rPr lang="en-US" sz="2600" dirty="0"/>
              <a:t>of </a:t>
            </a:r>
            <a:r>
              <a:rPr lang="en-US" sz="2600" dirty="0" err="1"/>
              <a:t>Nemtabrutinib</a:t>
            </a:r>
            <a:r>
              <a:rPr lang="en-US" sz="2600" dirty="0"/>
              <a:t> in Pretreated CLL/SLL</a:t>
            </a:r>
            <a:r>
              <a:rPr lang="en-US" sz="2600" baseline="30000" dirty="0"/>
              <a:t>1</a:t>
            </a:r>
          </a:p>
        </p:txBody>
      </p:sp>
      <p:sp>
        <p:nvSpPr>
          <p:cNvPr id="5" name="Content Placeholder 4">
            <a:extLst>
              <a:ext uri="{FF2B5EF4-FFF2-40B4-BE49-F238E27FC236}">
                <a16:creationId xmlns:a16="http://schemas.microsoft.com/office/drawing/2014/main" id="{73955B4D-292A-199A-BCC2-380B22E5E2BD}"/>
              </a:ext>
            </a:extLst>
          </p:cNvPr>
          <p:cNvSpPr>
            <a:spLocks noGrp="1"/>
          </p:cNvSpPr>
          <p:nvPr>
            <p:ph sz="half" idx="1"/>
          </p:nvPr>
        </p:nvSpPr>
        <p:spPr>
          <a:xfrm>
            <a:off x="308448" y="1369219"/>
            <a:ext cx="6368577" cy="302383"/>
          </a:xfrm>
        </p:spPr>
        <p:txBody>
          <a:bodyPr>
            <a:normAutofit/>
          </a:bodyPr>
          <a:lstStyle/>
          <a:p>
            <a:pPr marL="0" indent="0" algn="ctr">
              <a:buNone/>
            </a:pPr>
            <a:r>
              <a:rPr lang="en-US" sz="1100" b="1" noProof="0" dirty="0">
                <a:sym typeface="Arial"/>
              </a:rPr>
              <a:t>Patients With CLL/SLL Treated With </a:t>
            </a:r>
            <a:r>
              <a:rPr lang="en-US" sz="1100" b="1" noProof="0" dirty="0" err="1">
                <a:sym typeface="Arial"/>
              </a:rPr>
              <a:t>Nemtabrutinib</a:t>
            </a:r>
            <a:r>
              <a:rPr lang="en-US" sz="1100" b="1" noProof="0" dirty="0">
                <a:sym typeface="Arial"/>
              </a:rPr>
              <a:t> 65 mg Once Daily (N = 57)</a:t>
            </a:r>
          </a:p>
          <a:p>
            <a:pPr marL="0" indent="0" algn="ctr">
              <a:buNone/>
            </a:pPr>
            <a:endParaRPr lang="en-US" sz="1100" b="1" dirty="0"/>
          </a:p>
        </p:txBody>
      </p:sp>
      <p:sp>
        <p:nvSpPr>
          <p:cNvPr id="6" name="Content Placeholder 5">
            <a:extLst>
              <a:ext uri="{FF2B5EF4-FFF2-40B4-BE49-F238E27FC236}">
                <a16:creationId xmlns:a16="http://schemas.microsoft.com/office/drawing/2014/main" id="{58D83480-A68F-6DA7-3A82-48A3410F2C9A}"/>
              </a:ext>
            </a:extLst>
          </p:cNvPr>
          <p:cNvSpPr>
            <a:spLocks noGrp="1"/>
          </p:cNvSpPr>
          <p:nvPr>
            <p:ph sz="half" idx="2"/>
          </p:nvPr>
        </p:nvSpPr>
        <p:spPr>
          <a:xfrm>
            <a:off x="6739467" y="1369219"/>
            <a:ext cx="2290233" cy="3263504"/>
          </a:xfrm>
        </p:spPr>
        <p:txBody>
          <a:bodyPr>
            <a:normAutofit/>
          </a:bodyPr>
          <a:lstStyle/>
          <a:p>
            <a:r>
              <a:rPr lang="en-US" sz="1600" dirty="0" err="1"/>
              <a:t>Nemtabrutinib</a:t>
            </a:r>
            <a:r>
              <a:rPr lang="en-US" sz="1600" dirty="0"/>
              <a:t> </a:t>
            </a:r>
            <a:br>
              <a:rPr lang="en-US" sz="1600" dirty="0"/>
            </a:br>
            <a:r>
              <a:rPr lang="en-US" sz="1600" dirty="0"/>
              <a:t>65 mg continued to show promising and durable anti-tumor activity with a manageable safety profile in a highly R/R population who had prior therapy with novel agents</a:t>
            </a:r>
          </a:p>
          <a:p>
            <a:r>
              <a:rPr lang="en-US" sz="1600" dirty="0"/>
              <a:t>ORR of 63% in C481S-mutated disease</a:t>
            </a:r>
          </a:p>
        </p:txBody>
      </p:sp>
      <p:sp>
        <p:nvSpPr>
          <p:cNvPr id="13" name="Text Placeholder 12">
            <a:extLst>
              <a:ext uri="{FF2B5EF4-FFF2-40B4-BE49-F238E27FC236}">
                <a16:creationId xmlns:a16="http://schemas.microsoft.com/office/drawing/2014/main" id="{C6A79A7B-9E9F-EAEB-B22A-AF1026886B5C}"/>
              </a:ext>
            </a:extLst>
          </p:cNvPr>
          <p:cNvSpPr>
            <a:spLocks noGrp="1"/>
          </p:cNvSpPr>
          <p:nvPr>
            <p:ph type="body" sz="quarter" idx="12"/>
          </p:nvPr>
        </p:nvSpPr>
        <p:spPr>
          <a:xfrm>
            <a:off x="1143000" y="4740076"/>
            <a:ext cx="7721600" cy="335756"/>
          </a:xfrm>
        </p:spPr>
        <p:txBody>
          <a:bodyPr/>
          <a:lstStyle/>
          <a:p>
            <a:r>
              <a:rPr lang="en-US" sz="600" dirty="0">
                <a:effectLst/>
                <a:ea typeface="Calibri" panose="020F0502020204030204" pitchFamily="34" charset="0"/>
              </a:rPr>
              <a:t>BCL-2, B cell lymphoma-2; BTK, Bruton tyrosine kinase; CLL, chronic lymphocytic leukemia; CR, complete response; del, deletion; DOR, duration of response; IGHV, immunoglobulin heavy chain gene; NE, not evaluable; ORR, overall response rate; PFS, progression-free survival; PR, partial response; SD, stable disease; PD, progressive disease; R/R, relapsed/refractory; SLL, small lymphocytic lymphoma.</a:t>
            </a:r>
            <a:br>
              <a:rPr lang="en-US" sz="600" dirty="0">
                <a:effectLst/>
                <a:ea typeface="Calibri" panose="020F0502020204030204" pitchFamily="34" charset="0"/>
              </a:rPr>
            </a:br>
            <a:r>
              <a:rPr kumimoji="0" lang="en-US" sz="600" b="0" i="0" u="none" strike="noStrike" kern="0" cap="none" spc="0" normalizeH="0" baseline="0" noProof="0" dirty="0">
                <a:ln>
                  <a:noFill/>
                </a:ln>
                <a:effectLst/>
                <a:uLnTx/>
                <a:uFillTx/>
                <a:sym typeface="Arial"/>
              </a:rPr>
              <a:t>1. </a:t>
            </a:r>
            <a:r>
              <a:rPr kumimoji="0" lang="en-US" sz="600" b="0" i="0" u="none" strike="noStrike" kern="0" cap="none" spc="0" normalizeH="0" baseline="0" noProof="0" dirty="0" err="1">
                <a:ln>
                  <a:noFill/>
                </a:ln>
                <a:effectLst/>
                <a:uLnTx/>
                <a:uFillTx/>
                <a:sym typeface="Arial"/>
              </a:rPr>
              <a:t>Woyach</a:t>
            </a:r>
            <a:r>
              <a:rPr kumimoji="0" lang="en-US" sz="600" b="0" i="0" u="none" strike="noStrike" kern="0" cap="none" spc="0" normalizeH="0" baseline="0" noProof="0" dirty="0">
                <a:ln>
                  <a:noFill/>
                </a:ln>
                <a:effectLst/>
                <a:uLnTx/>
                <a:uFillTx/>
                <a:sym typeface="Arial"/>
              </a:rPr>
              <a:t> J et al. ASH 2022. Abstract 3114.</a:t>
            </a:r>
          </a:p>
        </p:txBody>
      </p:sp>
      <p:graphicFrame>
        <p:nvGraphicFramePr>
          <p:cNvPr id="9" name="Table 10">
            <a:extLst>
              <a:ext uri="{FF2B5EF4-FFF2-40B4-BE49-F238E27FC236}">
                <a16:creationId xmlns:a16="http://schemas.microsoft.com/office/drawing/2014/main" id="{D5CED2EA-B0BA-9ED9-077C-279723A2F597}"/>
              </a:ext>
            </a:extLst>
          </p:cNvPr>
          <p:cNvGraphicFramePr>
            <a:graphicFrameLocks noGrp="1"/>
          </p:cNvGraphicFramePr>
          <p:nvPr>
            <p:extLst>
              <p:ext uri="{D42A27DB-BD31-4B8C-83A1-F6EECF244321}">
                <p14:modId xmlns:p14="http://schemas.microsoft.com/office/powerpoint/2010/main" val="2126181164"/>
              </p:ext>
            </p:extLst>
          </p:nvPr>
        </p:nvGraphicFramePr>
        <p:xfrm>
          <a:off x="308448" y="1671602"/>
          <a:ext cx="6368577" cy="2727960"/>
        </p:xfrm>
        <a:graphic>
          <a:graphicData uri="http://schemas.openxmlformats.org/drawingml/2006/table">
            <a:tbl>
              <a:tblPr firstRow="1" firstCol="1" bandRow="1">
                <a:tableStyleId>{5C22544A-7EE6-4342-B048-85BDC9FD1C3A}</a:tableStyleId>
              </a:tblPr>
              <a:tblGrid>
                <a:gridCol w="2326929">
                  <a:extLst>
                    <a:ext uri="{9D8B030D-6E8A-4147-A177-3AD203B41FA5}">
                      <a16:colId xmlns:a16="http://schemas.microsoft.com/office/drawing/2014/main" val="1176701171"/>
                    </a:ext>
                  </a:extLst>
                </a:gridCol>
                <a:gridCol w="1307592">
                  <a:extLst>
                    <a:ext uri="{9D8B030D-6E8A-4147-A177-3AD203B41FA5}">
                      <a16:colId xmlns:a16="http://schemas.microsoft.com/office/drawing/2014/main" val="3721974158"/>
                    </a:ext>
                  </a:extLst>
                </a:gridCol>
                <a:gridCol w="969264">
                  <a:extLst>
                    <a:ext uri="{9D8B030D-6E8A-4147-A177-3AD203B41FA5}">
                      <a16:colId xmlns:a16="http://schemas.microsoft.com/office/drawing/2014/main" val="4138999164"/>
                    </a:ext>
                  </a:extLst>
                </a:gridCol>
                <a:gridCol w="768096">
                  <a:extLst>
                    <a:ext uri="{9D8B030D-6E8A-4147-A177-3AD203B41FA5}">
                      <a16:colId xmlns:a16="http://schemas.microsoft.com/office/drawing/2014/main" val="4187913856"/>
                    </a:ext>
                  </a:extLst>
                </a:gridCol>
                <a:gridCol w="996696">
                  <a:extLst>
                    <a:ext uri="{9D8B030D-6E8A-4147-A177-3AD203B41FA5}">
                      <a16:colId xmlns:a16="http://schemas.microsoft.com/office/drawing/2014/main" val="3360325452"/>
                    </a:ext>
                  </a:extLst>
                </a:gridCol>
              </a:tblGrid>
              <a:tr h="504244">
                <a:tc>
                  <a:txBody>
                    <a:bodyPr/>
                    <a:lstStyle/>
                    <a:p>
                      <a:endParaRPr lang="en-US" sz="1100" dirty="0">
                        <a:latin typeface="Arial" panose="020B0604020202020204" pitchFamily="34" charset="0"/>
                        <a:cs typeface="Arial" panose="020B0604020202020204" pitchFamily="34" charset="0"/>
                      </a:endParaRPr>
                    </a:p>
                  </a:txBody>
                  <a:tcPr marL="45720" marR="45720" anchor="ctr"/>
                </a:tc>
                <a:tc>
                  <a:txBody>
                    <a:bodyPr/>
                    <a:lstStyle/>
                    <a:p>
                      <a:pPr algn="ctr"/>
                      <a:r>
                        <a:rPr lang="en-US" sz="1100" dirty="0">
                          <a:latin typeface="Arial" panose="020B0604020202020204" pitchFamily="34" charset="0"/>
                          <a:cs typeface="Arial" panose="020B0604020202020204" pitchFamily="34" charset="0"/>
                        </a:rPr>
                        <a:t>CLL/SLL With Prior BTK and BCL-2 Inhibitors</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C481S-Mutated BTK</a:t>
                      </a:r>
                      <a:endParaRPr lang="en-US" sz="1100" i="1" dirty="0">
                        <a:latin typeface="Arial" panose="020B0604020202020204" pitchFamily="34" charset="0"/>
                        <a:cs typeface="Arial" panose="020B0604020202020204" pitchFamily="34" charset="0"/>
                      </a:endParaRPr>
                    </a:p>
                  </a:txBody>
                  <a:tcPr marL="45720" marR="45720" anchor="ctr"/>
                </a:tc>
                <a:tc>
                  <a:txBody>
                    <a:bodyPr/>
                    <a:lstStyle/>
                    <a:p>
                      <a:pPr algn="ctr"/>
                      <a:r>
                        <a:rPr lang="en-US" sz="1100" dirty="0">
                          <a:latin typeface="Arial" panose="020B0604020202020204" pitchFamily="34" charset="0"/>
                          <a:cs typeface="Arial" panose="020B0604020202020204" pitchFamily="34" charset="0"/>
                        </a:rPr>
                        <a:t>del(17p)</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IGHV Unmutated</a:t>
                      </a:r>
                    </a:p>
                  </a:txBody>
                  <a:tcPr marL="45720" marR="45720" anchor="ctr"/>
                </a:tc>
                <a:extLst>
                  <a:ext uri="{0D108BD9-81ED-4DB2-BD59-A6C34878D82A}">
                    <a16:rowId xmlns:a16="http://schemas.microsoft.com/office/drawing/2014/main" val="2146903467"/>
                  </a:ext>
                </a:extLst>
              </a:tr>
              <a:tr h="232728">
                <a:tc>
                  <a:txBody>
                    <a:bodyPr/>
                    <a:lstStyle/>
                    <a:p>
                      <a:r>
                        <a:rPr lang="en-US" sz="1100" dirty="0">
                          <a:latin typeface="Arial" panose="020B0604020202020204" pitchFamily="34" charset="0"/>
                          <a:cs typeface="Arial" panose="020B0604020202020204" pitchFamily="34" charset="0"/>
                        </a:rPr>
                        <a:t>n (%)</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24 (42)</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36 (63)</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19 (33)</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30 (53)</a:t>
                      </a:r>
                    </a:p>
                  </a:txBody>
                  <a:tcPr marL="45720" marR="45720" anchor="ctr"/>
                </a:tc>
                <a:extLst>
                  <a:ext uri="{0D108BD9-81ED-4DB2-BD59-A6C34878D82A}">
                    <a16:rowId xmlns:a16="http://schemas.microsoft.com/office/drawing/2014/main" val="3934273388"/>
                  </a:ext>
                </a:extLst>
              </a:tr>
              <a:tr h="232728">
                <a:tc>
                  <a:txBody>
                    <a:bodyPr/>
                    <a:lstStyle/>
                    <a:p>
                      <a:r>
                        <a:rPr lang="en-US" sz="1100" dirty="0">
                          <a:latin typeface="Arial" panose="020B0604020202020204" pitchFamily="34" charset="0"/>
                          <a:cs typeface="Arial" panose="020B0604020202020204" pitchFamily="34" charset="0"/>
                        </a:rPr>
                        <a:t>ORR, % (95% CI)</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58 (37-78)</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58 (41-75)</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53 (29-76)</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50 (31-69)</a:t>
                      </a:r>
                    </a:p>
                  </a:txBody>
                  <a:tcPr marL="45720" marR="45720" anchor="ctr"/>
                </a:tc>
                <a:extLst>
                  <a:ext uri="{0D108BD9-81ED-4DB2-BD59-A6C34878D82A}">
                    <a16:rowId xmlns:a16="http://schemas.microsoft.com/office/drawing/2014/main" val="3942819422"/>
                  </a:ext>
                </a:extLst>
              </a:tr>
              <a:tr h="646467">
                <a:tc>
                  <a:txBody>
                    <a:bodyPr/>
                    <a:lstStyle/>
                    <a:p>
                      <a:r>
                        <a:rPr lang="en-US" sz="1100" dirty="0">
                          <a:latin typeface="Arial" panose="020B0604020202020204" pitchFamily="34" charset="0"/>
                          <a:cs typeface="Arial" panose="020B0604020202020204" pitchFamily="34" charset="0"/>
                        </a:rPr>
                        <a:t>Objective response, n (%)</a:t>
                      </a:r>
                    </a:p>
                    <a:p>
                      <a:pPr marL="0" indent="119063">
                        <a:tabLst/>
                      </a:pPr>
                      <a:r>
                        <a:rPr lang="en-US" sz="1100" dirty="0">
                          <a:latin typeface="Arial" panose="020B0604020202020204" pitchFamily="34" charset="0"/>
                          <a:cs typeface="Arial" panose="020B0604020202020204" pitchFamily="34" charset="0"/>
                        </a:rPr>
                        <a:t>CR</a:t>
                      </a:r>
                    </a:p>
                    <a:p>
                      <a:pPr marL="0" indent="119063">
                        <a:tabLst/>
                      </a:pPr>
                      <a:r>
                        <a:rPr lang="en-US" sz="1100" dirty="0">
                          <a:latin typeface="Arial" panose="020B0604020202020204" pitchFamily="34" charset="0"/>
                          <a:cs typeface="Arial" panose="020B0604020202020204" pitchFamily="34" charset="0"/>
                        </a:rPr>
                        <a:t>PR</a:t>
                      </a:r>
                    </a:p>
                    <a:p>
                      <a:pPr marL="0" indent="119063">
                        <a:tabLst/>
                      </a:pPr>
                      <a:r>
                        <a:rPr lang="en-US" sz="1100" dirty="0">
                          <a:latin typeface="Arial" panose="020B0604020202020204" pitchFamily="34" charset="0"/>
                          <a:cs typeface="Arial" panose="020B0604020202020204" pitchFamily="34" charset="0"/>
                        </a:rPr>
                        <a:t>PR with residual lymphocytosis</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14 (58)</a:t>
                      </a:r>
                    </a:p>
                    <a:p>
                      <a:pPr algn="ctr"/>
                      <a:r>
                        <a:rPr lang="en-US" sz="1100" dirty="0">
                          <a:latin typeface="Arial" panose="020B0604020202020204" pitchFamily="34" charset="0"/>
                          <a:cs typeface="Arial" panose="020B0604020202020204" pitchFamily="34" charset="0"/>
                        </a:rPr>
                        <a:t>0</a:t>
                      </a:r>
                    </a:p>
                    <a:p>
                      <a:pPr algn="ctr"/>
                      <a:r>
                        <a:rPr lang="en-US" sz="1100" dirty="0">
                          <a:latin typeface="Arial" panose="020B0604020202020204" pitchFamily="34" charset="0"/>
                          <a:cs typeface="Arial" panose="020B0604020202020204" pitchFamily="34" charset="0"/>
                        </a:rPr>
                        <a:t>6 (25)</a:t>
                      </a:r>
                    </a:p>
                    <a:p>
                      <a:pPr algn="ctr"/>
                      <a:r>
                        <a:rPr lang="en-US" sz="1100" dirty="0">
                          <a:latin typeface="Arial" panose="020B0604020202020204" pitchFamily="34" charset="0"/>
                          <a:cs typeface="Arial" panose="020B0604020202020204" pitchFamily="34" charset="0"/>
                        </a:rPr>
                        <a:t>8 (33)</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21 (58)</a:t>
                      </a:r>
                    </a:p>
                    <a:p>
                      <a:pPr algn="ctr"/>
                      <a:r>
                        <a:rPr lang="en-US" sz="1100" dirty="0">
                          <a:latin typeface="Arial" panose="020B0604020202020204" pitchFamily="34" charset="0"/>
                          <a:cs typeface="Arial" panose="020B0604020202020204" pitchFamily="34" charset="0"/>
                        </a:rPr>
                        <a:t>1 (3)</a:t>
                      </a:r>
                    </a:p>
                    <a:p>
                      <a:pPr algn="ctr"/>
                      <a:r>
                        <a:rPr lang="en-US" sz="1100" dirty="0">
                          <a:latin typeface="Arial" panose="020B0604020202020204" pitchFamily="34" charset="0"/>
                          <a:cs typeface="Arial" panose="020B0604020202020204" pitchFamily="34" charset="0"/>
                        </a:rPr>
                        <a:t>11 (31)</a:t>
                      </a:r>
                    </a:p>
                    <a:p>
                      <a:pPr algn="ctr"/>
                      <a:r>
                        <a:rPr lang="en-US" sz="1100" dirty="0">
                          <a:latin typeface="Arial" panose="020B0604020202020204" pitchFamily="34" charset="0"/>
                          <a:cs typeface="Arial" panose="020B0604020202020204" pitchFamily="34" charset="0"/>
                        </a:rPr>
                        <a:t>9 (25)</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10 (53)</a:t>
                      </a:r>
                    </a:p>
                    <a:p>
                      <a:pPr algn="ctr"/>
                      <a:r>
                        <a:rPr lang="en-US" sz="1100" dirty="0">
                          <a:latin typeface="Arial" panose="020B0604020202020204" pitchFamily="34" charset="0"/>
                          <a:cs typeface="Arial" panose="020B0604020202020204" pitchFamily="34" charset="0"/>
                        </a:rPr>
                        <a:t>1 (5)</a:t>
                      </a:r>
                    </a:p>
                    <a:p>
                      <a:pPr algn="ctr"/>
                      <a:r>
                        <a:rPr lang="en-US" sz="1100" dirty="0">
                          <a:latin typeface="Arial" panose="020B0604020202020204" pitchFamily="34" charset="0"/>
                          <a:cs typeface="Arial" panose="020B0604020202020204" pitchFamily="34" charset="0"/>
                        </a:rPr>
                        <a:t>2 (11)</a:t>
                      </a:r>
                    </a:p>
                    <a:p>
                      <a:pPr algn="ctr"/>
                      <a:r>
                        <a:rPr lang="en-US" sz="1100" dirty="0">
                          <a:latin typeface="Arial" panose="020B0604020202020204" pitchFamily="34" charset="0"/>
                          <a:cs typeface="Arial" panose="020B0604020202020204" pitchFamily="34" charset="0"/>
                        </a:rPr>
                        <a:t>7 (37)</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15 (50)</a:t>
                      </a:r>
                    </a:p>
                    <a:p>
                      <a:pPr algn="ctr"/>
                      <a:r>
                        <a:rPr lang="en-US" sz="1100" dirty="0">
                          <a:latin typeface="Arial" panose="020B0604020202020204" pitchFamily="34" charset="0"/>
                          <a:cs typeface="Arial" panose="020B0604020202020204" pitchFamily="34" charset="0"/>
                        </a:rPr>
                        <a:t>0</a:t>
                      </a:r>
                    </a:p>
                    <a:p>
                      <a:pPr algn="ctr"/>
                      <a:r>
                        <a:rPr lang="en-US" sz="1100" dirty="0">
                          <a:latin typeface="Arial" panose="020B0604020202020204" pitchFamily="34" charset="0"/>
                          <a:cs typeface="Arial" panose="020B0604020202020204" pitchFamily="34" charset="0"/>
                        </a:rPr>
                        <a:t>8 (27)</a:t>
                      </a:r>
                    </a:p>
                    <a:p>
                      <a:pPr algn="ctr"/>
                      <a:r>
                        <a:rPr lang="en-US" sz="1100" dirty="0">
                          <a:latin typeface="Arial" panose="020B0604020202020204" pitchFamily="34" charset="0"/>
                          <a:cs typeface="Arial" panose="020B0604020202020204" pitchFamily="34" charset="0"/>
                        </a:rPr>
                        <a:t>7 (23)</a:t>
                      </a:r>
                    </a:p>
                  </a:txBody>
                  <a:tcPr marL="45720" marR="45720" anchor="ctr"/>
                </a:tc>
                <a:extLst>
                  <a:ext uri="{0D108BD9-81ED-4DB2-BD59-A6C34878D82A}">
                    <a16:rowId xmlns:a16="http://schemas.microsoft.com/office/drawing/2014/main" val="4104396271"/>
                  </a:ext>
                </a:extLst>
              </a:tr>
              <a:tr h="362022">
                <a:tc>
                  <a:txBody>
                    <a:bodyPr/>
                    <a:lstStyle/>
                    <a:p>
                      <a:r>
                        <a:rPr lang="en-US" sz="1100" dirty="0">
                          <a:latin typeface="Arial" panose="020B0604020202020204" pitchFamily="34" charset="0"/>
                          <a:cs typeface="Arial" panose="020B0604020202020204" pitchFamily="34" charset="0"/>
                        </a:rPr>
                        <a:t>Median DOR, mo</a:t>
                      </a:r>
                    </a:p>
                    <a:p>
                      <a:r>
                        <a:rPr lang="en-US" sz="1100" dirty="0">
                          <a:latin typeface="Arial" panose="020B0604020202020204" pitchFamily="34" charset="0"/>
                          <a:cs typeface="Arial" panose="020B0604020202020204" pitchFamily="34" charset="0"/>
                        </a:rPr>
                        <a:t>95% CI</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8.5</a:t>
                      </a:r>
                    </a:p>
                    <a:p>
                      <a:pPr algn="ctr"/>
                      <a:r>
                        <a:rPr lang="en-US" sz="1100" dirty="0">
                          <a:latin typeface="Arial" panose="020B0604020202020204" pitchFamily="34" charset="0"/>
                          <a:cs typeface="Arial" panose="020B0604020202020204" pitchFamily="34" charset="0"/>
                        </a:rPr>
                        <a:t>2.7-NE</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24.4</a:t>
                      </a:r>
                    </a:p>
                    <a:p>
                      <a:pPr algn="ctr"/>
                      <a:r>
                        <a:rPr lang="en-US" sz="1100" dirty="0">
                          <a:latin typeface="Arial" panose="020B0604020202020204" pitchFamily="34" charset="0"/>
                          <a:cs typeface="Arial" panose="020B0604020202020204" pitchFamily="34" charset="0"/>
                        </a:rPr>
                        <a:t>8.8-NE</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11.2</a:t>
                      </a:r>
                    </a:p>
                    <a:p>
                      <a:pPr algn="ctr"/>
                      <a:r>
                        <a:rPr lang="en-US" sz="1100" dirty="0">
                          <a:latin typeface="Arial" panose="020B0604020202020204" pitchFamily="34" charset="0"/>
                          <a:cs typeface="Arial" panose="020B0604020202020204" pitchFamily="34" charset="0"/>
                        </a:rPr>
                        <a:t>5.7-NE</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24.4</a:t>
                      </a:r>
                    </a:p>
                    <a:p>
                      <a:pPr algn="ctr"/>
                      <a:r>
                        <a:rPr lang="en-US" sz="1100" dirty="0">
                          <a:latin typeface="Arial" panose="020B0604020202020204" pitchFamily="34" charset="0"/>
                          <a:cs typeface="Arial" panose="020B0604020202020204" pitchFamily="34" charset="0"/>
                        </a:rPr>
                        <a:t>8.5-NE</a:t>
                      </a:r>
                    </a:p>
                  </a:txBody>
                  <a:tcPr marL="45720" marR="45720" anchor="ctr"/>
                </a:tc>
                <a:extLst>
                  <a:ext uri="{0D108BD9-81ED-4DB2-BD59-A6C34878D82A}">
                    <a16:rowId xmlns:a16="http://schemas.microsoft.com/office/drawing/2014/main" val="3459974096"/>
                  </a:ext>
                </a:extLst>
              </a:tr>
              <a:tr h="362022">
                <a:tc>
                  <a:txBody>
                    <a:bodyPr/>
                    <a:lstStyle/>
                    <a:p>
                      <a:r>
                        <a:rPr lang="en-US" sz="1100" dirty="0">
                          <a:latin typeface="Arial" panose="020B0604020202020204" pitchFamily="34" charset="0"/>
                          <a:cs typeface="Arial" panose="020B0604020202020204" pitchFamily="34" charset="0"/>
                        </a:rPr>
                        <a:t>Median PFS, mo</a:t>
                      </a:r>
                    </a:p>
                    <a:p>
                      <a:r>
                        <a:rPr lang="en-US" sz="1100" dirty="0">
                          <a:latin typeface="Arial" panose="020B0604020202020204" pitchFamily="34" charset="0"/>
                          <a:cs typeface="Arial" panose="020B0604020202020204" pitchFamily="34" charset="0"/>
                        </a:rPr>
                        <a:t>95% CI</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10.1</a:t>
                      </a:r>
                    </a:p>
                    <a:p>
                      <a:pPr algn="ctr"/>
                      <a:r>
                        <a:rPr lang="en-US" sz="1100" dirty="0">
                          <a:latin typeface="Arial" panose="020B0604020202020204" pitchFamily="34" charset="0"/>
                          <a:cs typeface="Arial" panose="020B0604020202020204" pitchFamily="34" charset="0"/>
                        </a:rPr>
                        <a:t>7.4-15.9</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26.3</a:t>
                      </a:r>
                    </a:p>
                    <a:p>
                      <a:pPr algn="ctr"/>
                      <a:r>
                        <a:rPr lang="en-US" sz="1100" dirty="0">
                          <a:latin typeface="Arial" panose="020B0604020202020204" pitchFamily="34" charset="0"/>
                          <a:cs typeface="Arial" panose="020B0604020202020204" pitchFamily="34" charset="0"/>
                        </a:rPr>
                        <a:t>10.1-NE</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10.1</a:t>
                      </a:r>
                    </a:p>
                    <a:p>
                      <a:pPr algn="ctr"/>
                      <a:r>
                        <a:rPr lang="en-US" sz="1100" dirty="0">
                          <a:latin typeface="Arial" panose="020B0604020202020204" pitchFamily="34" charset="0"/>
                          <a:cs typeface="Arial" panose="020B0604020202020204" pitchFamily="34" charset="0"/>
                        </a:rPr>
                        <a:t>4.6-NE</a:t>
                      </a:r>
                    </a:p>
                  </a:txBody>
                  <a:tcPr marL="45720" marR="45720" anchor="ctr"/>
                </a:tc>
                <a:tc>
                  <a:txBody>
                    <a:bodyPr/>
                    <a:lstStyle/>
                    <a:p>
                      <a:pPr algn="ctr"/>
                      <a:r>
                        <a:rPr lang="en-US" sz="1100" dirty="0">
                          <a:latin typeface="Arial" panose="020B0604020202020204" pitchFamily="34" charset="0"/>
                          <a:cs typeface="Arial" panose="020B0604020202020204" pitchFamily="34" charset="0"/>
                        </a:rPr>
                        <a:t>15.9</a:t>
                      </a:r>
                    </a:p>
                    <a:p>
                      <a:pPr algn="ctr"/>
                      <a:r>
                        <a:rPr lang="en-US" sz="1100" dirty="0">
                          <a:latin typeface="Arial" panose="020B0604020202020204" pitchFamily="34" charset="0"/>
                          <a:cs typeface="Arial" panose="020B0604020202020204" pitchFamily="34" charset="0"/>
                        </a:rPr>
                        <a:t>7.4-NE</a:t>
                      </a:r>
                    </a:p>
                  </a:txBody>
                  <a:tcPr marL="45720" marR="45720" anchor="ctr"/>
                </a:tc>
                <a:extLst>
                  <a:ext uri="{0D108BD9-81ED-4DB2-BD59-A6C34878D82A}">
                    <a16:rowId xmlns:a16="http://schemas.microsoft.com/office/drawing/2014/main" val="3868502479"/>
                  </a:ext>
                </a:extLst>
              </a:tr>
            </a:tbl>
          </a:graphicData>
        </a:graphic>
      </p:graphicFrame>
    </p:spTree>
    <p:extLst>
      <p:ext uri="{BB962C8B-B14F-4D97-AF65-F5344CB8AC3E}">
        <p14:creationId xmlns:p14="http://schemas.microsoft.com/office/powerpoint/2010/main" val="2888104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5E93-7394-391C-3499-322DA6961E72}"/>
              </a:ext>
            </a:extLst>
          </p:cNvPr>
          <p:cNvSpPr>
            <a:spLocks noGrp="1"/>
          </p:cNvSpPr>
          <p:nvPr>
            <p:ph type="title"/>
          </p:nvPr>
        </p:nvSpPr>
        <p:spPr/>
        <p:txBody>
          <a:bodyPr>
            <a:normAutofit fontScale="90000"/>
          </a:bodyPr>
          <a:lstStyle/>
          <a:p>
            <a:r>
              <a:rPr lang="en-US" sz="3600" dirty="0"/>
              <a:t>BELLWAVE-001: </a:t>
            </a:r>
            <a:r>
              <a:rPr lang="en-US" sz="3600" dirty="0" err="1"/>
              <a:t>Nemtabrutinib</a:t>
            </a:r>
            <a:r>
              <a:rPr lang="en-US" sz="3600" dirty="0"/>
              <a:t> Safety</a:t>
            </a:r>
            <a:endParaRPr lang="en-US" dirty="0"/>
          </a:p>
        </p:txBody>
      </p:sp>
      <p:graphicFrame>
        <p:nvGraphicFramePr>
          <p:cNvPr id="7" name="Table 7">
            <a:extLst>
              <a:ext uri="{FF2B5EF4-FFF2-40B4-BE49-F238E27FC236}">
                <a16:creationId xmlns:a16="http://schemas.microsoft.com/office/drawing/2014/main" id="{5882767A-A0A7-8840-184F-C40D0D960B40}"/>
              </a:ext>
            </a:extLst>
          </p:cNvPr>
          <p:cNvGraphicFramePr>
            <a:graphicFrameLocks noGrp="1"/>
          </p:cNvGraphicFramePr>
          <p:nvPr>
            <p:ph idx="1"/>
            <p:extLst>
              <p:ext uri="{D42A27DB-BD31-4B8C-83A1-F6EECF244321}">
                <p14:modId xmlns:p14="http://schemas.microsoft.com/office/powerpoint/2010/main" val="3113684851"/>
              </p:ext>
            </p:extLst>
          </p:nvPr>
        </p:nvGraphicFramePr>
        <p:xfrm>
          <a:off x="628650" y="1089864"/>
          <a:ext cx="7886700" cy="3464251"/>
        </p:xfrm>
        <a:graphic>
          <a:graphicData uri="http://schemas.openxmlformats.org/drawingml/2006/table">
            <a:tbl>
              <a:tblPr firstRow="1" firstCol="1" bandRow="1">
                <a:tableStyleId>{5C22544A-7EE6-4342-B048-85BDC9FD1C3A}</a:tableStyleId>
              </a:tblPr>
              <a:tblGrid>
                <a:gridCol w="2670731">
                  <a:extLst>
                    <a:ext uri="{9D8B030D-6E8A-4147-A177-3AD203B41FA5}">
                      <a16:colId xmlns:a16="http://schemas.microsoft.com/office/drawing/2014/main" val="1661042399"/>
                    </a:ext>
                  </a:extLst>
                </a:gridCol>
                <a:gridCol w="2587069">
                  <a:extLst>
                    <a:ext uri="{9D8B030D-6E8A-4147-A177-3AD203B41FA5}">
                      <a16:colId xmlns:a16="http://schemas.microsoft.com/office/drawing/2014/main" val="1445896692"/>
                    </a:ext>
                  </a:extLst>
                </a:gridCol>
                <a:gridCol w="2628900">
                  <a:extLst>
                    <a:ext uri="{9D8B030D-6E8A-4147-A177-3AD203B41FA5}">
                      <a16:colId xmlns:a16="http://schemas.microsoft.com/office/drawing/2014/main" val="3146944851"/>
                    </a:ext>
                  </a:extLst>
                </a:gridCol>
              </a:tblGrid>
              <a:tr h="0">
                <a:tc>
                  <a:txBody>
                    <a:bodyPr/>
                    <a:lstStyle/>
                    <a:p>
                      <a:pPr>
                        <a:lnSpc>
                          <a:spcPts val="780"/>
                        </a:lnSpc>
                      </a:pPr>
                      <a:r>
                        <a:rPr lang="en-US" sz="900" dirty="0"/>
                        <a:t>Treatment-related Adverse Events, n (%)</a:t>
                      </a:r>
                    </a:p>
                  </a:txBody>
                  <a:tcPr/>
                </a:tc>
                <a:tc gridSpan="2">
                  <a:txBody>
                    <a:bodyPr/>
                    <a:lstStyle/>
                    <a:p>
                      <a:pPr algn="ctr">
                        <a:lnSpc>
                          <a:spcPts val="780"/>
                        </a:lnSpc>
                      </a:pPr>
                      <a:r>
                        <a:rPr lang="en-US" sz="900" dirty="0"/>
                        <a:t>All Patients at 65 mg QD</a:t>
                      </a:r>
                    </a:p>
                    <a:p>
                      <a:pPr algn="ctr">
                        <a:lnSpc>
                          <a:spcPts val="780"/>
                        </a:lnSpc>
                      </a:pPr>
                      <a:r>
                        <a:rPr lang="en-US" sz="900" dirty="0"/>
                        <a:t>N=112</a:t>
                      </a:r>
                    </a:p>
                  </a:txBody>
                  <a:tcPr/>
                </a:tc>
                <a:tc hMerge="1">
                  <a:txBody>
                    <a:bodyPr/>
                    <a:lstStyle/>
                    <a:p>
                      <a:endParaRPr lang="en-US" dirty="0"/>
                    </a:p>
                  </a:txBody>
                  <a:tcPr/>
                </a:tc>
                <a:extLst>
                  <a:ext uri="{0D108BD9-81ED-4DB2-BD59-A6C34878D82A}">
                    <a16:rowId xmlns:a16="http://schemas.microsoft.com/office/drawing/2014/main" val="2364971875"/>
                  </a:ext>
                </a:extLst>
              </a:tr>
              <a:tr h="0">
                <a:tc>
                  <a:txBody>
                    <a:bodyPr/>
                    <a:lstStyle/>
                    <a:p>
                      <a:pPr>
                        <a:lnSpc>
                          <a:spcPts val="780"/>
                        </a:lnSpc>
                      </a:pPr>
                      <a:endParaRPr lang="en-US" sz="900" dirty="0"/>
                    </a:p>
                  </a:txBody>
                  <a:tcPr/>
                </a:tc>
                <a:tc>
                  <a:txBody>
                    <a:bodyPr/>
                    <a:lstStyle/>
                    <a:p>
                      <a:pPr algn="ctr">
                        <a:lnSpc>
                          <a:spcPts val="780"/>
                        </a:lnSpc>
                      </a:pPr>
                      <a:r>
                        <a:rPr lang="en-US" sz="900" b="1" dirty="0">
                          <a:solidFill>
                            <a:schemeClr val="bg1"/>
                          </a:solidFill>
                        </a:rPr>
                        <a:t>All </a:t>
                      </a:r>
                    </a:p>
                  </a:txBody>
                  <a:tcPr>
                    <a:solidFill>
                      <a:schemeClr val="accent1"/>
                    </a:solidFill>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b="1" dirty="0">
                          <a:solidFill>
                            <a:schemeClr val="bg1"/>
                          </a:solidFill>
                        </a:rPr>
                        <a:t>Grade ≥3</a:t>
                      </a:r>
                    </a:p>
                  </a:txBody>
                  <a:tcPr>
                    <a:solidFill>
                      <a:schemeClr val="accent1"/>
                    </a:solidFill>
                  </a:tcPr>
                </a:tc>
                <a:extLst>
                  <a:ext uri="{0D108BD9-81ED-4DB2-BD59-A6C34878D82A}">
                    <a16:rowId xmlns:a16="http://schemas.microsoft.com/office/drawing/2014/main" val="603080462"/>
                  </a:ext>
                </a:extLst>
              </a:tr>
              <a:tr h="0">
                <a:tc>
                  <a:txBody>
                    <a:bodyPr/>
                    <a:lstStyle/>
                    <a:p>
                      <a:pPr>
                        <a:lnSpc>
                          <a:spcPts val="780"/>
                        </a:lnSpc>
                      </a:pPr>
                      <a:r>
                        <a:rPr lang="en-US" sz="900" dirty="0"/>
                        <a:t>Any treatment-related AEs</a:t>
                      </a:r>
                    </a:p>
                  </a:txBody>
                  <a:tcPr/>
                </a:tc>
                <a:tc>
                  <a:txBody>
                    <a:bodyPr/>
                    <a:lstStyle/>
                    <a:p>
                      <a:pPr algn="ctr">
                        <a:lnSpc>
                          <a:spcPts val="780"/>
                        </a:lnSpc>
                      </a:pPr>
                      <a:r>
                        <a:rPr lang="en-US" sz="900" dirty="0"/>
                        <a:t>82 (73)</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45 (40)</a:t>
                      </a:r>
                    </a:p>
                  </a:txBody>
                  <a:tcPr/>
                </a:tc>
                <a:extLst>
                  <a:ext uri="{0D108BD9-81ED-4DB2-BD59-A6C34878D82A}">
                    <a16:rowId xmlns:a16="http://schemas.microsoft.com/office/drawing/2014/main" val="2078961334"/>
                  </a:ext>
                </a:extLst>
              </a:tr>
              <a:tr h="0">
                <a:tc gridSpan="3">
                  <a:txBody>
                    <a:bodyPr/>
                    <a:lstStyle/>
                    <a:p>
                      <a:pPr>
                        <a:lnSpc>
                          <a:spcPts val="780"/>
                        </a:lnSpc>
                      </a:pPr>
                      <a:r>
                        <a:rPr lang="en-US" sz="900" dirty="0"/>
                        <a:t>Treatment-related AEs </a:t>
                      </a:r>
                      <a:r>
                        <a:rPr lang="en-US" sz="900" b="1" dirty="0"/>
                        <a:t>≥ 5%</a:t>
                      </a:r>
                      <a:endParaRPr lang="en-US" sz="900" dirty="0"/>
                    </a:p>
                  </a:txBody>
                  <a:tcPr/>
                </a:tc>
                <a:tc hMerge="1">
                  <a:txBody>
                    <a:bodyPr/>
                    <a:lstStyle/>
                    <a:p>
                      <a:pPr algn="ctr"/>
                      <a:endParaRPr lang="en-US" dirty="0"/>
                    </a:p>
                  </a:txBody>
                  <a:tcPr/>
                </a:tc>
                <a:tc h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51493940"/>
                  </a:ext>
                </a:extLst>
              </a:tr>
              <a:tr h="0">
                <a:tc>
                  <a:txBody>
                    <a:bodyPr/>
                    <a:lstStyle/>
                    <a:p>
                      <a:pPr>
                        <a:lnSpc>
                          <a:spcPts val="780"/>
                        </a:lnSpc>
                      </a:pPr>
                      <a:r>
                        <a:rPr lang="en-US" sz="900" dirty="0"/>
                        <a:t>Dysgeusia</a:t>
                      </a:r>
                    </a:p>
                  </a:txBody>
                  <a:tcPr/>
                </a:tc>
                <a:tc>
                  <a:txBody>
                    <a:bodyPr/>
                    <a:lstStyle/>
                    <a:p>
                      <a:pPr algn="ctr">
                        <a:lnSpc>
                          <a:spcPts val="780"/>
                        </a:lnSpc>
                      </a:pPr>
                      <a:r>
                        <a:rPr lang="en-US" sz="900" dirty="0"/>
                        <a:t>23 (21)</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1996698305"/>
                  </a:ext>
                </a:extLst>
              </a:tr>
              <a:tr h="0">
                <a:tc>
                  <a:txBody>
                    <a:bodyPr/>
                    <a:lstStyle/>
                    <a:p>
                      <a:pPr>
                        <a:lnSpc>
                          <a:spcPts val="780"/>
                        </a:lnSpc>
                      </a:pPr>
                      <a:r>
                        <a:rPr lang="en-US" sz="900" dirty="0"/>
                        <a:t>Neutrophil count decreased</a:t>
                      </a:r>
                    </a:p>
                  </a:txBody>
                  <a:tcPr/>
                </a:tc>
                <a:tc>
                  <a:txBody>
                    <a:bodyPr/>
                    <a:lstStyle/>
                    <a:p>
                      <a:pPr algn="ctr">
                        <a:lnSpc>
                          <a:spcPts val="780"/>
                        </a:lnSpc>
                      </a:pPr>
                      <a:r>
                        <a:rPr lang="en-US" sz="900" dirty="0"/>
                        <a:t>22 (20)</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19 (17)</a:t>
                      </a:r>
                    </a:p>
                  </a:txBody>
                  <a:tcPr/>
                </a:tc>
                <a:extLst>
                  <a:ext uri="{0D108BD9-81ED-4DB2-BD59-A6C34878D82A}">
                    <a16:rowId xmlns:a16="http://schemas.microsoft.com/office/drawing/2014/main" val="1667209091"/>
                  </a:ext>
                </a:extLst>
              </a:tr>
              <a:tr h="0">
                <a:tc>
                  <a:txBody>
                    <a:bodyPr/>
                    <a:lstStyle/>
                    <a:p>
                      <a:pPr>
                        <a:lnSpc>
                          <a:spcPts val="780"/>
                        </a:lnSpc>
                      </a:pPr>
                      <a:r>
                        <a:rPr lang="en-US" sz="900" dirty="0"/>
                        <a:t>Fatigue</a:t>
                      </a:r>
                    </a:p>
                  </a:txBody>
                  <a:tcPr/>
                </a:tc>
                <a:tc>
                  <a:txBody>
                    <a:bodyPr/>
                    <a:lstStyle/>
                    <a:p>
                      <a:pPr algn="ctr">
                        <a:lnSpc>
                          <a:spcPts val="780"/>
                        </a:lnSpc>
                      </a:pPr>
                      <a:r>
                        <a:rPr lang="en-US" sz="900" dirty="0"/>
                        <a:t>14 (13)</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2 (2)</a:t>
                      </a:r>
                    </a:p>
                  </a:txBody>
                  <a:tcPr/>
                </a:tc>
                <a:extLst>
                  <a:ext uri="{0D108BD9-81ED-4DB2-BD59-A6C34878D82A}">
                    <a16:rowId xmlns:a16="http://schemas.microsoft.com/office/drawing/2014/main" val="255315018"/>
                  </a:ext>
                </a:extLst>
              </a:tr>
              <a:tr h="0">
                <a:tc>
                  <a:txBody>
                    <a:bodyPr/>
                    <a:lstStyle/>
                    <a:p>
                      <a:pPr>
                        <a:lnSpc>
                          <a:spcPts val="780"/>
                        </a:lnSpc>
                      </a:pPr>
                      <a:r>
                        <a:rPr lang="en-US" sz="900" dirty="0"/>
                        <a:t>Platelet count decreased</a:t>
                      </a:r>
                    </a:p>
                  </a:txBody>
                  <a:tcPr/>
                </a:tc>
                <a:tc>
                  <a:txBody>
                    <a:bodyPr/>
                    <a:lstStyle/>
                    <a:p>
                      <a:pPr algn="ctr">
                        <a:lnSpc>
                          <a:spcPts val="780"/>
                        </a:lnSpc>
                      </a:pPr>
                      <a:r>
                        <a:rPr lang="en-US" sz="900" dirty="0"/>
                        <a:t>13 (12)</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5 (4)</a:t>
                      </a:r>
                    </a:p>
                  </a:txBody>
                  <a:tcPr/>
                </a:tc>
                <a:extLst>
                  <a:ext uri="{0D108BD9-81ED-4DB2-BD59-A6C34878D82A}">
                    <a16:rowId xmlns:a16="http://schemas.microsoft.com/office/drawing/2014/main" val="1059265618"/>
                  </a:ext>
                </a:extLst>
              </a:tr>
              <a:tr h="0">
                <a:tc>
                  <a:txBody>
                    <a:bodyPr/>
                    <a:lstStyle/>
                    <a:p>
                      <a:pPr>
                        <a:lnSpc>
                          <a:spcPts val="780"/>
                        </a:lnSpc>
                      </a:pPr>
                      <a:r>
                        <a:rPr lang="en-US" sz="900" dirty="0"/>
                        <a:t>Nausea</a:t>
                      </a:r>
                    </a:p>
                  </a:txBody>
                  <a:tcPr/>
                </a:tc>
                <a:tc>
                  <a:txBody>
                    <a:bodyPr/>
                    <a:lstStyle/>
                    <a:p>
                      <a:pPr algn="ctr">
                        <a:lnSpc>
                          <a:spcPts val="780"/>
                        </a:lnSpc>
                      </a:pPr>
                      <a:r>
                        <a:rPr lang="en-US" sz="900" dirty="0"/>
                        <a:t>13 (12)</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2907325764"/>
                  </a:ext>
                </a:extLst>
              </a:tr>
              <a:tr h="0">
                <a:tc>
                  <a:txBody>
                    <a:bodyPr/>
                    <a:lstStyle/>
                    <a:p>
                      <a:pPr>
                        <a:lnSpc>
                          <a:spcPts val="780"/>
                        </a:lnSpc>
                      </a:pPr>
                      <a:r>
                        <a:rPr lang="en-US" sz="900" dirty="0"/>
                        <a:t>Hypertension</a:t>
                      </a:r>
                    </a:p>
                  </a:txBody>
                  <a:tcPr/>
                </a:tc>
                <a:tc>
                  <a:txBody>
                    <a:bodyPr/>
                    <a:lstStyle/>
                    <a:p>
                      <a:pPr algn="ctr">
                        <a:lnSpc>
                          <a:spcPts val="780"/>
                        </a:lnSpc>
                      </a:pPr>
                      <a:r>
                        <a:rPr lang="en-US" sz="900" dirty="0"/>
                        <a:t>11 (10)</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4 (4)</a:t>
                      </a:r>
                    </a:p>
                  </a:txBody>
                  <a:tcPr/>
                </a:tc>
                <a:extLst>
                  <a:ext uri="{0D108BD9-81ED-4DB2-BD59-A6C34878D82A}">
                    <a16:rowId xmlns:a16="http://schemas.microsoft.com/office/drawing/2014/main" val="2030905843"/>
                  </a:ext>
                </a:extLst>
              </a:tr>
              <a:tr h="0">
                <a:tc>
                  <a:txBody>
                    <a:bodyPr/>
                    <a:lstStyle/>
                    <a:p>
                      <a:pPr>
                        <a:lnSpc>
                          <a:spcPts val="780"/>
                        </a:lnSpc>
                      </a:pPr>
                      <a:r>
                        <a:rPr lang="en-US" sz="900" dirty="0"/>
                        <a:t>Diarrhea</a:t>
                      </a:r>
                    </a:p>
                  </a:txBody>
                  <a:tcPr/>
                </a:tc>
                <a:tc>
                  <a:txBody>
                    <a:bodyPr/>
                    <a:lstStyle/>
                    <a:p>
                      <a:pPr algn="ctr">
                        <a:lnSpc>
                          <a:spcPts val="780"/>
                        </a:lnSpc>
                      </a:pPr>
                      <a:r>
                        <a:rPr lang="en-US" sz="900" dirty="0"/>
                        <a:t>11 (10)</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2 (2)</a:t>
                      </a:r>
                    </a:p>
                  </a:txBody>
                  <a:tcPr/>
                </a:tc>
                <a:extLst>
                  <a:ext uri="{0D108BD9-81ED-4DB2-BD59-A6C34878D82A}">
                    <a16:rowId xmlns:a16="http://schemas.microsoft.com/office/drawing/2014/main" val="1642677864"/>
                  </a:ext>
                </a:extLst>
              </a:tr>
              <a:tr h="0">
                <a:tc>
                  <a:txBody>
                    <a:bodyPr/>
                    <a:lstStyle/>
                    <a:p>
                      <a:pPr>
                        <a:lnSpc>
                          <a:spcPts val="780"/>
                        </a:lnSpc>
                      </a:pPr>
                      <a:r>
                        <a:rPr lang="en-US" sz="900" dirty="0"/>
                        <a:t>Pyrexia</a:t>
                      </a:r>
                    </a:p>
                  </a:txBody>
                  <a:tcPr/>
                </a:tc>
                <a:tc>
                  <a:txBody>
                    <a:bodyPr/>
                    <a:lstStyle/>
                    <a:p>
                      <a:pPr algn="ctr">
                        <a:lnSpc>
                          <a:spcPts val="780"/>
                        </a:lnSpc>
                      </a:pPr>
                      <a:r>
                        <a:rPr lang="en-US" sz="900" dirty="0"/>
                        <a:t>9 (8)</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1368294388"/>
                  </a:ext>
                </a:extLst>
              </a:tr>
              <a:tr h="0">
                <a:tc>
                  <a:txBody>
                    <a:bodyPr/>
                    <a:lstStyle/>
                    <a:p>
                      <a:pPr>
                        <a:lnSpc>
                          <a:spcPts val="780"/>
                        </a:lnSpc>
                      </a:pPr>
                      <a:r>
                        <a:rPr lang="en-US" sz="900" dirty="0"/>
                        <a:t>Constipation</a:t>
                      </a:r>
                    </a:p>
                  </a:txBody>
                  <a:tcPr/>
                </a:tc>
                <a:tc>
                  <a:txBody>
                    <a:bodyPr/>
                    <a:lstStyle/>
                    <a:p>
                      <a:pPr algn="ctr">
                        <a:lnSpc>
                          <a:spcPts val="780"/>
                        </a:lnSpc>
                      </a:pPr>
                      <a:r>
                        <a:rPr lang="en-US" sz="900" dirty="0"/>
                        <a:t>8 (7)</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1562817672"/>
                  </a:ext>
                </a:extLst>
              </a:tr>
              <a:tr h="0">
                <a:tc>
                  <a:txBody>
                    <a:bodyPr/>
                    <a:lstStyle/>
                    <a:p>
                      <a:pPr>
                        <a:lnSpc>
                          <a:spcPts val="780"/>
                        </a:lnSpc>
                      </a:pPr>
                      <a:r>
                        <a:rPr lang="en-US" sz="900" dirty="0"/>
                        <a:t>Vomiting</a:t>
                      </a:r>
                    </a:p>
                  </a:txBody>
                  <a:tcPr/>
                </a:tc>
                <a:tc>
                  <a:txBody>
                    <a:bodyPr/>
                    <a:lstStyle/>
                    <a:p>
                      <a:pPr algn="ctr">
                        <a:lnSpc>
                          <a:spcPts val="780"/>
                        </a:lnSpc>
                      </a:pPr>
                      <a:r>
                        <a:rPr lang="en-US" sz="900" dirty="0"/>
                        <a:t>7 (6)</a:t>
                      </a:r>
                    </a:p>
                  </a:txBody>
                  <a:tcPr/>
                </a:tc>
                <a:tc>
                  <a:txBody>
                    <a:bodyPr/>
                    <a:lstStyle/>
                    <a:p>
                      <a:pPr marL="0" marR="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985027663"/>
                  </a:ext>
                </a:extLst>
              </a:tr>
              <a:tr h="0">
                <a:tc>
                  <a:txBody>
                    <a:bodyPr/>
                    <a:lstStyle/>
                    <a:p>
                      <a:pPr>
                        <a:lnSpc>
                          <a:spcPts val="780"/>
                        </a:lnSpc>
                      </a:pPr>
                      <a:r>
                        <a:rPr lang="en-US" sz="900" dirty="0"/>
                        <a:t>Arthralgia</a:t>
                      </a:r>
                    </a:p>
                  </a:txBody>
                  <a:tcPr/>
                </a:tc>
                <a:tc>
                  <a:txBody>
                    <a:bodyPr/>
                    <a:lstStyle/>
                    <a:p>
                      <a:pPr algn="ctr">
                        <a:lnSpc>
                          <a:spcPts val="780"/>
                        </a:lnSpc>
                      </a:pPr>
                      <a:r>
                        <a:rPr lang="en-US" sz="900" dirty="0"/>
                        <a:t>6 (5)</a:t>
                      </a:r>
                    </a:p>
                  </a:txBody>
                  <a:tcPr/>
                </a:tc>
                <a:tc>
                  <a:txBody>
                    <a:bodyPr/>
                    <a:lstStyle/>
                    <a:p>
                      <a:pPr marL="0" marR="0" lvl="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4032460023"/>
                  </a:ext>
                </a:extLst>
              </a:tr>
              <a:tr h="0">
                <a:tc>
                  <a:txBody>
                    <a:bodyPr/>
                    <a:lstStyle/>
                    <a:p>
                      <a:pPr>
                        <a:lnSpc>
                          <a:spcPts val="780"/>
                        </a:lnSpc>
                      </a:pPr>
                      <a:r>
                        <a:rPr lang="en-US" sz="900" dirty="0"/>
                        <a:t>Dizziness</a:t>
                      </a:r>
                    </a:p>
                  </a:txBody>
                  <a:tcPr/>
                </a:tc>
                <a:tc>
                  <a:txBody>
                    <a:bodyPr/>
                    <a:lstStyle/>
                    <a:p>
                      <a:pPr algn="ctr">
                        <a:lnSpc>
                          <a:spcPts val="780"/>
                        </a:lnSpc>
                      </a:pPr>
                      <a:r>
                        <a:rPr lang="en-US" sz="900" dirty="0"/>
                        <a:t>6 (5)</a:t>
                      </a:r>
                    </a:p>
                  </a:txBody>
                  <a:tcPr/>
                </a:tc>
                <a:tc>
                  <a:txBody>
                    <a:bodyPr/>
                    <a:lstStyle/>
                    <a:p>
                      <a:pPr marL="0" marR="0" lvl="0" indent="0" algn="ctr" defTabSz="685800" rtl="0" eaLnBrk="1" fontAlgn="auto" latinLnBrk="0" hangingPunct="1">
                        <a:lnSpc>
                          <a:spcPts val="780"/>
                        </a:lnSpc>
                        <a:spcBef>
                          <a:spcPts val="0"/>
                        </a:spcBef>
                        <a:spcAft>
                          <a:spcPts val="0"/>
                        </a:spcAft>
                        <a:buClrTx/>
                        <a:buSzTx/>
                        <a:buFontTx/>
                        <a:buNone/>
                        <a:tabLst/>
                        <a:defRPr/>
                      </a:pPr>
                      <a:r>
                        <a:rPr lang="en-US" sz="900" dirty="0"/>
                        <a:t>0 (0)</a:t>
                      </a:r>
                    </a:p>
                  </a:txBody>
                  <a:tcPr/>
                </a:tc>
                <a:extLst>
                  <a:ext uri="{0D108BD9-81ED-4DB2-BD59-A6C34878D82A}">
                    <a16:rowId xmlns:a16="http://schemas.microsoft.com/office/drawing/2014/main" val="1855152069"/>
                  </a:ext>
                </a:extLst>
              </a:tr>
              <a:tr h="0">
                <a:tc>
                  <a:txBody>
                    <a:bodyPr/>
                    <a:lstStyle/>
                    <a:p>
                      <a:pPr>
                        <a:lnSpc>
                          <a:spcPts val="780"/>
                        </a:lnSpc>
                      </a:pPr>
                      <a:r>
                        <a:rPr lang="en-US" sz="900" dirty="0"/>
                        <a:t>Rash maculopapular</a:t>
                      </a:r>
                    </a:p>
                  </a:txBody>
                  <a:tcPr/>
                </a:tc>
                <a:tc>
                  <a:txBody>
                    <a:bodyPr/>
                    <a:lstStyle/>
                    <a:p>
                      <a:pPr algn="ctr">
                        <a:lnSpc>
                          <a:spcPts val="780"/>
                        </a:lnSpc>
                      </a:pPr>
                      <a:r>
                        <a:rPr lang="en-US" sz="900" dirty="0"/>
                        <a:t>6 (5)</a:t>
                      </a:r>
                    </a:p>
                  </a:txBody>
                  <a:tcPr/>
                </a:tc>
                <a:tc>
                  <a:txBody>
                    <a:bodyPr/>
                    <a:lstStyle/>
                    <a:p>
                      <a:pPr marL="0" marR="0" lvl="0" indent="0" algn="ctr" defTabSz="685800" rtl="0" eaLnBrk="1" fontAlgn="auto" latinLnBrk="0" hangingPunct="1">
                        <a:lnSpc>
                          <a:spcPts val="780"/>
                        </a:lnSpc>
                        <a:spcBef>
                          <a:spcPts val="0"/>
                        </a:spcBef>
                        <a:spcAft>
                          <a:spcPts val="0"/>
                        </a:spcAft>
                        <a:buClrTx/>
                        <a:buSzTx/>
                        <a:buFontTx/>
                        <a:buNone/>
                        <a:tabLst/>
                        <a:defRPr/>
                      </a:pPr>
                      <a:r>
                        <a:rPr lang="en-US" sz="900" dirty="0"/>
                        <a:t>3 (3)</a:t>
                      </a:r>
                    </a:p>
                  </a:txBody>
                  <a:tcPr/>
                </a:tc>
                <a:extLst>
                  <a:ext uri="{0D108BD9-81ED-4DB2-BD59-A6C34878D82A}">
                    <a16:rowId xmlns:a16="http://schemas.microsoft.com/office/drawing/2014/main" val="3230495169"/>
                  </a:ext>
                </a:extLst>
              </a:tr>
            </a:tbl>
          </a:graphicData>
        </a:graphic>
      </p:graphicFrame>
      <p:sp>
        <p:nvSpPr>
          <p:cNvPr id="5" name="Text Placeholder 4">
            <a:extLst>
              <a:ext uri="{FF2B5EF4-FFF2-40B4-BE49-F238E27FC236}">
                <a16:creationId xmlns:a16="http://schemas.microsoft.com/office/drawing/2014/main" id="{7F466C38-F819-CB8A-AF15-91DF88ED1B93}"/>
              </a:ext>
            </a:extLst>
          </p:cNvPr>
          <p:cNvSpPr>
            <a:spLocks noGrp="1"/>
          </p:cNvSpPr>
          <p:nvPr>
            <p:ph type="body" sz="quarter" idx="12"/>
          </p:nvPr>
        </p:nvSpPr>
        <p:spPr/>
        <p:txBody>
          <a:bodyPr/>
          <a:lstStyle/>
          <a:p>
            <a:pPr>
              <a:spcBef>
                <a:spcPts val="0"/>
              </a:spcBef>
            </a:pPr>
            <a:r>
              <a:rPr kumimoji="0" lang="en-US" sz="700" b="0" i="0" u="none" strike="noStrike" kern="0" cap="none" spc="0" normalizeH="0" baseline="0" noProof="0" dirty="0">
                <a:ln>
                  <a:noFill/>
                </a:ln>
                <a:effectLst/>
                <a:uLnTx/>
                <a:uFillTx/>
                <a:sym typeface="Arial"/>
              </a:rPr>
              <a:t>QD, daily.</a:t>
            </a:r>
          </a:p>
          <a:p>
            <a:pPr>
              <a:spcBef>
                <a:spcPts val="0"/>
              </a:spcBef>
            </a:pPr>
            <a:r>
              <a:rPr kumimoji="0" lang="en-US" sz="700" b="0" i="0" u="none" strike="noStrike" kern="0" cap="none" spc="0" normalizeH="0" baseline="0" noProof="0" dirty="0" err="1">
                <a:ln>
                  <a:noFill/>
                </a:ln>
                <a:effectLst/>
                <a:uLnTx/>
                <a:uFillTx/>
                <a:sym typeface="Arial"/>
              </a:rPr>
              <a:t>Woyach</a:t>
            </a:r>
            <a:r>
              <a:rPr kumimoji="0" lang="en-US" sz="700" b="0" i="0" u="none" strike="noStrike" kern="0" cap="none" spc="0" normalizeH="0" baseline="0" noProof="0" dirty="0">
                <a:ln>
                  <a:noFill/>
                </a:ln>
                <a:effectLst/>
                <a:uLnTx/>
                <a:uFillTx/>
                <a:sym typeface="Arial"/>
              </a:rPr>
              <a:t> J et al. ASH 2022. Abstract 3114.</a:t>
            </a:r>
            <a:endParaRPr lang="en-US" dirty="0"/>
          </a:p>
        </p:txBody>
      </p:sp>
    </p:spTree>
    <p:extLst>
      <p:ext uri="{BB962C8B-B14F-4D97-AF65-F5344CB8AC3E}">
        <p14:creationId xmlns:p14="http://schemas.microsoft.com/office/powerpoint/2010/main" val="671590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E2E3-3D25-7FB9-CDC1-1394B16E82A3}"/>
              </a:ext>
            </a:extLst>
          </p:cNvPr>
          <p:cNvSpPr>
            <a:spLocks noGrp="1"/>
          </p:cNvSpPr>
          <p:nvPr>
            <p:ph type="title"/>
          </p:nvPr>
        </p:nvSpPr>
        <p:spPr/>
        <p:txBody>
          <a:bodyPr>
            <a:normAutofit/>
          </a:bodyPr>
          <a:lstStyle/>
          <a:p>
            <a:r>
              <a:rPr lang="en-US" sz="2800" dirty="0"/>
              <a:t>Ongoing Phase 3 Trials With </a:t>
            </a:r>
            <a:r>
              <a:rPr lang="en-US" sz="2800" dirty="0" err="1"/>
              <a:t>Nemtabrutinib</a:t>
            </a:r>
            <a:br>
              <a:rPr lang="en-US" sz="2800" dirty="0"/>
            </a:br>
            <a:r>
              <a:rPr lang="en-US" sz="2800" dirty="0"/>
              <a:t>in CLL/SLL</a:t>
            </a:r>
          </a:p>
        </p:txBody>
      </p:sp>
      <p:sp>
        <p:nvSpPr>
          <p:cNvPr id="4" name="Text Placeholder 3">
            <a:extLst>
              <a:ext uri="{FF2B5EF4-FFF2-40B4-BE49-F238E27FC236}">
                <a16:creationId xmlns:a16="http://schemas.microsoft.com/office/drawing/2014/main" id="{85818E22-AB1E-DD3E-8197-C1BA3C336196}"/>
              </a:ext>
            </a:extLst>
          </p:cNvPr>
          <p:cNvSpPr>
            <a:spLocks noGrp="1"/>
          </p:cNvSpPr>
          <p:nvPr>
            <p:ph type="body" sz="quarter" idx="12"/>
          </p:nvPr>
        </p:nvSpPr>
        <p:spPr/>
        <p:txBody>
          <a:bodyPr/>
          <a:lstStyle/>
          <a:p>
            <a:r>
              <a:rPr lang="en-US" dirty="0"/>
              <a:t>CLL, chronic lymphocytic leukemia; SLL, small lymphocytic lymphoma; TP53, tumor protein 53.</a:t>
            </a:r>
          </a:p>
        </p:txBody>
      </p:sp>
      <p:graphicFrame>
        <p:nvGraphicFramePr>
          <p:cNvPr id="8" name="Table 4">
            <a:extLst>
              <a:ext uri="{FF2B5EF4-FFF2-40B4-BE49-F238E27FC236}">
                <a16:creationId xmlns:a16="http://schemas.microsoft.com/office/drawing/2014/main" id="{3FDC9F85-0FF0-E391-09F0-7C065F064070}"/>
              </a:ext>
            </a:extLst>
          </p:cNvPr>
          <p:cNvGraphicFramePr>
            <a:graphicFrameLocks noGrp="1"/>
          </p:cNvGraphicFramePr>
          <p:nvPr>
            <p:ph idx="1"/>
            <p:extLst>
              <p:ext uri="{D42A27DB-BD31-4B8C-83A1-F6EECF244321}">
                <p14:modId xmlns:p14="http://schemas.microsoft.com/office/powerpoint/2010/main" val="949822398"/>
              </p:ext>
            </p:extLst>
          </p:nvPr>
        </p:nvGraphicFramePr>
        <p:xfrm>
          <a:off x="628650" y="1488885"/>
          <a:ext cx="8022418" cy="1102360"/>
        </p:xfrm>
        <a:graphic>
          <a:graphicData uri="http://schemas.openxmlformats.org/drawingml/2006/table">
            <a:tbl>
              <a:tblPr firstRow="1" firstCol="1" bandRow="1">
                <a:tableStyleId>{5C22544A-7EE6-4342-B048-85BDC9FD1C3A}</a:tableStyleId>
              </a:tblPr>
              <a:tblGrid>
                <a:gridCol w="1921140">
                  <a:extLst>
                    <a:ext uri="{9D8B030D-6E8A-4147-A177-3AD203B41FA5}">
                      <a16:colId xmlns:a16="http://schemas.microsoft.com/office/drawing/2014/main" val="4221300736"/>
                    </a:ext>
                  </a:extLst>
                </a:gridCol>
                <a:gridCol w="3129632">
                  <a:extLst>
                    <a:ext uri="{9D8B030D-6E8A-4147-A177-3AD203B41FA5}">
                      <a16:colId xmlns:a16="http://schemas.microsoft.com/office/drawing/2014/main" val="976907474"/>
                    </a:ext>
                  </a:extLst>
                </a:gridCol>
                <a:gridCol w="2971646">
                  <a:extLst>
                    <a:ext uri="{9D8B030D-6E8A-4147-A177-3AD203B41FA5}">
                      <a16:colId xmlns:a16="http://schemas.microsoft.com/office/drawing/2014/main" val="3102493735"/>
                    </a:ext>
                  </a:extLst>
                </a:gridCol>
              </a:tblGrid>
              <a:tr h="370840">
                <a:tc>
                  <a:txBody>
                    <a:bodyPr/>
                    <a:lstStyle/>
                    <a:p>
                      <a:r>
                        <a:rPr lang="en-US" sz="1400" dirty="0">
                          <a:latin typeface="Arial" panose="020B0604020202020204" pitchFamily="34" charset="0"/>
                          <a:cs typeface="Arial" panose="020B0604020202020204" pitchFamily="34" charset="0"/>
                        </a:rPr>
                        <a:t>Trial</a:t>
                      </a:r>
                    </a:p>
                  </a:txBody>
                  <a:tcPr/>
                </a:tc>
                <a:tc>
                  <a:txBody>
                    <a:bodyPr/>
                    <a:lstStyle/>
                    <a:p>
                      <a:r>
                        <a:rPr lang="en-US" sz="1400" dirty="0">
                          <a:latin typeface="Arial" panose="020B0604020202020204" pitchFamily="34" charset="0"/>
                          <a:cs typeface="Arial" panose="020B0604020202020204" pitchFamily="34" charset="0"/>
                        </a:rPr>
                        <a:t>Comparator</a:t>
                      </a:r>
                    </a:p>
                  </a:txBody>
                  <a:tcPr/>
                </a:tc>
                <a:tc>
                  <a:txBody>
                    <a:bodyPr/>
                    <a:lstStyle/>
                    <a:p>
                      <a:r>
                        <a:rPr lang="en-US" sz="1400" dirty="0">
                          <a:latin typeface="Arial" panose="020B0604020202020204" pitchFamily="34" charset="0"/>
                          <a:cs typeface="Arial" panose="020B0604020202020204" pitchFamily="34" charset="0"/>
                        </a:rPr>
                        <a:t>Setting/Population</a:t>
                      </a:r>
                    </a:p>
                  </a:txBody>
                  <a:tcPr/>
                </a:tc>
                <a:extLst>
                  <a:ext uri="{0D108BD9-81ED-4DB2-BD59-A6C34878D82A}">
                    <a16:rowId xmlns:a16="http://schemas.microsoft.com/office/drawing/2014/main" val="2705796273"/>
                  </a:ext>
                </a:extLst>
              </a:tr>
              <a:tr h="370840">
                <a:tc>
                  <a:txBody>
                    <a:bodyPr/>
                    <a:lstStyle/>
                    <a:p>
                      <a:r>
                        <a:rPr lang="en-US" sz="1050" b="1" kern="1200" dirty="0">
                          <a:solidFill>
                            <a:schemeClr val="bg1"/>
                          </a:solidFill>
                          <a:latin typeface="Arial" panose="020B0604020202020204" pitchFamily="34" charset="0"/>
                          <a:cs typeface="Arial" panose="020B0604020202020204" pitchFamily="34" charset="0"/>
                        </a:rPr>
                        <a:t>BELLWAVE-008</a:t>
                      </a:r>
                      <a:endParaRPr lang="en-US" sz="1050" b="1" kern="1200" baseline="0" dirty="0">
                        <a:solidFill>
                          <a:schemeClr val="bg1"/>
                        </a:solidFill>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050" b="1" kern="1200" dirty="0">
                          <a:solidFill>
                            <a:schemeClr val="bg1"/>
                          </a:solidFill>
                          <a:latin typeface="Arial" panose="020B0604020202020204" pitchFamily="34" charset="0"/>
                          <a:cs typeface="Arial" panose="020B0604020202020204" pitchFamily="34" charset="0"/>
                        </a:rPr>
                        <a:t>NCT05624554</a:t>
                      </a:r>
                      <a:endParaRPr lang="en-US" sz="1050" b="1" kern="1200" dirty="0">
                        <a:solidFill>
                          <a:schemeClr val="bg1"/>
                        </a:solidFill>
                        <a:latin typeface="Arial" panose="020B0604020202020204" pitchFamily="34" charset="0"/>
                        <a:ea typeface="+mn-ea"/>
                        <a:cs typeface="Arial" panose="020B0604020202020204" pitchFamily="34" charset="0"/>
                      </a:endParaRP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err="1">
                          <a:solidFill>
                            <a:schemeClr val="tx1"/>
                          </a:solidFill>
                          <a:latin typeface="Arial" panose="020B0604020202020204" pitchFamily="34" charset="0"/>
                          <a:ea typeface="+mn-ea"/>
                          <a:cs typeface="Arial" panose="020B0604020202020204" pitchFamily="34" charset="0"/>
                        </a:rPr>
                        <a:t>nemtabrutinib</a:t>
                      </a:r>
                      <a:r>
                        <a:rPr lang="en-US" sz="1050" b="0" kern="1200" dirty="0">
                          <a:solidFill>
                            <a:schemeClr val="tx1"/>
                          </a:solidFill>
                          <a:latin typeface="Arial" panose="020B0604020202020204" pitchFamily="34" charset="0"/>
                          <a:ea typeface="+mn-ea"/>
                          <a:cs typeface="Arial" panose="020B0604020202020204" pitchFamily="34" charset="0"/>
                        </a:rPr>
                        <a:t> vs. chemoimmunotherapy (investigator's choice of fludarabine + cyclophosphamide + rituximab [FCR] or </a:t>
                      </a:r>
                      <a:r>
                        <a:rPr lang="en-US" sz="1050" b="0" kern="1200" dirty="0" err="1">
                          <a:solidFill>
                            <a:schemeClr val="tx1"/>
                          </a:solidFill>
                          <a:latin typeface="Arial" panose="020B0604020202020204" pitchFamily="34" charset="0"/>
                          <a:ea typeface="+mn-ea"/>
                          <a:cs typeface="Arial" panose="020B0604020202020204" pitchFamily="34" charset="0"/>
                        </a:rPr>
                        <a:t>bendamustine</a:t>
                      </a:r>
                      <a:r>
                        <a:rPr lang="en-US" sz="1050" b="0" kern="1200" dirty="0">
                          <a:solidFill>
                            <a:schemeClr val="tx1"/>
                          </a:solidFill>
                          <a:latin typeface="Arial" panose="020B0604020202020204" pitchFamily="34" charset="0"/>
                          <a:ea typeface="+mn-ea"/>
                          <a:cs typeface="Arial" panose="020B0604020202020204" pitchFamily="34" charset="0"/>
                        </a:rPr>
                        <a:t> + rituximab [BR])</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0" kern="1200" dirty="0">
                          <a:solidFill>
                            <a:schemeClr val="tx1"/>
                          </a:solidFill>
                          <a:latin typeface="Arial" panose="020B0604020202020204" pitchFamily="34" charset="0"/>
                          <a:ea typeface="+mn-ea"/>
                          <a:cs typeface="Arial" panose="020B0604020202020204" pitchFamily="34" charset="0"/>
                        </a:rPr>
                        <a:t>Previously untreated CLL/SLL without TP53 aberrations</a:t>
                      </a:r>
                    </a:p>
                  </a:txBody>
                  <a:tcPr/>
                </a:tc>
                <a:extLst>
                  <a:ext uri="{0D108BD9-81ED-4DB2-BD59-A6C34878D82A}">
                    <a16:rowId xmlns:a16="http://schemas.microsoft.com/office/drawing/2014/main" val="439687131"/>
                  </a:ext>
                </a:extLst>
              </a:tr>
            </a:tbl>
          </a:graphicData>
        </a:graphic>
      </p:graphicFrame>
    </p:spTree>
    <p:extLst>
      <p:ext uri="{BB962C8B-B14F-4D97-AF65-F5344CB8AC3E}">
        <p14:creationId xmlns:p14="http://schemas.microsoft.com/office/powerpoint/2010/main" val="119529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5926CE-F37B-668A-433C-1700AE816DC4}"/>
              </a:ext>
            </a:extLst>
          </p:cNvPr>
          <p:cNvSpPr/>
          <p:nvPr/>
        </p:nvSpPr>
        <p:spPr>
          <a:xfrm>
            <a:off x="1389888" y="841248"/>
            <a:ext cx="6382512" cy="365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7107F5-F624-3C42-3176-D88D5670E1CF}"/>
              </a:ext>
            </a:extLst>
          </p:cNvPr>
          <p:cNvGrpSpPr/>
          <p:nvPr/>
        </p:nvGrpSpPr>
        <p:grpSpPr>
          <a:xfrm>
            <a:off x="1531013" y="1070064"/>
            <a:ext cx="6081974" cy="3426944"/>
            <a:chOff x="1531013" y="1070064"/>
            <a:chExt cx="6081974" cy="3426944"/>
          </a:xfrm>
        </p:grpSpPr>
        <p:pic>
          <p:nvPicPr>
            <p:cNvPr id="13" name="Picture 12" descr="Chart, line chart&#10;&#10;Description automatically generated">
              <a:extLst>
                <a:ext uri="{FF2B5EF4-FFF2-40B4-BE49-F238E27FC236}">
                  <a16:creationId xmlns:a16="http://schemas.microsoft.com/office/drawing/2014/main" id="{59862856-9DE9-D349-FF0F-B05DF82D6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013" y="1070064"/>
              <a:ext cx="6081974" cy="3426944"/>
            </a:xfrm>
            <a:prstGeom prst="rect">
              <a:avLst/>
            </a:prstGeom>
          </p:spPr>
        </p:pic>
        <p:cxnSp>
          <p:nvCxnSpPr>
            <p:cNvPr id="14" name="Straight Arrow Connector 13">
              <a:extLst>
                <a:ext uri="{FF2B5EF4-FFF2-40B4-BE49-F238E27FC236}">
                  <a16:creationId xmlns:a16="http://schemas.microsoft.com/office/drawing/2014/main" id="{A70962FA-C623-B713-462F-EC5B8483EE21}"/>
                </a:ext>
              </a:extLst>
            </p:cNvPr>
            <p:cNvCxnSpPr/>
            <p:nvPr/>
          </p:nvCxnSpPr>
          <p:spPr>
            <a:xfrm flipV="1">
              <a:off x="2935849" y="1487188"/>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9763905-B84E-02F3-298B-5419EE4305E9}"/>
                </a:ext>
              </a:extLst>
            </p:cNvPr>
            <p:cNvCxnSpPr/>
            <p:nvPr/>
          </p:nvCxnSpPr>
          <p:spPr>
            <a:xfrm flipV="1">
              <a:off x="4078853" y="1919848"/>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5459236-194B-568E-DFCF-E9D5418B2450}"/>
                </a:ext>
              </a:extLst>
            </p:cNvPr>
            <p:cNvCxnSpPr/>
            <p:nvPr/>
          </p:nvCxnSpPr>
          <p:spPr>
            <a:xfrm flipV="1">
              <a:off x="4726550" y="2049864"/>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913F403-4440-9E6C-A9EF-2695908E6630}"/>
                </a:ext>
              </a:extLst>
            </p:cNvPr>
            <p:cNvCxnSpPr/>
            <p:nvPr/>
          </p:nvCxnSpPr>
          <p:spPr>
            <a:xfrm flipV="1">
              <a:off x="5564751" y="2266627"/>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F98C25A-79F5-92D6-0939-59DAF813C856}"/>
                </a:ext>
              </a:extLst>
            </p:cNvPr>
            <p:cNvCxnSpPr/>
            <p:nvPr/>
          </p:nvCxnSpPr>
          <p:spPr>
            <a:xfrm flipV="1">
              <a:off x="3556340" y="1729349"/>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6A3AA1-1723-2A99-E7A1-7BDF125E8D25}"/>
                </a:ext>
              </a:extLst>
            </p:cNvPr>
            <p:cNvCxnSpPr/>
            <p:nvPr/>
          </p:nvCxnSpPr>
          <p:spPr>
            <a:xfrm flipV="1">
              <a:off x="4436603" y="2250912"/>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AC998F-B80C-D67F-0DD0-3A4B72F79374}"/>
                </a:ext>
              </a:extLst>
            </p:cNvPr>
            <p:cNvCxnSpPr/>
            <p:nvPr/>
          </p:nvCxnSpPr>
          <p:spPr>
            <a:xfrm flipV="1">
              <a:off x="4434451" y="2046850"/>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110A940-59A0-112B-5777-1DEB8228788C}"/>
                </a:ext>
              </a:extLst>
            </p:cNvPr>
            <p:cNvCxnSpPr/>
            <p:nvPr/>
          </p:nvCxnSpPr>
          <p:spPr>
            <a:xfrm flipV="1">
              <a:off x="4068306" y="2110780"/>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4F89626-A585-EB5D-A381-9F4AEA423543}"/>
                </a:ext>
              </a:extLst>
            </p:cNvPr>
            <p:cNvCxnSpPr/>
            <p:nvPr/>
          </p:nvCxnSpPr>
          <p:spPr>
            <a:xfrm flipV="1">
              <a:off x="3329552" y="1653151"/>
              <a:ext cx="0" cy="12786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46123C94-908A-33F6-4866-595444399516}"/>
              </a:ext>
            </a:extLst>
          </p:cNvPr>
          <p:cNvSpPr>
            <a:spLocks noGrp="1"/>
          </p:cNvSpPr>
          <p:nvPr>
            <p:ph type="title"/>
          </p:nvPr>
        </p:nvSpPr>
        <p:spPr>
          <a:xfrm>
            <a:off x="628650" y="273844"/>
            <a:ext cx="7886700" cy="567404"/>
          </a:xfrm>
        </p:spPr>
        <p:txBody>
          <a:bodyPr/>
          <a:lstStyle/>
          <a:p>
            <a:r>
              <a:rPr lang="en-US" dirty="0"/>
              <a:t>Progression of Disease on </a:t>
            </a:r>
            <a:r>
              <a:rPr lang="en-US" dirty="0" err="1"/>
              <a:t>Pirtobrutinib</a:t>
            </a:r>
            <a:endParaRPr lang="en-US" dirty="0"/>
          </a:p>
        </p:txBody>
      </p:sp>
      <p:sp>
        <p:nvSpPr>
          <p:cNvPr id="5" name="Text Placeholder 4">
            <a:extLst>
              <a:ext uri="{FF2B5EF4-FFF2-40B4-BE49-F238E27FC236}">
                <a16:creationId xmlns:a16="http://schemas.microsoft.com/office/drawing/2014/main" id="{BE57AED0-1226-86C7-8026-DB89C0C0AFA2}"/>
              </a:ext>
            </a:extLst>
          </p:cNvPr>
          <p:cNvSpPr>
            <a:spLocks noGrp="1"/>
          </p:cNvSpPr>
          <p:nvPr>
            <p:ph type="body" sz="quarter" idx="12"/>
          </p:nvPr>
        </p:nvSpPr>
        <p:spPr/>
        <p:txBody>
          <a:bodyPr/>
          <a:lstStyle/>
          <a:p>
            <a:r>
              <a:rPr lang="en-US" dirty="0"/>
              <a:t>MSKCC, Memorial Sloan Kettering Cancer Center.</a:t>
            </a:r>
            <a:br>
              <a:rPr lang="en-US" dirty="0"/>
            </a:br>
            <a:r>
              <a:rPr lang="en-US" dirty="0"/>
              <a:t>Mato A et al. ASH 2021. Abstract 391.</a:t>
            </a:r>
          </a:p>
        </p:txBody>
      </p:sp>
      <p:sp>
        <p:nvSpPr>
          <p:cNvPr id="10" name="Content Placeholder 4">
            <a:extLst>
              <a:ext uri="{FF2B5EF4-FFF2-40B4-BE49-F238E27FC236}">
                <a16:creationId xmlns:a16="http://schemas.microsoft.com/office/drawing/2014/main" id="{58A96157-04B3-3AE9-5FB9-20CDD8C6E9C1}"/>
              </a:ext>
            </a:extLst>
          </p:cNvPr>
          <p:cNvSpPr>
            <a:spLocks noGrp="1"/>
          </p:cNvSpPr>
          <p:nvPr>
            <p:ph sz="half" idx="1"/>
          </p:nvPr>
        </p:nvSpPr>
        <p:spPr>
          <a:xfrm>
            <a:off x="308448" y="932259"/>
            <a:ext cx="8378352" cy="302383"/>
          </a:xfrm>
        </p:spPr>
        <p:txBody>
          <a:bodyPr>
            <a:normAutofit/>
          </a:bodyPr>
          <a:lstStyle/>
          <a:p>
            <a:pPr marL="0" indent="0" algn="ctr">
              <a:buNone/>
            </a:pPr>
            <a:r>
              <a:rPr lang="en-US" sz="1200" b="1" dirty="0">
                <a:latin typeface="Arial" panose="020B0604020202020204" pitchFamily="34" charset="0"/>
                <a:cs typeface="Arial" panose="020B0604020202020204" pitchFamily="34" charset="0"/>
              </a:rPr>
              <a:t>Progression on </a:t>
            </a:r>
            <a:r>
              <a:rPr lang="en-US" sz="1200" b="1" dirty="0" err="1">
                <a:latin typeface="Arial" panose="020B0604020202020204" pitchFamily="34" charset="0"/>
                <a:cs typeface="Arial" panose="020B0604020202020204" pitchFamily="34" charset="0"/>
              </a:rPr>
              <a:t>Pirtobrutinib</a:t>
            </a:r>
            <a:r>
              <a:rPr lang="en-US" sz="1200" b="1" dirty="0">
                <a:latin typeface="Arial" panose="020B0604020202020204" pitchFamily="34" charset="0"/>
                <a:cs typeface="Arial" panose="020B0604020202020204" pitchFamily="34" charset="0"/>
              </a:rPr>
              <a:t>: MSKCC Cohort</a:t>
            </a:r>
            <a:endParaRPr lang="en-US" sz="1100" b="1" dirty="0"/>
          </a:p>
        </p:txBody>
      </p:sp>
    </p:spTree>
    <p:extLst>
      <p:ext uri="{BB962C8B-B14F-4D97-AF65-F5344CB8AC3E}">
        <p14:creationId xmlns:p14="http://schemas.microsoft.com/office/powerpoint/2010/main" val="3410962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p:txBody>
          <a:bodyPr>
            <a:normAutofit/>
          </a:bodyPr>
          <a:lstStyle/>
          <a:p>
            <a:r>
              <a:rPr lang="en-US" sz="3600" dirty="0"/>
              <a:t>Mechanisms of Resistance to Noncovalent BTKi </a:t>
            </a:r>
          </a:p>
        </p:txBody>
      </p:sp>
    </p:spTree>
    <p:extLst>
      <p:ext uri="{BB962C8B-B14F-4D97-AF65-F5344CB8AC3E}">
        <p14:creationId xmlns:p14="http://schemas.microsoft.com/office/powerpoint/2010/main" val="3554812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ECDE28-8AD9-B62A-0CDD-1E782F5DB8CF}"/>
              </a:ext>
            </a:extLst>
          </p:cNvPr>
          <p:cNvSpPr>
            <a:spLocks noGrp="1"/>
          </p:cNvSpPr>
          <p:nvPr>
            <p:ph type="title"/>
          </p:nvPr>
        </p:nvSpPr>
        <p:spPr>
          <a:xfrm>
            <a:off x="628650" y="273844"/>
            <a:ext cx="7886700" cy="567404"/>
          </a:xfrm>
        </p:spPr>
        <p:txBody>
          <a:bodyPr>
            <a:normAutofit/>
          </a:bodyPr>
          <a:lstStyle/>
          <a:p>
            <a:r>
              <a:rPr lang="en-US" sz="2800" dirty="0"/>
              <a:t>Acquired </a:t>
            </a:r>
            <a:r>
              <a:rPr lang="en-US" sz="2800" i="1" dirty="0"/>
              <a:t>BTK</a:t>
            </a:r>
            <a:r>
              <a:rPr lang="en-US" sz="2800" dirty="0"/>
              <a:t> Mutations on </a:t>
            </a:r>
            <a:r>
              <a:rPr lang="en-US" sz="2800" dirty="0" err="1"/>
              <a:t>Pirtobrutinib</a:t>
            </a:r>
            <a:endParaRPr lang="en-US" sz="2800" dirty="0"/>
          </a:p>
        </p:txBody>
      </p:sp>
      <p:sp>
        <p:nvSpPr>
          <p:cNvPr id="11" name="Content Placeholder 10">
            <a:extLst>
              <a:ext uri="{FF2B5EF4-FFF2-40B4-BE49-F238E27FC236}">
                <a16:creationId xmlns:a16="http://schemas.microsoft.com/office/drawing/2014/main" id="{4DA97443-F078-17C9-007E-A856347572F8}"/>
              </a:ext>
            </a:extLst>
          </p:cNvPr>
          <p:cNvSpPr>
            <a:spLocks noGrp="1"/>
          </p:cNvSpPr>
          <p:nvPr>
            <p:ph sz="half" idx="2"/>
          </p:nvPr>
        </p:nvSpPr>
        <p:spPr>
          <a:xfrm>
            <a:off x="5166360" y="996696"/>
            <a:ext cx="3511296" cy="3636027"/>
          </a:xfrm>
        </p:spPr>
        <p:txBody>
          <a:bodyPr>
            <a:normAutofit/>
          </a:bodyPr>
          <a:lstStyle/>
          <a:p>
            <a:pPr>
              <a:spcBef>
                <a:spcPts val="600"/>
              </a:spcBef>
            </a:pPr>
            <a:r>
              <a:rPr lang="en-US" sz="1600" dirty="0"/>
              <a:t>We identified novel acquired mutations in BTK at the time of disease progression including:</a:t>
            </a:r>
          </a:p>
          <a:p>
            <a:pPr lvl="1">
              <a:spcBef>
                <a:spcPts val="600"/>
              </a:spcBef>
            </a:pPr>
            <a:r>
              <a:rPr lang="en-US" sz="1400" dirty="0"/>
              <a:t>BTK L528W</a:t>
            </a:r>
          </a:p>
          <a:p>
            <a:pPr lvl="1">
              <a:spcBef>
                <a:spcPts val="600"/>
              </a:spcBef>
            </a:pPr>
            <a:r>
              <a:rPr lang="en-US" sz="1400" dirty="0"/>
              <a:t>BTK V416L</a:t>
            </a:r>
          </a:p>
          <a:p>
            <a:pPr lvl="1">
              <a:spcBef>
                <a:spcPts val="600"/>
              </a:spcBef>
            </a:pPr>
            <a:r>
              <a:rPr lang="en-US" sz="1400" dirty="0"/>
              <a:t>BTK M437R</a:t>
            </a:r>
          </a:p>
          <a:p>
            <a:pPr lvl="1">
              <a:spcBef>
                <a:spcPts val="600"/>
              </a:spcBef>
            </a:pPr>
            <a:r>
              <a:rPr lang="en-US" sz="1400" dirty="0"/>
              <a:t>BTK T474I</a:t>
            </a:r>
          </a:p>
          <a:p>
            <a:pPr lvl="1">
              <a:spcBef>
                <a:spcPts val="600"/>
              </a:spcBef>
            </a:pPr>
            <a:r>
              <a:rPr lang="en-US" sz="1400" dirty="0"/>
              <a:t>BTK A428D</a:t>
            </a:r>
          </a:p>
          <a:p>
            <a:pPr>
              <a:spcBef>
                <a:spcPts val="600"/>
              </a:spcBef>
            </a:pPr>
            <a:r>
              <a:rPr lang="en-US" sz="1600" dirty="0"/>
              <a:t>These mutations cluster around the tyrosine kinase catalytic domain of BTK</a:t>
            </a:r>
          </a:p>
          <a:p>
            <a:pPr>
              <a:spcBef>
                <a:spcPts val="600"/>
              </a:spcBef>
            </a:pPr>
            <a:r>
              <a:rPr lang="en-US" sz="1600" dirty="0"/>
              <a:t>Additionally, several patients with progressive disease had pre-existing PLCG2 mutations</a:t>
            </a:r>
          </a:p>
          <a:p>
            <a:pPr>
              <a:spcBef>
                <a:spcPts val="600"/>
              </a:spcBef>
            </a:pPr>
            <a:endParaRPr lang="en-US" sz="1600" dirty="0"/>
          </a:p>
        </p:txBody>
      </p:sp>
      <p:sp>
        <p:nvSpPr>
          <p:cNvPr id="16" name="Text Placeholder 15">
            <a:extLst>
              <a:ext uri="{FF2B5EF4-FFF2-40B4-BE49-F238E27FC236}">
                <a16:creationId xmlns:a16="http://schemas.microsoft.com/office/drawing/2014/main" id="{C1B44115-E217-7166-D9C7-F6285E50F905}"/>
              </a:ext>
            </a:extLst>
          </p:cNvPr>
          <p:cNvSpPr>
            <a:spLocks noGrp="1"/>
          </p:cNvSpPr>
          <p:nvPr>
            <p:ph type="body" sz="quarter" idx="12"/>
          </p:nvPr>
        </p:nvSpPr>
        <p:spPr/>
        <p:txBody>
          <a:bodyPr/>
          <a:lstStyle/>
          <a:p>
            <a:r>
              <a:rPr kumimoji="0" lang="en-US" sz="700" b="0"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sym typeface="Arial"/>
              </a:rPr>
              <a:t>BTK, Bruton tyrosine kinase; PLCG2, phospholipase C gamma 2.</a:t>
            </a:r>
            <a:br>
              <a:rPr kumimoji="0" lang="en-US" sz="700" b="0"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sym typeface="Arial"/>
              </a:rPr>
            </a:br>
            <a:r>
              <a:rPr kumimoji="0" lang="en-US" sz="7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Wang E et al. </a:t>
            </a:r>
            <a:r>
              <a:rPr kumimoji="0" lang="en-US" sz="700" b="0" i="1"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N </a:t>
            </a:r>
            <a:r>
              <a:rPr kumimoji="0" lang="en-US" sz="700" b="0" i="1" u="none" strike="noStrike" kern="0" cap="none" spc="0" normalizeH="0" baseline="0" noProof="0" dirty="0" err="1">
                <a:ln>
                  <a:noFill/>
                </a:ln>
                <a:effectLst/>
                <a:uLnTx/>
                <a:uFillTx/>
                <a:latin typeface="Arial" panose="020B0604020202020204" pitchFamily="34" charset="0"/>
                <a:cs typeface="Arial" panose="020B0604020202020204" pitchFamily="34" charset="0"/>
                <a:sym typeface="Arial"/>
              </a:rPr>
              <a:t>Engl</a:t>
            </a:r>
            <a:r>
              <a:rPr kumimoji="0" lang="en-US" sz="700" b="0" i="1"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J Med</a:t>
            </a:r>
            <a:r>
              <a:rPr kumimoji="0" lang="en-US" sz="7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2022;386:735-743.</a:t>
            </a:r>
          </a:p>
        </p:txBody>
      </p:sp>
      <p:sp>
        <p:nvSpPr>
          <p:cNvPr id="17" name="TextBox 16">
            <a:extLst>
              <a:ext uri="{FF2B5EF4-FFF2-40B4-BE49-F238E27FC236}">
                <a16:creationId xmlns:a16="http://schemas.microsoft.com/office/drawing/2014/main" id="{963B988C-D2ED-7683-8418-A4D9C5DE3C1E}"/>
              </a:ext>
            </a:extLst>
          </p:cNvPr>
          <p:cNvSpPr txBox="1"/>
          <p:nvPr/>
        </p:nvSpPr>
        <p:spPr>
          <a:xfrm>
            <a:off x="1429733" y="4433254"/>
            <a:ext cx="2136227" cy="253916"/>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Structure of BTK</a:t>
            </a:r>
          </a:p>
        </p:txBody>
      </p:sp>
      <p:pic>
        <p:nvPicPr>
          <p:cNvPr id="18" name="Picture 17" descr="Chart&#10;&#10;Description automatically generated">
            <a:extLst>
              <a:ext uri="{FF2B5EF4-FFF2-40B4-BE49-F238E27FC236}">
                <a16:creationId xmlns:a16="http://schemas.microsoft.com/office/drawing/2014/main" id="{3A00C387-B35E-3D92-074F-5EA098F20273}"/>
              </a:ext>
            </a:extLst>
          </p:cNvPr>
          <p:cNvPicPr>
            <a:picLocks noChangeAspect="1"/>
          </p:cNvPicPr>
          <p:nvPr/>
        </p:nvPicPr>
        <p:blipFill>
          <a:blip r:embed="rId3"/>
          <a:stretch>
            <a:fillRect/>
          </a:stretch>
        </p:blipFill>
        <p:spPr>
          <a:xfrm>
            <a:off x="1143000" y="894154"/>
            <a:ext cx="3257634" cy="2435822"/>
          </a:xfrm>
          <a:prstGeom prst="rect">
            <a:avLst/>
          </a:prstGeom>
        </p:spPr>
      </p:pic>
      <p:pic>
        <p:nvPicPr>
          <p:cNvPr id="19" name="Picture 18" descr="Diagram&#10;&#10;Description automatically generated">
            <a:extLst>
              <a:ext uri="{FF2B5EF4-FFF2-40B4-BE49-F238E27FC236}">
                <a16:creationId xmlns:a16="http://schemas.microsoft.com/office/drawing/2014/main" id="{4894A1D6-A424-29C8-5159-0F804E181863}"/>
              </a:ext>
            </a:extLst>
          </p:cNvPr>
          <p:cNvPicPr>
            <a:picLocks noChangeAspect="1"/>
          </p:cNvPicPr>
          <p:nvPr/>
        </p:nvPicPr>
        <p:blipFill>
          <a:blip r:embed="rId4"/>
          <a:stretch>
            <a:fillRect/>
          </a:stretch>
        </p:blipFill>
        <p:spPr>
          <a:xfrm>
            <a:off x="1030589" y="3237942"/>
            <a:ext cx="3136619" cy="1426452"/>
          </a:xfrm>
          <a:prstGeom prst="rect">
            <a:avLst/>
          </a:prstGeom>
        </p:spPr>
      </p:pic>
    </p:spTree>
    <p:extLst>
      <p:ext uri="{BB962C8B-B14F-4D97-AF65-F5344CB8AC3E}">
        <p14:creationId xmlns:p14="http://schemas.microsoft.com/office/powerpoint/2010/main" val="9099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0E7FB75-0872-0DFF-AD9E-68A0B3A7CBDD}"/>
              </a:ext>
            </a:extLst>
          </p:cNvPr>
          <p:cNvSpPr>
            <a:spLocks noGrp="1"/>
          </p:cNvSpPr>
          <p:nvPr>
            <p:ph type="subTitle" idx="1"/>
          </p:nvPr>
        </p:nvSpPr>
        <p:spPr/>
        <p:txBody>
          <a:bodyPr/>
          <a:lstStyle/>
          <a:p>
            <a:r>
              <a:rPr lang="en-US" dirty="0"/>
              <a:t>A Brief Overview</a:t>
            </a:r>
          </a:p>
        </p:txBody>
      </p:sp>
      <p:sp>
        <p:nvSpPr>
          <p:cNvPr id="6" name="Title 5">
            <a:extLst>
              <a:ext uri="{FF2B5EF4-FFF2-40B4-BE49-F238E27FC236}">
                <a16:creationId xmlns:a16="http://schemas.microsoft.com/office/drawing/2014/main" id="{48888C31-3A2B-4456-EE64-B980E07E120D}"/>
              </a:ext>
            </a:extLst>
          </p:cNvPr>
          <p:cNvSpPr>
            <a:spLocks noGrp="1"/>
          </p:cNvSpPr>
          <p:nvPr>
            <p:ph type="ctrTitle"/>
          </p:nvPr>
        </p:nvSpPr>
        <p:spPr/>
        <p:txBody>
          <a:bodyPr>
            <a:normAutofit/>
          </a:bodyPr>
          <a:lstStyle/>
          <a:p>
            <a:r>
              <a:rPr lang="en-US" sz="4000" dirty="0"/>
              <a:t>BTK Inhibitors in the </a:t>
            </a:r>
            <a:br>
              <a:rPr lang="en-US" sz="4000" dirty="0"/>
            </a:br>
            <a:r>
              <a:rPr lang="en-US" sz="4000" dirty="0"/>
              <a:t>Front-line Setting</a:t>
            </a:r>
          </a:p>
        </p:txBody>
      </p:sp>
    </p:spTree>
    <p:extLst>
      <p:ext uri="{BB962C8B-B14F-4D97-AF65-F5344CB8AC3E}">
        <p14:creationId xmlns:p14="http://schemas.microsoft.com/office/powerpoint/2010/main" val="4131701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7011-9221-4F8D-A559-A968EBBBA0AC}"/>
              </a:ext>
            </a:extLst>
          </p:cNvPr>
          <p:cNvSpPr>
            <a:spLocks noGrp="1"/>
          </p:cNvSpPr>
          <p:nvPr>
            <p:ph type="title"/>
          </p:nvPr>
        </p:nvSpPr>
        <p:spPr>
          <a:xfrm>
            <a:off x="628650" y="273844"/>
            <a:ext cx="7886700" cy="624744"/>
          </a:xfrm>
        </p:spPr>
        <p:txBody>
          <a:bodyPr>
            <a:normAutofit/>
          </a:bodyPr>
          <a:lstStyle/>
          <a:p>
            <a:r>
              <a:rPr lang="en-US" sz="2800" dirty="0"/>
              <a:t>Can BTK Degraders Overcome Resistance?</a:t>
            </a:r>
          </a:p>
        </p:txBody>
      </p:sp>
      <p:sp>
        <p:nvSpPr>
          <p:cNvPr id="5" name="Text Placeholder 4">
            <a:extLst>
              <a:ext uri="{FF2B5EF4-FFF2-40B4-BE49-F238E27FC236}">
                <a16:creationId xmlns:a16="http://schemas.microsoft.com/office/drawing/2014/main" id="{5F9028C7-9778-DBBB-CB0A-2B5378330317}"/>
              </a:ext>
            </a:extLst>
          </p:cNvPr>
          <p:cNvSpPr>
            <a:spLocks noGrp="1"/>
          </p:cNvSpPr>
          <p:nvPr>
            <p:ph type="body" sz="quarter" idx="12"/>
          </p:nvPr>
        </p:nvSpPr>
        <p:spPr/>
        <p:txBody>
          <a:bodyPr/>
          <a:lstStyle/>
          <a:p>
            <a:r>
              <a:rPr lang="en-US" dirty="0"/>
              <a:t>BTK, Bruton’s tyrosine kinase; CRBN, </a:t>
            </a:r>
            <a:r>
              <a:rPr lang="en-US" dirty="0" err="1"/>
              <a:t>cereblon</a:t>
            </a:r>
            <a:r>
              <a:rPr lang="en-US" dirty="0"/>
              <a:t>. </a:t>
            </a:r>
            <a:br>
              <a:rPr lang="en-US" dirty="0"/>
            </a:br>
            <a:r>
              <a:rPr lang="en-US" dirty="0" err="1"/>
              <a:t>Nurix</a:t>
            </a:r>
            <a:r>
              <a:rPr lang="en-US" dirty="0"/>
              <a:t> Therapeutics. https://</a:t>
            </a:r>
            <a:r>
              <a:rPr lang="en-US" dirty="0" err="1"/>
              <a:t>ir.nurixtx.com</a:t>
            </a:r>
            <a:r>
              <a:rPr lang="en-US" dirty="0"/>
              <a:t>/static-files/034274a1-db9c-4d76-8c9a-6e22c048656d</a:t>
            </a:r>
          </a:p>
        </p:txBody>
      </p:sp>
      <p:grpSp>
        <p:nvGrpSpPr>
          <p:cNvPr id="10" name="Group 9">
            <a:extLst>
              <a:ext uri="{FF2B5EF4-FFF2-40B4-BE49-F238E27FC236}">
                <a16:creationId xmlns:a16="http://schemas.microsoft.com/office/drawing/2014/main" id="{E70042B2-A279-AAC0-D79E-659618F5F70B}"/>
              </a:ext>
            </a:extLst>
          </p:cNvPr>
          <p:cNvGrpSpPr/>
          <p:nvPr/>
        </p:nvGrpSpPr>
        <p:grpSpPr>
          <a:xfrm>
            <a:off x="497545" y="910297"/>
            <a:ext cx="8148909" cy="3658730"/>
            <a:chOff x="678049" y="1190187"/>
            <a:chExt cx="8091667" cy="3633030"/>
          </a:xfrm>
        </p:grpSpPr>
        <p:sp>
          <p:nvSpPr>
            <p:cNvPr id="11" name="TextBox 10">
              <a:extLst>
                <a:ext uri="{FF2B5EF4-FFF2-40B4-BE49-F238E27FC236}">
                  <a16:creationId xmlns:a16="http://schemas.microsoft.com/office/drawing/2014/main" id="{1D52EA9B-3BBD-CE6D-BCCD-99671BE6CE5A}"/>
                </a:ext>
              </a:extLst>
            </p:cNvPr>
            <p:cNvSpPr txBox="1"/>
            <p:nvPr/>
          </p:nvSpPr>
          <p:spPr>
            <a:xfrm>
              <a:off x="1111999" y="1275863"/>
              <a:ext cx="1394848" cy="281840"/>
            </a:xfrm>
            <a:prstGeom prst="rect">
              <a:avLst/>
            </a:prstGeom>
            <a:noFill/>
          </p:spPr>
          <p:txBody>
            <a:bodyPr wrap="square" rtlCol="0">
              <a:spAutoFit/>
            </a:bodyPr>
            <a:lstStyle/>
            <a:p>
              <a:pPr algn="ctr"/>
              <a:r>
                <a:rPr lang="en-US" sz="1200" b="1" dirty="0"/>
                <a:t>NX-2127</a:t>
              </a:r>
            </a:p>
          </p:txBody>
        </p:sp>
        <p:sp>
          <p:nvSpPr>
            <p:cNvPr id="12" name="TextBox 11">
              <a:extLst>
                <a:ext uri="{FF2B5EF4-FFF2-40B4-BE49-F238E27FC236}">
                  <a16:creationId xmlns:a16="http://schemas.microsoft.com/office/drawing/2014/main" id="{080C8EF1-99C0-7879-22FE-8A8E4E908FBD}"/>
                </a:ext>
              </a:extLst>
            </p:cNvPr>
            <p:cNvSpPr txBox="1"/>
            <p:nvPr/>
          </p:nvSpPr>
          <p:spPr>
            <a:xfrm>
              <a:off x="2838949" y="1275863"/>
              <a:ext cx="1766808" cy="281840"/>
            </a:xfrm>
            <a:prstGeom prst="rect">
              <a:avLst/>
            </a:prstGeom>
            <a:noFill/>
          </p:spPr>
          <p:txBody>
            <a:bodyPr wrap="square" rtlCol="0">
              <a:spAutoFit/>
            </a:bodyPr>
            <a:lstStyle/>
            <a:p>
              <a:pPr algn="ctr"/>
              <a:r>
                <a:rPr lang="en-US" sz="1200" b="1" dirty="0"/>
                <a:t>BTK Degradation</a:t>
              </a:r>
            </a:p>
          </p:txBody>
        </p:sp>
        <p:sp>
          <p:nvSpPr>
            <p:cNvPr id="13" name="TextBox 12">
              <a:extLst>
                <a:ext uri="{FF2B5EF4-FFF2-40B4-BE49-F238E27FC236}">
                  <a16:creationId xmlns:a16="http://schemas.microsoft.com/office/drawing/2014/main" id="{8E7A9DDB-39B2-E28C-8D96-70C7F6CFCA9F}"/>
                </a:ext>
              </a:extLst>
            </p:cNvPr>
            <p:cNvSpPr txBox="1"/>
            <p:nvPr/>
          </p:nvSpPr>
          <p:spPr>
            <a:xfrm>
              <a:off x="5172365" y="1190187"/>
              <a:ext cx="3262394" cy="458422"/>
            </a:xfrm>
            <a:prstGeom prst="rect">
              <a:avLst/>
            </a:prstGeom>
            <a:noFill/>
          </p:spPr>
          <p:txBody>
            <a:bodyPr wrap="square" rtlCol="0">
              <a:spAutoFit/>
            </a:bodyPr>
            <a:lstStyle/>
            <a:p>
              <a:pPr algn="ctr"/>
              <a:r>
                <a:rPr lang="en-US" sz="1200" b="1" dirty="0"/>
                <a:t>Immunomodulatory Activity:</a:t>
              </a:r>
              <a:br>
                <a:rPr lang="en-US" sz="1200" b="1" dirty="0"/>
              </a:br>
              <a:r>
                <a:rPr lang="en-US" sz="1200" b="1" dirty="0"/>
                <a:t>Degradation of Ikaros and Aiolos</a:t>
              </a:r>
            </a:p>
          </p:txBody>
        </p:sp>
        <p:sp>
          <p:nvSpPr>
            <p:cNvPr id="14" name="TextBox 13">
              <a:extLst>
                <a:ext uri="{FF2B5EF4-FFF2-40B4-BE49-F238E27FC236}">
                  <a16:creationId xmlns:a16="http://schemas.microsoft.com/office/drawing/2014/main" id="{E5FCA186-F932-B049-56D6-4386066E1128}"/>
                </a:ext>
              </a:extLst>
            </p:cNvPr>
            <p:cNvSpPr txBox="1"/>
            <p:nvPr/>
          </p:nvSpPr>
          <p:spPr>
            <a:xfrm>
              <a:off x="1406468" y="1890738"/>
              <a:ext cx="805911" cy="246221"/>
            </a:xfrm>
            <a:prstGeom prst="rect">
              <a:avLst/>
            </a:prstGeom>
            <a:noFill/>
          </p:spPr>
          <p:txBody>
            <a:bodyPr wrap="square" rtlCol="0">
              <a:spAutoFit/>
            </a:bodyPr>
            <a:lstStyle/>
            <a:p>
              <a:pPr algn="ctr"/>
              <a:r>
                <a:rPr lang="en-MX" sz="1000">
                  <a:solidFill>
                    <a:schemeClr val="accent1"/>
                  </a:solidFill>
                </a:rPr>
                <a:t>Linker</a:t>
              </a:r>
            </a:p>
          </p:txBody>
        </p:sp>
        <p:sp>
          <p:nvSpPr>
            <p:cNvPr id="15" name="TextBox 14">
              <a:extLst>
                <a:ext uri="{FF2B5EF4-FFF2-40B4-BE49-F238E27FC236}">
                  <a16:creationId xmlns:a16="http://schemas.microsoft.com/office/drawing/2014/main" id="{60551929-FF9F-C21A-3C73-D9C9AA1D145F}"/>
                </a:ext>
              </a:extLst>
            </p:cNvPr>
            <p:cNvSpPr txBox="1"/>
            <p:nvPr/>
          </p:nvSpPr>
          <p:spPr>
            <a:xfrm>
              <a:off x="678049" y="2409740"/>
              <a:ext cx="1237928" cy="400110"/>
            </a:xfrm>
            <a:prstGeom prst="rect">
              <a:avLst/>
            </a:prstGeom>
            <a:noFill/>
          </p:spPr>
          <p:txBody>
            <a:bodyPr wrap="square" rtlCol="0">
              <a:spAutoFit/>
            </a:bodyPr>
            <a:lstStyle/>
            <a:p>
              <a:pPr algn="ctr"/>
              <a:r>
                <a:rPr lang="en-US" sz="1000" dirty="0">
                  <a:solidFill>
                    <a:schemeClr val="accent2"/>
                  </a:solidFill>
                </a:rPr>
                <a:t>Harness </a:t>
              </a:r>
            </a:p>
            <a:p>
              <a:pPr algn="ctr"/>
              <a:r>
                <a:rPr lang="en-US" sz="1000" dirty="0">
                  <a:solidFill>
                    <a:schemeClr val="accent2"/>
                  </a:solidFill>
                </a:rPr>
                <a:t>(CRBN binder)</a:t>
              </a:r>
            </a:p>
          </p:txBody>
        </p:sp>
        <p:sp>
          <p:nvSpPr>
            <p:cNvPr id="16" name="TextBox 15">
              <a:extLst>
                <a:ext uri="{FF2B5EF4-FFF2-40B4-BE49-F238E27FC236}">
                  <a16:creationId xmlns:a16="http://schemas.microsoft.com/office/drawing/2014/main" id="{BDF2274A-51B8-CE8E-A465-B28873699615}"/>
                </a:ext>
              </a:extLst>
            </p:cNvPr>
            <p:cNvSpPr txBox="1"/>
            <p:nvPr/>
          </p:nvSpPr>
          <p:spPr>
            <a:xfrm>
              <a:off x="1592449" y="2409741"/>
              <a:ext cx="1237928" cy="553998"/>
            </a:xfrm>
            <a:prstGeom prst="rect">
              <a:avLst/>
            </a:prstGeom>
            <a:noFill/>
          </p:spPr>
          <p:txBody>
            <a:bodyPr wrap="square" rtlCol="0">
              <a:spAutoFit/>
            </a:bodyPr>
            <a:lstStyle/>
            <a:p>
              <a:pPr algn="ctr"/>
              <a:r>
                <a:rPr lang="en-US" sz="1000" dirty="0">
                  <a:solidFill>
                    <a:schemeClr val="accent4"/>
                  </a:solidFill>
                </a:rPr>
                <a:t>Hook </a:t>
              </a:r>
            </a:p>
            <a:p>
              <a:pPr algn="ctr"/>
              <a:r>
                <a:rPr lang="en-US" sz="1000" dirty="0">
                  <a:solidFill>
                    <a:schemeClr val="accent4"/>
                  </a:solidFill>
                </a:rPr>
                <a:t>(BTK binder)</a:t>
              </a:r>
            </a:p>
            <a:p>
              <a:pPr algn="ctr"/>
              <a:endParaRPr lang="en-US" sz="1000" dirty="0">
                <a:solidFill>
                  <a:schemeClr val="accent2"/>
                </a:solidFill>
              </a:endParaRPr>
            </a:p>
          </p:txBody>
        </p:sp>
        <p:sp>
          <p:nvSpPr>
            <p:cNvPr id="17" name="TextBox 16">
              <a:extLst>
                <a:ext uri="{FF2B5EF4-FFF2-40B4-BE49-F238E27FC236}">
                  <a16:creationId xmlns:a16="http://schemas.microsoft.com/office/drawing/2014/main" id="{CA0519D8-09DF-33B1-E73A-A85D16BE8041}"/>
                </a:ext>
              </a:extLst>
            </p:cNvPr>
            <p:cNvSpPr txBox="1"/>
            <p:nvPr/>
          </p:nvSpPr>
          <p:spPr>
            <a:xfrm>
              <a:off x="3475302" y="2584590"/>
              <a:ext cx="805911" cy="261610"/>
            </a:xfrm>
            <a:prstGeom prst="rect">
              <a:avLst/>
            </a:prstGeom>
            <a:noFill/>
          </p:spPr>
          <p:txBody>
            <a:bodyPr wrap="square" rtlCol="0">
              <a:spAutoFit/>
            </a:bodyPr>
            <a:lstStyle/>
            <a:p>
              <a:pPr algn="ctr"/>
              <a:r>
                <a:rPr lang="en-US" sz="1100" dirty="0"/>
                <a:t>BTK</a:t>
              </a:r>
            </a:p>
          </p:txBody>
        </p:sp>
        <p:sp>
          <p:nvSpPr>
            <p:cNvPr id="18" name="TextBox 17">
              <a:extLst>
                <a:ext uri="{FF2B5EF4-FFF2-40B4-BE49-F238E27FC236}">
                  <a16:creationId xmlns:a16="http://schemas.microsoft.com/office/drawing/2014/main" id="{897C8D64-C2AC-E49F-9E37-B88D9A84A18A}"/>
                </a:ext>
              </a:extLst>
            </p:cNvPr>
            <p:cNvSpPr txBox="1"/>
            <p:nvPr/>
          </p:nvSpPr>
          <p:spPr>
            <a:xfrm>
              <a:off x="3700027" y="3692718"/>
              <a:ext cx="805911" cy="261610"/>
            </a:xfrm>
            <a:prstGeom prst="rect">
              <a:avLst/>
            </a:prstGeom>
            <a:noFill/>
          </p:spPr>
          <p:txBody>
            <a:bodyPr wrap="square" rtlCol="0">
              <a:spAutoFit/>
            </a:bodyPr>
            <a:lstStyle/>
            <a:p>
              <a:pPr algn="ctr"/>
              <a:r>
                <a:rPr lang="en-US" sz="1100" dirty="0"/>
                <a:t>BTK</a:t>
              </a:r>
            </a:p>
          </p:txBody>
        </p:sp>
        <p:sp>
          <p:nvSpPr>
            <p:cNvPr id="19" name="TextBox 18">
              <a:extLst>
                <a:ext uri="{FF2B5EF4-FFF2-40B4-BE49-F238E27FC236}">
                  <a16:creationId xmlns:a16="http://schemas.microsoft.com/office/drawing/2014/main" id="{8DC745A0-D8B8-6C7B-9598-BBD649CA6296}"/>
                </a:ext>
              </a:extLst>
            </p:cNvPr>
            <p:cNvSpPr txBox="1"/>
            <p:nvPr/>
          </p:nvSpPr>
          <p:spPr>
            <a:xfrm>
              <a:off x="2669391" y="1579334"/>
              <a:ext cx="805911" cy="1015663"/>
            </a:xfrm>
            <a:prstGeom prst="rect">
              <a:avLst/>
            </a:prstGeom>
            <a:noFill/>
          </p:spPr>
          <p:txBody>
            <a:bodyPr wrap="square" rtlCol="0">
              <a:spAutoFit/>
            </a:bodyPr>
            <a:lstStyle/>
            <a:p>
              <a:pPr algn="ctr"/>
              <a:endParaRPr lang="en-US" sz="1000" dirty="0">
                <a:solidFill>
                  <a:schemeClr val="tx1"/>
                </a:solidFill>
              </a:endParaRPr>
            </a:p>
            <a:p>
              <a:pPr algn="ctr"/>
              <a:r>
                <a:rPr lang="en-US" sz="1000" dirty="0">
                  <a:solidFill>
                    <a:schemeClr val="tx1"/>
                  </a:solidFill>
                </a:rPr>
                <a:t>CRBN ubiquitin ligase complex</a:t>
              </a:r>
            </a:p>
            <a:p>
              <a:pPr algn="ctr"/>
              <a:endParaRPr lang="en-US" sz="1000" dirty="0">
                <a:solidFill>
                  <a:schemeClr val="tx1"/>
                </a:solidFill>
              </a:endParaRPr>
            </a:p>
          </p:txBody>
        </p:sp>
        <p:sp>
          <p:nvSpPr>
            <p:cNvPr id="20" name="TextBox 19">
              <a:extLst>
                <a:ext uri="{FF2B5EF4-FFF2-40B4-BE49-F238E27FC236}">
                  <a16:creationId xmlns:a16="http://schemas.microsoft.com/office/drawing/2014/main" id="{E6C8B443-6A34-8555-4B69-F9552F66F8FD}"/>
                </a:ext>
              </a:extLst>
            </p:cNvPr>
            <p:cNvSpPr txBox="1"/>
            <p:nvPr/>
          </p:nvSpPr>
          <p:spPr>
            <a:xfrm>
              <a:off x="5294605" y="3062125"/>
              <a:ext cx="1354164" cy="707886"/>
            </a:xfrm>
            <a:prstGeom prst="rect">
              <a:avLst/>
            </a:prstGeom>
            <a:noFill/>
          </p:spPr>
          <p:txBody>
            <a:bodyPr wrap="square" rtlCol="0">
              <a:spAutoFit/>
            </a:bodyPr>
            <a:lstStyle/>
            <a:p>
              <a:pPr algn="ctr"/>
              <a:endParaRPr lang="en-US" sz="1000" dirty="0">
                <a:solidFill>
                  <a:schemeClr val="tx1"/>
                </a:solidFill>
              </a:endParaRPr>
            </a:p>
            <a:p>
              <a:pPr algn="ctr"/>
              <a:r>
                <a:rPr lang="en-US" sz="1000" dirty="0">
                  <a:solidFill>
                    <a:schemeClr val="tx1"/>
                  </a:solidFill>
                </a:rPr>
                <a:t>CRBN ubiquitin ligase complex</a:t>
              </a:r>
            </a:p>
            <a:p>
              <a:pPr algn="ctr"/>
              <a:endParaRPr lang="en-US" sz="1000" dirty="0">
                <a:solidFill>
                  <a:schemeClr val="tx1"/>
                </a:solidFill>
              </a:endParaRPr>
            </a:p>
          </p:txBody>
        </p:sp>
        <p:sp>
          <p:nvSpPr>
            <p:cNvPr id="21" name="TextBox 20">
              <a:extLst>
                <a:ext uri="{FF2B5EF4-FFF2-40B4-BE49-F238E27FC236}">
                  <a16:creationId xmlns:a16="http://schemas.microsoft.com/office/drawing/2014/main" id="{A6E1816B-9350-95C0-5363-59FF8BAB0C45}"/>
                </a:ext>
              </a:extLst>
            </p:cNvPr>
            <p:cNvSpPr txBox="1"/>
            <p:nvPr/>
          </p:nvSpPr>
          <p:spPr>
            <a:xfrm>
              <a:off x="2669390" y="2592339"/>
              <a:ext cx="805911" cy="261610"/>
            </a:xfrm>
            <a:prstGeom prst="rect">
              <a:avLst/>
            </a:prstGeom>
            <a:noFill/>
          </p:spPr>
          <p:txBody>
            <a:bodyPr wrap="square" rtlCol="0">
              <a:spAutoFit/>
            </a:bodyPr>
            <a:lstStyle/>
            <a:p>
              <a:pPr algn="ctr"/>
              <a:r>
                <a:rPr lang="en-US" sz="1100" dirty="0"/>
                <a:t>CRBN</a:t>
              </a:r>
            </a:p>
          </p:txBody>
        </p:sp>
        <p:sp>
          <p:nvSpPr>
            <p:cNvPr id="22" name="TextBox 21">
              <a:extLst>
                <a:ext uri="{FF2B5EF4-FFF2-40B4-BE49-F238E27FC236}">
                  <a16:creationId xmlns:a16="http://schemas.microsoft.com/office/drawing/2014/main" id="{1D2C0C43-7577-1EED-D323-941AAFFB8A6B}"/>
                </a:ext>
              </a:extLst>
            </p:cNvPr>
            <p:cNvSpPr txBox="1"/>
            <p:nvPr/>
          </p:nvSpPr>
          <p:spPr>
            <a:xfrm>
              <a:off x="5614068" y="2824814"/>
              <a:ext cx="805911" cy="261610"/>
            </a:xfrm>
            <a:prstGeom prst="rect">
              <a:avLst/>
            </a:prstGeom>
            <a:noFill/>
          </p:spPr>
          <p:txBody>
            <a:bodyPr wrap="square" rtlCol="0">
              <a:spAutoFit/>
            </a:bodyPr>
            <a:lstStyle/>
            <a:p>
              <a:pPr algn="ctr"/>
              <a:r>
                <a:rPr lang="en-US" sz="1100" dirty="0"/>
                <a:t>CRBN</a:t>
              </a:r>
            </a:p>
          </p:txBody>
        </p:sp>
        <p:sp>
          <p:nvSpPr>
            <p:cNvPr id="23" name="TextBox 22">
              <a:extLst>
                <a:ext uri="{FF2B5EF4-FFF2-40B4-BE49-F238E27FC236}">
                  <a16:creationId xmlns:a16="http://schemas.microsoft.com/office/drawing/2014/main" id="{8378004B-6447-9EA5-2C1F-0C7656586272}"/>
                </a:ext>
              </a:extLst>
            </p:cNvPr>
            <p:cNvSpPr txBox="1"/>
            <p:nvPr/>
          </p:nvSpPr>
          <p:spPr>
            <a:xfrm>
              <a:off x="3049098" y="2940121"/>
              <a:ext cx="805911" cy="261610"/>
            </a:xfrm>
            <a:prstGeom prst="rect">
              <a:avLst/>
            </a:prstGeom>
            <a:noFill/>
          </p:spPr>
          <p:txBody>
            <a:bodyPr wrap="square" rtlCol="0">
              <a:spAutoFit/>
            </a:bodyPr>
            <a:lstStyle/>
            <a:p>
              <a:pPr algn="ctr"/>
              <a:r>
                <a:rPr lang="en-US" sz="1100" dirty="0"/>
                <a:t>NX-2127</a:t>
              </a:r>
            </a:p>
          </p:txBody>
        </p:sp>
        <p:sp>
          <p:nvSpPr>
            <p:cNvPr id="24" name="TextBox 23">
              <a:extLst>
                <a:ext uri="{FF2B5EF4-FFF2-40B4-BE49-F238E27FC236}">
                  <a16:creationId xmlns:a16="http://schemas.microsoft.com/office/drawing/2014/main" id="{1076B081-1BF9-DBCB-601E-A56126CCBF7A}"/>
                </a:ext>
              </a:extLst>
            </p:cNvPr>
            <p:cNvSpPr txBox="1"/>
            <p:nvPr/>
          </p:nvSpPr>
          <p:spPr>
            <a:xfrm>
              <a:off x="3562289" y="1862148"/>
              <a:ext cx="1332854" cy="430887"/>
            </a:xfrm>
            <a:prstGeom prst="rect">
              <a:avLst/>
            </a:prstGeom>
            <a:noFill/>
          </p:spPr>
          <p:txBody>
            <a:bodyPr wrap="square" rtlCol="0">
              <a:spAutoFit/>
            </a:bodyPr>
            <a:lstStyle/>
            <a:p>
              <a:pPr algn="ctr"/>
              <a:r>
                <a:rPr lang="en-US" sz="1100" dirty="0">
                  <a:solidFill>
                    <a:srgbClr val="C00000"/>
                  </a:solidFill>
                </a:rPr>
                <a:t>Catalytic ubiquitination</a:t>
              </a:r>
            </a:p>
          </p:txBody>
        </p:sp>
        <p:sp>
          <p:nvSpPr>
            <p:cNvPr id="25" name="TextBox 24">
              <a:extLst>
                <a:ext uri="{FF2B5EF4-FFF2-40B4-BE49-F238E27FC236}">
                  <a16:creationId xmlns:a16="http://schemas.microsoft.com/office/drawing/2014/main" id="{E2D25738-A959-3B7E-C933-BACECADD35A6}"/>
                </a:ext>
              </a:extLst>
            </p:cNvPr>
            <p:cNvSpPr txBox="1"/>
            <p:nvPr/>
          </p:nvSpPr>
          <p:spPr>
            <a:xfrm>
              <a:off x="4654920" y="1691666"/>
              <a:ext cx="1332854" cy="430887"/>
            </a:xfrm>
            <a:prstGeom prst="rect">
              <a:avLst/>
            </a:prstGeom>
            <a:noFill/>
          </p:spPr>
          <p:txBody>
            <a:bodyPr wrap="square" rtlCol="0">
              <a:spAutoFit/>
            </a:bodyPr>
            <a:lstStyle/>
            <a:p>
              <a:pPr algn="ctr"/>
              <a:r>
                <a:rPr lang="en-US" sz="1100" dirty="0">
                  <a:solidFill>
                    <a:srgbClr val="C00000"/>
                  </a:solidFill>
                </a:rPr>
                <a:t>Catalytic ubiquitination</a:t>
              </a:r>
            </a:p>
          </p:txBody>
        </p:sp>
        <p:sp>
          <p:nvSpPr>
            <p:cNvPr id="26" name="TextBox 25">
              <a:extLst>
                <a:ext uri="{FF2B5EF4-FFF2-40B4-BE49-F238E27FC236}">
                  <a16:creationId xmlns:a16="http://schemas.microsoft.com/office/drawing/2014/main" id="{6A05FF8E-665F-A21C-43B0-AB7B5EA5C838}"/>
                </a:ext>
              </a:extLst>
            </p:cNvPr>
            <p:cNvSpPr txBox="1"/>
            <p:nvPr/>
          </p:nvSpPr>
          <p:spPr>
            <a:xfrm>
              <a:off x="4314050" y="2461534"/>
              <a:ext cx="1344672" cy="261610"/>
            </a:xfrm>
            <a:prstGeom prst="rect">
              <a:avLst/>
            </a:prstGeom>
            <a:noFill/>
          </p:spPr>
          <p:txBody>
            <a:bodyPr wrap="square" rtlCol="0">
              <a:spAutoFit/>
            </a:bodyPr>
            <a:lstStyle/>
            <a:p>
              <a:pPr algn="ctr"/>
              <a:r>
                <a:rPr lang="en-US" sz="1100" dirty="0"/>
                <a:t>Proteasome</a:t>
              </a:r>
            </a:p>
          </p:txBody>
        </p:sp>
        <p:sp>
          <p:nvSpPr>
            <p:cNvPr id="27" name="TextBox 26">
              <a:extLst>
                <a:ext uri="{FF2B5EF4-FFF2-40B4-BE49-F238E27FC236}">
                  <a16:creationId xmlns:a16="http://schemas.microsoft.com/office/drawing/2014/main" id="{5DA6CD1C-19B5-C260-80E0-DD8E5B081118}"/>
                </a:ext>
              </a:extLst>
            </p:cNvPr>
            <p:cNvSpPr txBox="1"/>
            <p:nvPr/>
          </p:nvSpPr>
          <p:spPr>
            <a:xfrm>
              <a:off x="7196735" y="3375934"/>
              <a:ext cx="1344672" cy="261610"/>
            </a:xfrm>
            <a:prstGeom prst="rect">
              <a:avLst/>
            </a:prstGeom>
            <a:noFill/>
          </p:spPr>
          <p:txBody>
            <a:bodyPr wrap="square" rtlCol="0">
              <a:spAutoFit/>
            </a:bodyPr>
            <a:lstStyle/>
            <a:p>
              <a:pPr algn="ctr"/>
              <a:r>
                <a:rPr lang="en-US" sz="1100" dirty="0"/>
                <a:t>Proteasome</a:t>
              </a:r>
            </a:p>
          </p:txBody>
        </p:sp>
        <p:sp>
          <p:nvSpPr>
            <p:cNvPr id="28" name="TextBox 27">
              <a:extLst>
                <a:ext uri="{FF2B5EF4-FFF2-40B4-BE49-F238E27FC236}">
                  <a16:creationId xmlns:a16="http://schemas.microsoft.com/office/drawing/2014/main" id="{B52E4595-57B6-80E3-5FD6-996C9A168635}"/>
                </a:ext>
              </a:extLst>
            </p:cNvPr>
            <p:cNvSpPr txBox="1"/>
            <p:nvPr/>
          </p:nvSpPr>
          <p:spPr>
            <a:xfrm>
              <a:off x="7436862" y="2093185"/>
              <a:ext cx="1332854" cy="261610"/>
            </a:xfrm>
            <a:prstGeom prst="rect">
              <a:avLst/>
            </a:prstGeom>
            <a:noFill/>
          </p:spPr>
          <p:txBody>
            <a:bodyPr wrap="square" rtlCol="0">
              <a:spAutoFit/>
            </a:bodyPr>
            <a:lstStyle/>
            <a:p>
              <a:pPr algn="ctr"/>
              <a:r>
                <a:rPr lang="en-US" sz="1100" dirty="0">
                  <a:solidFill>
                    <a:srgbClr val="C00000"/>
                  </a:solidFill>
                </a:rPr>
                <a:t>Degradation</a:t>
              </a:r>
            </a:p>
          </p:txBody>
        </p:sp>
        <p:sp>
          <p:nvSpPr>
            <p:cNvPr id="29" name="TextBox 28">
              <a:extLst>
                <a:ext uri="{FF2B5EF4-FFF2-40B4-BE49-F238E27FC236}">
                  <a16:creationId xmlns:a16="http://schemas.microsoft.com/office/drawing/2014/main" id="{E089CD1E-D4D4-8F20-C6EB-FF1161972333}"/>
                </a:ext>
              </a:extLst>
            </p:cNvPr>
            <p:cNvSpPr txBox="1"/>
            <p:nvPr/>
          </p:nvSpPr>
          <p:spPr>
            <a:xfrm>
              <a:off x="5742415" y="2469283"/>
              <a:ext cx="805911" cy="261610"/>
            </a:xfrm>
            <a:prstGeom prst="rect">
              <a:avLst/>
            </a:prstGeom>
            <a:noFill/>
          </p:spPr>
          <p:txBody>
            <a:bodyPr wrap="square" rtlCol="0">
              <a:spAutoFit/>
            </a:bodyPr>
            <a:lstStyle/>
            <a:p>
              <a:pPr algn="ctr"/>
              <a:r>
                <a:rPr lang="en-US" sz="1100" dirty="0"/>
                <a:t>Ikaros</a:t>
              </a:r>
            </a:p>
          </p:txBody>
        </p:sp>
        <p:sp>
          <p:nvSpPr>
            <p:cNvPr id="30" name="TextBox 29">
              <a:extLst>
                <a:ext uri="{FF2B5EF4-FFF2-40B4-BE49-F238E27FC236}">
                  <a16:creationId xmlns:a16="http://schemas.microsoft.com/office/drawing/2014/main" id="{00D4F2CF-2090-DFB8-89B5-9178700198D4}"/>
                </a:ext>
              </a:extLst>
            </p:cNvPr>
            <p:cNvSpPr txBox="1"/>
            <p:nvPr/>
          </p:nvSpPr>
          <p:spPr>
            <a:xfrm>
              <a:off x="6130548" y="2586451"/>
              <a:ext cx="805911" cy="261610"/>
            </a:xfrm>
            <a:prstGeom prst="rect">
              <a:avLst/>
            </a:prstGeom>
            <a:noFill/>
          </p:spPr>
          <p:txBody>
            <a:bodyPr wrap="square" rtlCol="0">
              <a:spAutoFit/>
            </a:bodyPr>
            <a:lstStyle/>
            <a:p>
              <a:pPr algn="ctr"/>
              <a:r>
                <a:rPr lang="en-US" sz="1100" dirty="0"/>
                <a:t>Aiolos</a:t>
              </a:r>
            </a:p>
          </p:txBody>
        </p:sp>
        <p:pic>
          <p:nvPicPr>
            <p:cNvPr id="31" name="Picture 30">
              <a:extLst>
                <a:ext uri="{FF2B5EF4-FFF2-40B4-BE49-F238E27FC236}">
                  <a16:creationId xmlns:a16="http://schemas.microsoft.com/office/drawing/2014/main" id="{1B4B4353-C889-3353-114C-7083C5BEB4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4745" y="1956210"/>
              <a:ext cx="6502400" cy="2628900"/>
            </a:xfrm>
            <a:prstGeom prst="rect">
              <a:avLst/>
            </a:prstGeom>
          </p:spPr>
        </p:pic>
        <p:sp>
          <p:nvSpPr>
            <p:cNvPr id="32" name="TextBox 31">
              <a:extLst>
                <a:ext uri="{FF2B5EF4-FFF2-40B4-BE49-F238E27FC236}">
                  <a16:creationId xmlns:a16="http://schemas.microsoft.com/office/drawing/2014/main" id="{084C354C-5372-B957-02C1-3F57707D76A8}"/>
                </a:ext>
              </a:extLst>
            </p:cNvPr>
            <p:cNvSpPr txBox="1"/>
            <p:nvPr/>
          </p:nvSpPr>
          <p:spPr>
            <a:xfrm>
              <a:off x="3839511" y="4583653"/>
              <a:ext cx="1332854" cy="239564"/>
            </a:xfrm>
            <a:prstGeom prst="rect">
              <a:avLst/>
            </a:prstGeom>
            <a:noFill/>
          </p:spPr>
          <p:txBody>
            <a:bodyPr wrap="square" rtlCol="0">
              <a:spAutoFit/>
            </a:bodyPr>
            <a:lstStyle/>
            <a:p>
              <a:pPr algn="ctr"/>
              <a:r>
                <a:rPr lang="en-US" sz="1100" dirty="0">
                  <a:solidFill>
                    <a:srgbClr val="C00000"/>
                  </a:solidFill>
                </a:rPr>
                <a:t>BTK degradation</a:t>
              </a:r>
            </a:p>
          </p:txBody>
        </p:sp>
        <p:sp>
          <p:nvSpPr>
            <p:cNvPr id="33" name="TextBox 32">
              <a:extLst>
                <a:ext uri="{FF2B5EF4-FFF2-40B4-BE49-F238E27FC236}">
                  <a16:creationId xmlns:a16="http://schemas.microsoft.com/office/drawing/2014/main" id="{D1C7C966-F0A4-3757-B0DF-8C24863133C5}"/>
                </a:ext>
              </a:extLst>
            </p:cNvPr>
            <p:cNvSpPr txBox="1"/>
            <p:nvPr/>
          </p:nvSpPr>
          <p:spPr>
            <a:xfrm>
              <a:off x="2658928" y="2610886"/>
              <a:ext cx="761257" cy="261610"/>
            </a:xfrm>
            <a:prstGeom prst="rect">
              <a:avLst/>
            </a:prstGeom>
            <a:noFill/>
          </p:spPr>
          <p:txBody>
            <a:bodyPr wrap="square" rtlCol="0">
              <a:spAutoFit/>
            </a:bodyPr>
            <a:lstStyle/>
            <a:p>
              <a:pPr algn="ctr"/>
              <a:r>
                <a:rPr lang="en-US" sz="1100" b="1" dirty="0"/>
                <a:t>CRBN</a:t>
              </a:r>
            </a:p>
          </p:txBody>
        </p:sp>
        <p:sp>
          <p:nvSpPr>
            <p:cNvPr id="34" name="TextBox 33">
              <a:extLst>
                <a:ext uri="{FF2B5EF4-FFF2-40B4-BE49-F238E27FC236}">
                  <a16:creationId xmlns:a16="http://schemas.microsoft.com/office/drawing/2014/main" id="{B12FD6E4-80C8-D71C-2D59-DD10EC69F8FB}"/>
                </a:ext>
              </a:extLst>
            </p:cNvPr>
            <p:cNvSpPr txBox="1"/>
            <p:nvPr/>
          </p:nvSpPr>
          <p:spPr>
            <a:xfrm>
              <a:off x="5597411" y="2834698"/>
              <a:ext cx="761257" cy="261610"/>
            </a:xfrm>
            <a:prstGeom prst="rect">
              <a:avLst/>
            </a:prstGeom>
            <a:noFill/>
          </p:spPr>
          <p:txBody>
            <a:bodyPr wrap="square" rtlCol="0">
              <a:spAutoFit/>
            </a:bodyPr>
            <a:lstStyle/>
            <a:p>
              <a:pPr algn="ctr"/>
              <a:r>
                <a:rPr lang="en-US" sz="1100" b="1" dirty="0"/>
                <a:t>CRBN</a:t>
              </a:r>
            </a:p>
          </p:txBody>
        </p:sp>
        <p:sp>
          <p:nvSpPr>
            <p:cNvPr id="35" name="TextBox 34">
              <a:extLst>
                <a:ext uri="{FF2B5EF4-FFF2-40B4-BE49-F238E27FC236}">
                  <a16:creationId xmlns:a16="http://schemas.microsoft.com/office/drawing/2014/main" id="{48524509-C9F4-C307-3183-15EA643FE9DB}"/>
                </a:ext>
              </a:extLst>
            </p:cNvPr>
            <p:cNvSpPr txBox="1"/>
            <p:nvPr/>
          </p:nvSpPr>
          <p:spPr>
            <a:xfrm>
              <a:off x="3722353" y="3698820"/>
              <a:ext cx="761257" cy="261610"/>
            </a:xfrm>
            <a:prstGeom prst="rect">
              <a:avLst/>
            </a:prstGeom>
            <a:noFill/>
          </p:spPr>
          <p:txBody>
            <a:bodyPr wrap="square" rtlCol="0">
              <a:spAutoFit/>
            </a:bodyPr>
            <a:lstStyle/>
            <a:p>
              <a:pPr algn="ctr"/>
              <a:r>
                <a:rPr lang="en-US" sz="1100" b="1" dirty="0"/>
                <a:t>BTK</a:t>
              </a:r>
            </a:p>
          </p:txBody>
        </p:sp>
        <p:sp>
          <p:nvSpPr>
            <p:cNvPr id="36" name="TextBox 35">
              <a:extLst>
                <a:ext uri="{FF2B5EF4-FFF2-40B4-BE49-F238E27FC236}">
                  <a16:creationId xmlns:a16="http://schemas.microsoft.com/office/drawing/2014/main" id="{B7A8E13E-68D5-173C-13BF-5CB95F643968}"/>
                </a:ext>
              </a:extLst>
            </p:cNvPr>
            <p:cNvSpPr txBox="1"/>
            <p:nvPr/>
          </p:nvSpPr>
          <p:spPr>
            <a:xfrm>
              <a:off x="3501459" y="2594489"/>
              <a:ext cx="761257" cy="261610"/>
            </a:xfrm>
            <a:prstGeom prst="rect">
              <a:avLst/>
            </a:prstGeom>
            <a:noFill/>
          </p:spPr>
          <p:txBody>
            <a:bodyPr wrap="square" rtlCol="0">
              <a:spAutoFit/>
            </a:bodyPr>
            <a:lstStyle/>
            <a:p>
              <a:pPr algn="ctr"/>
              <a:r>
                <a:rPr lang="en-US" sz="1100" b="1" dirty="0"/>
                <a:t>BTK</a:t>
              </a:r>
            </a:p>
          </p:txBody>
        </p:sp>
        <p:sp>
          <p:nvSpPr>
            <p:cNvPr id="37" name="TextBox 36">
              <a:extLst>
                <a:ext uri="{FF2B5EF4-FFF2-40B4-BE49-F238E27FC236}">
                  <a16:creationId xmlns:a16="http://schemas.microsoft.com/office/drawing/2014/main" id="{CC475B32-2EDE-8460-871D-4D5EE3965E48}"/>
                </a:ext>
              </a:extLst>
            </p:cNvPr>
            <p:cNvSpPr txBox="1"/>
            <p:nvPr/>
          </p:nvSpPr>
          <p:spPr>
            <a:xfrm>
              <a:off x="5787069" y="2449491"/>
              <a:ext cx="761257" cy="246221"/>
            </a:xfrm>
            <a:prstGeom prst="rect">
              <a:avLst/>
            </a:prstGeom>
            <a:noFill/>
          </p:spPr>
          <p:txBody>
            <a:bodyPr wrap="square" rtlCol="0">
              <a:spAutoFit/>
            </a:bodyPr>
            <a:lstStyle/>
            <a:p>
              <a:pPr algn="ctr"/>
              <a:r>
                <a:rPr lang="en-US" sz="1000" dirty="0"/>
                <a:t>Ikaros</a:t>
              </a:r>
            </a:p>
          </p:txBody>
        </p:sp>
        <p:sp>
          <p:nvSpPr>
            <p:cNvPr id="38" name="TextBox 37">
              <a:extLst>
                <a:ext uri="{FF2B5EF4-FFF2-40B4-BE49-F238E27FC236}">
                  <a16:creationId xmlns:a16="http://schemas.microsoft.com/office/drawing/2014/main" id="{CCCF061C-A6E1-DBA3-0E9B-4E7D7681A2D2}"/>
                </a:ext>
              </a:extLst>
            </p:cNvPr>
            <p:cNvSpPr txBox="1"/>
            <p:nvPr/>
          </p:nvSpPr>
          <p:spPr>
            <a:xfrm>
              <a:off x="6135007" y="2609727"/>
              <a:ext cx="761257" cy="246221"/>
            </a:xfrm>
            <a:prstGeom prst="rect">
              <a:avLst/>
            </a:prstGeom>
            <a:noFill/>
          </p:spPr>
          <p:txBody>
            <a:bodyPr wrap="square" rtlCol="0">
              <a:spAutoFit/>
            </a:bodyPr>
            <a:lstStyle/>
            <a:p>
              <a:pPr algn="ctr"/>
              <a:r>
                <a:rPr lang="en-US" sz="1000" dirty="0"/>
                <a:t>Aiolos</a:t>
              </a:r>
            </a:p>
          </p:txBody>
        </p:sp>
      </p:grpSp>
    </p:spTree>
    <p:extLst>
      <p:ext uri="{BB962C8B-B14F-4D97-AF65-F5344CB8AC3E}">
        <p14:creationId xmlns:p14="http://schemas.microsoft.com/office/powerpoint/2010/main" val="251305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E2AA-4243-80F1-00B6-16DAECC61D51}"/>
              </a:ext>
            </a:extLst>
          </p:cNvPr>
          <p:cNvSpPr>
            <a:spLocks noGrp="1"/>
          </p:cNvSpPr>
          <p:nvPr>
            <p:ph type="ctrTitle"/>
          </p:nvPr>
        </p:nvSpPr>
        <p:spPr>
          <a:xfrm>
            <a:off x="331695" y="358588"/>
            <a:ext cx="8480612" cy="1634803"/>
          </a:xfrm>
        </p:spPr>
        <p:txBody>
          <a:bodyPr>
            <a:noAutofit/>
          </a:bodyPr>
          <a:lstStyle/>
          <a:p>
            <a:r>
              <a:rPr lang="en-US" sz="2800" dirty="0"/>
              <a:t>NX-2127-001, a first-in-human trial of NX-2127, a Bruton’s Tyrosine Kinase-targeted protein degrader, in patients with relapsed or refractory chronic lymphocytic leukemia and B-cell malignancies </a:t>
            </a:r>
          </a:p>
        </p:txBody>
      </p:sp>
      <p:sp>
        <p:nvSpPr>
          <p:cNvPr id="6" name="Content Placeholder 5">
            <a:extLst>
              <a:ext uri="{FF2B5EF4-FFF2-40B4-BE49-F238E27FC236}">
                <a16:creationId xmlns:a16="http://schemas.microsoft.com/office/drawing/2014/main" id="{328F5EFA-4566-E813-D250-5106E4FAA38C}"/>
              </a:ext>
            </a:extLst>
          </p:cNvPr>
          <p:cNvSpPr>
            <a:spLocks noGrp="1"/>
          </p:cNvSpPr>
          <p:nvPr>
            <p:ph type="subTitle" idx="1"/>
          </p:nvPr>
        </p:nvSpPr>
        <p:spPr>
          <a:xfrm>
            <a:off x="1143000" y="2194560"/>
            <a:ext cx="6858000" cy="1272538"/>
          </a:xfrm>
        </p:spPr>
        <p:txBody>
          <a:bodyPr>
            <a:normAutofit/>
          </a:bodyPr>
          <a:lstStyle/>
          <a:p>
            <a:pPr>
              <a:lnSpc>
                <a:spcPct val="120000"/>
              </a:lnSpc>
              <a:spcBef>
                <a:spcPts val="450"/>
              </a:spcBef>
              <a:spcAft>
                <a:spcPts val="900"/>
              </a:spcAft>
            </a:pPr>
            <a:r>
              <a:rPr lang="en-US" sz="1200" dirty="0">
                <a:latin typeface="Helvetica Neue" panose="02000503000000020004"/>
                <a:ea typeface="Calibri" panose="020F0502020204030204" pitchFamily="34" charset="0"/>
                <a:cs typeface="Arial"/>
              </a:rPr>
              <a:t>Anthony Mato,</a:t>
            </a:r>
            <a:r>
              <a:rPr lang="en-US" sz="1200" baseline="30000" dirty="0">
                <a:latin typeface="Helvetica Neue" panose="02000503000000020004"/>
                <a:ea typeface="Calibri" panose="020F0502020204030204" pitchFamily="34" charset="0"/>
                <a:cs typeface="Arial"/>
              </a:rPr>
              <a:t>1</a:t>
            </a:r>
            <a:r>
              <a:rPr lang="en-US" sz="1200" dirty="0">
                <a:latin typeface="Helvetica Neue" panose="02000503000000020004"/>
                <a:ea typeface="Calibri" panose="020F0502020204030204" pitchFamily="34" charset="0"/>
                <a:cs typeface="Arial"/>
              </a:rPr>
              <a:t> William G. Wierda,</a:t>
            </a:r>
            <a:r>
              <a:rPr lang="en-US" sz="1200" baseline="30000" dirty="0">
                <a:latin typeface="Helvetica Neue" panose="02000503000000020004"/>
                <a:ea typeface="Calibri" panose="020F0502020204030204" pitchFamily="34" charset="0"/>
                <a:cs typeface="Arial"/>
              </a:rPr>
              <a:t>2</a:t>
            </a:r>
            <a:r>
              <a:rPr lang="en-US" sz="1200" dirty="0">
                <a:latin typeface="Helvetica Neue" panose="02000503000000020004"/>
                <a:ea typeface="Calibri" panose="020F0502020204030204" pitchFamily="34" charset="0"/>
                <a:cs typeface="Arial"/>
              </a:rPr>
              <a:t> </a:t>
            </a:r>
            <a:r>
              <a:rPr lang="en-US" sz="1200" dirty="0" err="1">
                <a:latin typeface="Helvetica Neue" panose="02000503000000020004"/>
                <a:ea typeface="Calibri" panose="020F0502020204030204" pitchFamily="34" charset="0"/>
                <a:cs typeface="Arial"/>
              </a:rPr>
              <a:t>Weiyun</a:t>
            </a:r>
            <a:r>
              <a:rPr lang="en-US" sz="1200" dirty="0">
                <a:latin typeface="Helvetica Neue" panose="02000503000000020004"/>
                <a:ea typeface="Calibri" panose="020F0502020204030204" pitchFamily="34" charset="0"/>
                <a:cs typeface="Arial"/>
              </a:rPr>
              <a:t> Ai,</a:t>
            </a:r>
            <a:r>
              <a:rPr lang="en-US" sz="1200" baseline="30000" dirty="0">
                <a:latin typeface="Helvetica Neue" panose="02000503000000020004"/>
                <a:ea typeface="Calibri" panose="020F0502020204030204" pitchFamily="34" charset="0"/>
                <a:cs typeface="Arial"/>
              </a:rPr>
              <a:t>3</a:t>
            </a:r>
            <a:r>
              <a:rPr lang="en-US" sz="1200" dirty="0">
                <a:latin typeface="Helvetica Neue" panose="02000503000000020004"/>
                <a:ea typeface="Calibri" panose="020F0502020204030204" pitchFamily="34" charset="0"/>
                <a:cs typeface="Arial"/>
              </a:rPr>
              <a:t> Ian Flinn,</a:t>
            </a:r>
            <a:r>
              <a:rPr lang="en-US" sz="1200" baseline="30000" dirty="0">
                <a:latin typeface="Helvetica Neue" panose="02000503000000020004"/>
                <a:ea typeface="Calibri" panose="020F0502020204030204" pitchFamily="34" charset="0"/>
                <a:cs typeface="Arial"/>
              </a:rPr>
              <a:t>4</a:t>
            </a:r>
            <a:r>
              <a:rPr lang="en-US" sz="1200" dirty="0">
                <a:latin typeface="Helvetica Neue" panose="02000503000000020004"/>
                <a:ea typeface="Calibri" panose="020F0502020204030204" pitchFamily="34" charset="0"/>
                <a:cs typeface="Arial"/>
              </a:rPr>
              <a:t> Michael Tees,</a:t>
            </a:r>
            <a:r>
              <a:rPr lang="en-US" sz="1200" baseline="30000" dirty="0">
                <a:latin typeface="Helvetica Neue" panose="02000503000000020004"/>
                <a:ea typeface="Calibri" panose="020F0502020204030204" pitchFamily="34" charset="0"/>
                <a:cs typeface="Arial"/>
              </a:rPr>
              <a:t>5</a:t>
            </a:r>
            <a:r>
              <a:rPr lang="en-US" sz="1200" dirty="0">
                <a:latin typeface="Helvetica Neue" panose="02000503000000020004"/>
                <a:ea typeface="Calibri" panose="020F0502020204030204" pitchFamily="34" charset="0"/>
                <a:cs typeface="Arial"/>
              </a:rPr>
              <a:t> Manish R. Patel,</a:t>
            </a:r>
            <a:r>
              <a:rPr lang="en-US" sz="1200" baseline="30000" dirty="0">
                <a:latin typeface="Helvetica Neue" panose="02000503000000020004"/>
                <a:ea typeface="Calibri" panose="020F0502020204030204" pitchFamily="34" charset="0"/>
                <a:cs typeface="Arial"/>
              </a:rPr>
              <a:t>6</a:t>
            </a:r>
            <a:r>
              <a:rPr lang="en-US" sz="1200" dirty="0">
                <a:latin typeface="Helvetica Neue" panose="02000503000000020004"/>
                <a:ea typeface="Calibri" panose="020F0502020204030204" pitchFamily="34" charset="0"/>
                <a:cs typeface="Arial"/>
              </a:rPr>
              <a:t> </a:t>
            </a:r>
            <a:r>
              <a:rPr lang="en-US" sz="1200" dirty="0" err="1">
                <a:latin typeface="Helvetica Neue" panose="02000503000000020004"/>
                <a:ea typeface="Calibri" panose="020F0502020204030204" pitchFamily="34" charset="0"/>
                <a:cs typeface="Arial"/>
              </a:rPr>
              <a:t>Krish</a:t>
            </a:r>
            <a:r>
              <a:rPr lang="en-US" sz="1200" dirty="0">
                <a:latin typeface="Helvetica Neue" panose="02000503000000020004"/>
                <a:ea typeface="Calibri" panose="020F0502020204030204" pitchFamily="34" charset="0"/>
                <a:cs typeface="Arial"/>
              </a:rPr>
              <a:t> Patel,</a:t>
            </a:r>
            <a:r>
              <a:rPr lang="en-US" sz="1200" baseline="30000" dirty="0">
                <a:latin typeface="Helvetica Neue" panose="02000503000000020004"/>
                <a:ea typeface="Calibri" panose="020F0502020204030204" pitchFamily="34" charset="0"/>
                <a:cs typeface="Arial"/>
              </a:rPr>
              <a:t>7</a:t>
            </a:r>
            <a:r>
              <a:rPr lang="en-US" sz="1200" dirty="0">
                <a:latin typeface="Helvetica Neue" panose="02000503000000020004"/>
                <a:ea typeface="Calibri" panose="020F0502020204030204" pitchFamily="34" charset="0"/>
                <a:cs typeface="Arial"/>
              </a:rPr>
              <a:t> Susan O’Brien,</a:t>
            </a:r>
            <a:r>
              <a:rPr lang="en-US" sz="1200" baseline="30000" dirty="0">
                <a:latin typeface="Helvetica Neue" panose="02000503000000020004"/>
                <a:ea typeface="Calibri" panose="020F0502020204030204" pitchFamily="34" charset="0"/>
                <a:cs typeface="Arial"/>
              </a:rPr>
              <a:t>8</a:t>
            </a:r>
            <a:r>
              <a:rPr lang="en-US" sz="1200" dirty="0">
                <a:latin typeface="Helvetica Neue" panose="02000503000000020004"/>
                <a:ea typeface="Calibri" panose="020F0502020204030204" pitchFamily="34" charset="0"/>
                <a:cs typeface="Arial"/>
              </a:rPr>
              <a:t> David Bond,</a:t>
            </a:r>
            <a:r>
              <a:rPr lang="en-US" sz="1200" baseline="30000" dirty="0">
                <a:latin typeface="Helvetica Neue" panose="02000503000000020004"/>
                <a:ea typeface="Calibri" panose="020F0502020204030204" pitchFamily="34" charset="0"/>
                <a:cs typeface="Arial"/>
              </a:rPr>
              <a:t>9</a:t>
            </a:r>
            <a:r>
              <a:rPr lang="en-US" sz="1200" dirty="0">
                <a:latin typeface="Helvetica Neue" panose="02000503000000020004"/>
                <a:ea typeface="Calibri" panose="020F0502020204030204" pitchFamily="34" charset="0"/>
                <a:cs typeface="Arial"/>
              </a:rPr>
              <a:t> Lindsey E. Roeker,</a:t>
            </a:r>
            <a:r>
              <a:rPr lang="en-US" sz="1200" baseline="30000" dirty="0">
                <a:latin typeface="Helvetica Neue" panose="02000503000000020004"/>
                <a:ea typeface="Calibri" panose="020F0502020204030204" pitchFamily="34" charset="0"/>
                <a:cs typeface="Arial"/>
              </a:rPr>
              <a:t>1</a:t>
            </a:r>
            <a:r>
              <a:rPr lang="en-US" sz="1200" dirty="0">
                <a:latin typeface="Helvetica Neue" panose="02000503000000020004"/>
                <a:ea typeface="Calibri" panose="020F0502020204030204" pitchFamily="34" charset="0"/>
                <a:cs typeface="Arial"/>
              </a:rPr>
              <a:t> Tanya Siddiqi,</a:t>
            </a:r>
            <a:r>
              <a:rPr lang="en-US" sz="1200" baseline="30000" dirty="0">
                <a:latin typeface="Helvetica Neue" panose="02000503000000020004"/>
                <a:ea typeface="Calibri" panose="020F0502020204030204" pitchFamily="34" charset="0"/>
                <a:cs typeface="Arial"/>
              </a:rPr>
              <a:t>10</a:t>
            </a:r>
            <a:r>
              <a:rPr lang="en-US" sz="1200" dirty="0">
                <a:latin typeface="Helvetica Neue" panose="02000503000000020004"/>
                <a:ea typeface="Calibri" panose="020F0502020204030204" pitchFamily="34" charset="0"/>
                <a:cs typeface="Arial"/>
              </a:rPr>
              <a:t> Michael Wang,</a:t>
            </a:r>
            <a:r>
              <a:rPr lang="en-US" sz="1200" baseline="30000" dirty="0">
                <a:latin typeface="Helvetica Neue" panose="02000503000000020004"/>
                <a:ea typeface="Calibri" panose="020F0502020204030204" pitchFamily="34" charset="0"/>
                <a:cs typeface="Arial"/>
              </a:rPr>
              <a:t>2</a:t>
            </a:r>
            <a:r>
              <a:rPr lang="en-US" sz="1200" dirty="0">
                <a:latin typeface="Helvetica Neue" panose="02000503000000020004"/>
                <a:ea typeface="Calibri" panose="020F0502020204030204" pitchFamily="34" charset="0"/>
                <a:cs typeface="Arial"/>
              </a:rPr>
              <a:t> Clare Sun,</a:t>
            </a:r>
            <a:r>
              <a:rPr lang="en-US" sz="1200" baseline="30000" dirty="0">
                <a:latin typeface="Helvetica Neue" panose="02000503000000020004"/>
                <a:ea typeface="Calibri" panose="020F0502020204030204" pitchFamily="34" charset="0"/>
                <a:cs typeface="Arial"/>
              </a:rPr>
              <a:t>11</a:t>
            </a:r>
            <a:r>
              <a:rPr lang="en-US" sz="1200" dirty="0">
                <a:latin typeface="Helvetica Neue" panose="02000503000000020004"/>
                <a:ea typeface="Calibri" panose="020F0502020204030204" pitchFamily="34" charset="0"/>
                <a:cs typeface="Arial"/>
              </a:rPr>
              <a:t> Omar Abdel-Wahab,</a:t>
            </a:r>
            <a:r>
              <a:rPr lang="en-US" sz="1200" baseline="30000" dirty="0">
                <a:latin typeface="Helvetica Neue" panose="02000503000000020004"/>
                <a:ea typeface="Calibri" panose="020F0502020204030204" pitchFamily="34" charset="0"/>
                <a:cs typeface="Arial"/>
              </a:rPr>
              <a:t>1</a:t>
            </a:r>
            <a:r>
              <a:rPr lang="en-US" sz="1200" dirty="0">
                <a:latin typeface="Helvetica Neue" panose="02000503000000020004"/>
                <a:ea typeface="Calibri" panose="020F0502020204030204" pitchFamily="34" charset="0"/>
                <a:cs typeface="Arial"/>
              </a:rPr>
              <a:t> Amanda Schwab,</a:t>
            </a:r>
            <a:r>
              <a:rPr lang="en-US" sz="1200" baseline="30000" dirty="0">
                <a:latin typeface="Helvetica Neue" panose="02000503000000020004"/>
                <a:ea typeface="Calibri" panose="020F0502020204030204" pitchFamily="34" charset="0"/>
                <a:cs typeface="Arial"/>
              </a:rPr>
              <a:t>12</a:t>
            </a:r>
            <a:r>
              <a:rPr lang="en-US" sz="1200" dirty="0">
                <a:latin typeface="Helvetica Neue" panose="02000503000000020004"/>
                <a:ea typeface="Calibri" panose="020F0502020204030204" pitchFamily="34" charset="0"/>
                <a:cs typeface="Arial"/>
              </a:rPr>
              <a:t> May Tan,</a:t>
            </a:r>
            <a:r>
              <a:rPr lang="en-US" sz="1200" baseline="30000" dirty="0">
                <a:latin typeface="Helvetica Neue" panose="02000503000000020004"/>
                <a:ea typeface="Calibri" panose="020F0502020204030204" pitchFamily="34" charset="0"/>
                <a:cs typeface="Arial"/>
              </a:rPr>
              <a:t>12</a:t>
            </a:r>
            <a:r>
              <a:rPr lang="en-US" sz="1200" dirty="0">
                <a:latin typeface="Helvetica Neue" panose="02000503000000020004"/>
                <a:ea typeface="Calibri" panose="020F0502020204030204" pitchFamily="34" charset="0"/>
                <a:cs typeface="Arial"/>
              </a:rPr>
              <a:t> Erin Meredith,</a:t>
            </a:r>
            <a:r>
              <a:rPr lang="en-US" sz="1200" baseline="30000" dirty="0">
                <a:latin typeface="Helvetica Neue" panose="02000503000000020004"/>
                <a:ea typeface="Calibri" panose="020F0502020204030204" pitchFamily="34" charset="0"/>
                <a:cs typeface="Arial"/>
              </a:rPr>
              <a:t>12</a:t>
            </a:r>
            <a:r>
              <a:rPr lang="en-US" sz="1200" dirty="0">
                <a:latin typeface="Helvetica Neue" panose="02000503000000020004"/>
                <a:ea typeface="Calibri" panose="020F0502020204030204" pitchFamily="34" charset="0"/>
                <a:cs typeface="Arial"/>
              </a:rPr>
              <a:t> Melissa A. Gessner,</a:t>
            </a:r>
            <a:r>
              <a:rPr lang="en-US" sz="1200" baseline="30000" dirty="0">
                <a:latin typeface="Helvetica Neue" panose="02000503000000020004"/>
                <a:ea typeface="Calibri" panose="020F0502020204030204" pitchFamily="34" charset="0"/>
                <a:cs typeface="Arial"/>
              </a:rPr>
              <a:t>12</a:t>
            </a:r>
            <a:r>
              <a:rPr lang="en-US" sz="1200" dirty="0">
                <a:latin typeface="Helvetica Neue" panose="02000503000000020004"/>
                <a:ea typeface="Calibri" panose="020F0502020204030204" pitchFamily="34" charset="0"/>
                <a:cs typeface="Arial"/>
              </a:rPr>
              <a:t> Adrian Wiestner,</a:t>
            </a:r>
            <a:r>
              <a:rPr lang="en-US" sz="1200" baseline="30000" dirty="0">
                <a:latin typeface="Helvetica Neue" panose="02000503000000020004"/>
                <a:ea typeface="Calibri" panose="020F0502020204030204" pitchFamily="34" charset="0"/>
                <a:cs typeface="Arial"/>
              </a:rPr>
              <a:t>11 </a:t>
            </a:r>
            <a:r>
              <a:rPr lang="en-US" sz="1200" dirty="0">
                <a:latin typeface="Helvetica Neue" panose="02000503000000020004"/>
                <a:ea typeface="Calibri" panose="020F0502020204030204" pitchFamily="34" charset="0"/>
                <a:cs typeface="Arial"/>
              </a:rPr>
              <a:t>Alexey Danilov</a:t>
            </a:r>
            <a:r>
              <a:rPr lang="en-US" sz="1200" baseline="30000" dirty="0">
                <a:latin typeface="Helvetica Neue" panose="02000503000000020004"/>
                <a:ea typeface="Calibri" panose="020F0502020204030204" pitchFamily="34" charset="0"/>
                <a:cs typeface="Arial"/>
              </a:rPr>
              <a:t>10</a:t>
            </a:r>
          </a:p>
        </p:txBody>
      </p:sp>
      <p:sp>
        <p:nvSpPr>
          <p:cNvPr id="7" name="Text Placeholder 6">
            <a:extLst>
              <a:ext uri="{FF2B5EF4-FFF2-40B4-BE49-F238E27FC236}">
                <a16:creationId xmlns:a16="http://schemas.microsoft.com/office/drawing/2014/main" id="{7F24B8A4-4D0A-081D-2EE4-ECD65D26387B}"/>
              </a:ext>
            </a:extLst>
          </p:cNvPr>
          <p:cNvSpPr>
            <a:spLocks noGrp="1"/>
          </p:cNvSpPr>
          <p:nvPr>
            <p:ph type="body" sz="quarter" idx="12"/>
          </p:nvPr>
        </p:nvSpPr>
        <p:spPr>
          <a:xfrm>
            <a:off x="573741" y="3498471"/>
            <a:ext cx="7996518" cy="1098181"/>
          </a:xfrm>
        </p:spPr>
        <p:txBody>
          <a:bodyPr/>
          <a:lstStyle/>
          <a:p>
            <a:pPr algn="ctr">
              <a:lnSpc>
                <a:spcPct val="100000"/>
              </a:lnSpc>
            </a:pPr>
            <a:r>
              <a:rPr lang="en-US" sz="800" i="1" baseline="30000" dirty="0">
                <a:solidFill>
                  <a:schemeClr val="tx1"/>
                </a:solidFill>
                <a:ea typeface="Calibri" panose="020F0502020204030204" pitchFamily="34" charset="0"/>
              </a:rPr>
              <a:t>1</a:t>
            </a:r>
            <a:r>
              <a:rPr lang="en-US" sz="800" i="1" dirty="0">
                <a:solidFill>
                  <a:schemeClr val="tx1"/>
                </a:solidFill>
                <a:ea typeface="Calibri" panose="020F0502020204030204" pitchFamily="34" charset="0"/>
              </a:rPr>
              <a:t>Memorial Sloan Kettering Cancer Center, New York, NY, USA; </a:t>
            </a:r>
            <a:r>
              <a:rPr lang="en-US" sz="800" i="1" baseline="30000" dirty="0">
                <a:solidFill>
                  <a:schemeClr val="tx1"/>
                </a:solidFill>
                <a:ea typeface="Calibri" panose="020F0502020204030204" pitchFamily="34" charset="0"/>
              </a:rPr>
              <a:t>2</a:t>
            </a:r>
            <a:r>
              <a:rPr lang="en-US" sz="800" i="1" dirty="0">
                <a:solidFill>
                  <a:schemeClr val="tx1"/>
                </a:solidFill>
                <a:ea typeface="Calibri" panose="020F0502020204030204" pitchFamily="34" charset="0"/>
              </a:rPr>
              <a:t>MD Anderson Cancer Center, Houston, TX, USA; </a:t>
            </a:r>
            <a:r>
              <a:rPr lang="en-US" sz="800" i="1" baseline="30000" dirty="0">
                <a:solidFill>
                  <a:schemeClr val="tx1"/>
                </a:solidFill>
                <a:ea typeface="Calibri" panose="020F0502020204030204" pitchFamily="34" charset="0"/>
              </a:rPr>
              <a:t>3</a:t>
            </a:r>
            <a:r>
              <a:rPr lang="en-US" sz="800" i="1" dirty="0">
                <a:solidFill>
                  <a:schemeClr val="tx1"/>
                </a:solidFill>
                <a:ea typeface="Calibri" panose="020F0502020204030204" pitchFamily="34" charset="0"/>
              </a:rPr>
              <a:t>University of California San Francisco Medical Center, San Francisco CA, USA; </a:t>
            </a:r>
            <a:r>
              <a:rPr lang="en-US" sz="800" i="1" baseline="30000" dirty="0">
                <a:solidFill>
                  <a:schemeClr val="tx1"/>
                </a:solidFill>
                <a:ea typeface="Calibri" panose="020F0502020204030204" pitchFamily="34" charset="0"/>
              </a:rPr>
              <a:t>4</a:t>
            </a:r>
            <a:r>
              <a:rPr lang="en-US" sz="800" i="1" dirty="0">
                <a:solidFill>
                  <a:schemeClr val="tx1"/>
                </a:solidFill>
                <a:ea typeface="Calibri" panose="020F0502020204030204" pitchFamily="34" charset="0"/>
              </a:rPr>
              <a:t>Tennessee Oncology, Sarah Cannon Research Institute, Nashville, TN, USA; </a:t>
            </a:r>
            <a:r>
              <a:rPr lang="en-US" sz="800" i="1" baseline="30000" dirty="0">
                <a:solidFill>
                  <a:schemeClr val="tx1"/>
                </a:solidFill>
                <a:ea typeface="Calibri" panose="020F0502020204030204" pitchFamily="34" charset="0"/>
              </a:rPr>
              <a:t>5</a:t>
            </a:r>
            <a:r>
              <a:rPr lang="en-US" sz="800" i="1" dirty="0">
                <a:solidFill>
                  <a:schemeClr val="tx1"/>
                </a:solidFill>
                <a:ea typeface="Calibri" panose="020F0502020204030204" pitchFamily="34" charset="0"/>
              </a:rPr>
              <a:t>Colorado Blood Cancer Institute, Denver, CO, USA; </a:t>
            </a:r>
            <a:r>
              <a:rPr lang="en-US" sz="800" i="1" baseline="30000" dirty="0">
                <a:solidFill>
                  <a:schemeClr val="tx1"/>
                </a:solidFill>
                <a:ea typeface="Calibri" panose="020F0502020204030204" pitchFamily="34" charset="0"/>
              </a:rPr>
              <a:t>6</a:t>
            </a:r>
            <a:r>
              <a:rPr lang="en-US" sz="800" i="1" dirty="0">
                <a:solidFill>
                  <a:schemeClr val="tx1"/>
                </a:solidFill>
                <a:ea typeface="Calibri" panose="020F0502020204030204" pitchFamily="34" charset="0"/>
              </a:rPr>
              <a:t>Florida Cancer Specialists, Sarah Cannon Research Institute, Sarasota, FL, USA; </a:t>
            </a:r>
            <a:r>
              <a:rPr lang="en-US" sz="800" i="1" baseline="30000" dirty="0">
                <a:solidFill>
                  <a:schemeClr val="tx1"/>
                </a:solidFill>
                <a:ea typeface="Calibri" panose="020F0502020204030204" pitchFamily="34" charset="0"/>
              </a:rPr>
              <a:t>7</a:t>
            </a:r>
            <a:r>
              <a:rPr lang="en-US" sz="800" i="1" dirty="0">
                <a:solidFill>
                  <a:schemeClr val="tx1"/>
                </a:solidFill>
                <a:ea typeface="Calibri" panose="020F0502020204030204" pitchFamily="34" charset="0"/>
              </a:rPr>
              <a:t>Swedish Cancer Institute, Center for Blood Disorders and Cellular Therapy, Seattle, WA, USA;</a:t>
            </a:r>
            <a:r>
              <a:rPr lang="en-GB" sz="800" dirty="0">
                <a:solidFill>
                  <a:schemeClr val="tx1"/>
                </a:solidFill>
                <a:ea typeface="Calibri" panose="020F0502020204030204" pitchFamily="34" charset="0"/>
              </a:rPr>
              <a:t> </a:t>
            </a:r>
            <a:r>
              <a:rPr lang="en-US" sz="800" i="1" baseline="30000" dirty="0">
                <a:solidFill>
                  <a:schemeClr val="tx1"/>
                </a:solidFill>
                <a:ea typeface="Calibri" panose="020F0502020204030204" pitchFamily="34" charset="0"/>
              </a:rPr>
              <a:t>8</a:t>
            </a:r>
            <a:r>
              <a:rPr lang="en-US" sz="800" i="1" dirty="0">
                <a:solidFill>
                  <a:schemeClr val="tx1"/>
                </a:solidFill>
                <a:ea typeface="Calibri" panose="020F0502020204030204" pitchFamily="34" charset="0"/>
              </a:rPr>
              <a:t>Chao Family Comprehensive Cancer Center, University of California, Irvine, Orange, CA, USA; </a:t>
            </a:r>
            <a:r>
              <a:rPr lang="en-US" sz="800" i="1" baseline="30000" dirty="0">
                <a:solidFill>
                  <a:schemeClr val="tx1"/>
                </a:solidFill>
                <a:ea typeface="Calibri" panose="020F0502020204030204" pitchFamily="34" charset="0"/>
              </a:rPr>
              <a:t>9</a:t>
            </a:r>
            <a:r>
              <a:rPr lang="en-US" sz="800" i="1" dirty="0">
                <a:solidFill>
                  <a:schemeClr val="tx1"/>
                </a:solidFill>
                <a:ea typeface="Calibri" panose="020F0502020204030204" pitchFamily="34" charset="0"/>
              </a:rPr>
              <a:t>The James Cancer Hospital at The Ohio State University, Columbus, OH, USA; </a:t>
            </a:r>
            <a:r>
              <a:rPr lang="en-US" sz="800" i="1" baseline="30000" dirty="0">
                <a:solidFill>
                  <a:schemeClr val="tx1"/>
                </a:solidFill>
                <a:ea typeface="Calibri" panose="020F0502020204030204" pitchFamily="34" charset="0"/>
              </a:rPr>
              <a:t>10</a:t>
            </a:r>
            <a:r>
              <a:rPr lang="en-US" sz="800" i="1" dirty="0">
                <a:solidFill>
                  <a:schemeClr val="tx1"/>
                </a:solidFill>
                <a:ea typeface="Calibri" panose="020F0502020204030204" pitchFamily="34" charset="0"/>
              </a:rPr>
              <a:t>City of Hope National Medical Center, Duarte, CA, USA; </a:t>
            </a:r>
            <a:r>
              <a:rPr lang="en-US" sz="800" i="1" baseline="30000" dirty="0">
                <a:solidFill>
                  <a:schemeClr val="tx1"/>
                </a:solidFill>
                <a:ea typeface="Calibri" panose="020F0502020204030204" pitchFamily="34" charset="0"/>
              </a:rPr>
              <a:t>11</a:t>
            </a:r>
            <a:r>
              <a:rPr lang="en-US" sz="800" i="1" dirty="0">
                <a:solidFill>
                  <a:schemeClr val="tx1"/>
                </a:solidFill>
                <a:ea typeface="Calibri" panose="020F0502020204030204" pitchFamily="34" charset="0"/>
              </a:rPr>
              <a:t>National Heart, Lung, and Blood Institute, National Institutes of Health, Bethesda, MD, USA; </a:t>
            </a:r>
            <a:r>
              <a:rPr lang="en-US" sz="800" i="1" baseline="30000" dirty="0">
                <a:solidFill>
                  <a:schemeClr val="tx1"/>
                </a:solidFill>
                <a:ea typeface="Calibri" panose="020F0502020204030204" pitchFamily="34" charset="0"/>
              </a:rPr>
              <a:t>12</a:t>
            </a:r>
            <a:r>
              <a:rPr lang="en-US" sz="800" i="1" dirty="0">
                <a:solidFill>
                  <a:schemeClr val="tx1"/>
                </a:solidFill>
                <a:ea typeface="Calibri" panose="020F0502020204030204" pitchFamily="34" charset="0"/>
              </a:rPr>
              <a:t>Nurix Therapeutics, Inc., San Francisco, CA, USA</a:t>
            </a:r>
            <a:br>
              <a:rPr lang="en-US" sz="600" b="0" i="0" dirty="0">
                <a:solidFill>
                  <a:schemeClr val="tx1"/>
                </a:solidFill>
                <a:effectLst/>
              </a:rPr>
            </a:br>
            <a:r>
              <a:rPr lang="en-US" sz="700" b="0" i="0" dirty="0">
                <a:solidFill>
                  <a:schemeClr val="tx1"/>
                </a:solidFill>
                <a:effectLst/>
              </a:rPr>
              <a:t>Mato A et al. </a:t>
            </a:r>
            <a:r>
              <a:rPr lang="en-US" sz="700" b="0" dirty="0">
                <a:solidFill>
                  <a:schemeClr val="tx1"/>
                </a:solidFill>
                <a:effectLst/>
              </a:rPr>
              <a:t>ASH</a:t>
            </a:r>
            <a:r>
              <a:rPr lang="en-US" sz="700" dirty="0">
                <a:solidFill>
                  <a:schemeClr val="tx1"/>
                </a:solidFill>
              </a:rPr>
              <a:t> </a:t>
            </a:r>
            <a:r>
              <a:rPr lang="en-US" sz="700" b="0" i="0" dirty="0">
                <a:solidFill>
                  <a:schemeClr val="tx1"/>
                </a:solidFill>
                <a:effectLst/>
              </a:rPr>
              <a:t>2022. Abstract 965.</a:t>
            </a:r>
            <a:endParaRPr lang="en-US" sz="700" dirty="0">
              <a:solidFill>
                <a:schemeClr val="tx1"/>
              </a:solidFill>
            </a:endParaRPr>
          </a:p>
        </p:txBody>
      </p:sp>
    </p:spTree>
    <p:extLst>
      <p:ext uri="{BB962C8B-B14F-4D97-AF65-F5344CB8AC3E}">
        <p14:creationId xmlns:p14="http://schemas.microsoft.com/office/powerpoint/2010/main" val="2317885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510BD3-E5BF-DAF2-715B-4EA216647C89}"/>
              </a:ext>
            </a:extLst>
          </p:cNvPr>
          <p:cNvSpPr/>
          <p:nvPr/>
        </p:nvSpPr>
        <p:spPr>
          <a:xfrm>
            <a:off x="365557" y="2602602"/>
            <a:ext cx="2160000" cy="1880292"/>
          </a:xfrm>
          <a:prstGeom prst="rect">
            <a:avLst/>
          </a:prstGeom>
          <a:solidFill>
            <a:schemeClr val="tx2">
              <a:lumMod val="40000"/>
              <a:lumOff val="60000"/>
              <a:alpha val="1294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dirty="0">
              <a:solidFill>
                <a:srgbClr val="FFFFFF"/>
              </a:solidFill>
              <a:latin typeface="Calibri" panose="020F0502020204030204"/>
            </a:endParaRPr>
          </a:p>
        </p:txBody>
      </p:sp>
      <p:sp>
        <p:nvSpPr>
          <p:cNvPr id="26" name="Rectangle 25">
            <a:extLst>
              <a:ext uri="{FF2B5EF4-FFF2-40B4-BE49-F238E27FC236}">
                <a16:creationId xmlns:a16="http://schemas.microsoft.com/office/drawing/2014/main" id="{FB9D8383-C6B8-ADB9-F250-E784C0B75115}"/>
              </a:ext>
            </a:extLst>
          </p:cNvPr>
          <p:cNvSpPr/>
          <p:nvPr/>
        </p:nvSpPr>
        <p:spPr>
          <a:xfrm>
            <a:off x="2678298" y="2602601"/>
            <a:ext cx="6197042" cy="1875942"/>
          </a:xfrm>
          <a:prstGeom prst="rect">
            <a:avLst/>
          </a:prstGeom>
          <a:solidFill>
            <a:schemeClr val="tx2">
              <a:lumMod val="40000"/>
              <a:lumOff val="60000"/>
              <a:alpha val="1294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dirty="0">
              <a:solidFill>
                <a:srgbClr val="FFFFFF"/>
              </a:solidFill>
              <a:latin typeface="Calibri" panose="020F0502020204030204"/>
            </a:endParaRPr>
          </a:p>
        </p:txBody>
      </p:sp>
      <p:sp>
        <p:nvSpPr>
          <p:cNvPr id="14" name="Title 3">
            <a:extLst>
              <a:ext uri="{FF2B5EF4-FFF2-40B4-BE49-F238E27FC236}">
                <a16:creationId xmlns:a16="http://schemas.microsoft.com/office/drawing/2014/main" id="{27C512F7-F3B4-A1B5-F51A-A80D40281D68}"/>
              </a:ext>
            </a:extLst>
          </p:cNvPr>
          <p:cNvSpPr>
            <a:spLocks noGrp="1"/>
          </p:cNvSpPr>
          <p:nvPr>
            <p:ph type="title"/>
          </p:nvPr>
        </p:nvSpPr>
        <p:spPr>
          <a:xfrm>
            <a:off x="628650" y="21998"/>
            <a:ext cx="8072176" cy="994172"/>
          </a:xfrm>
        </p:spPr>
        <p:txBody>
          <a:bodyPr>
            <a:normAutofit/>
          </a:bodyPr>
          <a:lstStyle/>
          <a:p>
            <a:r>
              <a:rPr lang="en-GB" sz="2800" dirty="0"/>
              <a:t>NX-2127 Has the Potential to Address Emerging </a:t>
            </a:r>
            <a:r>
              <a:rPr lang="en-GB" sz="2800" i="1" dirty="0"/>
              <a:t>BTK</a:t>
            </a:r>
            <a:r>
              <a:rPr lang="en-GB" sz="2800" dirty="0"/>
              <a:t> Mutations</a:t>
            </a:r>
          </a:p>
        </p:txBody>
      </p:sp>
      <p:sp>
        <p:nvSpPr>
          <p:cNvPr id="6" name="Content Placeholder 5">
            <a:extLst>
              <a:ext uri="{FF2B5EF4-FFF2-40B4-BE49-F238E27FC236}">
                <a16:creationId xmlns:a16="http://schemas.microsoft.com/office/drawing/2014/main" id="{528AA5C0-B399-D006-FF91-49F62A688C90}"/>
              </a:ext>
            </a:extLst>
          </p:cNvPr>
          <p:cNvSpPr>
            <a:spLocks noGrp="1"/>
          </p:cNvSpPr>
          <p:nvPr>
            <p:ph idx="1"/>
          </p:nvPr>
        </p:nvSpPr>
        <p:spPr>
          <a:xfrm>
            <a:off x="628650" y="1090878"/>
            <a:ext cx="6448425" cy="1159784"/>
          </a:xfrm>
        </p:spPr>
        <p:txBody>
          <a:bodyPr>
            <a:normAutofit/>
          </a:bodyPr>
          <a:lstStyle/>
          <a:p>
            <a:r>
              <a:rPr lang="en-US" sz="1600" dirty="0"/>
              <a:t>NX-2127 degrades wild-type and mutant BTK, including the recently described kinase dead mutations</a:t>
            </a:r>
          </a:p>
          <a:p>
            <a:r>
              <a:rPr lang="en-US" sz="1600" dirty="0"/>
              <a:t>NX-2127 kills DLBCL tumor cells harboring wild-type BTK and mutant BTK</a:t>
            </a:r>
          </a:p>
          <a:p>
            <a:endParaRPr lang="en-US" sz="1600" dirty="0"/>
          </a:p>
        </p:txBody>
      </p:sp>
      <p:sp>
        <p:nvSpPr>
          <p:cNvPr id="10" name="Text Placeholder 9">
            <a:extLst>
              <a:ext uri="{FF2B5EF4-FFF2-40B4-BE49-F238E27FC236}">
                <a16:creationId xmlns:a16="http://schemas.microsoft.com/office/drawing/2014/main" id="{23064390-CB76-5494-9BF2-96178514879A}"/>
              </a:ext>
            </a:extLst>
          </p:cNvPr>
          <p:cNvSpPr>
            <a:spLocks noGrp="1"/>
          </p:cNvSpPr>
          <p:nvPr>
            <p:ph type="body" sz="quarter" idx="12"/>
          </p:nvPr>
        </p:nvSpPr>
        <p:spPr/>
        <p:txBody>
          <a:bodyPr/>
          <a:lstStyle/>
          <a:p>
            <a:r>
              <a:rPr lang="en-US" sz="700" dirty="0">
                <a:effectLst/>
                <a:latin typeface="Arial" panose="020B0604020202020204" pitchFamily="34" charset="0"/>
                <a:ea typeface="Calibri" panose="020F0502020204030204" pitchFamily="34" charset="0"/>
                <a:cs typeface="Arial" panose="020B0604020202020204" pitchFamily="34" charset="0"/>
              </a:rPr>
              <a:t>BTK, Bruton tyrosine kinase; DLBCL, diffuse B-cell lymphoma; WT, wild type.</a:t>
            </a:r>
            <a:br>
              <a:rPr lang="en-US" sz="700" dirty="0">
                <a:effectLst/>
                <a:latin typeface="Arial" panose="020B0604020202020204" pitchFamily="34" charset="0"/>
                <a:ea typeface="Calibri" panose="020F0502020204030204" pitchFamily="34" charset="0"/>
                <a:cs typeface="Arial" panose="020B0604020202020204" pitchFamily="34" charset="0"/>
              </a:rPr>
            </a:br>
            <a:r>
              <a:rPr lang="en-US" sz="700" dirty="0">
                <a:effectLst/>
                <a:latin typeface="Arial" panose="020B0604020202020204" pitchFamily="34" charset="0"/>
                <a:cs typeface="Arial" panose="020B0604020202020204" pitchFamily="34" charset="0"/>
              </a:rPr>
              <a:t>Montoya S </a:t>
            </a:r>
            <a:r>
              <a:rPr lang="en-US" sz="700" dirty="0">
                <a:latin typeface="Arial" panose="020B0604020202020204" pitchFamily="34" charset="0"/>
                <a:cs typeface="Arial" panose="020B0604020202020204" pitchFamily="34" charset="0"/>
              </a:rPr>
              <a:t>et al. ASH 2022. Abstract 750.</a:t>
            </a:r>
          </a:p>
        </p:txBody>
      </p:sp>
      <p:graphicFrame>
        <p:nvGraphicFramePr>
          <p:cNvPr id="17" name="Object 16">
            <a:extLst>
              <a:ext uri="{FF2B5EF4-FFF2-40B4-BE49-F238E27FC236}">
                <a16:creationId xmlns:a16="http://schemas.microsoft.com/office/drawing/2014/main" id="{5E85B0B2-27F8-CE6E-E2CD-0DFA76369794}"/>
              </a:ext>
            </a:extLst>
          </p:cNvPr>
          <p:cNvGraphicFramePr>
            <a:graphicFrameLocks noChangeAspect="1"/>
          </p:cNvGraphicFramePr>
          <p:nvPr>
            <p:extLst>
              <p:ext uri="{D42A27DB-BD31-4B8C-83A1-F6EECF244321}">
                <p14:modId xmlns:p14="http://schemas.microsoft.com/office/powerpoint/2010/main" val="2196547839"/>
              </p:ext>
            </p:extLst>
          </p:nvPr>
        </p:nvGraphicFramePr>
        <p:xfrm>
          <a:off x="475060" y="2964154"/>
          <a:ext cx="2075260" cy="1448991"/>
        </p:xfrm>
        <a:graphic>
          <a:graphicData uri="http://schemas.openxmlformats.org/presentationml/2006/ole">
            <mc:AlternateContent xmlns:mc="http://schemas.openxmlformats.org/markup-compatibility/2006">
              <mc:Choice xmlns:v="urn:schemas-microsoft-com:vml" Requires="v">
                <p:oleObj name="Prism 9" r:id="rId3" imgW="3945647" imgH="2752560" progId="Prism9.Document">
                  <p:embed/>
                </p:oleObj>
              </mc:Choice>
              <mc:Fallback>
                <p:oleObj name="Prism 9" r:id="rId3" imgW="3945647" imgH="2752560" progId="Prism9.Document">
                  <p:embed/>
                  <p:pic>
                    <p:nvPicPr>
                      <p:cNvPr id="17" name="Object 16">
                        <a:extLst>
                          <a:ext uri="{FF2B5EF4-FFF2-40B4-BE49-F238E27FC236}">
                            <a16:creationId xmlns:a16="http://schemas.microsoft.com/office/drawing/2014/main" id="{5E85B0B2-27F8-CE6E-E2CD-0DFA76369794}"/>
                          </a:ext>
                        </a:extLst>
                      </p:cNvPr>
                      <p:cNvPicPr/>
                      <p:nvPr/>
                    </p:nvPicPr>
                    <p:blipFill>
                      <a:blip r:embed="rId4"/>
                      <a:stretch>
                        <a:fillRect/>
                      </a:stretch>
                    </p:blipFill>
                    <p:spPr>
                      <a:xfrm>
                        <a:off x="475060" y="2964154"/>
                        <a:ext cx="2075260" cy="1448991"/>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B3D6FE4-CE08-AE10-EDF8-A93A96BCF783}"/>
              </a:ext>
            </a:extLst>
          </p:cNvPr>
          <p:cNvGraphicFramePr>
            <a:graphicFrameLocks noChangeAspect="1"/>
          </p:cNvGraphicFramePr>
          <p:nvPr>
            <p:extLst>
              <p:ext uri="{D42A27DB-BD31-4B8C-83A1-F6EECF244321}">
                <p14:modId xmlns:p14="http://schemas.microsoft.com/office/powerpoint/2010/main" val="1318994023"/>
              </p:ext>
            </p:extLst>
          </p:nvPr>
        </p:nvGraphicFramePr>
        <p:xfrm>
          <a:off x="2700339" y="2891527"/>
          <a:ext cx="2078831" cy="1525190"/>
        </p:xfrm>
        <a:graphic>
          <a:graphicData uri="http://schemas.openxmlformats.org/presentationml/2006/ole">
            <mc:AlternateContent xmlns:mc="http://schemas.openxmlformats.org/markup-compatibility/2006">
              <mc:Choice xmlns:v="urn:schemas-microsoft-com:vml" Requires="v">
                <p:oleObj name="Prism 9" r:id="rId5" imgW="3947087" imgH="2752560" progId="Prism9.Document">
                  <p:embed/>
                </p:oleObj>
              </mc:Choice>
              <mc:Fallback>
                <p:oleObj name="Prism 9" r:id="rId5" imgW="3947087" imgH="2752560" progId="Prism9.Document">
                  <p:embed/>
                  <p:pic>
                    <p:nvPicPr>
                      <p:cNvPr id="21" name="Object 20">
                        <a:extLst>
                          <a:ext uri="{FF2B5EF4-FFF2-40B4-BE49-F238E27FC236}">
                            <a16:creationId xmlns:a16="http://schemas.microsoft.com/office/drawing/2014/main" id="{3B3D6FE4-CE08-AE10-EDF8-A93A96BCF783}"/>
                          </a:ext>
                        </a:extLst>
                      </p:cNvPr>
                      <p:cNvPicPr/>
                      <p:nvPr/>
                    </p:nvPicPr>
                    <p:blipFill>
                      <a:blip r:embed="rId6"/>
                      <a:stretch>
                        <a:fillRect/>
                      </a:stretch>
                    </p:blipFill>
                    <p:spPr>
                      <a:xfrm>
                        <a:off x="2700339" y="2891527"/>
                        <a:ext cx="2078831" cy="152519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6D7E916-C3A1-9FBB-D3AB-7807AE5E9ADC}"/>
              </a:ext>
            </a:extLst>
          </p:cNvPr>
          <p:cNvGraphicFramePr>
            <a:graphicFrameLocks noChangeAspect="1"/>
          </p:cNvGraphicFramePr>
          <p:nvPr>
            <p:extLst>
              <p:ext uri="{D42A27DB-BD31-4B8C-83A1-F6EECF244321}">
                <p14:modId xmlns:p14="http://schemas.microsoft.com/office/powerpoint/2010/main" val="2196395724"/>
              </p:ext>
            </p:extLst>
          </p:nvPr>
        </p:nvGraphicFramePr>
        <p:xfrm>
          <a:off x="4751785" y="2889146"/>
          <a:ext cx="2078831" cy="1525190"/>
        </p:xfrm>
        <a:graphic>
          <a:graphicData uri="http://schemas.openxmlformats.org/presentationml/2006/ole">
            <mc:AlternateContent xmlns:mc="http://schemas.openxmlformats.org/markup-compatibility/2006">
              <mc:Choice xmlns:v="urn:schemas-microsoft-com:vml" Requires="v">
                <p:oleObj name="Prism 9" r:id="rId7" imgW="3947087" imgH="2752560" progId="Prism9.Document">
                  <p:embed/>
                </p:oleObj>
              </mc:Choice>
              <mc:Fallback>
                <p:oleObj name="Prism 9" r:id="rId7" imgW="3947087" imgH="2752560" progId="Prism9.Document">
                  <p:embed/>
                  <p:pic>
                    <p:nvPicPr>
                      <p:cNvPr id="22" name="Object 21">
                        <a:extLst>
                          <a:ext uri="{FF2B5EF4-FFF2-40B4-BE49-F238E27FC236}">
                            <a16:creationId xmlns:a16="http://schemas.microsoft.com/office/drawing/2014/main" id="{F6D7E916-C3A1-9FBB-D3AB-7807AE5E9ADC}"/>
                          </a:ext>
                        </a:extLst>
                      </p:cNvPr>
                      <p:cNvPicPr/>
                      <p:nvPr/>
                    </p:nvPicPr>
                    <p:blipFill>
                      <a:blip r:embed="rId8"/>
                      <a:stretch>
                        <a:fillRect/>
                      </a:stretch>
                    </p:blipFill>
                    <p:spPr>
                      <a:xfrm>
                        <a:off x="4751785" y="2889146"/>
                        <a:ext cx="2078831" cy="152519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44CC1275-A19E-FDAD-FD32-ED2940DC6ED9}"/>
              </a:ext>
            </a:extLst>
          </p:cNvPr>
          <p:cNvGraphicFramePr>
            <a:graphicFrameLocks noChangeAspect="1"/>
          </p:cNvGraphicFramePr>
          <p:nvPr>
            <p:extLst>
              <p:ext uri="{D42A27DB-BD31-4B8C-83A1-F6EECF244321}">
                <p14:modId xmlns:p14="http://schemas.microsoft.com/office/powerpoint/2010/main" val="590480845"/>
              </p:ext>
            </p:extLst>
          </p:nvPr>
        </p:nvGraphicFramePr>
        <p:xfrm>
          <a:off x="6830616" y="2895098"/>
          <a:ext cx="2076450" cy="1525191"/>
        </p:xfrm>
        <a:graphic>
          <a:graphicData uri="http://schemas.openxmlformats.org/presentationml/2006/ole">
            <mc:AlternateContent xmlns:mc="http://schemas.openxmlformats.org/markup-compatibility/2006">
              <mc:Choice xmlns:v="urn:schemas-microsoft-com:vml" Requires="v">
                <p:oleObj name="Prism 9" r:id="rId9" imgW="3947087" imgH="2752560" progId="Prism9.Document">
                  <p:embed/>
                </p:oleObj>
              </mc:Choice>
              <mc:Fallback>
                <p:oleObj name="Prism 9" r:id="rId9" imgW="3947087" imgH="2752560" progId="Prism9.Document">
                  <p:embed/>
                  <p:pic>
                    <p:nvPicPr>
                      <p:cNvPr id="23" name="Object 22">
                        <a:extLst>
                          <a:ext uri="{FF2B5EF4-FFF2-40B4-BE49-F238E27FC236}">
                            <a16:creationId xmlns:a16="http://schemas.microsoft.com/office/drawing/2014/main" id="{44CC1275-A19E-FDAD-FD32-ED2940DC6ED9}"/>
                          </a:ext>
                        </a:extLst>
                      </p:cNvPr>
                      <p:cNvPicPr/>
                      <p:nvPr/>
                    </p:nvPicPr>
                    <p:blipFill>
                      <a:blip r:embed="rId10"/>
                      <a:stretch>
                        <a:fillRect/>
                      </a:stretch>
                    </p:blipFill>
                    <p:spPr>
                      <a:xfrm>
                        <a:off x="6830616" y="2895098"/>
                        <a:ext cx="2076450" cy="152519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3307DD38-73CF-F897-50B5-F4CF57F71934}"/>
              </a:ext>
            </a:extLst>
          </p:cNvPr>
          <p:cNvSpPr txBox="1"/>
          <p:nvPr/>
        </p:nvSpPr>
        <p:spPr>
          <a:xfrm>
            <a:off x="732862" y="2301038"/>
            <a:ext cx="1425390" cy="276999"/>
          </a:xfrm>
          <a:prstGeom prst="rect">
            <a:avLst/>
          </a:prstGeom>
          <a:noFill/>
        </p:spPr>
        <p:txBody>
          <a:bodyPr wrap="none" rtlCol="0">
            <a:spAutoFit/>
          </a:bodyPr>
          <a:lstStyle>
            <a:defPPr>
              <a:defRPr lang="en-US"/>
            </a:defPPr>
            <a:lvl1pPr>
              <a:defRPr sz="2400">
                <a:solidFill>
                  <a:schemeClr val="accent5"/>
                </a:solidFill>
                <a:latin typeface="Arial" panose="020B0604020202020204" pitchFamily="34" charset="0"/>
                <a:cs typeface="Arial" panose="020B0604020202020204" pitchFamily="34" charset="0"/>
              </a:defRPr>
            </a:lvl1pPr>
          </a:lstStyle>
          <a:p>
            <a:pPr algn="ctr" defTabSz="342900">
              <a:buClrTx/>
            </a:pPr>
            <a:r>
              <a:rPr lang="en-US" sz="1200" b="1" kern="1200" dirty="0">
                <a:solidFill>
                  <a:schemeClr val="accent1"/>
                </a:solidFill>
                <a:ea typeface="+mn-ea"/>
              </a:rPr>
              <a:t>BTK degradation</a:t>
            </a:r>
          </a:p>
        </p:txBody>
      </p:sp>
      <p:sp>
        <p:nvSpPr>
          <p:cNvPr id="27" name="TextBox 26">
            <a:extLst>
              <a:ext uri="{FF2B5EF4-FFF2-40B4-BE49-F238E27FC236}">
                <a16:creationId xmlns:a16="http://schemas.microsoft.com/office/drawing/2014/main" id="{60CE7ADF-29D7-364C-3231-E7BF67738D33}"/>
              </a:ext>
            </a:extLst>
          </p:cNvPr>
          <p:cNvSpPr txBox="1"/>
          <p:nvPr/>
        </p:nvSpPr>
        <p:spPr>
          <a:xfrm>
            <a:off x="5180205" y="2304137"/>
            <a:ext cx="1083951" cy="276999"/>
          </a:xfrm>
          <a:prstGeom prst="rect">
            <a:avLst/>
          </a:prstGeom>
          <a:noFill/>
        </p:spPr>
        <p:txBody>
          <a:bodyPr wrap="none" rtlCol="0">
            <a:spAutoFit/>
          </a:bodyPr>
          <a:lstStyle/>
          <a:p>
            <a:pPr defTabSz="342900">
              <a:buClrTx/>
            </a:pPr>
            <a:r>
              <a:rPr lang="en-US" sz="1200" b="1" kern="1200" dirty="0">
                <a:solidFill>
                  <a:schemeClr val="accent1"/>
                </a:solidFill>
                <a:latin typeface="Arial" panose="020B0604020202020204" pitchFamily="34" charset="0"/>
                <a:ea typeface="+mn-ea"/>
                <a:cs typeface="Arial" panose="020B0604020202020204" pitchFamily="34" charset="0"/>
              </a:rPr>
              <a:t>Cell viability</a:t>
            </a:r>
          </a:p>
        </p:txBody>
      </p:sp>
      <p:sp>
        <p:nvSpPr>
          <p:cNvPr id="28" name="TextBox 27">
            <a:extLst>
              <a:ext uri="{FF2B5EF4-FFF2-40B4-BE49-F238E27FC236}">
                <a16:creationId xmlns:a16="http://schemas.microsoft.com/office/drawing/2014/main" id="{F9A79D8E-8F3A-FF25-260C-8736A986CCF3}"/>
              </a:ext>
            </a:extLst>
          </p:cNvPr>
          <p:cNvSpPr txBox="1"/>
          <p:nvPr/>
        </p:nvSpPr>
        <p:spPr>
          <a:xfrm>
            <a:off x="3242659" y="2670930"/>
            <a:ext cx="742511" cy="261610"/>
          </a:xfrm>
          <a:prstGeom prst="rect">
            <a:avLst/>
          </a:prstGeom>
          <a:noFill/>
        </p:spPr>
        <p:txBody>
          <a:bodyPr wrap="none" rtlCol="0">
            <a:spAutoFit/>
          </a:bodyPr>
          <a:lstStyle/>
          <a:p>
            <a:pPr defTabSz="342900">
              <a:buClrTx/>
            </a:pPr>
            <a:r>
              <a:rPr lang="en-US" sz="1050" kern="1200" dirty="0">
                <a:latin typeface="Arial" panose="020B0604020202020204" pitchFamily="34" charset="0"/>
                <a:ea typeface="+mn-ea"/>
                <a:cs typeface="Arial" panose="020B0604020202020204" pitchFamily="34" charset="0"/>
              </a:rPr>
              <a:t>NX-2127</a:t>
            </a:r>
          </a:p>
        </p:txBody>
      </p:sp>
      <p:sp>
        <p:nvSpPr>
          <p:cNvPr id="29" name="TextBox 28">
            <a:extLst>
              <a:ext uri="{FF2B5EF4-FFF2-40B4-BE49-F238E27FC236}">
                <a16:creationId xmlns:a16="http://schemas.microsoft.com/office/drawing/2014/main" id="{7FA997E2-608E-372A-E283-3184FFABF47B}"/>
              </a:ext>
            </a:extLst>
          </p:cNvPr>
          <p:cNvSpPr txBox="1"/>
          <p:nvPr/>
        </p:nvSpPr>
        <p:spPr>
          <a:xfrm>
            <a:off x="5380581" y="2670930"/>
            <a:ext cx="665567" cy="253916"/>
          </a:xfrm>
          <a:prstGeom prst="rect">
            <a:avLst/>
          </a:prstGeom>
          <a:noFill/>
        </p:spPr>
        <p:txBody>
          <a:bodyPr wrap="none" rtlCol="0">
            <a:spAutoFit/>
          </a:bodyPr>
          <a:lstStyle/>
          <a:p>
            <a:pPr defTabSz="342900">
              <a:buClrTx/>
            </a:pPr>
            <a:r>
              <a:rPr lang="en-US" sz="1050" kern="1200" dirty="0">
                <a:latin typeface="Arial" panose="020B0604020202020204" pitchFamily="34" charset="0"/>
                <a:ea typeface="+mn-ea"/>
                <a:cs typeface="Arial" panose="020B0604020202020204" pitchFamily="34" charset="0"/>
              </a:rPr>
              <a:t>Ibrutinib</a:t>
            </a:r>
          </a:p>
        </p:txBody>
      </p:sp>
      <p:sp>
        <p:nvSpPr>
          <p:cNvPr id="30" name="TextBox 29">
            <a:extLst>
              <a:ext uri="{FF2B5EF4-FFF2-40B4-BE49-F238E27FC236}">
                <a16:creationId xmlns:a16="http://schemas.microsoft.com/office/drawing/2014/main" id="{D1668F60-9320-9996-9EF1-8305AAA7A197}"/>
              </a:ext>
            </a:extLst>
          </p:cNvPr>
          <p:cNvSpPr txBox="1"/>
          <p:nvPr/>
        </p:nvSpPr>
        <p:spPr>
          <a:xfrm>
            <a:off x="7374192" y="2670930"/>
            <a:ext cx="906017" cy="253916"/>
          </a:xfrm>
          <a:prstGeom prst="rect">
            <a:avLst/>
          </a:prstGeom>
          <a:noFill/>
        </p:spPr>
        <p:txBody>
          <a:bodyPr wrap="none" rtlCol="0">
            <a:spAutoFit/>
          </a:bodyPr>
          <a:lstStyle/>
          <a:p>
            <a:pPr defTabSz="342900">
              <a:buClrTx/>
            </a:pPr>
            <a:r>
              <a:rPr lang="en-US" sz="1050" kern="1200" dirty="0">
                <a:latin typeface="Arial" panose="020B0604020202020204" pitchFamily="34" charset="0"/>
                <a:ea typeface="+mn-ea"/>
                <a:cs typeface="Arial" panose="020B0604020202020204" pitchFamily="34" charset="0"/>
              </a:rPr>
              <a:t>Pirtobrutinib</a:t>
            </a:r>
          </a:p>
        </p:txBody>
      </p:sp>
      <p:pic>
        <p:nvPicPr>
          <p:cNvPr id="18" name="Picture 17">
            <a:extLst>
              <a:ext uri="{FF2B5EF4-FFF2-40B4-BE49-F238E27FC236}">
                <a16:creationId xmlns:a16="http://schemas.microsoft.com/office/drawing/2014/main" id="{8BACDA31-6075-5B3B-AA41-12EA1F200098}"/>
              </a:ext>
            </a:extLst>
          </p:cNvPr>
          <p:cNvPicPr>
            <a:picLocks noChangeAspect="1"/>
          </p:cNvPicPr>
          <p:nvPr/>
        </p:nvPicPr>
        <p:blipFill rotWithShape="1">
          <a:blip r:embed="rId11"/>
          <a:srcRect l="73670" t="6842" b="39632"/>
          <a:stretch/>
        </p:blipFill>
        <p:spPr>
          <a:xfrm>
            <a:off x="7664766" y="1371656"/>
            <a:ext cx="1036060" cy="1190992"/>
          </a:xfrm>
          <a:prstGeom prst="rect">
            <a:avLst/>
          </a:prstGeom>
          <a:noFill/>
        </p:spPr>
      </p:pic>
      <p:sp>
        <p:nvSpPr>
          <p:cNvPr id="5" name="TextBox 4">
            <a:extLst>
              <a:ext uri="{FF2B5EF4-FFF2-40B4-BE49-F238E27FC236}">
                <a16:creationId xmlns:a16="http://schemas.microsoft.com/office/drawing/2014/main" id="{9A800A35-3F79-81FA-8A7A-1D1F4C980FE7}"/>
              </a:ext>
            </a:extLst>
          </p:cNvPr>
          <p:cNvSpPr txBox="1"/>
          <p:nvPr/>
        </p:nvSpPr>
        <p:spPr>
          <a:xfrm>
            <a:off x="971954" y="2672499"/>
            <a:ext cx="742511" cy="261610"/>
          </a:xfrm>
          <a:prstGeom prst="rect">
            <a:avLst/>
          </a:prstGeom>
          <a:noFill/>
        </p:spPr>
        <p:txBody>
          <a:bodyPr wrap="none" rtlCol="0">
            <a:spAutoFit/>
          </a:bodyPr>
          <a:lstStyle/>
          <a:p>
            <a:pPr defTabSz="342900">
              <a:buClrTx/>
            </a:pPr>
            <a:r>
              <a:rPr lang="en-US" sz="1050" kern="1200" dirty="0">
                <a:latin typeface="Arial" panose="020B0604020202020204" pitchFamily="34" charset="0"/>
                <a:ea typeface="+mn-ea"/>
                <a:cs typeface="Arial" panose="020B0604020202020204" pitchFamily="34" charset="0"/>
              </a:rPr>
              <a:t>NX-2127</a:t>
            </a:r>
          </a:p>
        </p:txBody>
      </p:sp>
    </p:spTree>
    <p:extLst>
      <p:ext uri="{BB962C8B-B14F-4D97-AF65-F5344CB8AC3E}">
        <p14:creationId xmlns:p14="http://schemas.microsoft.com/office/powerpoint/2010/main" val="3904998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6CA6F-0CF3-6FE3-21D4-EC0CE65166D4}"/>
              </a:ext>
            </a:extLst>
          </p:cNvPr>
          <p:cNvSpPr>
            <a:spLocks noGrp="1"/>
          </p:cNvSpPr>
          <p:nvPr>
            <p:ph type="title"/>
          </p:nvPr>
        </p:nvSpPr>
        <p:spPr>
          <a:xfrm>
            <a:off x="628650" y="182031"/>
            <a:ext cx="7886700" cy="994172"/>
          </a:xfrm>
        </p:spPr>
        <p:txBody>
          <a:bodyPr>
            <a:noAutofit/>
          </a:bodyPr>
          <a:lstStyle/>
          <a:p>
            <a:r>
              <a:rPr lang="en-US" sz="2400" dirty="0"/>
              <a:t>NX-2127-001: Trial Design</a:t>
            </a:r>
            <a:r>
              <a:rPr lang="en-US" sz="2400" baseline="30000" dirty="0"/>
              <a:t>1,2 </a:t>
            </a:r>
            <a:br>
              <a:rPr lang="en-US" sz="2400" baseline="30000" dirty="0"/>
            </a:br>
            <a:r>
              <a:rPr lang="en-US" sz="2400" dirty="0"/>
              <a:t>Phase 1 trial in adults with relapsed/refractory B-cell malignancies</a:t>
            </a:r>
          </a:p>
        </p:txBody>
      </p:sp>
      <p:sp>
        <p:nvSpPr>
          <p:cNvPr id="21" name="Content Placeholder 20">
            <a:extLst>
              <a:ext uri="{FF2B5EF4-FFF2-40B4-BE49-F238E27FC236}">
                <a16:creationId xmlns:a16="http://schemas.microsoft.com/office/drawing/2014/main" id="{EBC1A62E-B24C-D662-1FF5-5F593AC678B7}"/>
              </a:ext>
            </a:extLst>
          </p:cNvPr>
          <p:cNvSpPr>
            <a:spLocks noGrp="1"/>
          </p:cNvSpPr>
          <p:nvPr>
            <p:ph sz="half" idx="2"/>
          </p:nvPr>
        </p:nvSpPr>
        <p:spPr>
          <a:xfrm>
            <a:off x="6060616" y="1369219"/>
            <a:ext cx="2882025" cy="3263504"/>
          </a:xfrm>
        </p:spPr>
        <p:txBody>
          <a:bodyPr>
            <a:normAutofit lnSpcReduction="10000"/>
          </a:bodyPr>
          <a:lstStyle/>
          <a:p>
            <a:pPr>
              <a:spcBef>
                <a:spcPts val="600"/>
              </a:spcBef>
            </a:pPr>
            <a:r>
              <a:rPr lang="en-US" sz="1800" dirty="0"/>
              <a:t>CLL Phase 1b expansion cohort at 100 mg dose</a:t>
            </a:r>
          </a:p>
          <a:p>
            <a:pPr lvl="1">
              <a:spcBef>
                <a:spcPts val="600"/>
              </a:spcBef>
            </a:pPr>
            <a:r>
              <a:rPr lang="en-GB" sz="1400" dirty="0"/>
              <a:t>MTD not established </a:t>
            </a:r>
          </a:p>
          <a:p>
            <a:pPr lvl="1">
              <a:spcBef>
                <a:spcPts val="600"/>
              </a:spcBef>
            </a:pPr>
            <a:r>
              <a:rPr lang="en-GB" sz="1400" dirty="0"/>
              <a:t>100 mg dose chosen as expansion dose based on PD, clinical activity and safety profile</a:t>
            </a:r>
          </a:p>
          <a:p>
            <a:pPr>
              <a:spcBef>
                <a:spcPts val="600"/>
              </a:spcBef>
            </a:pPr>
            <a:r>
              <a:rPr lang="en-US" sz="1800" dirty="0"/>
              <a:t>Phase 1a dose escalation is ongoing at 200 mg and 300 mg doses for patients with NHL (e.g. DLBCL, MCL, MZL, WM, FL)</a:t>
            </a:r>
          </a:p>
          <a:p>
            <a:pPr>
              <a:spcBef>
                <a:spcPts val="600"/>
              </a:spcBef>
            </a:pPr>
            <a:endParaRPr lang="en-US" sz="1800" dirty="0"/>
          </a:p>
        </p:txBody>
      </p:sp>
      <p:sp>
        <p:nvSpPr>
          <p:cNvPr id="26" name="Text Placeholder 25">
            <a:extLst>
              <a:ext uri="{FF2B5EF4-FFF2-40B4-BE49-F238E27FC236}">
                <a16:creationId xmlns:a16="http://schemas.microsoft.com/office/drawing/2014/main" id="{BDA1CA00-93A9-C530-4A6D-CF1D2D49B09A}"/>
              </a:ext>
            </a:extLst>
          </p:cNvPr>
          <p:cNvSpPr>
            <a:spLocks noGrp="1"/>
          </p:cNvSpPr>
          <p:nvPr>
            <p:ph type="body" sz="quarter" idx="12"/>
          </p:nvPr>
        </p:nvSpPr>
        <p:spPr>
          <a:xfrm>
            <a:off x="1143000" y="4796540"/>
            <a:ext cx="7626096" cy="335756"/>
          </a:xfrm>
        </p:spPr>
        <p:txBody>
          <a:bodyPr/>
          <a:lstStyle/>
          <a:p>
            <a:r>
              <a:rPr lang="en-US" sz="750" dirty="0">
                <a:ea typeface="Calibri"/>
                <a:sym typeface="Calibri"/>
              </a:rPr>
              <a:t>BTK, Bruton tyrosine kinase; CLL, chronic lymphocytic leukemia; DLBCL, diffuse large B-cell lymphoma; FL, follicular lymphoma; MCL, mantle cell lymphoma; MTD, maximum tolerated dose; MZL, marginal zone lymphoma; NHL, non-Hodgkin’s lymphoma; PD, pharmacodynamics; PK, pharmacokinetics; WM, </a:t>
            </a:r>
            <a:r>
              <a:rPr lang="en-US" sz="750" dirty="0" err="1">
                <a:ea typeface="Calibri"/>
                <a:sym typeface="Calibri"/>
              </a:rPr>
              <a:t>Waldenstrom's</a:t>
            </a:r>
            <a:r>
              <a:rPr lang="en-US" sz="750" dirty="0">
                <a:ea typeface="Calibri"/>
                <a:sym typeface="Calibri"/>
              </a:rPr>
              <a:t> macroglobulinemia.</a:t>
            </a:r>
            <a:br>
              <a:rPr lang="en-US" sz="750" dirty="0">
                <a:ea typeface="Calibri"/>
                <a:sym typeface="Calibri"/>
              </a:rPr>
            </a:br>
            <a:r>
              <a:rPr lang="en-US" sz="700" b="0" i="0" dirty="0">
                <a:effectLst/>
              </a:rPr>
              <a:t>1. Mato A et al. </a:t>
            </a:r>
            <a:r>
              <a:rPr lang="en-US" sz="700" b="0" dirty="0">
                <a:effectLst/>
              </a:rPr>
              <a:t>ASH</a:t>
            </a:r>
            <a:r>
              <a:rPr lang="en-US" sz="700" dirty="0"/>
              <a:t> </a:t>
            </a:r>
            <a:r>
              <a:rPr lang="en-US" sz="700" b="0" i="0" dirty="0">
                <a:effectLst/>
              </a:rPr>
              <a:t>2022. Abstract 965. 2. </a:t>
            </a:r>
            <a:r>
              <a:rPr lang="en-US" sz="700" dirty="0"/>
              <a:t>https://</a:t>
            </a:r>
            <a:r>
              <a:rPr lang="en-US" sz="700" dirty="0" err="1"/>
              <a:t>clinicaltrials.gov</a:t>
            </a:r>
            <a:r>
              <a:rPr lang="en-US" sz="700" dirty="0"/>
              <a:t>/ct2/show/NCT04830137</a:t>
            </a:r>
          </a:p>
        </p:txBody>
      </p:sp>
      <p:sp>
        <p:nvSpPr>
          <p:cNvPr id="5" name="TextBox 4">
            <a:extLst>
              <a:ext uri="{FF2B5EF4-FFF2-40B4-BE49-F238E27FC236}">
                <a16:creationId xmlns:a16="http://schemas.microsoft.com/office/drawing/2014/main" id="{28E64B7D-62BF-CD42-BCB8-C1AAC7F45415}"/>
              </a:ext>
            </a:extLst>
          </p:cNvPr>
          <p:cNvSpPr txBox="1"/>
          <p:nvPr/>
        </p:nvSpPr>
        <p:spPr>
          <a:xfrm>
            <a:off x="697615" y="4100889"/>
            <a:ext cx="1349872" cy="230832"/>
          </a:xfrm>
          <a:prstGeom prst="rect">
            <a:avLst/>
          </a:prstGeom>
          <a:noFill/>
          <a:ln w="38100">
            <a:noFill/>
          </a:ln>
        </p:spPr>
        <p:txBody>
          <a:bodyPr wrap="square" lIns="68580" tIns="34290" rIns="68580" bIns="34290" rtlCol="0" anchor="t">
            <a:spAutoFit/>
          </a:bodyPr>
          <a:lstStyle/>
          <a:p>
            <a:pPr defTabSz="342900">
              <a:buClrTx/>
            </a:pPr>
            <a:r>
              <a:rPr lang="en-US" sz="1050" kern="1200" dirty="0">
                <a:latin typeface="Helvetica Neue" panose="02000503000000020004" pitchFamily="2" charset="0"/>
                <a:ea typeface="+mn-ea"/>
                <a:cs typeface="Helvetica Neue" panose="02000503000000020004" pitchFamily="2" charset="0"/>
              </a:rPr>
              <a:t>Oral daily dosing</a:t>
            </a:r>
            <a:endParaRPr lang="en-US" sz="1350" kern="1200" dirty="0">
              <a:latin typeface="Helvetica Neue" panose="02000503000000020004" pitchFamily="2" charset="0"/>
              <a:ea typeface="+mn-ea"/>
              <a:cs typeface="+mn-cs"/>
            </a:endParaRPr>
          </a:p>
        </p:txBody>
      </p:sp>
      <p:sp>
        <p:nvSpPr>
          <p:cNvPr id="6" name="Rectangle 5">
            <a:extLst>
              <a:ext uri="{FF2B5EF4-FFF2-40B4-BE49-F238E27FC236}">
                <a16:creationId xmlns:a16="http://schemas.microsoft.com/office/drawing/2014/main" id="{67721AD5-8D45-B507-7A55-9F68EBC91476}"/>
              </a:ext>
            </a:extLst>
          </p:cNvPr>
          <p:cNvSpPr/>
          <p:nvPr/>
        </p:nvSpPr>
        <p:spPr>
          <a:xfrm>
            <a:off x="526068" y="1442262"/>
            <a:ext cx="5344250" cy="3007703"/>
          </a:xfrm>
          <a:prstGeom prst="rect">
            <a:avLst/>
          </a:prstGeom>
          <a:noFill/>
          <a:ln w="127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200" kern="1200" dirty="0">
              <a:solidFill>
                <a:srgbClr val="FFFFFF"/>
              </a:solidFill>
              <a:latin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59AEC4C4-130F-9ABC-CE00-1480A5F2611B}"/>
              </a:ext>
            </a:extLst>
          </p:cNvPr>
          <p:cNvSpPr/>
          <p:nvPr/>
        </p:nvSpPr>
        <p:spPr>
          <a:xfrm>
            <a:off x="708899" y="1251577"/>
            <a:ext cx="2606040" cy="3708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342900">
              <a:buClrTx/>
            </a:pPr>
            <a:r>
              <a:rPr lang="en-US" sz="1050" b="1" kern="1200" dirty="0">
                <a:solidFill>
                  <a:schemeClr val="bg1"/>
                </a:solidFill>
                <a:latin typeface="Helvetica Neue" panose="02000503000000020004" pitchFamily="2" charset="0"/>
                <a:cs typeface="Helvetica Neue" panose="02000503000000020004" pitchFamily="2" charset="0"/>
              </a:rPr>
              <a:t>Dose escalation</a:t>
            </a:r>
          </a:p>
        </p:txBody>
      </p:sp>
      <p:sp>
        <p:nvSpPr>
          <p:cNvPr id="8" name="Rectangle 7">
            <a:extLst>
              <a:ext uri="{FF2B5EF4-FFF2-40B4-BE49-F238E27FC236}">
                <a16:creationId xmlns:a16="http://schemas.microsoft.com/office/drawing/2014/main" id="{3267E936-36FA-D908-4B08-DA8F136E0786}"/>
              </a:ext>
            </a:extLst>
          </p:cNvPr>
          <p:cNvSpPr/>
          <p:nvPr/>
        </p:nvSpPr>
        <p:spPr>
          <a:xfrm>
            <a:off x="3521315" y="1251577"/>
            <a:ext cx="2263140" cy="370805"/>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defTabSz="342900">
              <a:buClrTx/>
            </a:pPr>
            <a:r>
              <a:rPr lang="en-US" sz="1050" b="1" kern="1200" dirty="0">
                <a:solidFill>
                  <a:srgbClr val="FFFFFF"/>
                </a:solidFill>
                <a:latin typeface="Helvetica Neue" panose="02000503000000020004" pitchFamily="2" charset="0"/>
                <a:cs typeface="Helvetica Neue" panose="02000503000000020004" pitchFamily="2" charset="0"/>
              </a:rPr>
              <a:t>Dose expansion options</a:t>
            </a:r>
          </a:p>
        </p:txBody>
      </p:sp>
      <p:sp>
        <p:nvSpPr>
          <p:cNvPr id="9" name="Rectangle 8">
            <a:extLst>
              <a:ext uri="{FF2B5EF4-FFF2-40B4-BE49-F238E27FC236}">
                <a16:creationId xmlns:a16="http://schemas.microsoft.com/office/drawing/2014/main" id="{3CD70543-068A-9A8F-96CA-B024A9B888FC}"/>
              </a:ext>
            </a:extLst>
          </p:cNvPr>
          <p:cNvSpPr/>
          <p:nvPr/>
        </p:nvSpPr>
        <p:spPr>
          <a:xfrm>
            <a:off x="3708438" y="1803935"/>
            <a:ext cx="2005502" cy="109440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spcAft>
                <a:spcPts val="450"/>
              </a:spcAft>
              <a:buClrTx/>
            </a:pPr>
            <a:r>
              <a:rPr lang="en-US" sz="900" kern="1200" dirty="0">
                <a:solidFill>
                  <a:srgbClr val="FFFFFF"/>
                </a:solidFill>
                <a:latin typeface="Helvetica Neue" panose="02000503000000020004" pitchFamily="2" charset="0"/>
                <a:cs typeface="Helvetica Neue" panose="02000503000000020004" pitchFamily="2" charset="0"/>
              </a:rPr>
              <a:t>CLL failed 2 or more prior treatments including a BTK inhibitor and regardless of baseline BTK </a:t>
            </a:r>
            <a:br>
              <a:rPr lang="en-US" sz="900" kern="1200" dirty="0">
                <a:solidFill>
                  <a:srgbClr val="FFFFFF"/>
                </a:solidFill>
                <a:latin typeface="Helvetica Neue" panose="02000503000000020004" pitchFamily="2" charset="0"/>
                <a:cs typeface="Helvetica Neue" panose="02000503000000020004" pitchFamily="2" charset="0"/>
              </a:rPr>
            </a:br>
            <a:r>
              <a:rPr lang="en-US" sz="900" kern="1200" dirty="0">
                <a:solidFill>
                  <a:srgbClr val="FFFFFF"/>
                </a:solidFill>
                <a:latin typeface="Helvetica Neue" panose="02000503000000020004" pitchFamily="2" charset="0"/>
                <a:cs typeface="Helvetica Neue" panose="02000503000000020004" pitchFamily="2" charset="0"/>
              </a:rPr>
              <a:t>mutation status (up to 40)</a:t>
            </a:r>
          </a:p>
          <a:p>
            <a:pPr algn="ctr" defTabSz="342900">
              <a:spcAft>
                <a:spcPts val="450"/>
              </a:spcAft>
              <a:buClrTx/>
            </a:pPr>
            <a:r>
              <a:rPr lang="en-US" sz="900" kern="1200" dirty="0">
                <a:solidFill>
                  <a:srgbClr val="FFFFFF"/>
                </a:solidFill>
                <a:latin typeface="Helvetica Neue" panose="02000503000000020004" pitchFamily="2" charset="0"/>
                <a:cs typeface="Helvetica Neue" panose="02000503000000020004" pitchFamily="2" charset="0"/>
              </a:rPr>
              <a:t>– INITIATED – </a:t>
            </a:r>
          </a:p>
        </p:txBody>
      </p:sp>
      <p:sp>
        <p:nvSpPr>
          <p:cNvPr id="10" name="Rectangle 9">
            <a:extLst>
              <a:ext uri="{FF2B5EF4-FFF2-40B4-BE49-F238E27FC236}">
                <a16:creationId xmlns:a16="http://schemas.microsoft.com/office/drawing/2014/main" id="{CC7DE679-B84F-58E9-5CF6-4CF082C34B91}"/>
              </a:ext>
            </a:extLst>
          </p:cNvPr>
          <p:cNvSpPr/>
          <p:nvPr/>
        </p:nvSpPr>
        <p:spPr>
          <a:xfrm>
            <a:off x="3700973" y="3468117"/>
            <a:ext cx="2005502" cy="37080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342900">
              <a:buClrTx/>
            </a:pPr>
            <a:r>
              <a:rPr lang="en-US" sz="900" kern="1200" dirty="0">
                <a:solidFill>
                  <a:srgbClr val="000000"/>
                </a:solidFill>
                <a:latin typeface="Helvetica Neue" panose="02000503000000020004" pitchFamily="2" charset="0"/>
                <a:cs typeface="Helvetica Neue" panose="02000503000000020004" pitchFamily="2" charset="0"/>
              </a:rPr>
              <a:t>MCL, MZL, WM (up to 20)</a:t>
            </a:r>
          </a:p>
        </p:txBody>
      </p:sp>
      <p:sp>
        <p:nvSpPr>
          <p:cNvPr id="11" name="Rectangle 10">
            <a:extLst>
              <a:ext uri="{FF2B5EF4-FFF2-40B4-BE49-F238E27FC236}">
                <a16:creationId xmlns:a16="http://schemas.microsoft.com/office/drawing/2014/main" id="{97C0FF3E-D291-D624-FD0E-0EF86804A36F}"/>
              </a:ext>
            </a:extLst>
          </p:cNvPr>
          <p:cNvSpPr/>
          <p:nvPr/>
        </p:nvSpPr>
        <p:spPr>
          <a:xfrm>
            <a:off x="3706309" y="3917781"/>
            <a:ext cx="2005502" cy="37080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342900">
              <a:buClrTx/>
            </a:pPr>
            <a:r>
              <a:rPr lang="en-US" sz="900" kern="1200" dirty="0">
                <a:solidFill>
                  <a:srgbClr val="000000"/>
                </a:solidFill>
                <a:latin typeface="Helvetica Neue" panose="02000503000000020004" pitchFamily="2" charset="0"/>
                <a:cs typeface="Helvetica Neue" panose="02000503000000020004" pitchFamily="2" charset="0"/>
              </a:rPr>
              <a:t>FL (up to 20)</a:t>
            </a:r>
          </a:p>
        </p:txBody>
      </p:sp>
      <p:sp>
        <p:nvSpPr>
          <p:cNvPr id="12" name="Rectangle 11">
            <a:extLst>
              <a:ext uri="{FF2B5EF4-FFF2-40B4-BE49-F238E27FC236}">
                <a16:creationId xmlns:a16="http://schemas.microsoft.com/office/drawing/2014/main" id="{1873611E-D61A-6F87-4DB0-7B63B0A0F123}"/>
              </a:ext>
            </a:extLst>
          </p:cNvPr>
          <p:cNvSpPr/>
          <p:nvPr/>
        </p:nvSpPr>
        <p:spPr>
          <a:xfrm>
            <a:off x="3701549" y="3018453"/>
            <a:ext cx="2005502" cy="37080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342900">
              <a:buClrTx/>
            </a:pPr>
            <a:r>
              <a:rPr lang="en-US" sz="900" kern="1200" dirty="0">
                <a:solidFill>
                  <a:srgbClr val="000000"/>
                </a:solidFill>
                <a:latin typeface="Helvetica Neue" panose="02000503000000020004" pitchFamily="2" charset="0"/>
                <a:cs typeface="Helvetica Neue" panose="02000503000000020004" pitchFamily="2" charset="0"/>
              </a:rPr>
              <a:t>DLBCL (up to 20)</a:t>
            </a:r>
          </a:p>
        </p:txBody>
      </p:sp>
      <p:sp>
        <p:nvSpPr>
          <p:cNvPr id="13" name="TextBox 12">
            <a:extLst>
              <a:ext uri="{FF2B5EF4-FFF2-40B4-BE49-F238E27FC236}">
                <a16:creationId xmlns:a16="http://schemas.microsoft.com/office/drawing/2014/main" id="{64BF0D2F-F949-6A90-5A2E-6EB2CD7C3FD7}"/>
              </a:ext>
            </a:extLst>
          </p:cNvPr>
          <p:cNvSpPr txBox="1"/>
          <p:nvPr/>
        </p:nvSpPr>
        <p:spPr>
          <a:xfrm>
            <a:off x="687861" y="1767088"/>
            <a:ext cx="2692109" cy="869469"/>
          </a:xfrm>
          <a:prstGeom prst="rect">
            <a:avLst/>
          </a:prstGeom>
          <a:noFill/>
        </p:spPr>
        <p:txBody>
          <a:bodyPr wrap="square" lIns="68580" tIns="34290" rIns="68580" bIns="34290" anchor="t">
            <a:spAutoFit/>
          </a:bodyPr>
          <a:lstStyle/>
          <a:p>
            <a:pPr defTabSz="342900">
              <a:spcBef>
                <a:spcPts val="225"/>
              </a:spcBef>
              <a:spcAft>
                <a:spcPts val="225"/>
              </a:spcAft>
              <a:buClr>
                <a:srgbClr val="70505E"/>
              </a:buClr>
            </a:pPr>
            <a:r>
              <a:rPr lang="en-US" sz="1050" kern="1200" dirty="0">
                <a:latin typeface="Helvetica Neue" panose="02000503000000020004" pitchFamily="2" charset="0"/>
                <a:ea typeface="Helvetica Neue" panose="02000503000000020004" pitchFamily="2" charset="0"/>
                <a:cs typeface="Helvetica Neue" panose="02000503000000020004" pitchFamily="2" charset="0"/>
              </a:rPr>
              <a:t>Objectives: </a:t>
            </a:r>
          </a:p>
          <a:p>
            <a:pPr marL="134541" indent="-134541" defTabSz="342900">
              <a:spcBef>
                <a:spcPts val="225"/>
              </a:spcBef>
              <a:spcAft>
                <a:spcPts val="225"/>
              </a:spcAft>
              <a:buClr>
                <a:schemeClr val="accent3"/>
              </a:buClr>
              <a:buFont typeface="Arial" panose="020B0604020202020204" pitchFamily="34" charset="0"/>
              <a:buChar char="•"/>
            </a:pPr>
            <a:r>
              <a:rPr lang="en-US" sz="1050" kern="1200" dirty="0">
                <a:latin typeface="Helvetica Neue" panose="02000503000000020004" pitchFamily="2" charset="0"/>
                <a:ea typeface="Helvetica Neue" panose="02000503000000020004" pitchFamily="2" charset="0"/>
                <a:cs typeface="Helvetica Neue" panose="02000503000000020004" pitchFamily="2" charset="0"/>
              </a:rPr>
              <a:t>Assess safety and tolerability</a:t>
            </a:r>
          </a:p>
          <a:p>
            <a:pPr marL="134541" indent="-134541" defTabSz="342900">
              <a:spcBef>
                <a:spcPts val="225"/>
              </a:spcBef>
              <a:spcAft>
                <a:spcPts val="225"/>
              </a:spcAft>
              <a:buClr>
                <a:schemeClr val="accent3"/>
              </a:buClr>
              <a:buFont typeface="Arial" panose="020B0604020202020204" pitchFamily="34" charset="0"/>
              <a:buChar char="•"/>
            </a:pPr>
            <a:r>
              <a:rPr lang="en-US" sz="1050" kern="1200" dirty="0">
                <a:latin typeface="Helvetica Neue" panose="02000503000000020004" pitchFamily="2" charset="0"/>
                <a:ea typeface="Helvetica Neue" panose="02000503000000020004" pitchFamily="2" charset="0"/>
                <a:cs typeface="Helvetica Neue" panose="02000503000000020004" pitchFamily="2" charset="0"/>
              </a:rPr>
              <a:t>Identify MTD &amp; biologically active dose</a:t>
            </a:r>
          </a:p>
          <a:p>
            <a:pPr marL="134541" indent="-134541" defTabSz="342900">
              <a:spcBef>
                <a:spcPts val="225"/>
              </a:spcBef>
              <a:spcAft>
                <a:spcPts val="225"/>
              </a:spcAft>
              <a:buClr>
                <a:schemeClr val="accent3"/>
              </a:buClr>
              <a:buFont typeface="Arial" panose="020B0604020202020204" pitchFamily="34" charset="0"/>
              <a:buChar char="•"/>
            </a:pPr>
            <a:r>
              <a:rPr lang="en-US" sz="1050" kern="1200" dirty="0">
                <a:latin typeface="Helvetica Neue" panose="02000503000000020004" pitchFamily="2" charset="0"/>
                <a:ea typeface="Helvetica Neue" panose="02000503000000020004" pitchFamily="2" charset="0"/>
                <a:cs typeface="Helvetica Neue" panose="02000503000000020004" pitchFamily="2" charset="0"/>
              </a:rPr>
              <a:t>Evaluate PK/PD</a:t>
            </a:r>
          </a:p>
        </p:txBody>
      </p:sp>
      <p:sp>
        <p:nvSpPr>
          <p:cNvPr id="14" name="Rectangle 13">
            <a:extLst>
              <a:ext uri="{FF2B5EF4-FFF2-40B4-BE49-F238E27FC236}">
                <a16:creationId xmlns:a16="http://schemas.microsoft.com/office/drawing/2014/main" id="{31B3DB38-78C7-6A0E-1891-E3297A98155D}"/>
              </a:ext>
            </a:extLst>
          </p:cNvPr>
          <p:cNvSpPr/>
          <p:nvPr/>
        </p:nvSpPr>
        <p:spPr>
          <a:xfrm>
            <a:off x="794466" y="3710835"/>
            <a:ext cx="716251" cy="323165"/>
          </a:xfrm>
          <a:prstGeom prst="rect">
            <a:avLst/>
          </a:prstGeom>
          <a:solidFill>
            <a:schemeClr val="bg1">
              <a:lumMod val="7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34290" tIns="34290" rIns="34290" bIns="34290" rtlCol="0" anchor="ctr">
            <a:spAutoFit/>
          </a:bodyPr>
          <a:lstStyle/>
          <a:p>
            <a:pPr algn="ctr" defTabSz="342900">
              <a:buClrTx/>
            </a:pPr>
            <a:r>
              <a:rPr lang="en-US" sz="825" kern="1200" dirty="0">
                <a:solidFill>
                  <a:srgbClr val="000000"/>
                </a:solidFill>
                <a:latin typeface="Helvetica Neue" panose="02000503000000020004" pitchFamily="2" charset="0"/>
                <a:cs typeface="Helvetica Neue" panose="02000503000000020004" pitchFamily="2" charset="0"/>
              </a:rPr>
              <a:t>Dose level –1</a:t>
            </a:r>
            <a:br>
              <a:rPr lang="en-US" sz="825" kern="1200" dirty="0">
                <a:solidFill>
                  <a:srgbClr val="000000"/>
                </a:solidFill>
                <a:latin typeface="Helvetica Neue" panose="02000503000000020004" pitchFamily="2" charset="0"/>
                <a:cs typeface="Helvetica Neue" panose="02000503000000020004" pitchFamily="2" charset="0"/>
              </a:rPr>
            </a:br>
            <a:r>
              <a:rPr lang="en-US" sz="825" kern="1200" dirty="0">
                <a:solidFill>
                  <a:srgbClr val="000000"/>
                </a:solidFill>
                <a:latin typeface="Helvetica Neue" panose="02000503000000020004" pitchFamily="2" charset="0"/>
                <a:cs typeface="Helvetica Neue" panose="02000503000000020004" pitchFamily="2" charset="0"/>
              </a:rPr>
              <a:t>50 mg</a:t>
            </a:r>
          </a:p>
        </p:txBody>
      </p:sp>
      <p:sp>
        <p:nvSpPr>
          <p:cNvPr id="15" name="Rectangle 14">
            <a:extLst>
              <a:ext uri="{FF2B5EF4-FFF2-40B4-BE49-F238E27FC236}">
                <a16:creationId xmlns:a16="http://schemas.microsoft.com/office/drawing/2014/main" id="{7820DE50-1291-AB9D-1ECD-5FBDD57F975C}"/>
              </a:ext>
            </a:extLst>
          </p:cNvPr>
          <p:cNvSpPr/>
          <p:nvPr/>
        </p:nvSpPr>
        <p:spPr>
          <a:xfrm>
            <a:off x="1385326" y="3332280"/>
            <a:ext cx="716251" cy="323165"/>
          </a:xfrm>
          <a:prstGeom prst="rect">
            <a:avLst/>
          </a:prstGeom>
          <a:solidFill>
            <a:schemeClr val="bg1">
              <a:lumMod val="7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34290" tIns="34290" rIns="34290" bIns="34290" rtlCol="0" anchor="ctr">
            <a:spAutoFit/>
          </a:bodyPr>
          <a:lstStyle/>
          <a:p>
            <a:pPr algn="ctr" defTabSz="342900">
              <a:buClrTx/>
            </a:pPr>
            <a:r>
              <a:rPr lang="en-US" sz="825" kern="1200" dirty="0">
                <a:solidFill>
                  <a:srgbClr val="000000"/>
                </a:solidFill>
                <a:latin typeface="Helvetica Neue" panose="02000503000000020004" pitchFamily="2" charset="0"/>
                <a:cs typeface="Helvetica Neue" panose="02000503000000020004" pitchFamily="2" charset="0"/>
              </a:rPr>
              <a:t>Dose level 1</a:t>
            </a:r>
            <a:br>
              <a:rPr lang="en-US" sz="825" kern="1200" dirty="0">
                <a:solidFill>
                  <a:srgbClr val="000000"/>
                </a:solidFill>
                <a:latin typeface="Helvetica Neue" panose="02000503000000020004" pitchFamily="2" charset="0"/>
                <a:cs typeface="Helvetica Neue" panose="02000503000000020004" pitchFamily="2" charset="0"/>
              </a:rPr>
            </a:br>
            <a:r>
              <a:rPr lang="en-US" sz="825" kern="1200" dirty="0">
                <a:solidFill>
                  <a:srgbClr val="000000"/>
                </a:solidFill>
                <a:latin typeface="Helvetica Neue" panose="02000503000000020004" pitchFamily="2" charset="0"/>
                <a:cs typeface="Helvetica Neue" panose="02000503000000020004" pitchFamily="2" charset="0"/>
              </a:rPr>
              <a:t>100 mg</a:t>
            </a:r>
          </a:p>
        </p:txBody>
      </p:sp>
      <p:sp>
        <p:nvSpPr>
          <p:cNvPr id="16" name="Rectangle 15">
            <a:extLst>
              <a:ext uri="{FF2B5EF4-FFF2-40B4-BE49-F238E27FC236}">
                <a16:creationId xmlns:a16="http://schemas.microsoft.com/office/drawing/2014/main" id="{9B6C925C-5296-A275-74CD-3BFEF4FA0617}"/>
              </a:ext>
            </a:extLst>
          </p:cNvPr>
          <p:cNvSpPr/>
          <p:nvPr/>
        </p:nvSpPr>
        <p:spPr>
          <a:xfrm>
            <a:off x="2005629" y="2953726"/>
            <a:ext cx="716251" cy="323165"/>
          </a:xfrm>
          <a:prstGeom prst="rect">
            <a:avLst/>
          </a:prstGeom>
          <a:solidFill>
            <a:schemeClr val="bg1">
              <a:lumMod val="7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34290" tIns="34290" rIns="34290" bIns="34290" rtlCol="0" anchor="ctr">
            <a:spAutoFit/>
          </a:bodyPr>
          <a:lstStyle/>
          <a:p>
            <a:pPr algn="ctr" defTabSz="342900">
              <a:buClrTx/>
            </a:pPr>
            <a:r>
              <a:rPr lang="en-US" sz="825" kern="1200" dirty="0">
                <a:solidFill>
                  <a:srgbClr val="000000"/>
                </a:solidFill>
                <a:latin typeface="Helvetica Neue" panose="02000503000000020004" pitchFamily="2" charset="0"/>
                <a:cs typeface="Helvetica Neue" panose="02000503000000020004" pitchFamily="2" charset="0"/>
              </a:rPr>
              <a:t>Dose level 2</a:t>
            </a:r>
            <a:br>
              <a:rPr lang="en-US" sz="825" kern="1200" dirty="0">
                <a:solidFill>
                  <a:srgbClr val="000000"/>
                </a:solidFill>
                <a:latin typeface="Helvetica Neue" panose="02000503000000020004" pitchFamily="2" charset="0"/>
                <a:cs typeface="Helvetica Neue" panose="02000503000000020004" pitchFamily="2" charset="0"/>
              </a:rPr>
            </a:br>
            <a:r>
              <a:rPr lang="en-US" sz="825" kern="1200" dirty="0">
                <a:solidFill>
                  <a:srgbClr val="000000"/>
                </a:solidFill>
                <a:latin typeface="Helvetica Neue" panose="02000503000000020004" pitchFamily="2" charset="0"/>
                <a:cs typeface="Helvetica Neue" panose="02000503000000020004" pitchFamily="2" charset="0"/>
              </a:rPr>
              <a:t>200 mg</a:t>
            </a:r>
          </a:p>
        </p:txBody>
      </p:sp>
      <p:sp>
        <p:nvSpPr>
          <p:cNvPr id="17" name="Rectangle 16">
            <a:extLst>
              <a:ext uri="{FF2B5EF4-FFF2-40B4-BE49-F238E27FC236}">
                <a16:creationId xmlns:a16="http://schemas.microsoft.com/office/drawing/2014/main" id="{3B8F9E25-9E59-9E9A-A822-0EFADBA899A6}"/>
              </a:ext>
            </a:extLst>
          </p:cNvPr>
          <p:cNvSpPr/>
          <p:nvPr/>
        </p:nvSpPr>
        <p:spPr>
          <a:xfrm>
            <a:off x="2591084" y="2575171"/>
            <a:ext cx="716251" cy="323165"/>
          </a:xfrm>
          <a:prstGeom prst="rect">
            <a:avLst/>
          </a:prstGeom>
          <a:solidFill>
            <a:schemeClr val="bg1">
              <a:lumMod val="7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34290" tIns="34290" rIns="34290" bIns="34290" rtlCol="0" anchor="ctr">
            <a:spAutoFit/>
          </a:bodyPr>
          <a:lstStyle/>
          <a:p>
            <a:pPr algn="ctr" defTabSz="342900">
              <a:buClrTx/>
            </a:pPr>
            <a:r>
              <a:rPr lang="en-US" sz="825" kern="1200" dirty="0">
                <a:solidFill>
                  <a:srgbClr val="000000"/>
                </a:solidFill>
                <a:latin typeface="Helvetica Neue" panose="02000503000000020004" pitchFamily="2" charset="0"/>
                <a:cs typeface="Helvetica Neue" panose="02000503000000020004" pitchFamily="2" charset="0"/>
              </a:rPr>
              <a:t>Dose level 3</a:t>
            </a:r>
            <a:br>
              <a:rPr lang="en-US" sz="825" kern="1200" dirty="0">
                <a:solidFill>
                  <a:srgbClr val="000000"/>
                </a:solidFill>
                <a:latin typeface="Helvetica Neue" panose="02000503000000020004" pitchFamily="2" charset="0"/>
                <a:cs typeface="Helvetica Neue" panose="02000503000000020004" pitchFamily="2" charset="0"/>
              </a:rPr>
            </a:br>
            <a:r>
              <a:rPr lang="en-US" sz="825" kern="1200" dirty="0">
                <a:solidFill>
                  <a:srgbClr val="000000"/>
                </a:solidFill>
                <a:latin typeface="Helvetica Neue" panose="02000503000000020004" pitchFamily="2" charset="0"/>
                <a:cs typeface="Helvetica Neue" panose="02000503000000020004" pitchFamily="2" charset="0"/>
              </a:rPr>
              <a:t>300 mg</a:t>
            </a:r>
          </a:p>
        </p:txBody>
      </p:sp>
    </p:spTree>
    <p:extLst>
      <p:ext uri="{BB962C8B-B14F-4D97-AF65-F5344CB8AC3E}">
        <p14:creationId xmlns:p14="http://schemas.microsoft.com/office/powerpoint/2010/main" val="723021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5EF31-E2F2-A288-25FF-214D040F39F5}"/>
              </a:ext>
            </a:extLst>
          </p:cNvPr>
          <p:cNvSpPr>
            <a:spLocks noGrp="1"/>
          </p:cNvSpPr>
          <p:nvPr>
            <p:ph type="title"/>
          </p:nvPr>
        </p:nvSpPr>
        <p:spPr>
          <a:xfrm>
            <a:off x="697230" y="273844"/>
            <a:ext cx="7818120" cy="777716"/>
          </a:xfrm>
        </p:spPr>
        <p:txBody>
          <a:bodyPr>
            <a:noAutofit/>
          </a:bodyPr>
          <a:lstStyle/>
          <a:p>
            <a:r>
              <a:rPr lang="en-US" sz="2400" dirty="0"/>
              <a:t>Baseline Characteristics</a:t>
            </a:r>
            <a:r>
              <a:rPr lang="en-US" sz="2400" baseline="30000" dirty="0"/>
              <a:t>1,2</a:t>
            </a:r>
            <a:br>
              <a:rPr lang="en-US" sz="2400" dirty="0"/>
            </a:br>
            <a:r>
              <a:rPr lang="en-US" sz="2400" dirty="0"/>
              <a:t>Elderly population with multiple prior lines of targeted therapies and acquired mutations</a:t>
            </a:r>
          </a:p>
        </p:txBody>
      </p:sp>
      <p:sp>
        <p:nvSpPr>
          <p:cNvPr id="13" name="Text Placeholder 12">
            <a:extLst>
              <a:ext uri="{FF2B5EF4-FFF2-40B4-BE49-F238E27FC236}">
                <a16:creationId xmlns:a16="http://schemas.microsoft.com/office/drawing/2014/main" id="{20BF6C43-13B1-5B9B-63E2-663204F2E48A}"/>
              </a:ext>
            </a:extLst>
          </p:cNvPr>
          <p:cNvSpPr>
            <a:spLocks noGrp="1"/>
          </p:cNvSpPr>
          <p:nvPr>
            <p:ph type="body" sz="quarter" idx="12"/>
          </p:nvPr>
        </p:nvSpPr>
        <p:spPr>
          <a:xfrm>
            <a:off x="1143000" y="4790307"/>
            <a:ext cx="7818120" cy="403424"/>
          </a:xfrm>
        </p:spPr>
        <p:txBody>
          <a:bodyPr/>
          <a:lstStyle/>
          <a:p>
            <a:pPr defTabSz="342900">
              <a:buClrTx/>
            </a:pPr>
            <a:r>
              <a:rPr lang="en-US" sz="600" kern="1200" dirty="0">
                <a:ea typeface="Geneva" charset="0"/>
              </a:rPr>
              <a:t>Data cutoff: September 21, 2022</a:t>
            </a:r>
            <a:br>
              <a:rPr lang="en-US" sz="600" kern="1200" dirty="0">
                <a:ea typeface="Geneva" charset="0"/>
              </a:rPr>
            </a:br>
            <a:r>
              <a:rPr lang="en-US" sz="600" kern="1200" baseline="30000" dirty="0" err="1"/>
              <a:t>a</a:t>
            </a:r>
            <a:r>
              <a:rPr lang="en-US" sz="600" kern="1200" dirty="0" err="1"/>
              <a:t>Specific</a:t>
            </a:r>
            <a:r>
              <a:rPr lang="en-US" sz="600" kern="1200" dirty="0"/>
              <a:t> mutations are not additive as some patients have multiple </a:t>
            </a:r>
            <a:r>
              <a:rPr lang="en-US" sz="600" i="1" kern="1200" dirty="0"/>
              <a:t>BTK</a:t>
            </a:r>
            <a:r>
              <a:rPr lang="en-US" sz="600" kern="1200" dirty="0"/>
              <a:t> mutations</a:t>
            </a:r>
            <a:br>
              <a:rPr lang="en-US" sz="600" kern="1200" dirty="0"/>
            </a:br>
            <a:r>
              <a:rPr lang="en-US" sz="600" kern="1200" dirty="0">
                <a:ea typeface="+mn-lt"/>
              </a:rPr>
              <a:t>Mutations were tested by NGS centrally in those patients with available samples (n=31 in total population; n=21 in CLL population) </a:t>
            </a:r>
            <a:br>
              <a:rPr lang="en-US" sz="600" dirty="0"/>
            </a:br>
            <a:r>
              <a:rPr lang="en-US" sz="600" dirty="0">
                <a:effectLst/>
                <a:ea typeface="Calibri" panose="020F0502020204030204" pitchFamily="34" charset="0"/>
              </a:rPr>
              <a:t>BCL-2i, B cell lymphoma-2 inhibitor; BTKi, Bruton tyrosine kinase inhibitor; </a:t>
            </a:r>
            <a:r>
              <a:rPr lang="en-US" sz="600" dirty="0" err="1"/>
              <a:t>cBTKi</a:t>
            </a:r>
            <a:r>
              <a:rPr lang="en-US" sz="600" dirty="0"/>
              <a:t>, </a:t>
            </a:r>
            <a:r>
              <a:rPr lang="en-US" sz="600" kern="1200" dirty="0">
                <a:ea typeface="Geneva" charset="0"/>
              </a:rPr>
              <a:t>covalent BTK inhibitor; </a:t>
            </a:r>
            <a:r>
              <a:rPr lang="en-US" sz="600" dirty="0">
                <a:effectLst/>
                <a:ea typeface="Calibri" panose="020F0502020204030204" pitchFamily="34" charset="0"/>
              </a:rPr>
              <a:t>CLL, chronic lymphocytic leukemia;</a:t>
            </a:r>
            <a:r>
              <a:rPr lang="en-US" sz="600" kern="1200" dirty="0">
                <a:ea typeface="Geneva" charset="0"/>
              </a:rPr>
              <a:t> </a:t>
            </a:r>
            <a:r>
              <a:rPr lang="en-US" sz="600" dirty="0" err="1"/>
              <a:t>ncBTKi</a:t>
            </a:r>
            <a:r>
              <a:rPr lang="en-US" sz="600" dirty="0"/>
              <a:t>, </a:t>
            </a:r>
            <a:r>
              <a:rPr lang="en-US" sz="600" kern="1200" dirty="0">
                <a:ea typeface="Geneva" charset="0"/>
              </a:rPr>
              <a:t>non-covalent BTK inhibitor;</a:t>
            </a:r>
            <a:r>
              <a:rPr lang="en-US" sz="600" dirty="0">
                <a:effectLst/>
                <a:ea typeface="Calibri" panose="020F0502020204030204" pitchFamily="34" charset="0"/>
              </a:rPr>
              <a:t> NGS, next-generation sequencing; PLCG2, phospholipase C gamma 2. </a:t>
            </a:r>
            <a:r>
              <a:rPr lang="en-US" sz="600" b="0" i="0" dirty="0">
                <a:effectLst/>
              </a:rPr>
              <a:t>1. Mato A et al. </a:t>
            </a:r>
            <a:r>
              <a:rPr lang="en-US" sz="600" b="0" dirty="0">
                <a:effectLst/>
              </a:rPr>
              <a:t>ASH</a:t>
            </a:r>
            <a:r>
              <a:rPr lang="en-US" sz="600" dirty="0"/>
              <a:t> </a:t>
            </a:r>
            <a:r>
              <a:rPr lang="en-US" sz="600" b="0" i="0" dirty="0">
                <a:effectLst/>
              </a:rPr>
              <a:t>2022. Abstract 965. 2. </a:t>
            </a:r>
            <a:r>
              <a:rPr lang="en-US" sz="600" dirty="0"/>
              <a:t>https://</a:t>
            </a:r>
            <a:r>
              <a:rPr lang="en-US" sz="600" dirty="0" err="1"/>
              <a:t>clinicaltrials.gov</a:t>
            </a:r>
            <a:r>
              <a:rPr lang="en-US" sz="600" dirty="0"/>
              <a:t>/ct2/show/NCT04830137</a:t>
            </a:r>
          </a:p>
        </p:txBody>
      </p:sp>
      <p:graphicFrame>
        <p:nvGraphicFramePr>
          <p:cNvPr id="7" name="Table 9">
            <a:extLst>
              <a:ext uri="{FF2B5EF4-FFF2-40B4-BE49-F238E27FC236}">
                <a16:creationId xmlns:a16="http://schemas.microsoft.com/office/drawing/2014/main" id="{4F521F0F-0CB2-5432-01A6-0F0886B46F28}"/>
              </a:ext>
            </a:extLst>
          </p:cNvPr>
          <p:cNvGraphicFramePr>
            <a:graphicFrameLocks/>
          </p:cNvGraphicFramePr>
          <p:nvPr>
            <p:extLst>
              <p:ext uri="{D42A27DB-BD31-4B8C-83A1-F6EECF244321}">
                <p14:modId xmlns:p14="http://schemas.microsoft.com/office/powerpoint/2010/main" val="1771193436"/>
              </p:ext>
            </p:extLst>
          </p:nvPr>
        </p:nvGraphicFramePr>
        <p:xfrm>
          <a:off x="818687" y="1275643"/>
          <a:ext cx="7506625" cy="3263504"/>
        </p:xfrm>
        <a:graphic>
          <a:graphicData uri="http://schemas.openxmlformats.org/drawingml/2006/table">
            <a:tbl>
              <a:tblPr firstRow="1" firstCol="1" bandRow="1">
                <a:tableStyleId>{5C22544A-7EE6-4342-B048-85BDC9FD1C3A}</a:tableStyleId>
              </a:tblPr>
              <a:tblGrid>
                <a:gridCol w="2523145">
                  <a:extLst>
                    <a:ext uri="{9D8B030D-6E8A-4147-A177-3AD203B41FA5}">
                      <a16:colId xmlns:a16="http://schemas.microsoft.com/office/drawing/2014/main" val="243667783"/>
                    </a:ext>
                  </a:extLst>
                </a:gridCol>
                <a:gridCol w="2395728">
                  <a:extLst>
                    <a:ext uri="{9D8B030D-6E8A-4147-A177-3AD203B41FA5}">
                      <a16:colId xmlns:a16="http://schemas.microsoft.com/office/drawing/2014/main" val="4262364622"/>
                    </a:ext>
                  </a:extLst>
                </a:gridCol>
                <a:gridCol w="2587752">
                  <a:extLst>
                    <a:ext uri="{9D8B030D-6E8A-4147-A177-3AD203B41FA5}">
                      <a16:colId xmlns:a16="http://schemas.microsoft.com/office/drawing/2014/main" val="558972514"/>
                    </a:ext>
                  </a:extLst>
                </a:gridCol>
              </a:tblGrid>
              <a:tr h="4093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pPr>
                      <a:r>
                        <a:rPr lang="en-US" sz="1000" dirty="0">
                          <a:latin typeface="Arial" panose="020B0604020202020204" pitchFamily="34" charset="0"/>
                          <a:cs typeface="Arial" panose="020B0604020202020204" pitchFamily="34" charset="0"/>
                        </a:rPr>
                        <a:t>Characteristics</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en-US" sz="1000" dirty="0">
                          <a:latin typeface="Arial" panose="020B0604020202020204" pitchFamily="34" charset="0"/>
                          <a:cs typeface="Arial" panose="020B0604020202020204" pitchFamily="34" charset="0"/>
                        </a:rPr>
                        <a:t>CLL </a:t>
                      </a:r>
                      <a:r>
                        <a:rPr lang="en-US" sz="1000" dirty="0">
                          <a:solidFill>
                            <a:schemeClr val="bg1"/>
                          </a:solidFill>
                          <a:latin typeface="Arial" panose="020B0604020202020204" pitchFamily="34" charset="0"/>
                          <a:cs typeface="Arial" panose="020B0604020202020204" pitchFamily="34" charset="0"/>
                        </a:rPr>
                        <a:t>(n=23)</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en-US" sz="1000" dirty="0">
                          <a:latin typeface="Arial" panose="020B0604020202020204" pitchFamily="34" charset="0"/>
                          <a:cs typeface="Arial" panose="020B0604020202020204" pitchFamily="34" charset="0"/>
                        </a:rPr>
                        <a:t>Overall population </a:t>
                      </a:r>
                      <a:r>
                        <a:rPr lang="en-US" sz="1000" dirty="0">
                          <a:solidFill>
                            <a:schemeClr val="bg1"/>
                          </a:solidFill>
                          <a:latin typeface="Arial" panose="020B0604020202020204" pitchFamily="34" charset="0"/>
                          <a:cs typeface="Arial" panose="020B0604020202020204" pitchFamily="34" charset="0"/>
                        </a:rPr>
                        <a:t>(N=36)</a:t>
                      </a:r>
                    </a:p>
                  </a:txBody>
                  <a:tcPr marL="68580" marR="68580" marT="34290" marB="34290" anchor="ctr"/>
                </a:tc>
                <a:extLst>
                  <a:ext uri="{0D108BD9-81ED-4DB2-BD59-A6C34878D82A}">
                    <a16:rowId xmlns:a16="http://schemas.microsoft.com/office/drawing/2014/main" val="460068633"/>
                  </a:ext>
                </a:extLst>
              </a:tr>
              <a:tr h="23977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000" b="1" dirty="0">
                          <a:solidFill>
                            <a:schemeClr val="bg1"/>
                          </a:solidFill>
                          <a:latin typeface="Arial" panose="020B0604020202020204" pitchFamily="34" charset="0"/>
                          <a:cs typeface="Arial" panose="020B0604020202020204" pitchFamily="34" charset="0"/>
                        </a:rPr>
                        <a:t>Median age</a:t>
                      </a:r>
                      <a:r>
                        <a:rPr lang="en-US" sz="1000" dirty="0">
                          <a:solidFill>
                            <a:schemeClr val="bg1"/>
                          </a:solidFill>
                          <a:latin typeface="Arial" panose="020B0604020202020204" pitchFamily="34" charset="0"/>
                          <a:cs typeface="Arial" panose="020B0604020202020204" pitchFamily="34" charset="0"/>
                        </a:rPr>
                        <a:t>, years (range)</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75 (61–90)</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75 (50–92)</a:t>
                      </a:r>
                    </a:p>
                  </a:txBody>
                  <a:tcPr marL="68580" marR="68580" marT="34290" marB="34290" anchor="ctr"/>
                </a:tc>
                <a:extLst>
                  <a:ext uri="{0D108BD9-81ED-4DB2-BD59-A6C34878D82A}">
                    <a16:rowId xmlns:a16="http://schemas.microsoft.com/office/drawing/2014/main" val="850347799"/>
                  </a:ext>
                </a:extLst>
              </a:tr>
              <a:tr h="3836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000" b="1" dirty="0">
                          <a:solidFill>
                            <a:schemeClr val="bg1"/>
                          </a:solidFill>
                          <a:latin typeface="Arial" panose="020B0604020202020204" pitchFamily="34" charset="0"/>
                          <a:cs typeface="Arial" panose="020B0604020202020204" pitchFamily="34" charset="0"/>
                        </a:rPr>
                        <a:t>Female</a:t>
                      </a:r>
                      <a:r>
                        <a:rPr lang="en-US" sz="1000" dirty="0">
                          <a:solidFill>
                            <a:schemeClr val="bg1"/>
                          </a:solidFill>
                          <a:latin typeface="Arial" panose="020B0604020202020204" pitchFamily="34" charset="0"/>
                          <a:cs typeface="Arial" panose="020B0604020202020204" pitchFamily="34" charset="0"/>
                        </a:rPr>
                        <a:t>, n (%)</a:t>
                      </a:r>
                    </a:p>
                    <a:p>
                      <a:pPr>
                        <a:lnSpc>
                          <a:spcPct val="100000"/>
                        </a:lnSpc>
                      </a:pPr>
                      <a:r>
                        <a:rPr lang="en-US" sz="1000" b="1" dirty="0">
                          <a:solidFill>
                            <a:schemeClr val="bg1"/>
                          </a:solidFill>
                          <a:latin typeface="Arial" panose="020B0604020202020204" pitchFamily="34" charset="0"/>
                          <a:cs typeface="Arial" panose="020B0604020202020204" pitchFamily="34" charset="0"/>
                        </a:rPr>
                        <a:t>Male</a:t>
                      </a:r>
                      <a:r>
                        <a:rPr lang="en-US" sz="1000" dirty="0">
                          <a:solidFill>
                            <a:schemeClr val="bg1"/>
                          </a:solidFill>
                          <a:latin typeface="Arial" panose="020B0604020202020204" pitchFamily="34" charset="0"/>
                          <a:cs typeface="Arial" panose="020B0604020202020204" pitchFamily="34" charset="0"/>
                        </a:rPr>
                        <a:t>, n (%)</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9 (39.1)</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14 (60.9)</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13 (36.1)</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23 (63.9)</a:t>
                      </a:r>
                    </a:p>
                  </a:txBody>
                  <a:tcPr marL="68580" marR="68580" marT="34290" marB="34290" anchor="ctr"/>
                </a:tc>
                <a:extLst>
                  <a:ext uri="{0D108BD9-81ED-4DB2-BD59-A6C34878D82A}">
                    <a16:rowId xmlns:a16="http://schemas.microsoft.com/office/drawing/2014/main" val="3186422428"/>
                  </a:ext>
                </a:extLst>
              </a:tr>
              <a:tr h="8756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000" b="1" dirty="0">
                          <a:solidFill>
                            <a:schemeClr val="bg1"/>
                          </a:solidFill>
                          <a:latin typeface="Arial" panose="020B0604020202020204" pitchFamily="34" charset="0"/>
                          <a:cs typeface="Arial" panose="020B0604020202020204" pitchFamily="34" charset="0"/>
                        </a:rPr>
                        <a:t>Lines of prior therapy</a:t>
                      </a:r>
                      <a:r>
                        <a:rPr lang="en-US" sz="1000" dirty="0">
                          <a:solidFill>
                            <a:schemeClr val="bg1"/>
                          </a:solidFill>
                          <a:latin typeface="Arial" panose="020B0604020202020204" pitchFamily="34" charset="0"/>
                          <a:cs typeface="Arial" panose="020B0604020202020204" pitchFamily="34" charset="0"/>
                        </a:rPr>
                        <a:t>, median (range)</a:t>
                      </a:r>
                    </a:p>
                    <a:p>
                      <a:pPr>
                        <a:lnSpc>
                          <a:spcPct val="100000"/>
                        </a:lnSpc>
                      </a:pPr>
                      <a:r>
                        <a:rPr lang="en-US" sz="1000" dirty="0">
                          <a:solidFill>
                            <a:schemeClr val="bg1"/>
                          </a:solidFill>
                          <a:latin typeface="Arial" panose="020B0604020202020204" pitchFamily="34" charset="0"/>
                          <a:cs typeface="Arial" panose="020B0604020202020204" pitchFamily="34" charset="0"/>
                        </a:rPr>
                        <a:t>BTKi, n (%)</a:t>
                      </a:r>
                    </a:p>
                    <a:p>
                      <a:pPr marL="267970" lvl="1" indent="0">
                        <a:lnSpc>
                          <a:spcPct val="100000"/>
                        </a:lnSpc>
                        <a:buFontTx/>
                        <a:buNone/>
                      </a:pPr>
                      <a:r>
                        <a:rPr lang="en-US" sz="1000" dirty="0">
                          <a:solidFill>
                            <a:schemeClr val="bg1"/>
                          </a:solidFill>
                          <a:latin typeface="Arial" panose="020B0604020202020204" pitchFamily="34" charset="0"/>
                          <a:cs typeface="Arial" panose="020B0604020202020204" pitchFamily="34" charset="0"/>
                        </a:rPr>
                        <a:t>Pirtobrutinib, n (%)</a:t>
                      </a:r>
                    </a:p>
                    <a:p>
                      <a:pPr marL="0" lvl="0" indent="0">
                        <a:lnSpc>
                          <a:spcPct val="100000"/>
                        </a:lnSpc>
                        <a:buFontTx/>
                        <a:buNone/>
                      </a:pPr>
                      <a:r>
                        <a:rPr lang="en-US" sz="1000" dirty="0">
                          <a:solidFill>
                            <a:schemeClr val="bg1"/>
                          </a:solidFill>
                          <a:latin typeface="Arial" panose="020B0604020202020204" pitchFamily="34" charset="0"/>
                          <a:cs typeface="Arial" panose="020B0604020202020204" pitchFamily="34" charset="0"/>
                        </a:rPr>
                        <a:t>BTKi and BCL2i, n (%)</a:t>
                      </a:r>
                    </a:p>
                    <a:p>
                      <a:pPr marL="0" lvl="0" indent="0">
                        <a:lnSpc>
                          <a:spcPct val="100000"/>
                        </a:lnSpc>
                        <a:buFontTx/>
                        <a:buNone/>
                      </a:pPr>
                      <a:r>
                        <a:rPr lang="en-US" sz="1000" dirty="0">
                          <a:solidFill>
                            <a:schemeClr val="bg1"/>
                          </a:solidFill>
                          <a:latin typeface="Arial" panose="020B0604020202020204" pitchFamily="34" charset="0"/>
                          <a:cs typeface="Arial" panose="020B0604020202020204" pitchFamily="34" charset="0"/>
                        </a:rPr>
                        <a:t>cBTKi, ncBTKi, and BCL2i, n (%)</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5 (2–11)</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23 (100)</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8 (34.8)</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18 (78.3)</a:t>
                      </a:r>
                    </a:p>
                    <a:p>
                      <a:pPr lvl="0" algn="ctr">
                        <a:lnSpc>
                          <a:spcPct val="100000"/>
                        </a:lnSpc>
                        <a:buNone/>
                      </a:pPr>
                      <a:r>
                        <a:rPr lang="en-US" sz="1000" dirty="0">
                          <a:solidFill>
                            <a:schemeClr val="tx1"/>
                          </a:solidFill>
                          <a:latin typeface="Arial" panose="020B0604020202020204" pitchFamily="34" charset="0"/>
                          <a:cs typeface="Arial" panose="020B0604020202020204" pitchFamily="34" charset="0"/>
                        </a:rPr>
                        <a:t>    7 (30.4)</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000" dirty="0">
                          <a:solidFill>
                            <a:schemeClr val="tx1"/>
                          </a:solidFill>
                          <a:latin typeface="Arial" panose="020B0604020202020204" pitchFamily="34" charset="0"/>
                          <a:cs typeface="Arial" panose="020B0604020202020204" pitchFamily="34" charset="0"/>
                        </a:rPr>
                        <a:t>    4 (2–11)</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31 (86.1)</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11 (30.6)</a:t>
                      </a:r>
                    </a:p>
                    <a:p>
                      <a:pPr algn="ctr">
                        <a:lnSpc>
                          <a:spcPct val="100000"/>
                        </a:lnSpc>
                      </a:pPr>
                      <a:r>
                        <a:rPr lang="en-US" sz="1000" dirty="0">
                          <a:solidFill>
                            <a:schemeClr val="tx1"/>
                          </a:solidFill>
                          <a:latin typeface="Arial" panose="020B0604020202020204" pitchFamily="34" charset="0"/>
                          <a:cs typeface="Arial" panose="020B0604020202020204" pitchFamily="34" charset="0"/>
                        </a:rPr>
                        <a:t>  19 (52.8)</a:t>
                      </a:r>
                    </a:p>
                    <a:p>
                      <a:pPr lvl="0" algn="ctr">
                        <a:lnSpc>
                          <a:spcPct val="100000"/>
                        </a:lnSpc>
                        <a:buNone/>
                      </a:pPr>
                      <a:r>
                        <a:rPr lang="en-US" sz="1000" dirty="0">
                          <a:solidFill>
                            <a:schemeClr val="tx1"/>
                          </a:solidFill>
                          <a:latin typeface="Arial" panose="020B0604020202020204" pitchFamily="34" charset="0"/>
                          <a:cs typeface="Arial" panose="020B0604020202020204" pitchFamily="34" charset="0"/>
                        </a:rPr>
                        <a:t>    7 (19.4)</a:t>
                      </a:r>
                    </a:p>
                  </a:txBody>
                  <a:tcPr marL="68580" marR="68580" marT="34290" marB="34290" anchor="ctr"/>
                </a:tc>
                <a:extLst>
                  <a:ext uri="{0D108BD9-81ED-4DB2-BD59-A6C34878D82A}">
                    <a16:rowId xmlns:a16="http://schemas.microsoft.com/office/drawing/2014/main" val="923528901"/>
                  </a:ext>
                </a:extLst>
              </a:tr>
              <a:tr h="8756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a:lnSpc>
                          <a:spcPct val="100000"/>
                        </a:lnSpc>
                        <a:spcBef>
                          <a:spcPts val="0"/>
                        </a:spcBef>
                        <a:spcAft>
                          <a:spcPts val="0"/>
                        </a:spcAft>
                        <a:buNone/>
                      </a:pPr>
                      <a:r>
                        <a:rPr lang="en-US" sz="1000" b="1" u="none" strike="noStrike" noProof="0" dirty="0">
                          <a:solidFill>
                            <a:schemeClr val="bg1"/>
                          </a:solidFill>
                          <a:latin typeface="Arial" panose="020B0604020202020204" pitchFamily="34" charset="0"/>
                          <a:cs typeface="Arial" panose="020B0604020202020204" pitchFamily="34" charset="0"/>
                        </a:rPr>
                        <a:t>BTK mutation present</a:t>
                      </a:r>
                      <a:r>
                        <a:rPr lang="en-US" sz="1000" b="0" u="none" strike="noStrike" baseline="30000" noProof="0" dirty="0">
                          <a:solidFill>
                            <a:schemeClr val="bg1"/>
                          </a:solidFill>
                          <a:latin typeface="Arial" panose="020B0604020202020204" pitchFamily="34" charset="0"/>
                          <a:cs typeface="Arial" panose="020B0604020202020204" pitchFamily="34" charset="0"/>
                        </a:rPr>
                        <a:t>a</a:t>
                      </a:r>
                      <a:r>
                        <a:rPr lang="en-US" sz="1000" b="0" u="none" strike="noStrike" noProof="0" dirty="0">
                          <a:solidFill>
                            <a:schemeClr val="bg1"/>
                          </a:solidFill>
                          <a:latin typeface="Arial" panose="020B0604020202020204" pitchFamily="34" charset="0"/>
                          <a:cs typeface="Arial" panose="020B0604020202020204" pitchFamily="34" charset="0"/>
                        </a:rPr>
                        <a:t>, n (%)</a:t>
                      </a:r>
                    </a:p>
                    <a:p>
                      <a:pPr marL="0" marR="0" lvl="0" indent="0" algn="l">
                        <a:lnSpc>
                          <a:spcPct val="100000"/>
                        </a:lnSpc>
                        <a:spcBef>
                          <a:spcPts val="0"/>
                        </a:spcBef>
                        <a:spcAft>
                          <a:spcPts val="0"/>
                        </a:spcAft>
                        <a:buNone/>
                      </a:pPr>
                      <a:r>
                        <a:rPr lang="en-US" sz="1000" b="0" u="none" strike="noStrike" noProof="0" dirty="0">
                          <a:solidFill>
                            <a:schemeClr val="bg1"/>
                          </a:solidFill>
                          <a:latin typeface="Arial" panose="020B0604020202020204" pitchFamily="34" charset="0"/>
                          <a:cs typeface="Arial" panose="020B0604020202020204" pitchFamily="34" charset="0"/>
                        </a:rPr>
                        <a:t>      C481</a:t>
                      </a:r>
                    </a:p>
                    <a:p>
                      <a:pPr marL="0" marR="0" lvl="0" indent="0" algn="l">
                        <a:lnSpc>
                          <a:spcPct val="100000"/>
                        </a:lnSpc>
                        <a:spcBef>
                          <a:spcPts val="0"/>
                        </a:spcBef>
                        <a:spcAft>
                          <a:spcPts val="0"/>
                        </a:spcAft>
                        <a:buNone/>
                      </a:pPr>
                      <a:r>
                        <a:rPr lang="en-US" sz="1000" b="0" u="none" strike="noStrike" noProof="0" dirty="0">
                          <a:solidFill>
                            <a:schemeClr val="bg1"/>
                          </a:solidFill>
                          <a:latin typeface="Arial" panose="020B0604020202020204" pitchFamily="34" charset="0"/>
                          <a:cs typeface="Arial" panose="020B0604020202020204" pitchFamily="34" charset="0"/>
                        </a:rPr>
                        <a:t>      L528W</a:t>
                      </a:r>
                    </a:p>
                    <a:p>
                      <a:pPr marL="0" marR="0" lvl="0" indent="0" algn="l">
                        <a:lnSpc>
                          <a:spcPct val="100000"/>
                        </a:lnSpc>
                        <a:spcBef>
                          <a:spcPts val="0"/>
                        </a:spcBef>
                        <a:spcAft>
                          <a:spcPts val="0"/>
                        </a:spcAft>
                        <a:buNone/>
                      </a:pPr>
                      <a:r>
                        <a:rPr lang="en-US" sz="1000" b="0" u="none" strike="noStrike" noProof="0" dirty="0">
                          <a:solidFill>
                            <a:schemeClr val="bg1"/>
                          </a:solidFill>
                          <a:latin typeface="Arial" panose="020B0604020202020204" pitchFamily="34" charset="0"/>
                          <a:cs typeface="Arial" panose="020B0604020202020204" pitchFamily="34" charset="0"/>
                        </a:rPr>
                        <a:t>      T474</a:t>
                      </a:r>
                    </a:p>
                    <a:p>
                      <a:pPr marL="0" marR="0" lvl="0" indent="0" algn="l">
                        <a:lnSpc>
                          <a:spcPct val="100000"/>
                        </a:lnSpc>
                        <a:spcBef>
                          <a:spcPts val="0"/>
                        </a:spcBef>
                        <a:spcAft>
                          <a:spcPts val="0"/>
                        </a:spcAft>
                        <a:buNone/>
                      </a:pPr>
                      <a:r>
                        <a:rPr lang="en-US" sz="1000" b="0" u="none" strike="noStrike" noProof="0" dirty="0">
                          <a:solidFill>
                            <a:schemeClr val="bg1"/>
                          </a:solidFill>
                          <a:latin typeface="Arial" panose="020B0604020202020204" pitchFamily="34" charset="0"/>
                          <a:cs typeface="Arial" panose="020B0604020202020204" pitchFamily="34" charset="0"/>
                        </a:rPr>
                        <a:t>      V416L</a:t>
                      </a:r>
                      <a:endParaRPr lang="en-US" sz="1000" b="0" i="0" u="none" strike="noStrike" noProof="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lvl="1" indent="0" algn="ctr">
                        <a:lnSpc>
                          <a:spcPct val="100000"/>
                        </a:lnSpc>
                        <a:spcBef>
                          <a:spcPts val="0"/>
                        </a:spcBef>
                        <a:spcAft>
                          <a:spcPts val="0"/>
                        </a:spcAft>
                      </a:pPr>
                      <a:r>
                        <a:rPr lang="en-US" sz="1000" dirty="0">
                          <a:solidFill>
                            <a:schemeClr val="tx1"/>
                          </a:solidFill>
                          <a:latin typeface="Arial" panose="020B0604020202020204" pitchFamily="34" charset="0"/>
                          <a:cs typeface="Arial" panose="020B0604020202020204" pitchFamily="34" charset="0"/>
                        </a:rPr>
                        <a:t>10 (48)</a:t>
                      </a:r>
                    </a:p>
                    <a:p>
                      <a:pPr marL="0" lvl="1" indent="0" algn="ctr">
                        <a:lnSpc>
                          <a:spcPct val="100000"/>
                        </a:lnSpc>
                        <a:spcBef>
                          <a:spcPts val="0"/>
                        </a:spcBef>
                        <a:spcAft>
                          <a:spcPts val="0"/>
                        </a:spcAft>
                      </a:pPr>
                      <a:r>
                        <a:rPr lang="en-US" sz="1000" dirty="0">
                          <a:solidFill>
                            <a:schemeClr val="tx1"/>
                          </a:solidFill>
                          <a:latin typeface="Arial" panose="020B0604020202020204" pitchFamily="34" charset="0"/>
                          <a:cs typeface="Arial" panose="020B0604020202020204" pitchFamily="34" charset="0"/>
                        </a:rPr>
                        <a:t>   5 (24) </a:t>
                      </a:r>
                    </a:p>
                    <a:p>
                      <a:pPr marL="0" lvl="1" indent="0" algn="ctr">
                        <a:lnSpc>
                          <a:spcPct val="100000"/>
                        </a:lnSpc>
                        <a:spcBef>
                          <a:spcPts val="0"/>
                        </a:spcBef>
                        <a:spcAft>
                          <a:spcPts val="0"/>
                        </a:spcAft>
                      </a:pPr>
                      <a:r>
                        <a:rPr lang="en-US" sz="1000" dirty="0">
                          <a:solidFill>
                            <a:schemeClr val="tx1"/>
                          </a:solidFill>
                          <a:latin typeface="Arial" panose="020B0604020202020204" pitchFamily="34" charset="0"/>
                          <a:cs typeface="Arial" panose="020B0604020202020204" pitchFamily="34" charset="0"/>
                        </a:rPr>
                        <a:t>   4 (19) </a:t>
                      </a:r>
                    </a:p>
                    <a:p>
                      <a:pPr marL="0" lvl="1" indent="0" algn="ctr">
                        <a:lnSpc>
                          <a:spcPct val="100000"/>
                        </a:lnSpc>
                        <a:spcBef>
                          <a:spcPts val="0"/>
                        </a:spcBef>
                        <a:spcAft>
                          <a:spcPts val="0"/>
                        </a:spcAft>
                      </a:pPr>
                      <a:r>
                        <a:rPr lang="en-US" sz="1000" strike="noStrike" dirty="0">
                          <a:solidFill>
                            <a:schemeClr val="tx1"/>
                          </a:solidFill>
                          <a:latin typeface="Arial" panose="020B0604020202020204" pitchFamily="34" charset="0"/>
                          <a:cs typeface="Arial" panose="020B0604020202020204" pitchFamily="34" charset="0"/>
                        </a:rPr>
                        <a:t>  3 (14)</a:t>
                      </a:r>
                    </a:p>
                    <a:p>
                      <a:pPr marL="0" lvl="1" indent="0" algn="ctr">
                        <a:lnSpc>
                          <a:spcPct val="100000"/>
                        </a:lnSpc>
                        <a:spcBef>
                          <a:spcPts val="0"/>
                        </a:spcBef>
                        <a:spcAft>
                          <a:spcPts val="0"/>
                        </a:spcAft>
                      </a:pPr>
                      <a:r>
                        <a:rPr lang="en-US" sz="1000" strike="noStrike" dirty="0">
                          <a:solidFill>
                            <a:schemeClr val="tx1"/>
                          </a:solidFill>
                          <a:latin typeface="Arial" panose="020B0604020202020204" pitchFamily="34" charset="0"/>
                          <a:cs typeface="Arial" panose="020B0604020202020204" pitchFamily="34" charset="0"/>
                        </a:rPr>
                        <a:t>1 (5)</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lvl="0" indent="-457200"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11 (35)</a:t>
                      </a:r>
                    </a:p>
                    <a:p>
                      <a:pPr marL="0" lvl="1" indent="0"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  5 (16)</a:t>
                      </a:r>
                    </a:p>
                    <a:p>
                      <a:pPr marL="0" lvl="1" indent="0"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  4 (13)</a:t>
                      </a:r>
                    </a:p>
                    <a:p>
                      <a:pPr marL="0" lvl="1" indent="0"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   4 (13) </a:t>
                      </a:r>
                    </a:p>
                    <a:p>
                      <a:pPr marL="0" lvl="1" indent="0" algn="ctr">
                        <a:lnSpc>
                          <a:spcPct val="100000"/>
                        </a:lnSpc>
                        <a:spcBef>
                          <a:spcPts val="0"/>
                        </a:spcBef>
                        <a:spcAft>
                          <a:spcPts val="0"/>
                        </a:spcAft>
                        <a:buNone/>
                      </a:pPr>
                      <a:r>
                        <a:rPr lang="en-US" sz="1000" dirty="0">
                          <a:latin typeface="Arial" panose="020B0604020202020204" pitchFamily="34" charset="0"/>
                          <a:cs typeface="Arial" panose="020B0604020202020204" pitchFamily="34" charset="0"/>
                        </a:rPr>
                        <a:t>1 (3)</a:t>
                      </a:r>
                    </a:p>
                  </a:txBody>
                  <a:tcPr marL="68580" marR="68580" marT="34290" marB="34290" anchor="ctr"/>
                </a:tc>
                <a:extLst>
                  <a:ext uri="{0D108BD9-81ED-4DB2-BD59-A6C34878D82A}">
                    <a16:rowId xmlns:a16="http://schemas.microsoft.com/office/drawing/2014/main" val="2881199434"/>
                  </a:ext>
                </a:extLst>
              </a:tr>
              <a:tr h="239770">
                <a:tc>
                  <a:txBody>
                    <a:bodyPr/>
                    <a:lstStyle/>
                    <a:p>
                      <a:pPr marL="0" lvl="0" indent="0">
                        <a:lnSpc>
                          <a:spcPct val="100000"/>
                        </a:lnSpc>
                        <a:spcBef>
                          <a:spcPts val="0"/>
                        </a:spcBef>
                        <a:spcAft>
                          <a:spcPts val="0"/>
                        </a:spcAft>
                        <a:buNone/>
                      </a:pPr>
                      <a:r>
                        <a:rPr lang="en-US" sz="1000" b="1" u="none" strike="noStrike" noProof="0" dirty="0">
                          <a:latin typeface="Arial" panose="020B0604020202020204" pitchFamily="34" charset="0"/>
                          <a:cs typeface="Arial" panose="020B0604020202020204" pitchFamily="34" charset="0"/>
                        </a:rPr>
                        <a:t>BCL2 mutation present</a:t>
                      </a:r>
                      <a:r>
                        <a:rPr lang="en-US" sz="1000" b="0" u="none" strike="noStrike" baseline="30000" noProof="0" dirty="0">
                          <a:latin typeface="Arial" panose="020B0604020202020204" pitchFamily="34" charset="0"/>
                          <a:cs typeface="Arial" panose="020B0604020202020204" pitchFamily="34" charset="0"/>
                        </a:rPr>
                        <a:t>a</a:t>
                      </a:r>
                      <a:r>
                        <a:rPr lang="en-US" sz="1000" b="0" u="none" strike="noStrike" noProof="0" dirty="0">
                          <a:latin typeface="Arial" panose="020B0604020202020204" pitchFamily="34" charset="0"/>
                          <a:cs typeface="Arial" panose="020B0604020202020204" pitchFamily="34" charset="0"/>
                        </a:rPr>
                        <a:t>, n (%)</a:t>
                      </a:r>
                      <a:endParaRPr lang="en-US" sz="1000" b="0" i="0" u="none" strike="noStrike" noProof="0" dirty="0">
                        <a:latin typeface="Arial" panose="020B0604020202020204" pitchFamily="34" charset="0"/>
                        <a:cs typeface="Arial" panose="020B0604020202020204" pitchFamily="34" charset="0"/>
                      </a:endParaRPr>
                    </a:p>
                  </a:txBody>
                  <a:tcPr marL="68580" marR="68580" marT="34290" marB="34290" anchor="ctr"/>
                </a:tc>
                <a:tc>
                  <a:txBody>
                    <a:bodyPr/>
                    <a:lstStyle/>
                    <a:p>
                      <a:pPr marL="0" lvl="1" indent="0" algn="ctr">
                        <a:lnSpc>
                          <a:spcPct val="100000"/>
                        </a:lnSpc>
                        <a:spcBef>
                          <a:spcPts val="0"/>
                        </a:spcBef>
                        <a:spcAft>
                          <a:spcPts val="0"/>
                        </a:spcAft>
                        <a:buNone/>
                      </a:pPr>
                      <a:r>
                        <a:rPr lang="en-US" sz="1000" strike="noStrike" dirty="0">
                          <a:solidFill>
                            <a:schemeClr val="tx1"/>
                          </a:solidFill>
                          <a:latin typeface="Arial" panose="020B0604020202020204" pitchFamily="34" charset="0"/>
                          <a:cs typeface="Arial" panose="020B0604020202020204" pitchFamily="34" charset="0"/>
                        </a:rPr>
                        <a:t>  4 (19)</a:t>
                      </a:r>
                      <a:endParaRPr lang="en-US" sz="1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lvl="1" indent="0" algn="ctr">
                        <a:lnSpc>
                          <a:spcPct val="100000"/>
                        </a:lnSpc>
                        <a:spcBef>
                          <a:spcPts val="0"/>
                        </a:spcBef>
                        <a:spcAft>
                          <a:spcPts val="0"/>
                        </a:spcAft>
                        <a:buNone/>
                      </a:pPr>
                      <a:r>
                        <a:rPr lang="en-US" sz="1000" dirty="0">
                          <a:latin typeface="Arial" panose="020B0604020202020204" pitchFamily="34" charset="0"/>
                          <a:cs typeface="Arial" panose="020B0604020202020204" pitchFamily="34" charset="0"/>
                        </a:rPr>
                        <a:t>  4 (13)</a:t>
                      </a:r>
                    </a:p>
                  </a:txBody>
                  <a:tcPr marL="68580" marR="68580" marT="34290" marB="34290" anchor="ctr"/>
                </a:tc>
                <a:extLst>
                  <a:ext uri="{0D108BD9-81ED-4DB2-BD59-A6C34878D82A}">
                    <a16:rowId xmlns:a16="http://schemas.microsoft.com/office/drawing/2014/main" val="2610205789"/>
                  </a:ext>
                </a:extLst>
              </a:tr>
              <a:tr h="239770">
                <a:tc>
                  <a:txBody>
                    <a:bodyPr/>
                    <a:lstStyle/>
                    <a:p>
                      <a:pPr marL="0" lvl="0" indent="0">
                        <a:lnSpc>
                          <a:spcPct val="100000"/>
                        </a:lnSpc>
                        <a:spcBef>
                          <a:spcPts val="0"/>
                        </a:spcBef>
                        <a:spcAft>
                          <a:spcPts val="0"/>
                        </a:spcAft>
                        <a:buNone/>
                      </a:pPr>
                      <a:r>
                        <a:rPr lang="en-US" sz="1000" b="1" u="none" strike="noStrike" noProof="0" dirty="0">
                          <a:latin typeface="Arial" panose="020B0604020202020204" pitchFamily="34" charset="0"/>
                          <a:cs typeface="Arial" panose="020B0604020202020204" pitchFamily="34" charset="0"/>
                        </a:rPr>
                        <a:t>PLCG2 mutation present</a:t>
                      </a:r>
                      <a:r>
                        <a:rPr lang="en-US" sz="1000" b="0" u="none" strike="noStrike" baseline="30000" noProof="0" dirty="0">
                          <a:latin typeface="Arial" panose="020B0604020202020204" pitchFamily="34" charset="0"/>
                          <a:cs typeface="Arial" panose="020B0604020202020204" pitchFamily="34" charset="0"/>
                        </a:rPr>
                        <a:t>a</a:t>
                      </a:r>
                      <a:r>
                        <a:rPr lang="en-US" sz="1000" b="0" u="none" strike="noStrike" noProof="0" dirty="0">
                          <a:latin typeface="Arial" panose="020B0604020202020204" pitchFamily="34" charset="0"/>
                          <a:cs typeface="Arial" panose="020B0604020202020204" pitchFamily="34" charset="0"/>
                        </a:rPr>
                        <a:t>, n (%)</a:t>
                      </a:r>
                      <a:endParaRPr lang="en-US" sz="1000" b="0" i="0" u="none" strike="noStrike" noProof="0" dirty="0">
                        <a:latin typeface="Arial" panose="020B0604020202020204" pitchFamily="34" charset="0"/>
                        <a:cs typeface="Arial" panose="020B0604020202020204" pitchFamily="34" charset="0"/>
                      </a:endParaRPr>
                    </a:p>
                  </a:txBody>
                  <a:tcPr marL="68580" marR="68580" marT="34290" marB="34290" anchor="ctr"/>
                </a:tc>
                <a:tc>
                  <a:txBody>
                    <a:bodyPr/>
                    <a:lstStyle/>
                    <a:p>
                      <a:pPr marL="0" lvl="1" indent="0" algn="ctr">
                        <a:lnSpc>
                          <a:spcPct val="100000"/>
                        </a:lnSpc>
                        <a:spcBef>
                          <a:spcPts val="0"/>
                        </a:spcBef>
                        <a:spcAft>
                          <a:spcPts val="0"/>
                        </a:spcAft>
                        <a:buNone/>
                      </a:pPr>
                      <a:r>
                        <a:rPr lang="en-US" sz="1000" dirty="0">
                          <a:solidFill>
                            <a:schemeClr val="tx1"/>
                          </a:solidFill>
                          <a:latin typeface="Arial" panose="020B0604020202020204" pitchFamily="34" charset="0"/>
                          <a:cs typeface="Arial" panose="020B0604020202020204" pitchFamily="34" charset="0"/>
                        </a:rPr>
                        <a:t> 0 (0)</a:t>
                      </a:r>
                    </a:p>
                  </a:txBody>
                  <a:tcPr marL="68580" marR="68580" marT="34290" marB="34290" anchor="ctr"/>
                </a:tc>
                <a:tc>
                  <a:txBody>
                    <a:bodyPr/>
                    <a:lstStyle/>
                    <a:p>
                      <a:pPr marL="0" lvl="1" indent="0" algn="ctr">
                        <a:lnSpc>
                          <a:spcPct val="100000"/>
                        </a:lnSpc>
                        <a:spcBef>
                          <a:spcPts val="0"/>
                        </a:spcBef>
                        <a:spcAft>
                          <a:spcPts val="0"/>
                        </a:spcAft>
                        <a:buNone/>
                      </a:pPr>
                      <a:r>
                        <a:rPr lang="en-US" sz="1000" dirty="0">
                          <a:latin typeface="Arial" panose="020B0604020202020204" pitchFamily="34" charset="0"/>
                          <a:cs typeface="Arial" panose="020B0604020202020204" pitchFamily="34" charset="0"/>
                        </a:rPr>
                        <a:t>   1 (3.2)</a:t>
                      </a:r>
                    </a:p>
                  </a:txBody>
                  <a:tcPr marL="68580" marR="68580" marT="34290" marB="34290" anchor="ctr"/>
                </a:tc>
                <a:extLst>
                  <a:ext uri="{0D108BD9-81ED-4DB2-BD59-A6C34878D82A}">
                    <a16:rowId xmlns:a16="http://schemas.microsoft.com/office/drawing/2014/main" val="690422049"/>
                  </a:ext>
                </a:extLst>
              </a:tr>
            </a:tbl>
          </a:graphicData>
        </a:graphic>
      </p:graphicFrame>
    </p:spTree>
    <p:extLst>
      <p:ext uri="{BB962C8B-B14F-4D97-AF65-F5344CB8AC3E}">
        <p14:creationId xmlns:p14="http://schemas.microsoft.com/office/powerpoint/2010/main" val="3457776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C0F2A-F078-6200-273E-588B0FF6E83A}"/>
              </a:ext>
            </a:extLst>
          </p:cNvPr>
          <p:cNvSpPr>
            <a:spLocks noGrp="1"/>
          </p:cNvSpPr>
          <p:nvPr>
            <p:ph type="title"/>
          </p:nvPr>
        </p:nvSpPr>
        <p:spPr>
          <a:xfrm>
            <a:off x="521493" y="67668"/>
            <a:ext cx="8622507" cy="1015776"/>
          </a:xfrm>
        </p:spPr>
        <p:txBody>
          <a:bodyPr>
            <a:noAutofit/>
          </a:bodyPr>
          <a:lstStyle/>
          <a:p>
            <a:r>
              <a:rPr lang="en-US" sz="2600" dirty="0"/>
              <a:t>NX-2127 Safety Summary</a:t>
            </a:r>
            <a:br>
              <a:rPr lang="en-US" sz="2600" dirty="0"/>
            </a:br>
            <a:r>
              <a:rPr lang="en-US" sz="2600" dirty="0"/>
              <a:t>(TEAEs &gt;15% in all patients)</a:t>
            </a:r>
            <a:r>
              <a:rPr lang="en-US" sz="2600" baseline="30000" dirty="0"/>
              <a:t>1,2</a:t>
            </a:r>
          </a:p>
        </p:txBody>
      </p:sp>
      <p:sp>
        <p:nvSpPr>
          <p:cNvPr id="11" name="Text Placeholder 10">
            <a:extLst>
              <a:ext uri="{FF2B5EF4-FFF2-40B4-BE49-F238E27FC236}">
                <a16:creationId xmlns:a16="http://schemas.microsoft.com/office/drawing/2014/main" id="{3E8A2058-FDDB-4195-A5E6-A7CA654DCA37}"/>
              </a:ext>
            </a:extLst>
          </p:cNvPr>
          <p:cNvSpPr>
            <a:spLocks noGrp="1"/>
          </p:cNvSpPr>
          <p:nvPr>
            <p:ph type="body" sz="quarter" idx="12"/>
          </p:nvPr>
        </p:nvSpPr>
        <p:spPr>
          <a:xfrm>
            <a:off x="1143000" y="4789456"/>
            <a:ext cx="7886700" cy="404336"/>
          </a:xfrm>
        </p:spPr>
        <p:txBody>
          <a:bodyPr/>
          <a:lstStyle/>
          <a:p>
            <a:pPr defTabSz="342900">
              <a:buClrTx/>
            </a:pPr>
            <a:r>
              <a:rPr lang="en-US" sz="600" kern="1200" dirty="0">
                <a:ea typeface="Geneva" charset="0"/>
              </a:rPr>
              <a:t>Data cutoff: September 21, 2022</a:t>
            </a:r>
            <a:br>
              <a:rPr lang="en-US" sz="600" baseline="30000" dirty="0"/>
            </a:br>
            <a:r>
              <a:rPr lang="en-US" sz="600" kern="1200" baseline="30000" dirty="0" err="1"/>
              <a:t>a</a:t>
            </a:r>
            <a:r>
              <a:rPr lang="en-US" sz="600" kern="1200" dirty="0" err="1"/>
              <a:t>Aggregate</a:t>
            </a:r>
            <a:r>
              <a:rPr lang="en-US" sz="600" kern="1200" dirty="0"/>
              <a:t> of "neutropenia" and "neutrophil count decreased"</a:t>
            </a:r>
            <a:r>
              <a:rPr lang="en-US" sz="600" kern="1200" baseline="30000" dirty="0">
                <a:ea typeface="+mn-lt"/>
              </a:rPr>
              <a:t> </a:t>
            </a:r>
            <a:r>
              <a:rPr lang="en-US" sz="600" kern="1200" baseline="30000" dirty="0" err="1">
                <a:ea typeface="+mn-lt"/>
              </a:rPr>
              <a:t>b</a:t>
            </a:r>
            <a:r>
              <a:rPr lang="en-US" sz="600" kern="1200" dirty="0" err="1">
                <a:ea typeface="+mn-lt"/>
              </a:rPr>
              <a:t>Contusion</a:t>
            </a:r>
            <a:r>
              <a:rPr lang="en-US" sz="600" kern="1200" dirty="0">
                <a:ea typeface="+mn-lt"/>
              </a:rPr>
              <a:t> includes episodes of bruising and other similar terms </a:t>
            </a:r>
            <a:r>
              <a:rPr lang="en-US" sz="600" kern="1200" dirty="0"/>
              <a:t> </a:t>
            </a:r>
            <a:r>
              <a:rPr lang="en-US" sz="600" kern="1200" baseline="30000" dirty="0" err="1"/>
              <a:t>c</a:t>
            </a:r>
            <a:r>
              <a:rPr lang="en-US" sz="600" kern="1200" dirty="0" err="1"/>
              <a:t>Aggregate</a:t>
            </a:r>
            <a:r>
              <a:rPr lang="en-US" sz="600" kern="1200" dirty="0"/>
              <a:t> of "thrombocytopenia" and "platelet count decreased" </a:t>
            </a:r>
            <a:r>
              <a:rPr lang="en-US" sz="600" kern="1200" baseline="30000" dirty="0" err="1"/>
              <a:t>d</a:t>
            </a:r>
            <a:r>
              <a:rPr lang="en-US" sz="600" kern="1200" dirty="0" err="1"/>
              <a:t>Cases</a:t>
            </a:r>
            <a:r>
              <a:rPr lang="en-US" sz="600" kern="1200" dirty="0">
                <a:ea typeface="+mn-lt"/>
              </a:rPr>
              <a:t> were confounded by risk factors such as: age &gt;80 years (4 cases), history of hypertension (4 cases), male sex (3 cases), and history of prior AF on ibrutinib (2 cases) </a:t>
            </a:r>
            <a:br>
              <a:rPr lang="en-US" sz="600" kern="1200" dirty="0">
                <a:ea typeface="+mn-lt"/>
              </a:rPr>
            </a:br>
            <a:r>
              <a:rPr lang="en-US" sz="600" kern="1200" dirty="0">
                <a:ea typeface="Geneva" charset="0"/>
              </a:rPr>
              <a:t>AE, adverse event; AF, atrial flutter; DLT, dose-limiting toxicity; MTD, maximum tolerated dose; SAE, serious adverse event; TEAE, treatment-emergent adverse event.</a:t>
            </a:r>
            <a:br>
              <a:rPr lang="en-US" sz="600" kern="1200" dirty="0">
                <a:ea typeface="Geneva" charset="0"/>
              </a:rPr>
            </a:br>
            <a:r>
              <a:rPr lang="en-US" sz="600" b="0" i="0" dirty="0">
                <a:effectLst/>
              </a:rPr>
              <a:t>1. Mato A et al. </a:t>
            </a:r>
            <a:r>
              <a:rPr lang="en-US" sz="600" b="0" dirty="0">
                <a:effectLst/>
              </a:rPr>
              <a:t>ASH</a:t>
            </a:r>
            <a:r>
              <a:rPr lang="en-US" sz="600" dirty="0"/>
              <a:t> </a:t>
            </a:r>
            <a:r>
              <a:rPr lang="en-US" sz="600" b="0" i="0" dirty="0">
                <a:effectLst/>
              </a:rPr>
              <a:t>2022. Abstract 965. 2. </a:t>
            </a:r>
            <a:r>
              <a:rPr lang="en-US" sz="600" dirty="0"/>
              <a:t>https://</a:t>
            </a:r>
            <a:r>
              <a:rPr lang="en-US" sz="600" dirty="0" err="1"/>
              <a:t>clinicaltrials.gov</a:t>
            </a:r>
            <a:r>
              <a:rPr lang="en-US" sz="600" dirty="0"/>
              <a:t>/ct2/show/NCT04830137</a:t>
            </a:r>
            <a:endParaRPr lang="en-US" sz="600" kern="1200" dirty="0">
              <a:ea typeface="Geneva" charset="0"/>
            </a:endParaRPr>
          </a:p>
        </p:txBody>
      </p:sp>
      <p:graphicFrame>
        <p:nvGraphicFramePr>
          <p:cNvPr id="6" name="Table 6">
            <a:extLst>
              <a:ext uri="{FF2B5EF4-FFF2-40B4-BE49-F238E27FC236}">
                <a16:creationId xmlns:a16="http://schemas.microsoft.com/office/drawing/2014/main" id="{A98B5155-F3A3-86BE-363D-64FCCDB901FE}"/>
              </a:ext>
            </a:extLst>
          </p:cNvPr>
          <p:cNvGraphicFramePr>
            <a:graphicFrameLocks noGrp="1"/>
          </p:cNvGraphicFramePr>
          <p:nvPr>
            <p:extLst>
              <p:ext uri="{D42A27DB-BD31-4B8C-83A1-F6EECF244321}">
                <p14:modId xmlns:p14="http://schemas.microsoft.com/office/powerpoint/2010/main" val="1556851791"/>
              </p:ext>
            </p:extLst>
          </p:nvPr>
        </p:nvGraphicFramePr>
        <p:xfrm>
          <a:off x="521493" y="954151"/>
          <a:ext cx="8100266" cy="3368038"/>
        </p:xfrm>
        <a:graphic>
          <a:graphicData uri="http://schemas.openxmlformats.org/drawingml/2006/table">
            <a:tbl>
              <a:tblPr firstRow="1" firstCol="1" bandRow="1">
                <a:tableStyleId>{5C22544A-7EE6-4342-B048-85BDC9FD1C3A}</a:tableStyleId>
              </a:tblPr>
              <a:tblGrid>
                <a:gridCol w="3240110">
                  <a:extLst>
                    <a:ext uri="{9D8B030D-6E8A-4147-A177-3AD203B41FA5}">
                      <a16:colId xmlns:a16="http://schemas.microsoft.com/office/drawing/2014/main" val="1933521739"/>
                    </a:ext>
                  </a:extLst>
                </a:gridCol>
                <a:gridCol w="1620052">
                  <a:extLst>
                    <a:ext uri="{9D8B030D-6E8A-4147-A177-3AD203B41FA5}">
                      <a16:colId xmlns:a16="http://schemas.microsoft.com/office/drawing/2014/main" val="828392980"/>
                    </a:ext>
                  </a:extLst>
                </a:gridCol>
                <a:gridCol w="1620052">
                  <a:extLst>
                    <a:ext uri="{9D8B030D-6E8A-4147-A177-3AD203B41FA5}">
                      <a16:colId xmlns:a16="http://schemas.microsoft.com/office/drawing/2014/main" val="3133393776"/>
                    </a:ext>
                  </a:extLst>
                </a:gridCol>
                <a:gridCol w="1620052">
                  <a:extLst>
                    <a:ext uri="{9D8B030D-6E8A-4147-A177-3AD203B41FA5}">
                      <a16:colId xmlns:a16="http://schemas.microsoft.com/office/drawing/2014/main" val="1573978380"/>
                    </a:ext>
                  </a:extLst>
                </a:gridCol>
              </a:tblGrid>
              <a:tr h="3881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US" sz="1000" dirty="0">
                          <a:latin typeface="Arial" panose="020B0604020202020204" pitchFamily="34" charset="0"/>
                          <a:cs typeface="Arial" panose="020B0604020202020204" pitchFamily="34" charset="0"/>
                        </a:rPr>
                        <a:t>Treatment-emergent AEs occurring in &gt;15% of total population, n (%)</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Any grade</a:t>
                      </a:r>
                    </a:p>
                    <a:p>
                      <a:pPr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(N=36)</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Grade 3+</a:t>
                      </a:r>
                    </a:p>
                    <a:p>
                      <a:pPr algn="ctr">
                        <a:lnSpc>
                          <a:spcPct val="100000"/>
                        </a:lnSpc>
                        <a:spcBef>
                          <a:spcPts val="0"/>
                        </a:spcBef>
                        <a:spcAft>
                          <a:spcPts val="0"/>
                        </a:spcAft>
                      </a:pPr>
                      <a:r>
                        <a:rPr lang="en-US" sz="1000" dirty="0">
                          <a:latin typeface="Arial" panose="020B0604020202020204" pitchFamily="34" charset="0"/>
                          <a:cs typeface="Arial" panose="020B0604020202020204" pitchFamily="34" charset="0"/>
                        </a:rPr>
                        <a:t>(N=36)</a:t>
                      </a:r>
                    </a:p>
                  </a:txBody>
                  <a:tcPr anchor="ctr"/>
                </a:tc>
                <a:tc>
                  <a:txBody>
                    <a:bodyPr/>
                    <a:lstStyle/>
                    <a:p>
                      <a:pPr algn="ctr">
                        <a:lnSpc>
                          <a:spcPct val="100000"/>
                        </a:lnSpc>
                        <a:spcBef>
                          <a:spcPts val="0"/>
                        </a:spcBef>
                        <a:spcAft>
                          <a:spcPts val="0"/>
                        </a:spcAft>
                      </a:pPr>
                      <a:r>
                        <a:rPr lang="en-US" sz="1000" b="1" dirty="0">
                          <a:solidFill>
                            <a:schemeClr val="bg1"/>
                          </a:solidFill>
                          <a:latin typeface="Arial" panose="020B0604020202020204" pitchFamily="34" charset="0"/>
                          <a:cs typeface="Arial" panose="020B0604020202020204" pitchFamily="34" charset="0"/>
                        </a:rPr>
                        <a:t>SAE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(N=36)</a:t>
                      </a:r>
                    </a:p>
                  </a:txBody>
                  <a:tcPr anchor="ctr"/>
                </a:tc>
                <a:extLst>
                  <a:ext uri="{0D108BD9-81ED-4DB2-BD59-A6C34878D82A}">
                    <a16:rowId xmlns:a16="http://schemas.microsoft.com/office/drawing/2014/main" val="2963507033"/>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Fatigue</a:t>
                      </a:r>
                      <a:endParaRPr lang="en-US" sz="1000" baseline="30000" dirty="0">
                        <a:solidFill>
                          <a:schemeClr val="bg1"/>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19 (52.8)</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324600073"/>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Neutropenia</a:t>
                      </a:r>
                      <a:r>
                        <a:rPr lang="en-US" sz="1000" baseline="30000" dirty="0">
                          <a:solidFill>
                            <a:schemeClr val="bg1"/>
                          </a:solidFill>
                          <a:latin typeface="Arial" panose="020B0604020202020204" pitchFamily="34" charset="0"/>
                          <a:cs typeface="Arial" panose="020B0604020202020204" pitchFamily="34" charset="0"/>
                        </a:rPr>
                        <a:t>a</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14 (38.9)</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13 (36.1)</a:t>
                      </a:r>
                    </a:p>
                  </a:txBody>
                  <a:tcPr anchor="ctr"/>
                </a:tc>
                <a:tc>
                  <a:txBody>
                    <a:body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201625112"/>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Contusion</a:t>
                      </a:r>
                      <a:r>
                        <a:rPr lang="en-US" sz="1000" baseline="30000" dirty="0">
                          <a:solidFill>
                            <a:schemeClr val="bg1"/>
                          </a:solidFill>
                          <a:latin typeface="Arial" panose="020B0604020202020204" pitchFamily="34" charset="0"/>
                          <a:cs typeface="Arial" panose="020B0604020202020204" pitchFamily="34" charset="0"/>
                        </a:rPr>
                        <a:t>b</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10 (27.8)</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a:t>
                      </a:r>
                    </a:p>
                  </a:txBody>
                  <a:tcPr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1 (2.8)</a:t>
                      </a:r>
                    </a:p>
                  </a:txBody>
                  <a:tcPr anchor="ctr"/>
                </a:tc>
                <a:extLst>
                  <a:ext uri="{0D108BD9-81ED-4DB2-BD59-A6C34878D82A}">
                    <a16:rowId xmlns:a16="http://schemas.microsoft.com/office/drawing/2014/main" val="1498838563"/>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Thrombocytopenia</a:t>
                      </a:r>
                      <a:r>
                        <a:rPr lang="en-US" sz="1000" baseline="30000" dirty="0">
                          <a:solidFill>
                            <a:schemeClr val="bg1"/>
                          </a:solidFill>
                          <a:latin typeface="Arial" panose="020B0604020202020204" pitchFamily="34" charset="0"/>
                          <a:cs typeface="Arial" panose="020B0604020202020204" pitchFamily="34" charset="0"/>
                        </a:rPr>
                        <a:t>c</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9 (25)</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3 (8.3)</a:t>
                      </a:r>
                    </a:p>
                  </a:txBody>
                  <a:tcPr anchor="ctr"/>
                </a:tc>
                <a:tc>
                  <a:txBody>
                    <a:body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646281880"/>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Anemia</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8 (22.2)</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4 (11.1)</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1 (2.8)</a:t>
                      </a:r>
                    </a:p>
                  </a:txBody>
                  <a:tcPr anchor="ctr"/>
                </a:tc>
                <a:extLst>
                  <a:ext uri="{0D108BD9-81ED-4DB2-BD59-A6C34878D82A}">
                    <a16:rowId xmlns:a16="http://schemas.microsoft.com/office/drawing/2014/main" val="628383109"/>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Hypertension</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9 (25.0)</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1 (2.8)</a:t>
                      </a:r>
                    </a:p>
                  </a:txBody>
                  <a:tcPr anchor="ctr"/>
                </a:tc>
                <a:tc>
                  <a:txBody>
                    <a:body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4045360812"/>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Constipation</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   7 (19.4)</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752561378"/>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Dyspnea</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7 (19.4)</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90000"/>
                        </a:lnSpc>
                        <a:spcBef>
                          <a:spcPts val="0"/>
                        </a:spcBef>
                        <a:spcAft>
                          <a:spcPts val="0"/>
                        </a:spcAft>
                      </a:pPr>
                      <a:r>
                        <a:rPr lang="en-US" sz="1000" dirty="0">
                          <a:latin typeface="Arial" panose="020B0604020202020204" pitchFamily="34" charset="0"/>
                          <a:cs typeface="Arial" panose="020B0604020202020204" pitchFamily="34" charset="0"/>
                        </a:rPr>
                        <a:t>1 (2.8)</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402465095"/>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Pruritis</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7 (19.4)</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931244275"/>
                  </a:ext>
                </a:extLst>
              </a:tr>
              <a:tr h="205938">
                <a:tc>
                  <a:txBody>
                    <a:bodyPr/>
                    <a:lstStyle/>
                    <a:p>
                      <a:pPr lvl="0">
                        <a:lnSpc>
                          <a:spcPct val="90000"/>
                        </a:lnSpc>
                        <a:spcBef>
                          <a:spcPts val="0"/>
                        </a:spcBef>
                        <a:spcAft>
                          <a:spcPts val="0"/>
                        </a:spcAft>
                        <a:buNone/>
                      </a:pPr>
                      <a:r>
                        <a:rPr lang="en-US" sz="1000" dirty="0">
                          <a:solidFill>
                            <a:schemeClr val="bg1"/>
                          </a:solidFill>
                          <a:latin typeface="Arial" panose="020B0604020202020204" pitchFamily="34" charset="0"/>
                          <a:cs typeface="Arial" panose="020B0604020202020204" pitchFamily="34" charset="0"/>
                        </a:rPr>
                        <a:t>Atrial fibrillation/Atrial flutter</a:t>
                      </a:r>
                      <a:r>
                        <a:rPr lang="en-US" sz="1000" baseline="30000" dirty="0">
                          <a:solidFill>
                            <a:schemeClr val="bg1"/>
                          </a:solidFill>
                          <a:latin typeface="Arial" panose="020B0604020202020204" pitchFamily="34" charset="0"/>
                          <a:cs typeface="Arial" panose="020B0604020202020204" pitchFamily="34" charset="0"/>
                        </a:rPr>
                        <a:t>d</a:t>
                      </a:r>
                      <a:endParaRPr lang="en-US" sz="1000" dirty="0">
                        <a:solidFill>
                          <a:schemeClr val="bg1"/>
                        </a:solidFill>
                        <a:latin typeface="Arial" panose="020B0604020202020204" pitchFamily="34" charset="0"/>
                        <a:cs typeface="Arial" panose="020B0604020202020204" pitchFamily="34" charset="0"/>
                      </a:endParaRPr>
                    </a:p>
                  </a:txBody>
                  <a:tcPr marT="45719" marB="45719"/>
                </a:tc>
                <a:tc>
                  <a:txBody>
                    <a:bodyPr/>
                    <a:lstStyle/>
                    <a:p>
                      <a:pPr marL="0" marR="0" lvl="0" indent="0" algn="ctr" rtl="0">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6 (16.7)</a:t>
                      </a:r>
                    </a:p>
                  </a:txBody>
                  <a:tcPr marT="45719" marB="45719"/>
                </a:tc>
                <a:tc>
                  <a:txBody>
                    <a:bodyPr/>
                    <a:lstStyle/>
                    <a:p>
                      <a:pPr marL="0" marR="0" lvl="0" indent="0" algn="ctr" rtl="0">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3 (8.3)</a:t>
                      </a:r>
                    </a:p>
                  </a:txBody>
                  <a:tcPr marT="45719" marB="45719"/>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kern="1200" dirty="0">
                          <a:solidFill>
                            <a:schemeClr val="tx1"/>
                          </a:solidFill>
                          <a:latin typeface="Arial" panose="020B0604020202020204" pitchFamily="34" charset="0"/>
                          <a:cs typeface="Arial" panose="020B0604020202020204" pitchFamily="34" charset="0"/>
                        </a:rPr>
                        <a:t>2 (5.6)</a:t>
                      </a:r>
                      <a:endParaRPr lang="en-US" sz="1000" kern="1200" dirty="0">
                        <a:solidFill>
                          <a:schemeClr val="tx1"/>
                        </a:solidFill>
                        <a:latin typeface="Arial" panose="020B0604020202020204" pitchFamily="34" charset="0"/>
                        <a:ea typeface="+mn-ea"/>
                        <a:cs typeface="Arial" panose="020B0604020202020204" pitchFamily="34" charset="0"/>
                      </a:endParaRPr>
                    </a:p>
                  </a:txBody>
                  <a:tcPr marT="45719" marB="45719"/>
                </a:tc>
                <a:extLst>
                  <a:ext uri="{0D108BD9-81ED-4DB2-BD59-A6C34878D82A}">
                    <a16:rowId xmlns:a16="http://schemas.microsoft.com/office/drawing/2014/main" val="1887250447"/>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Diarrhea</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6 (16.7)</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033497110"/>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Petechiae</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6 (16.7)</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673893349"/>
                  </a:ext>
                </a:extLst>
              </a:tr>
              <a:tr h="2059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90000"/>
                        </a:lnSpc>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Rash</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90000"/>
                        </a:lnSpc>
                        <a:spcBef>
                          <a:spcPts val="0"/>
                        </a:spcBef>
                        <a:spcAft>
                          <a:spcPts val="0"/>
                        </a:spcAft>
                        <a:buClrTx/>
                        <a:buSzTx/>
                        <a:buFontTx/>
                        <a:buNone/>
                      </a:pPr>
                      <a:r>
                        <a:rPr lang="en-US" sz="1000" dirty="0">
                          <a:latin typeface="Arial" panose="020B0604020202020204" pitchFamily="34" charset="0"/>
                          <a:cs typeface="Arial" panose="020B0604020202020204" pitchFamily="34" charset="0"/>
                        </a:rPr>
                        <a:t>   6 (16.7)</a:t>
                      </a: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209298633"/>
                  </a:ext>
                </a:extLst>
              </a:tr>
            </a:tbl>
          </a:graphicData>
        </a:graphic>
      </p:graphicFrame>
      <p:sp>
        <p:nvSpPr>
          <p:cNvPr id="5" name="TextBox 4">
            <a:extLst>
              <a:ext uri="{FF2B5EF4-FFF2-40B4-BE49-F238E27FC236}">
                <a16:creationId xmlns:a16="http://schemas.microsoft.com/office/drawing/2014/main" id="{27F2D337-52B0-F88D-6EAA-8D1C37168443}"/>
              </a:ext>
            </a:extLst>
          </p:cNvPr>
          <p:cNvSpPr txBox="1"/>
          <p:nvPr/>
        </p:nvSpPr>
        <p:spPr>
          <a:xfrm>
            <a:off x="1881943" y="4403565"/>
            <a:ext cx="5544769" cy="223138"/>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spcBef>
                <a:spcPts val="450"/>
              </a:spcBef>
              <a:spcAft>
                <a:spcPts val="450"/>
              </a:spcAft>
              <a:buClrTx/>
            </a:pPr>
            <a:r>
              <a:rPr lang="en-US" sz="1000" b="1" kern="1200" dirty="0">
                <a:latin typeface="Helvetica Neue" panose="02000503000000020004"/>
                <a:ea typeface="+mn-ea"/>
                <a:cs typeface="Calibri"/>
              </a:rPr>
              <a:t>1 DLT of cognitive disturbance was observed at 300 mg (CLL); MTD not reached</a:t>
            </a:r>
          </a:p>
        </p:txBody>
      </p:sp>
    </p:spTree>
    <p:extLst>
      <p:ext uri="{BB962C8B-B14F-4D97-AF65-F5344CB8AC3E}">
        <p14:creationId xmlns:p14="http://schemas.microsoft.com/office/powerpoint/2010/main" val="2185469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4EDEC-549C-6F47-3594-1DC8F3EF2B1C}"/>
              </a:ext>
            </a:extLst>
          </p:cNvPr>
          <p:cNvSpPr>
            <a:spLocks noGrp="1"/>
          </p:cNvSpPr>
          <p:nvPr>
            <p:ph type="title"/>
          </p:nvPr>
        </p:nvSpPr>
        <p:spPr>
          <a:xfrm>
            <a:off x="628650" y="273844"/>
            <a:ext cx="8401050" cy="764131"/>
          </a:xfrm>
        </p:spPr>
        <p:txBody>
          <a:bodyPr>
            <a:normAutofit/>
          </a:bodyPr>
          <a:lstStyle/>
          <a:p>
            <a:r>
              <a:rPr lang="en-US" sz="2600" dirty="0"/>
              <a:t>NX-2127 Preliminary Efficacy (Patients With CLL)</a:t>
            </a:r>
            <a:r>
              <a:rPr lang="en-US" sz="2600" baseline="30000" dirty="0"/>
              <a:t>1,2</a:t>
            </a:r>
          </a:p>
        </p:txBody>
      </p:sp>
      <p:sp>
        <p:nvSpPr>
          <p:cNvPr id="12" name="Text Placeholder 11">
            <a:extLst>
              <a:ext uri="{FF2B5EF4-FFF2-40B4-BE49-F238E27FC236}">
                <a16:creationId xmlns:a16="http://schemas.microsoft.com/office/drawing/2014/main" id="{7947897C-0944-4515-1C9D-7625058BB22B}"/>
              </a:ext>
            </a:extLst>
          </p:cNvPr>
          <p:cNvSpPr>
            <a:spLocks noGrp="1"/>
          </p:cNvSpPr>
          <p:nvPr>
            <p:ph type="body" sz="quarter" idx="12"/>
          </p:nvPr>
        </p:nvSpPr>
        <p:spPr>
          <a:xfrm>
            <a:off x="1143000" y="4740076"/>
            <a:ext cx="7886700" cy="444032"/>
          </a:xfrm>
        </p:spPr>
        <p:txBody>
          <a:bodyPr/>
          <a:lstStyle/>
          <a:p>
            <a:pPr defTabSz="457189" fontAlgn="base">
              <a:spcBef>
                <a:spcPct val="0"/>
              </a:spcBef>
              <a:spcAft>
                <a:spcPct val="0"/>
              </a:spcAft>
              <a:buClrTx/>
            </a:pPr>
            <a:r>
              <a:rPr lang="en-US" sz="500" kern="1200" dirty="0">
                <a:ea typeface="Geneva" charset="0"/>
              </a:rPr>
              <a:t>Data cutoff: September 21, 2022</a:t>
            </a:r>
            <a:br>
              <a:rPr lang="en-US" sz="500" kern="1200" baseline="30000" dirty="0">
                <a:ea typeface="Geneva" charset="0"/>
              </a:rPr>
            </a:br>
            <a:r>
              <a:rPr lang="en-US" sz="500" kern="1200" baseline="30000" dirty="0" err="1">
                <a:ea typeface="Geneva" charset="0"/>
              </a:rPr>
              <a:t>a</a:t>
            </a:r>
            <a:r>
              <a:rPr lang="en-US" sz="500" kern="1200" dirty="0" err="1">
                <a:ea typeface="Geneva" charset="0"/>
              </a:rPr>
              <a:t>Objective</a:t>
            </a:r>
            <a:r>
              <a:rPr lang="en-US" sz="500" kern="1200" dirty="0">
                <a:ea typeface="Geneva" charset="0"/>
              </a:rPr>
              <a:t> response rate includes CR + </a:t>
            </a:r>
            <a:r>
              <a:rPr lang="en-US" sz="500" kern="1200" dirty="0" err="1">
                <a:ea typeface="Geneva" charset="0"/>
              </a:rPr>
              <a:t>CRi</a:t>
            </a:r>
            <a:r>
              <a:rPr lang="en-US" sz="500" kern="1200" dirty="0">
                <a:ea typeface="Geneva" charset="0"/>
              </a:rPr>
              <a:t> + </a:t>
            </a:r>
            <a:r>
              <a:rPr lang="en-US" sz="500" kern="1200" dirty="0" err="1">
                <a:ea typeface="Geneva" charset="0"/>
              </a:rPr>
              <a:t>nPR</a:t>
            </a:r>
            <a:r>
              <a:rPr lang="en-US" sz="500" kern="1200" dirty="0">
                <a:ea typeface="Geneva" charset="0"/>
              </a:rPr>
              <a:t> + PR-L + PR</a:t>
            </a:r>
          </a:p>
          <a:p>
            <a:pPr defTabSz="457189" fontAlgn="base">
              <a:spcBef>
                <a:spcPct val="0"/>
              </a:spcBef>
              <a:spcAft>
                <a:spcPct val="0"/>
              </a:spcAft>
              <a:buClrTx/>
            </a:pPr>
            <a:r>
              <a:rPr lang="en-US" sz="500" kern="1200" baseline="30000" dirty="0" err="1"/>
              <a:t>b</a:t>
            </a:r>
            <a:r>
              <a:rPr lang="en-US" sz="500" kern="1200" dirty="0" err="1"/>
              <a:t>Patients</a:t>
            </a:r>
            <a:r>
              <a:rPr lang="en-US" sz="500" kern="1200" dirty="0"/>
              <a:t> who discontinued after a single assessment of SD are considered as NE</a:t>
            </a:r>
            <a:br>
              <a:rPr lang="en-US" sz="500" kern="1200" dirty="0">
                <a:ea typeface="Calibri"/>
                <a:sym typeface="Calibri"/>
              </a:rPr>
            </a:br>
            <a:r>
              <a:rPr lang="en-US" sz="500" kern="1200" dirty="0">
                <a:ea typeface="Calibri"/>
                <a:sym typeface="Calibri"/>
              </a:rPr>
              <a:t>BCL2i, B-cell lymphoma-2 inhibitor;</a:t>
            </a:r>
            <a:r>
              <a:rPr lang="en-US" sz="500" kern="1200" dirty="0">
                <a:ea typeface="Geneva" charset="0"/>
              </a:rPr>
              <a:t> BTK, Bruton tyrosine kinase; BTKi, BTK inhibitor; CLL, chronic lymphocytic leukemia; CR, complete response; </a:t>
            </a:r>
            <a:r>
              <a:rPr lang="en-US" sz="500" kern="1200" dirty="0" err="1">
                <a:ea typeface="Geneva" charset="0"/>
              </a:rPr>
              <a:t>CRi</a:t>
            </a:r>
            <a:r>
              <a:rPr lang="en-US" sz="500" kern="1200" dirty="0">
                <a:ea typeface="Geneva" charset="0"/>
              </a:rPr>
              <a:t>, </a:t>
            </a:r>
            <a:r>
              <a:rPr lang="en-GB" sz="500" kern="1200" dirty="0">
                <a:ea typeface="Geneva" charset="0"/>
              </a:rPr>
              <a:t>complete response with incomplete count recovery;</a:t>
            </a:r>
            <a:r>
              <a:rPr lang="en-US" sz="500" kern="1200" dirty="0">
                <a:ea typeface="Geneva" charset="0"/>
              </a:rPr>
              <a:t> NE, not evaluable; PD, progressive disease; PR, partial response; </a:t>
            </a:r>
            <a:r>
              <a:rPr lang="en-US" sz="500" kern="1200" dirty="0" err="1">
                <a:ea typeface="Geneva" charset="0"/>
              </a:rPr>
              <a:t>nPR</a:t>
            </a:r>
            <a:r>
              <a:rPr lang="en-US" sz="500" kern="1200" dirty="0">
                <a:ea typeface="Geneva" charset="0"/>
              </a:rPr>
              <a:t>, near partial response; PR-L, partial response with lymphocytosis; SD, stable disease.</a:t>
            </a:r>
            <a:br>
              <a:rPr lang="en-US" sz="500" kern="1200" dirty="0">
                <a:ea typeface="Geneva" charset="0"/>
              </a:rPr>
            </a:br>
            <a:r>
              <a:rPr lang="en-US" sz="500" b="0" i="0" dirty="0">
                <a:effectLst/>
              </a:rPr>
              <a:t>1. Mato A et al. </a:t>
            </a:r>
            <a:r>
              <a:rPr lang="en-US" sz="500" b="0" dirty="0">
                <a:effectLst/>
              </a:rPr>
              <a:t>ASH</a:t>
            </a:r>
            <a:r>
              <a:rPr lang="en-US" sz="500" dirty="0"/>
              <a:t> </a:t>
            </a:r>
            <a:r>
              <a:rPr lang="en-US" sz="500" b="0" i="0" dirty="0">
                <a:effectLst/>
              </a:rPr>
              <a:t>2022. Abstract 965. 2. </a:t>
            </a:r>
            <a:r>
              <a:rPr lang="en-US" sz="500" dirty="0"/>
              <a:t>https://</a:t>
            </a:r>
            <a:r>
              <a:rPr lang="en-US" sz="500" dirty="0" err="1"/>
              <a:t>clinicaltrials.gov</a:t>
            </a:r>
            <a:r>
              <a:rPr lang="en-US" sz="500" dirty="0"/>
              <a:t>/ct2/show/NCT04830137</a:t>
            </a:r>
          </a:p>
        </p:txBody>
      </p:sp>
      <p:graphicFrame>
        <p:nvGraphicFramePr>
          <p:cNvPr id="7" name="Table 10">
            <a:extLst>
              <a:ext uri="{FF2B5EF4-FFF2-40B4-BE49-F238E27FC236}">
                <a16:creationId xmlns:a16="http://schemas.microsoft.com/office/drawing/2014/main" id="{84CE66D1-7358-A957-2E6F-B5BA700790C3}"/>
              </a:ext>
            </a:extLst>
          </p:cNvPr>
          <p:cNvGraphicFramePr>
            <a:graphicFrameLocks noGrp="1"/>
          </p:cNvGraphicFramePr>
          <p:nvPr>
            <p:extLst>
              <p:ext uri="{D42A27DB-BD31-4B8C-83A1-F6EECF244321}">
                <p14:modId xmlns:p14="http://schemas.microsoft.com/office/powerpoint/2010/main" val="1482077770"/>
              </p:ext>
            </p:extLst>
          </p:nvPr>
        </p:nvGraphicFramePr>
        <p:xfrm>
          <a:off x="699676" y="1270288"/>
          <a:ext cx="3517505" cy="2492103"/>
        </p:xfrm>
        <a:graphic>
          <a:graphicData uri="http://schemas.openxmlformats.org/drawingml/2006/table">
            <a:tbl>
              <a:tblPr firstRow="1" firstCol="1" bandRow="1">
                <a:tableStyleId>{5C22544A-7EE6-4342-B048-85BDC9FD1C3A}</a:tableStyleId>
              </a:tblPr>
              <a:tblGrid>
                <a:gridCol w="2473009">
                  <a:extLst>
                    <a:ext uri="{9D8B030D-6E8A-4147-A177-3AD203B41FA5}">
                      <a16:colId xmlns:a16="http://schemas.microsoft.com/office/drawing/2014/main" val="3073912495"/>
                    </a:ext>
                  </a:extLst>
                </a:gridCol>
                <a:gridCol w="1044496">
                  <a:extLst>
                    <a:ext uri="{9D8B030D-6E8A-4147-A177-3AD203B41FA5}">
                      <a16:colId xmlns:a16="http://schemas.microsoft.com/office/drawing/2014/main" val="2657108036"/>
                    </a:ext>
                  </a:extLst>
                </a:gridCol>
              </a:tblGrid>
              <a:tr h="34527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a:latin typeface="Arial" panose="020B0604020202020204" pitchFamily="34" charset="0"/>
                          <a:cs typeface="Arial" panose="020B0604020202020204" pitchFamily="34" charset="0"/>
                        </a:rPr>
                        <a:t>Disease-evaluable patients</a:t>
                      </a:r>
                    </a:p>
                  </a:txBody>
                  <a:tcPr marL="68580" marR="68580" marT="34290" marB="3429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dirty="0">
                          <a:latin typeface="Arial" panose="020B0604020202020204" pitchFamily="34" charset="0"/>
                          <a:cs typeface="Arial" panose="020B0604020202020204" pitchFamily="34" charset="0"/>
                        </a:rPr>
                        <a:t>n=15 </a:t>
                      </a:r>
                    </a:p>
                  </a:txBody>
                  <a:tcPr marL="68580" marR="68580" marT="34290" marB="34290" anchor="ctr"/>
                </a:tc>
                <a:extLst>
                  <a:ext uri="{0D108BD9-81ED-4DB2-BD59-A6C34878D82A}">
                    <a16:rowId xmlns:a16="http://schemas.microsoft.com/office/drawing/2014/main" val="747437784"/>
                  </a:ext>
                </a:extLst>
              </a:tr>
              <a:tr h="3793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dirty="0">
                          <a:solidFill>
                            <a:schemeClr val="bg1"/>
                          </a:solidFill>
                          <a:latin typeface="Arial" panose="020B0604020202020204" pitchFamily="34" charset="0"/>
                          <a:cs typeface="Arial" panose="020B0604020202020204" pitchFamily="34" charset="0"/>
                        </a:rPr>
                        <a:t>Objective response rate,</a:t>
                      </a:r>
                      <a:r>
                        <a:rPr lang="en-US" sz="1200" b="0" baseline="30000" dirty="0">
                          <a:solidFill>
                            <a:schemeClr val="bg1"/>
                          </a:solidFill>
                          <a:latin typeface="Arial" panose="020B0604020202020204" pitchFamily="34" charset="0"/>
                          <a:cs typeface="Arial" panose="020B0604020202020204" pitchFamily="34" charset="0"/>
                        </a:rPr>
                        <a:t>a</a:t>
                      </a:r>
                      <a:r>
                        <a:rPr lang="en-US" sz="1200" dirty="0">
                          <a:solidFill>
                            <a:schemeClr val="bg1"/>
                          </a:solidFill>
                          <a:latin typeface="Arial" panose="020B0604020202020204" pitchFamily="34" charset="0"/>
                          <a:cs typeface="Arial" panose="020B0604020202020204" pitchFamily="34" charset="0"/>
                        </a:rPr>
                        <a:t> % (95% CI)</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33 (12–62)</a:t>
                      </a:r>
                    </a:p>
                  </a:txBody>
                  <a:tcPr marL="68580" marR="68580" marT="34290" marB="34290" anchor="ctr"/>
                </a:tc>
                <a:extLst>
                  <a:ext uri="{0D108BD9-81ED-4DB2-BD59-A6C34878D82A}">
                    <a16:rowId xmlns:a16="http://schemas.microsoft.com/office/drawing/2014/main" val="1022773571"/>
                  </a:ext>
                </a:extLst>
              </a:tr>
              <a:tr h="285415">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dirty="0">
                          <a:solidFill>
                            <a:schemeClr val="bg1"/>
                          </a:solidFill>
                          <a:latin typeface="Arial" panose="020B0604020202020204" pitchFamily="34" charset="0"/>
                          <a:cs typeface="Arial" panose="020B0604020202020204" pitchFamily="34" charset="0"/>
                        </a:rPr>
                        <a:t>Best response</a:t>
                      </a:r>
                      <a:r>
                        <a:rPr lang="en-US" sz="1200" dirty="0">
                          <a:solidFill>
                            <a:schemeClr val="bg1"/>
                          </a:solidFill>
                          <a:latin typeface="Arial" panose="020B0604020202020204" pitchFamily="34" charset="0"/>
                          <a:cs typeface="Arial" panose="020B0604020202020204" pitchFamily="34" charset="0"/>
                        </a:rPr>
                        <a:t>, n (%)</a:t>
                      </a:r>
                    </a:p>
                  </a:txBody>
                  <a:tcPr marL="68580" marR="68580" marT="34290" marB="34290" anchor="ctr"/>
                </a:tc>
                <a:tc h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2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43170439"/>
                  </a:ext>
                </a:extLst>
              </a:tr>
              <a:tr h="2854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r>
                        <a:rPr lang="en-US" sz="1200" dirty="0">
                          <a:solidFill>
                            <a:schemeClr val="bg1"/>
                          </a:solidFill>
                          <a:latin typeface="Arial" panose="020B0604020202020204" pitchFamily="34" charset="0"/>
                          <a:cs typeface="Arial" panose="020B0604020202020204" pitchFamily="34" charset="0"/>
                        </a:rPr>
                        <a:t>CR</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0 (0)</a:t>
                      </a:r>
                    </a:p>
                  </a:txBody>
                  <a:tcPr marL="68580" marR="68580" marT="34290" marB="34290" anchor="ctr"/>
                </a:tc>
                <a:extLst>
                  <a:ext uri="{0D108BD9-81ED-4DB2-BD59-A6C34878D82A}">
                    <a16:rowId xmlns:a16="http://schemas.microsoft.com/office/drawing/2014/main" val="1029104018"/>
                  </a:ext>
                </a:extLst>
              </a:tr>
              <a:tr h="2854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r>
                        <a:rPr lang="en-US" sz="1200" dirty="0">
                          <a:solidFill>
                            <a:schemeClr val="bg1"/>
                          </a:solidFill>
                          <a:latin typeface="Arial" panose="020B0604020202020204" pitchFamily="34" charset="0"/>
                          <a:cs typeface="Arial" panose="020B0604020202020204" pitchFamily="34" charset="0"/>
                        </a:rPr>
                        <a:t>PR</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5 (33.3)</a:t>
                      </a:r>
                    </a:p>
                  </a:txBody>
                  <a:tcPr marL="68580" marR="68580" marT="34290" marB="34290" anchor="ctr"/>
                </a:tc>
                <a:extLst>
                  <a:ext uri="{0D108BD9-81ED-4DB2-BD59-A6C34878D82A}">
                    <a16:rowId xmlns:a16="http://schemas.microsoft.com/office/drawing/2014/main" val="2457174224"/>
                  </a:ext>
                </a:extLst>
              </a:tr>
              <a:tr h="2854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r>
                        <a:rPr lang="en-US" sz="1200" dirty="0">
                          <a:solidFill>
                            <a:schemeClr val="bg1"/>
                          </a:solidFill>
                          <a:latin typeface="Arial" panose="020B0604020202020204" pitchFamily="34" charset="0"/>
                          <a:cs typeface="Arial" panose="020B0604020202020204" pitchFamily="34" charset="0"/>
                        </a:rPr>
                        <a:t>SD</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5 (33.3)</a:t>
                      </a:r>
                    </a:p>
                  </a:txBody>
                  <a:tcPr marL="68580" marR="68580" marT="34290" marB="34290" anchor="ctr"/>
                </a:tc>
                <a:extLst>
                  <a:ext uri="{0D108BD9-81ED-4DB2-BD59-A6C34878D82A}">
                    <a16:rowId xmlns:a16="http://schemas.microsoft.com/office/drawing/2014/main" val="1437739309"/>
                  </a:ext>
                </a:extLst>
              </a:tr>
              <a:tr h="2854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r>
                        <a:rPr lang="en-US" sz="1200" dirty="0">
                          <a:solidFill>
                            <a:schemeClr val="bg1"/>
                          </a:solidFill>
                          <a:latin typeface="Arial" panose="020B0604020202020204" pitchFamily="34" charset="0"/>
                          <a:cs typeface="Arial" panose="020B0604020202020204" pitchFamily="34" charset="0"/>
                        </a:rPr>
                        <a:t>PD</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2 (13.3)</a:t>
                      </a:r>
                    </a:p>
                  </a:txBody>
                  <a:tcPr marL="68580" marR="68580" marT="34290" marB="34290" anchor="ctr"/>
                </a:tc>
                <a:extLst>
                  <a:ext uri="{0D108BD9-81ED-4DB2-BD59-A6C34878D82A}">
                    <a16:rowId xmlns:a16="http://schemas.microsoft.com/office/drawing/2014/main" val="2340262875"/>
                  </a:ext>
                </a:extLst>
              </a:tr>
              <a:tr h="2854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r>
                        <a:rPr lang="en-US" sz="1200" dirty="0">
                          <a:solidFill>
                            <a:schemeClr val="bg1"/>
                          </a:solidFill>
                          <a:latin typeface="Arial" panose="020B0604020202020204" pitchFamily="34" charset="0"/>
                          <a:cs typeface="Arial" panose="020B0604020202020204" pitchFamily="34" charset="0"/>
                        </a:rPr>
                        <a:t>NE</a:t>
                      </a:r>
                      <a:r>
                        <a:rPr lang="en-US" sz="1200" baseline="30000" dirty="0">
                          <a:solidFill>
                            <a:schemeClr val="bg1"/>
                          </a:solidFill>
                          <a:latin typeface="Arial" panose="020B0604020202020204" pitchFamily="34" charset="0"/>
                          <a:cs typeface="Arial" panose="020B0604020202020204" pitchFamily="34" charset="0"/>
                        </a:rPr>
                        <a:t>b</a:t>
                      </a:r>
                    </a:p>
                  </a:txBody>
                  <a:tcPr marL="68580" marR="68580" marT="34290" marB="3429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dirty="0">
                          <a:latin typeface="Arial" panose="020B0604020202020204" pitchFamily="34" charset="0"/>
                          <a:cs typeface="Arial" panose="020B0604020202020204" pitchFamily="34" charset="0"/>
                        </a:rPr>
                        <a:t>3 (20)</a:t>
                      </a:r>
                    </a:p>
                  </a:txBody>
                  <a:tcPr marL="68580" marR="68580" marT="34290" marB="34290" anchor="ctr"/>
                </a:tc>
                <a:extLst>
                  <a:ext uri="{0D108BD9-81ED-4DB2-BD59-A6C34878D82A}">
                    <a16:rowId xmlns:a16="http://schemas.microsoft.com/office/drawing/2014/main" val="3326933403"/>
                  </a:ext>
                </a:extLst>
              </a:tr>
            </a:tbl>
          </a:graphicData>
        </a:graphic>
      </p:graphicFrame>
      <p:sp>
        <p:nvSpPr>
          <p:cNvPr id="2" name="TextBox 1">
            <a:extLst>
              <a:ext uri="{FF2B5EF4-FFF2-40B4-BE49-F238E27FC236}">
                <a16:creationId xmlns:a16="http://schemas.microsoft.com/office/drawing/2014/main" id="{D18C0DDC-2610-F97A-E6DC-825B584F6C1C}"/>
              </a:ext>
            </a:extLst>
          </p:cNvPr>
          <p:cNvSpPr txBox="1"/>
          <p:nvPr/>
        </p:nvSpPr>
        <p:spPr>
          <a:xfrm>
            <a:off x="4753257" y="4121501"/>
            <a:ext cx="3716405" cy="438582"/>
          </a:xfrm>
          <a:prstGeom prst="rect">
            <a:avLst/>
          </a:prstGeom>
          <a:ln/>
        </p:spPr>
        <p:style>
          <a:lnRef idx="1">
            <a:schemeClr val="accent1"/>
          </a:lnRef>
          <a:fillRef idx="2">
            <a:schemeClr val="accent1"/>
          </a:fillRef>
          <a:effectRef idx="1">
            <a:schemeClr val="accent1"/>
          </a:effectRef>
          <a:fontRef idx="minor">
            <a:schemeClr val="dk1"/>
          </a:fontRef>
        </p:style>
        <p:txBody>
          <a:bodyPr wrap="square" lIns="68580" tIns="34290" rIns="68580" bIns="34290" rtlCol="0" anchor="t">
            <a:spAutoFit/>
          </a:bodyPr>
          <a:lstStyle/>
          <a:p>
            <a:pPr algn="ctr" defTabSz="342900">
              <a:buClrTx/>
            </a:pPr>
            <a:r>
              <a:rPr lang="en-US" sz="800" b="1" kern="1200" dirty="0">
                <a:latin typeface="Helvetica Neue" panose="02000503000000020004"/>
                <a:ea typeface="+mn-ea"/>
                <a:cs typeface="+mn-cs"/>
              </a:rPr>
              <a:t>*One patient, not shown above, with prior BTKi and BCL2i treatment and with a </a:t>
            </a:r>
            <a:r>
              <a:rPr lang="en-US" sz="800" b="1" i="1" kern="1200" dirty="0">
                <a:latin typeface="Helvetica Neue" panose="02000503000000020004"/>
                <a:ea typeface="+mn-ea"/>
                <a:cs typeface="+mn-cs"/>
              </a:rPr>
              <a:t>BTK</a:t>
            </a:r>
            <a:r>
              <a:rPr lang="en-US" sz="800" b="1" kern="1200" dirty="0">
                <a:latin typeface="Helvetica Neue" panose="02000503000000020004"/>
                <a:ea typeface="+mn-ea"/>
                <a:cs typeface="+mn-cs"/>
              </a:rPr>
              <a:t> mutation detected at baseline, had no nodal disease at baseline. Their treatment is ongoing with a PR</a:t>
            </a:r>
          </a:p>
        </p:txBody>
      </p:sp>
      <p:graphicFrame>
        <p:nvGraphicFramePr>
          <p:cNvPr id="73" name="Object 72">
            <a:extLst>
              <a:ext uri="{FF2B5EF4-FFF2-40B4-BE49-F238E27FC236}">
                <a16:creationId xmlns:a16="http://schemas.microsoft.com/office/drawing/2014/main" id="{FD728253-FBC1-A27F-818D-71E64C737480}"/>
              </a:ext>
            </a:extLst>
          </p:cNvPr>
          <p:cNvGraphicFramePr>
            <a:graphicFrameLocks noChangeAspect="1"/>
          </p:cNvGraphicFramePr>
          <p:nvPr>
            <p:extLst>
              <p:ext uri="{D42A27DB-BD31-4B8C-83A1-F6EECF244321}">
                <p14:modId xmlns:p14="http://schemas.microsoft.com/office/powerpoint/2010/main" val="1484069332"/>
              </p:ext>
            </p:extLst>
          </p:nvPr>
        </p:nvGraphicFramePr>
        <p:xfrm>
          <a:off x="4651451" y="1076325"/>
          <a:ext cx="3561159" cy="2951560"/>
        </p:xfrm>
        <a:graphic>
          <a:graphicData uri="http://schemas.openxmlformats.org/presentationml/2006/ole">
            <mc:AlternateContent xmlns:mc="http://schemas.openxmlformats.org/markup-compatibility/2006">
              <mc:Choice xmlns:v="urn:schemas-microsoft-com:vml" Requires="v">
                <p:oleObj name="Prism 9" r:id="rId3" imgW="2543969" imgH="2110390" progId="Prism9.Document">
                  <p:embed/>
                </p:oleObj>
              </mc:Choice>
              <mc:Fallback>
                <p:oleObj name="Prism 9" r:id="rId3" imgW="2543969" imgH="2110390" progId="Prism9.Document">
                  <p:embed/>
                  <p:pic>
                    <p:nvPicPr>
                      <p:cNvPr id="73" name="Object 72">
                        <a:extLst>
                          <a:ext uri="{FF2B5EF4-FFF2-40B4-BE49-F238E27FC236}">
                            <a16:creationId xmlns:a16="http://schemas.microsoft.com/office/drawing/2014/main" id="{FD728253-FBC1-A27F-818D-71E64C737480}"/>
                          </a:ext>
                        </a:extLst>
                      </p:cNvPr>
                      <p:cNvPicPr/>
                      <p:nvPr/>
                    </p:nvPicPr>
                    <p:blipFill>
                      <a:blip r:embed="rId4"/>
                      <a:stretch>
                        <a:fillRect/>
                      </a:stretch>
                    </p:blipFill>
                    <p:spPr>
                      <a:xfrm>
                        <a:off x="4651451" y="1076325"/>
                        <a:ext cx="3561159" cy="2951560"/>
                      </a:xfrm>
                      <a:prstGeom prst="rect">
                        <a:avLst/>
                      </a:prstGeom>
                    </p:spPr>
                  </p:pic>
                </p:oleObj>
              </mc:Fallback>
            </mc:AlternateContent>
          </a:graphicData>
        </a:graphic>
      </p:graphicFrame>
      <p:cxnSp>
        <p:nvCxnSpPr>
          <p:cNvPr id="103" name="Straight Connector 102">
            <a:extLst>
              <a:ext uri="{FF2B5EF4-FFF2-40B4-BE49-F238E27FC236}">
                <a16:creationId xmlns:a16="http://schemas.microsoft.com/office/drawing/2014/main" id="{4F39CF1E-9848-F86F-05B3-2D65F14048EF}"/>
              </a:ext>
            </a:extLst>
          </p:cNvPr>
          <p:cNvCxnSpPr/>
          <p:nvPr/>
        </p:nvCxnSpPr>
        <p:spPr>
          <a:xfrm>
            <a:off x="5379545" y="3258293"/>
            <a:ext cx="256475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0B48358-4DBC-B816-49FF-120E12E7B481}"/>
              </a:ext>
            </a:extLst>
          </p:cNvPr>
          <p:cNvSpPr txBox="1"/>
          <p:nvPr/>
        </p:nvSpPr>
        <p:spPr>
          <a:xfrm>
            <a:off x="6290247" y="2528284"/>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88" name="TextBox 87">
            <a:extLst>
              <a:ext uri="{FF2B5EF4-FFF2-40B4-BE49-F238E27FC236}">
                <a16:creationId xmlns:a16="http://schemas.microsoft.com/office/drawing/2014/main" id="{1884BC8F-A354-C8A5-0503-09A09174B5FC}"/>
              </a:ext>
            </a:extLst>
          </p:cNvPr>
          <p:cNvSpPr txBox="1"/>
          <p:nvPr/>
        </p:nvSpPr>
        <p:spPr>
          <a:xfrm>
            <a:off x="6477340" y="2528357"/>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90" name="TextBox 89">
            <a:extLst>
              <a:ext uri="{FF2B5EF4-FFF2-40B4-BE49-F238E27FC236}">
                <a16:creationId xmlns:a16="http://schemas.microsoft.com/office/drawing/2014/main" id="{8FF9BF45-0B9C-D293-8A94-5D26815AAF05}"/>
              </a:ext>
            </a:extLst>
          </p:cNvPr>
          <p:cNvSpPr txBox="1"/>
          <p:nvPr/>
        </p:nvSpPr>
        <p:spPr>
          <a:xfrm>
            <a:off x="7017623" y="2533673"/>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91" name="TextBox 90">
            <a:extLst>
              <a:ext uri="{FF2B5EF4-FFF2-40B4-BE49-F238E27FC236}">
                <a16:creationId xmlns:a16="http://schemas.microsoft.com/office/drawing/2014/main" id="{2CC8A157-DF59-573C-4EE5-7688E71389DE}"/>
              </a:ext>
            </a:extLst>
          </p:cNvPr>
          <p:cNvSpPr txBox="1"/>
          <p:nvPr/>
        </p:nvSpPr>
        <p:spPr>
          <a:xfrm>
            <a:off x="7203011" y="2532354"/>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92" name="TextBox 91">
            <a:extLst>
              <a:ext uri="{FF2B5EF4-FFF2-40B4-BE49-F238E27FC236}">
                <a16:creationId xmlns:a16="http://schemas.microsoft.com/office/drawing/2014/main" id="{EFEA9B3B-5930-BAF1-4E87-6866F59BCDD2}"/>
              </a:ext>
            </a:extLst>
          </p:cNvPr>
          <p:cNvSpPr txBox="1"/>
          <p:nvPr/>
        </p:nvSpPr>
        <p:spPr>
          <a:xfrm>
            <a:off x="5379545" y="2525442"/>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93" name="TextBox 92">
            <a:extLst>
              <a:ext uri="{FF2B5EF4-FFF2-40B4-BE49-F238E27FC236}">
                <a16:creationId xmlns:a16="http://schemas.microsoft.com/office/drawing/2014/main" id="{7C4862BE-82A0-E904-69F8-C7ACFD933E96}"/>
              </a:ext>
            </a:extLst>
          </p:cNvPr>
          <p:cNvSpPr txBox="1"/>
          <p:nvPr/>
        </p:nvSpPr>
        <p:spPr>
          <a:xfrm>
            <a:off x="7563061" y="2534252"/>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94" name="Arrow: Right 93">
            <a:extLst>
              <a:ext uri="{FF2B5EF4-FFF2-40B4-BE49-F238E27FC236}">
                <a16:creationId xmlns:a16="http://schemas.microsoft.com/office/drawing/2014/main" id="{5CDF001E-4FE5-6EF9-BFA2-411118CA48E3}"/>
              </a:ext>
            </a:extLst>
          </p:cNvPr>
          <p:cNvSpPr/>
          <p:nvPr/>
        </p:nvSpPr>
        <p:spPr>
          <a:xfrm rot="5400000">
            <a:off x="5994524" y="2985744"/>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95" name="Arrow: Right 94">
            <a:extLst>
              <a:ext uri="{FF2B5EF4-FFF2-40B4-BE49-F238E27FC236}">
                <a16:creationId xmlns:a16="http://schemas.microsoft.com/office/drawing/2014/main" id="{A0F8872E-5A4C-E212-D504-198F6DB06523}"/>
              </a:ext>
            </a:extLst>
          </p:cNvPr>
          <p:cNvSpPr/>
          <p:nvPr/>
        </p:nvSpPr>
        <p:spPr>
          <a:xfrm rot="5400000">
            <a:off x="5636330" y="2652740"/>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96" name="Arrow: Right 95">
            <a:extLst>
              <a:ext uri="{FF2B5EF4-FFF2-40B4-BE49-F238E27FC236}">
                <a16:creationId xmlns:a16="http://schemas.microsoft.com/office/drawing/2014/main" id="{A6F76CEC-D73D-0242-9CB0-623F72DE9F08}"/>
              </a:ext>
            </a:extLst>
          </p:cNvPr>
          <p:cNvSpPr/>
          <p:nvPr/>
        </p:nvSpPr>
        <p:spPr>
          <a:xfrm rot="5400000">
            <a:off x="6360271" y="3187948"/>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97" name="Arrow: Right 96">
            <a:extLst>
              <a:ext uri="{FF2B5EF4-FFF2-40B4-BE49-F238E27FC236}">
                <a16:creationId xmlns:a16="http://schemas.microsoft.com/office/drawing/2014/main" id="{C10563E7-8792-3444-8DB3-64A49ACEF8B8}"/>
              </a:ext>
            </a:extLst>
          </p:cNvPr>
          <p:cNvSpPr/>
          <p:nvPr/>
        </p:nvSpPr>
        <p:spPr>
          <a:xfrm rot="5400000">
            <a:off x="7079598" y="3255454"/>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98" name="Arrow: Right 97">
            <a:extLst>
              <a:ext uri="{FF2B5EF4-FFF2-40B4-BE49-F238E27FC236}">
                <a16:creationId xmlns:a16="http://schemas.microsoft.com/office/drawing/2014/main" id="{7C21238E-44A1-CBC2-226B-6808F9621995}"/>
              </a:ext>
            </a:extLst>
          </p:cNvPr>
          <p:cNvSpPr/>
          <p:nvPr/>
        </p:nvSpPr>
        <p:spPr>
          <a:xfrm rot="5400000">
            <a:off x="7446245" y="3525920"/>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99" name="Arrow: Right 98">
            <a:extLst>
              <a:ext uri="{FF2B5EF4-FFF2-40B4-BE49-F238E27FC236}">
                <a16:creationId xmlns:a16="http://schemas.microsoft.com/office/drawing/2014/main" id="{E15F135E-CBC2-F87B-AD49-855D134AE4BC}"/>
              </a:ext>
            </a:extLst>
          </p:cNvPr>
          <p:cNvSpPr/>
          <p:nvPr/>
        </p:nvSpPr>
        <p:spPr>
          <a:xfrm rot="5400000">
            <a:off x="7809295" y="3728644"/>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100" name="Arrow: Right 99">
            <a:extLst>
              <a:ext uri="{FF2B5EF4-FFF2-40B4-BE49-F238E27FC236}">
                <a16:creationId xmlns:a16="http://schemas.microsoft.com/office/drawing/2014/main" id="{A2142908-9D5C-5D1F-98E1-262675B108C1}"/>
              </a:ext>
            </a:extLst>
          </p:cNvPr>
          <p:cNvSpPr/>
          <p:nvPr/>
        </p:nvSpPr>
        <p:spPr>
          <a:xfrm rot="5400000">
            <a:off x="7263569" y="3323077"/>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101" name="Arrow: Right 100">
            <a:extLst>
              <a:ext uri="{FF2B5EF4-FFF2-40B4-BE49-F238E27FC236}">
                <a16:creationId xmlns:a16="http://schemas.microsoft.com/office/drawing/2014/main" id="{C08A7D6F-9196-6135-182E-EC2B4FAC8EAD}"/>
              </a:ext>
            </a:extLst>
          </p:cNvPr>
          <p:cNvSpPr/>
          <p:nvPr/>
        </p:nvSpPr>
        <p:spPr>
          <a:xfrm rot="5400000">
            <a:off x="7628684" y="3549856"/>
            <a:ext cx="135000" cy="135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134" name="TextBox 133">
            <a:extLst>
              <a:ext uri="{FF2B5EF4-FFF2-40B4-BE49-F238E27FC236}">
                <a16:creationId xmlns:a16="http://schemas.microsoft.com/office/drawing/2014/main" id="{4C1F6447-96DE-57C5-4440-F74741C56AE7}"/>
              </a:ext>
            </a:extLst>
          </p:cNvPr>
          <p:cNvSpPr txBox="1"/>
          <p:nvPr/>
        </p:nvSpPr>
        <p:spPr>
          <a:xfrm>
            <a:off x="6654782" y="2530402"/>
            <a:ext cx="270000" cy="233975"/>
          </a:xfrm>
          <a:prstGeom prst="rect">
            <a:avLst/>
          </a:prstGeom>
          <a:no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grpSp>
        <p:nvGrpSpPr>
          <p:cNvPr id="137" name="Group 136">
            <a:extLst>
              <a:ext uri="{FF2B5EF4-FFF2-40B4-BE49-F238E27FC236}">
                <a16:creationId xmlns:a16="http://schemas.microsoft.com/office/drawing/2014/main" id="{08C711AB-D0B5-60A4-2A67-677771EED8EB}"/>
              </a:ext>
            </a:extLst>
          </p:cNvPr>
          <p:cNvGrpSpPr/>
          <p:nvPr/>
        </p:nvGrpSpPr>
        <p:grpSpPr>
          <a:xfrm>
            <a:off x="6241644" y="1230176"/>
            <a:ext cx="2250439" cy="1169429"/>
            <a:chOff x="8793301" y="1378967"/>
            <a:chExt cx="3000585" cy="1559239"/>
          </a:xfrm>
        </p:grpSpPr>
        <p:grpSp>
          <p:nvGrpSpPr>
            <p:cNvPr id="78" name="Group 77">
              <a:extLst>
                <a:ext uri="{FF2B5EF4-FFF2-40B4-BE49-F238E27FC236}">
                  <a16:creationId xmlns:a16="http://schemas.microsoft.com/office/drawing/2014/main" id="{1228FDDC-CBAA-85EC-8713-89FDAC87F867}"/>
                </a:ext>
              </a:extLst>
            </p:cNvPr>
            <p:cNvGrpSpPr/>
            <p:nvPr/>
          </p:nvGrpSpPr>
          <p:grpSpPr>
            <a:xfrm>
              <a:off x="8793301" y="1644261"/>
              <a:ext cx="2970691" cy="1293945"/>
              <a:chOff x="5411135" y="1495220"/>
              <a:chExt cx="2970691" cy="1293945"/>
            </a:xfrm>
          </p:grpSpPr>
          <p:sp>
            <p:nvSpPr>
              <p:cNvPr id="79" name="TextBox 78">
                <a:extLst>
                  <a:ext uri="{FF2B5EF4-FFF2-40B4-BE49-F238E27FC236}">
                    <a16:creationId xmlns:a16="http://schemas.microsoft.com/office/drawing/2014/main" id="{9B513344-1E86-CB04-F2D8-AC9192F707E6}"/>
                  </a:ext>
                </a:extLst>
              </p:cNvPr>
              <p:cNvSpPr txBox="1"/>
              <p:nvPr/>
            </p:nvSpPr>
            <p:spPr>
              <a:xfrm>
                <a:off x="5674662" y="1495220"/>
                <a:ext cx="2137520" cy="276999"/>
              </a:xfrm>
              <a:prstGeom prst="rect">
                <a:avLst/>
              </a:prstGeom>
              <a:solidFill>
                <a:schemeClr val="bg1"/>
              </a:solidFill>
            </p:spPr>
            <p:txBody>
              <a:bodyPr wrap="square" lIns="68580" tIns="34290" rIns="68580" bIns="34290" rtlCol="0" anchor="t">
                <a:spAutoFit/>
              </a:bodyPr>
              <a:lstStyle/>
              <a:p>
                <a:pPr defTabSz="342900">
                  <a:buClrTx/>
                </a:pPr>
                <a:r>
                  <a:rPr lang="en-US" sz="900" kern="1200" dirty="0">
                    <a:ln/>
                    <a:solidFill>
                      <a:srgbClr val="1D1D1B"/>
                    </a:solidFill>
                    <a:latin typeface="Helvetica Neue" panose="02000503000000020004"/>
                    <a:ea typeface="+mn-ea"/>
                  </a:rPr>
                  <a:t>BTKi</a:t>
                </a:r>
              </a:p>
            </p:txBody>
          </p:sp>
          <p:sp>
            <p:nvSpPr>
              <p:cNvPr id="80" name="TextBox 79">
                <a:extLst>
                  <a:ext uri="{FF2B5EF4-FFF2-40B4-BE49-F238E27FC236}">
                    <a16:creationId xmlns:a16="http://schemas.microsoft.com/office/drawing/2014/main" id="{808F2F87-E343-51FD-E3DC-F959856AC247}"/>
                  </a:ext>
                </a:extLst>
              </p:cNvPr>
              <p:cNvSpPr txBox="1"/>
              <p:nvPr/>
            </p:nvSpPr>
            <p:spPr>
              <a:xfrm>
                <a:off x="5688144" y="1793971"/>
                <a:ext cx="2693682" cy="307776"/>
              </a:xfrm>
              <a:prstGeom prst="rect">
                <a:avLst/>
              </a:prstGeom>
              <a:solidFill>
                <a:schemeClr val="bg1"/>
              </a:solidFill>
            </p:spPr>
            <p:txBody>
              <a:bodyPr wrap="square" rtlCol="0">
                <a:spAutoFit/>
              </a:bodyPr>
              <a:lstStyle/>
              <a:p>
                <a:pPr defTabSz="342900">
                  <a:buClrTx/>
                </a:pPr>
                <a:r>
                  <a:rPr lang="en-US" sz="900" kern="1200" dirty="0">
                    <a:ln/>
                    <a:solidFill>
                      <a:srgbClr val="1D1D1B"/>
                    </a:solidFill>
                    <a:latin typeface="Helvetica Neue" panose="02000503000000020004"/>
                    <a:ea typeface="+mn-ea"/>
                    <a:rtl val="0"/>
                  </a:rPr>
                  <a:t>BTKi and BCL2i (‘Double exposed’)</a:t>
                </a:r>
              </a:p>
            </p:txBody>
          </p:sp>
          <p:sp>
            <p:nvSpPr>
              <p:cNvPr id="81" name="TextBox 80">
                <a:extLst>
                  <a:ext uri="{FF2B5EF4-FFF2-40B4-BE49-F238E27FC236}">
                    <a16:creationId xmlns:a16="http://schemas.microsoft.com/office/drawing/2014/main" id="{C1D2128E-DFCE-8548-90CF-9857979FEC19}"/>
                  </a:ext>
                </a:extLst>
              </p:cNvPr>
              <p:cNvSpPr txBox="1"/>
              <p:nvPr/>
            </p:nvSpPr>
            <p:spPr>
              <a:xfrm>
                <a:off x="5697096" y="2204468"/>
                <a:ext cx="2137520" cy="307776"/>
              </a:xfrm>
              <a:prstGeom prst="rect">
                <a:avLst/>
              </a:prstGeom>
              <a:solidFill>
                <a:schemeClr val="bg1"/>
              </a:solidFill>
            </p:spPr>
            <p:txBody>
              <a:bodyPr wrap="square" rtlCol="0">
                <a:spAutoFit/>
              </a:bodyPr>
              <a:lstStyle/>
              <a:p>
                <a:pPr defTabSz="342900">
                  <a:buClrTx/>
                </a:pPr>
                <a:r>
                  <a:rPr lang="en-US" sz="900" i="1" kern="1200" dirty="0">
                    <a:ln/>
                    <a:solidFill>
                      <a:srgbClr val="1D1D1B"/>
                    </a:solidFill>
                    <a:latin typeface="Helvetica Neue" panose="02000503000000020004"/>
                    <a:ea typeface="+mn-ea"/>
                    <a:rtl val="0"/>
                  </a:rPr>
                  <a:t>BTK</a:t>
                </a:r>
                <a:r>
                  <a:rPr lang="en-US" sz="900" kern="1200" dirty="0">
                    <a:ln/>
                    <a:solidFill>
                      <a:srgbClr val="1D1D1B"/>
                    </a:solidFill>
                    <a:latin typeface="Helvetica Neue" panose="02000503000000020004"/>
                    <a:ea typeface="+mn-ea"/>
                    <a:rtl val="0"/>
                  </a:rPr>
                  <a:t> mutation at baseline</a:t>
                </a:r>
              </a:p>
            </p:txBody>
          </p:sp>
          <p:sp>
            <p:nvSpPr>
              <p:cNvPr id="82" name="TextBox 81">
                <a:extLst>
                  <a:ext uri="{FF2B5EF4-FFF2-40B4-BE49-F238E27FC236}">
                    <a16:creationId xmlns:a16="http://schemas.microsoft.com/office/drawing/2014/main" id="{86AFF040-2913-E43D-8AFC-95747227950D}"/>
                  </a:ext>
                </a:extLst>
              </p:cNvPr>
              <p:cNvSpPr txBox="1"/>
              <p:nvPr/>
            </p:nvSpPr>
            <p:spPr>
              <a:xfrm>
                <a:off x="5697096" y="2481389"/>
                <a:ext cx="2137520" cy="307776"/>
              </a:xfrm>
              <a:prstGeom prst="rect">
                <a:avLst/>
              </a:prstGeom>
              <a:solidFill>
                <a:schemeClr val="bg1"/>
              </a:solidFill>
            </p:spPr>
            <p:txBody>
              <a:bodyPr wrap="square" rtlCol="0">
                <a:spAutoFit/>
              </a:bodyPr>
              <a:lstStyle/>
              <a:p>
                <a:pPr defTabSz="342900">
                  <a:buClrTx/>
                </a:pPr>
                <a:r>
                  <a:rPr lang="en-US" sz="900" kern="1200" dirty="0">
                    <a:ln/>
                    <a:solidFill>
                      <a:srgbClr val="1D1D1B"/>
                    </a:solidFill>
                    <a:latin typeface="Helvetica Neue" panose="02000503000000020004"/>
                    <a:ea typeface="+mn-ea"/>
                    <a:rtl val="0"/>
                  </a:rPr>
                  <a:t>Treatment ongoing</a:t>
                </a:r>
              </a:p>
            </p:txBody>
          </p:sp>
          <p:sp>
            <p:nvSpPr>
              <p:cNvPr id="83" name="Freeform 169">
                <a:extLst>
                  <a:ext uri="{FF2B5EF4-FFF2-40B4-BE49-F238E27FC236}">
                    <a16:creationId xmlns:a16="http://schemas.microsoft.com/office/drawing/2014/main" id="{3820E38B-B243-D4E9-5E64-5266B2385FDA}"/>
                  </a:ext>
                </a:extLst>
              </p:cNvPr>
              <p:cNvSpPr/>
              <p:nvPr/>
            </p:nvSpPr>
            <p:spPr>
              <a:xfrm>
                <a:off x="5518035" y="1583200"/>
                <a:ext cx="128234" cy="127962"/>
              </a:xfrm>
              <a:custGeom>
                <a:avLst/>
                <a:gdLst>
                  <a:gd name="connsiteX0" fmla="*/ 0 w 128234"/>
                  <a:gd name="connsiteY0" fmla="*/ 0 h 127962"/>
                  <a:gd name="connsiteX1" fmla="*/ 128234 w 128234"/>
                  <a:gd name="connsiteY1" fmla="*/ 0 h 127962"/>
                  <a:gd name="connsiteX2" fmla="*/ 128234 w 128234"/>
                  <a:gd name="connsiteY2" fmla="*/ 127963 h 127962"/>
                  <a:gd name="connsiteX3" fmla="*/ 0 w 128234"/>
                  <a:gd name="connsiteY3" fmla="*/ 127963 h 127962"/>
                </a:gdLst>
                <a:ahLst/>
                <a:cxnLst>
                  <a:cxn ang="0">
                    <a:pos x="connsiteX0" y="connsiteY0"/>
                  </a:cxn>
                  <a:cxn ang="0">
                    <a:pos x="connsiteX1" y="connsiteY1"/>
                  </a:cxn>
                  <a:cxn ang="0">
                    <a:pos x="connsiteX2" y="connsiteY2"/>
                  </a:cxn>
                  <a:cxn ang="0">
                    <a:pos x="connsiteX3" y="connsiteY3"/>
                  </a:cxn>
                </a:cxnLst>
                <a:rect l="l" t="t" r="r" b="b"/>
                <a:pathLst>
                  <a:path w="128234" h="127962">
                    <a:moveTo>
                      <a:pt x="0" y="0"/>
                    </a:moveTo>
                    <a:lnTo>
                      <a:pt x="128234" y="0"/>
                    </a:lnTo>
                    <a:lnTo>
                      <a:pt x="128234" y="127963"/>
                    </a:lnTo>
                    <a:lnTo>
                      <a:pt x="0" y="127963"/>
                    </a:lnTo>
                    <a:close/>
                  </a:path>
                </a:pathLst>
              </a:custGeom>
              <a:solidFill>
                <a:schemeClr val="bg2">
                  <a:lumMod val="75000"/>
                </a:schemeClr>
              </a:solidFill>
              <a:ln w="3175" cap="flat">
                <a:solidFill>
                  <a:schemeClr val="bg2">
                    <a:lumMod val="75000"/>
                  </a:schemeClr>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84" name="Freeform 169">
                <a:extLst>
                  <a:ext uri="{FF2B5EF4-FFF2-40B4-BE49-F238E27FC236}">
                    <a16:creationId xmlns:a16="http://schemas.microsoft.com/office/drawing/2014/main" id="{A59B55AC-C4DB-80D6-6955-84536226B0E1}"/>
                  </a:ext>
                </a:extLst>
              </p:cNvPr>
              <p:cNvSpPr/>
              <p:nvPr/>
            </p:nvSpPr>
            <p:spPr>
              <a:xfrm>
                <a:off x="5523334" y="1874751"/>
                <a:ext cx="128234" cy="127962"/>
              </a:xfrm>
              <a:custGeom>
                <a:avLst/>
                <a:gdLst>
                  <a:gd name="connsiteX0" fmla="*/ 0 w 128234"/>
                  <a:gd name="connsiteY0" fmla="*/ 0 h 127962"/>
                  <a:gd name="connsiteX1" fmla="*/ 128234 w 128234"/>
                  <a:gd name="connsiteY1" fmla="*/ 0 h 127962"/>
                  <a:gd name="connsiteX2" fmla="*/ 128234 w 128234"/>
                  <a:gd name="connsiteY2" fmla="*/ 127963 h 127962"/>
                  <a:gd name="connsiteX3" fmla="*/ 0 w 128234"/>
                  <a:gd name="connsiteY3" fmla="*/ 127963 h 127962"/>
                </a:gdLst>
                <a:ahLst/>
                <a:cxnLst>
                  <a:cxn ang="0">
                    <a:pos x="connsiteX0" y="connsiteY0"/>
                  </a:cxn>
                  <a:cxn ang="0">
                    <a:pos x="connsiteX1" y="connsiteY1"/>
                  </a:cxn>
                  <a:cxn ang="0">
                    <a:pos x="connsiteX2" y="connsiteY2"/>
                  </a:cxn>
                  <a:cxn ang="0">
                    <a:pos x="connsiteX3" y="connsiteY3"/>
                  </a:cxn>
                </a:cxnLst>
                <a:rect l="l" t="t" r="r" b="b"/>
                <a:pathLst>
                  <a:path w="128234" h="127962">
                    <a:moveTo>
                      <a:pt x="0" y="0"/>
                    </a:moveTo>
                    <a:lnTo>
                      <a:pt x="128234" y="0"/>
                    </a:lnTo>
                    <a:lnTo>
                      <a:pt x="128234" y="127963"/>
                    </a:lnTo>
                    <a:lnTo>
                      <a:pt x="0" y="127963"/>
                    </a:lnTo>
                    <a:close/>
                  </a:path>
                </a:pathLst>
              </a:custGeom>
              <a:solidFill>
                <a:schemeClr val="accent5">
                  <a:lumMod val="60000"/>
                  <a:lumOff val="40000"/>
                </a:schemeClr>
              </a:solidFill>
              <a:ln w="3175" cap="flat">
                <a:solidFill>
                  <a:schemeClr val="bg2">
                    <a:lumMod val="75000"/>
                  </a:schemeClr>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85" name="TextBox 84">
                <a:extLst>
                  <a:ext uri="{FF2B5EF4-FFF2-40B4-BE49-F238E27FC236}">
                    <a16:creationId xmlns:a16="http://schemas.microsoft.com/office/drawing/2014/main" id="{736E9424-EA2F-E264-1799-D484BDA9B9FA}"/>
                  </a:ext>
                </a:extLst>
              </p:cNvPr>
              <p:cNvSpPr txBox="1"/>
              <p:nvPr/>
            </p:nvSpPr>
            <p:spPr>
              <a:xfrm>
                <a:off x="5411135" y="2289680"/>
                <a:ext cx="360000" cy="311967"/>
              </a:xfrm>
              <a:prstGeom prst="rect">
                <a:avLst/>
              </a:prstGeom>
              <a:solidFill>
                <a:schemeClr val="bg1"/>
              </a:solidFill>
            </p:spPr>
            <p:txBody>
              <a:bodyPr wrap="square" rtlCol="0" anchor="b">
                <a:spAutoFit/>
              </a:bodyPr>
              <a:lstStyle/>
              <a:p>
                <a:pPr algn="ctr" defTabSz="342900">
                  <a:lnSpc>
                    <a:spcPct val="50000"/>
                  </a:lnSpc>
                  <a:buClrTx/>
                </a:pPr>
                <a:r>
                  <a:rPr lang="en-GB" sz="1650" kern="1200" dirty="0">
                    <a:solidFill>
                      <a:srgbClr val="E63E30"/>
                    </a:solidFill>
                    <a:latin typeface="Helvetica Neue" panose="02000503000000020004"/>
                    <a:ea typeface="+mn-ea"/>
                    <a:cs typeface="+mn-cs"/>
                  </a:rPr>
                  <a:t>*</a:t>
                </a:r>
              </a:p>
            </p:txBody>
          </p:sp>
          <p:sp>
            <p:nvSpPr>
              <p:cNvPr id="86" name="Arrow: Right 85">
                <a:extLst>
                  <a:ext uri="{FF2B5EF4-FFF2-40B4-BE49-F238E27FC236}">
                    <a16:creationId xmlns:a16="http://schemas.microsoft.com/office/drawing/2014/main" id="{2F8B32CB-8E34-4B52-5A12-77B6B369F69F}"/>
                  </a:ext>
                </a:extLst>
              </p:cNvPr>
              <p:cNvSpPr/>
              <p:nvPr/>
            </p:nvSpPr>
            <p:spPr>
              <a:xfrm>
                <a:off x="5544314" y="2546789"/>
                <a:ext cx="144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grpSp>
        <p:sp>
          <p:nvSpPr>
            <p:cNvPr id="136" name="TextBox 135">
              <a:extLst>
                <a:ext uri="{FF2B5EF4-FFF2-40B4-BE49-F238E27FC236}">
                  <a16:creationId xmlns:a16="http://schemas.microsoft.com/office/drawing/2014/main" id="{3F517182-9D83-1363-889D-6AD47E397634}"/>
                </a:ext>
              </a:extLst>
            </p:cNvPr>
            <p:cNvSpPr txBox="1"/>
            <p:nvPr/>
          </p:nvSpPr>
          <p:spPr>
            <a:xfrm>
              <a:off x="8800500" y="1378967"/>
              <a:ext cx="2993386" cy="307776"/>
            </a:xfrm>
            <a:prstGeom prst="rect">
              <a:avLst/>
            </a:prstGeom>
            <a:noFill/>
          </p:spPr>
          <p:txBody>
            <a:bodyPr wrap="square" rtlCol="0">
              <a:spAutoFit/>
            </a:bodyPr>
            <a:lstStyle/>
            <a:p>
              <a:pPr defTabSz="342900">
                <a:buClrTx/>
              </a:pPr>
              <a:r>
                <a:rPr lang="en-US" sz="900" kern="1200" dirty="0">
                  <a:ln/>
                  <a:solidFill>
                    <a:srgbClr val="1D1D1B"/>
                  </a:solidFill>
                  <a:latin typeface="Helvetica Neue" panose="02000503000000020004"/>
                  <a:ea typeface="+mn-ea"/>
                  <a:rtl val="0"/>
                </a:rPr>
                <a:t>Two or more prior treatments including:</a:t>
              </a:r>
            </a:p>
          </p:txBody>
        </p:sp>
      </p:grpSp>
    </p:spTree>
    <p:extLst>
      <p:ext uri="{BB962C8B-B14F-4D97-AF65-F5344CB8AC3E}">
        <p14:creationId xmlns:p14="http://schemas.microsoft.com/office/powerpoint/2010/main" val="4266738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 name="Title 3">
            <a:extLst>
              <a:ext uri="{FF2B5EF4-FFF2-40B4-BE49-F238E27FC236}">
                <a16:creationId xmlns:a16="http://schemas.microsoft.com/office/drawing/2014/main" id="{45275F72-1BBA-1046-A635-C0027FCD2799}"/>
              </a:ext>
            </a:extLst>
          </p:cNvPr>
          <p:cNvSpPr>
            <a:spLocks noGrp="1"/>
          </p:cNvSpPr>
          <p:nvPr>
            <p:ph type="title"/>
          </p:nvPr>
        </p:nvSpPr>
        <p:spPr>
          <a:xfrm>
            <a:off x="628650" y="7375"/>
            <a:ext cx="8295894" cy="1128363"/>
          </a:xfrm>
        </p:spPr>
        <p:txBody>
          <a:bodyPr>
            <a:noAutofit/>
          </a:bodyPr>
          <a:lstStyle/>
          <a:p>
            <a:r>
              <a:rPr lang="en-US" sz="2300" dirty="0">
                <a:latin typeface="Helvetica Neue"/>
              </a:rPr>
              <a:t>Outcomes and Time On Therapy With NX-2127</a:t>
            </a:r>
            <a:br>
              <a:rPr lang="en-US" sz="2300" dirty="0">
                <a:latin typeface="Helvetica Neue"/>
              </a:rPr>
            </a:br>
            <a:r>
              <a:rPr lang="en-US" sz="2300" dirty="0">
                <a:latin typeface="Helvetica Neue"/>
              </a:rPr>
              <a:t>(Patients With CLL) Responses seen in double and</a:t>
            </a:r>
            <a:br>
              <a:rPr lang="en-US" sz="2300" dirty="0">
                <a:latin typeface="Helvetica Neue"/>
              </a:rPr>
            </a:br>
            <a:r>
              <a:rPr lang="en-US" sz="2300" dirty="0">
                <a:latin typeface="Helvetica Neue"/>
              </a:rPr>
              <a:t>triple exposed patients</a:t>
            </a:r>
          </a:p>
        </p:txBody>
      </p:sp>
      <p:sp>
        <p:nvSpPr>
          <p:cNvPr id="80" name="Text Placeholder 79">
            <a:extLst>
              <a:ext uri="{FF2B5EF4-FFF2-40B4-BE49-F238E27FC236}">
                <a16:creationId xmlns:a16="http://schemas.microsoft.com/office/drawing/2014/main" id="{0283FC1B-CB33-4DA0-74F2-4ABE95D6443D}"/>
              </a:ext>
            </a:extLst>
          </p:cNvPr>
          <p:cNvSpPr>
            <a:spLocks noGrp="1"/>
          </p:cNvSpPr>
          <p:nvPr>
            <p:ph type="body" sz="quarter" idx="12"/>
          </p:nvPr>
        </p:nvSpPr>
        <p:spPr>
          <a:xfrm>
            <a:off x="1143000" y="4803744"/>
            <a:ext cx="7886700" cy="335756"/>
          </a:xfrm>
        </p:spPr>
        <p:txBody>
          <a:bodyPr/>
          <a:lstStyle/>
          <a:p>
            <a:r>
              <a:rPr lang="en-US" sz="600" kern="1200" dirty="0">
                <a:ea typeface="Geneva" charset="0"/>
              </a:rPr>
              <a:t>Data cutoff: September 21, 2022</a:t>
            </a:r>
            <a:br>
              <a:rPr lang="en-US" sz="600" kern="1200" dirty="0">
                <a:ea typeface="Geneva" charset="0"/>
              </a:rPr>
            </a:br>
            <a:r>
              <a:rPr lang="en-US" sz="600" kern="1200" dirty="0">
                <a:ea typeface="Geneva" charset="0"/>
              </a:rPr>
              <a:t>AE, adverse event; </a:t>
            </a:r>
            <a:r>
              <a:rPr lang="en-US" sz="600" kern="1200" dirty="0">
                <a:ea typeface="Calibri"/>
                <a:sym typeface="Calibri"/>
              </a:rPr>
              <a:t>BCL2i, B-cell lymphoma-2 inhibitor;</a:t>
            </a:r>
            <a:r>
              <a:rPr lang="en-US" sz="600" kern="1200" dirty="0">
                <a:ea typeface="Geneva" charset="0"/>
              </a:rPr>
              <a:t> BTK, Bruton tyrosine kinase; BTKi, BTK inhibitor; </a:t>
            </a:r>
            <a:r>
              <a:rPr lang="en-US" sz="600" kern="1200" dirty="0" err="1">
                <a:ea typeface="Geneva" charset="0"/>
              </a:rPr>
              <a:t>cBTKi</a:t>
            </a:r>
            <a:r>
              <a:rPr lang="en-US" sz="600" kern="1200" dirty="0">
                <a:ea typeface="Geneva" charset="0"/>
              </a:rPr>
              <a:t>, covalent BTK inhibitor; CLL, chronic lymphocytic leukemia; </a:t>
            </a:r>
            <a:r>
              <a:rPr lang="en-US" sz="600" kern="1200" dirty="0" err="1">
                <a:ea typeface="Geneva" charset="0"/>
              </a:rPr>
              <a:t>ncBTKi</a:t>
            </a:r>
            <a:r>
              <a:rPr lang="en-US" sz="600" kern="1200" dirty="0">
                <a:ea typeface="Geneva" charset="0"/>
              </a:rPr>
              <a:t>, non-covalent BTK inhibitor; PD, progressive disease; PR, partial response; PR-L, partial response with lymphocytosis; SD, stable disease.</a:t>
            </a:r>
            <a:br>
              <a:rPr lang="en-US" sz="600" kern="1200" dirty="0">
                <a:ea typeface="Geneva" charset="0"/>
              </a:rPr>
            </a:br>
            <a:r>
              <a:rPr lang="en-US" sz="600" b="0" i="0" dirty="0">
                <a:effectLst/>
              </a:rPr>
              <a:t>1. Mato A et al. </a:t>
            </a:r>
            <a:r>
              <a:rPr lang="en-US" sz="600" b="0" dirty="0">
                <a:effectLst/>
              </a:rPr>
              <a:t>ASH</a:t>
            </a:r>
            <a:r>
              <a:rPr lang="en-US" sz="600" dirty="0"/>
              <a:t> </a:t>
            </a:r>
            <a:r>
              <a:rPr lang="en-US" sz="600" b="0" i="0" dirty="0">
                <a:effectLst/>
              </a:rPr>
              <a:t>2022. Abstract 965. 2. </a:t>
            </a:r>
            <a:r>
              <a:rPr lang="en-US" sz="600" dirty="0"/>
              <a:t>https://</a:t>
            </a:r>
            <a:r>
              <a:rPr lang="en-US" sz="600" dirty="0" err="1"/>
              <a:t>clinicaltrials.gov</a:t>
            </a:r>
            <a:r>
              <a:rPr lang="en-US" sz="600" dirty="0"/>
              <a:t>/ct2/show/NCT04830137</a:t>
            </a:r>
          </a:p>
        </p:txBody>
      </p:sp>
      <p:grpSp>
        <p:nvGrpSpPr>
          <p:cNvPr id="76" name="Group 75">
            <a:extLst>
              <a:ext uri="{FF2B5EF4-FFF2-40B4-BE49-F238E27FC236}">
                <a16:creationId xmlns:a16="http://schemas.microsoft.com/office/drawing/2014/main" id="{37DB7A95-1965-5D79-5A64-9C61D49F5D94}"/>
              </a:ext>
            </a:extLst>
          </p:cNvPr>
          <p:cNvGrpSpPr/>
          <p:nvPr/>
        </p:nvGrpSpPr>
        <p:grpSpPr>
          <a:xfrm>
            <a:off x="1106865" y="1250527"/>
            <a:ext cx="7186857" cy="3438428"/>
            <a:chOff x="806467" y="1419231"/>
            <a:chExt cx="10392957" cy="4972331"/>
          </a:xfrm>
        </p:grpSpPr>
        <p:sp>
          <p:nvSpPr>
            <p:cNvPr id="8" name="Freeform 7">
              <a:extLst>
                <a:ext uri="{FF2B5EF4-FFF2-40B4-BE49-F238E27FC236}">
                  <a16:creationId xmlns:a16="http://schemas.microsoft.com/office/drawing/2014/main" id="{6A5E0956-25CD-71A0-48FA-633C39CE1B2E}"/>
                </a:ext>
              </a:extLst>
            </p:cNvPr>
            <p:cNvSpPr/>
            <p:nvPr/>
          </p:nvSpPr>
          <p:spPr>
            <a:xfrm>
              <a:off x="1344314" y="1524093"/>
              <a:ext cx="2917404" cy="95385"/>
            </a:xfrm>
            <a:custGeom>
              <a:avLst/>
              <a:gdLst>
                <a:gd name="connsiteX0" fmla="*/ 0 w 2917404"/>
                <a:gd name="connsiteY0" fmla="*/ 0 h 95385"/>
                <a:gd name="connsiteX1" fmla="*/ 2917405 w 2917404"/>
                <a:gd name="connsiteY1" fmla="*/ 0 h 95385"/>
                <a:gd name="connsiteX2" fmla="*/ 2917405 w 2917404"/>
                <a:gd name="connsiteY2" fmla="*/ 95386 h 95385"/>
                <a:gd name="connsiteX3" fmla="*/ 0 w 291740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917404" h="95385">
                  <a:moveTo>
                    <a:pt x="0" y="0"/>
                  </a:moveTo>
                  <a:lnTo>
                    <a:pt x="2917405" y="0"/>
                  </a:lnTo>
                  <a:lnTo>
                    <a:pt x="2917405"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9" name="Freeform 8">
              <a:extLst>
                <a:ext uri="{FF2B5EF4-FFF2-40B4-BE49-F238E27FC236}">
                  <a16:creationId xmlns:a16="http://schemas.microsoft.com/office/drawing/2014/main" id="{512358AB-72EB-4398-8598-2E352B142C15}"/>
                </a:ext>
              </a:extLst>
            </p:cNvPr>
            <p:cNvSpPr/>
            <p:nvPr/>
          </p:nvSpPr>
          <p:spPr>
            <a:xfrm>
              <a:off x="6330188" y="1524093"/>
              <a:ext cx="3287613" cy="95385"/>
            </a:xfrm>
            <a:custGeom>
              <a:avLst/>
              <a:gdLst>
                <a:gd name="connsiteX0" fmla="*/ 0 w 3287613"/>
                <a:gd name="connsiteY0" fmla="*/ 0 h 95385"/>
                <a:gd name="connsiteX1" fmla="*/ 3287614 w 3287613"/>
                <a:gd name="connsiteY1" fmla="*/ 0 h 95385"/>
                <a:gd name="connsiteX2" fmla="*/ 3287614 w 3287613"/>
                <a:gd name="connsiteY2" fmla="*/ 95386 h 95385"/>
                <a:gd name="connsiteX3" fmla="*/ 0 w 3287613"/>
                <a:gd name="connsiteY3" fmla="*/ 95386 h 95385"/>
              </a:gdLst>
              <a:ahLst/>
              <a:cxnLst>
                <a:cxn ang="0">
                  <a:pos x="connsiteX0" y="connsiteY0"/>
                </a:cxn>
                <a:cxn ang="0">
                  <a:pos x="connsiteX1" y="connsiteY1"/>
                </a:cxn>
                <a:cxn ang="0">
                  <a:pos x="connsiteX2" y="connsiteY2"/>
                </a:cxn>
                <a:cxn ang="0">
                  <a:pos x="connsiteX3" y="connsiteY3"/>
                </a:cxn>
              </a:cxnLst>
              <a:rect l="l" t="t" r="r" b="b"/>
              <a:pathLst>
                <a:path w="3287613" h="95385">
                  <a:moveTo>
                    <a:pt x="0" y="0"/>
                  </a:moveTo>
                  <a:lnTo>
                    <a:pt x="3287614" y="0"/>
                  </a:lnTo>
                  <a:lnTo>
                    <a:pt x="3287614"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0" name="Freeform 9">
              <a:extLst>
                <a:ext uri="{FF2B5EF4-FFF2-40B4-BE49-F238E27FC236}">
                  <a16:creationId xmlns:a16="http://schemas.microsoft.com/office/drawing/2014/main" id="{88DBB124-37A1-3756-3D90-38B8BA164881}"/>
                </a:ext>
              </a:extLst>
            </p:cNvPr>
            <p:cNvSpPr/>
            <p:nvPr/>
          </p:nvSpPr>
          <p:spPr>
            <a:xfrm>
              <a:off x="4265636" y="1524093"/>
              <a:ext cx="2064421" cy="95385"/>
            </a:xfrm>
            <a:custGeom>
              <a:avLst/>
              <a:gdLst>
                <a:gd name="connsiteX0" fmla="*/ 0 w 2064421"/>
                <a:gd name="connsiteY0" fmla="*/ 0 h 95385"/>
                <a:gd name="connsiteX1" fmla="*/ 2064422 w 2064421"/>
                <a:gd name="connsiteY1" fmla="*/ 0 h 95385"/>
                <a:gd name="connsiteX2" fmla="*/ 2064422 w 2064421"/>
                <a:gd name="connsiteY2" fmla="*/ 95386 h 95385"/>
                <a:gd name="connsiteX3" fmla="*/ 0 w 2064421"/>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064421" h="95385">
                  <a:moveTo>
                    <a:pt x="0" y="0"/>
                  </a:moveTo>
                  <a:lnTo>
                    <a:pt x="2064422" y="0"/>
                  </a:lnTo>
                  <a:lnTo>
                    <a:pt x="2064422"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1" name="Freeform 10">
              <a:extLst>
                <a:ext uri="{FF2B5EF4-FFF2-40B4-BE49-F238E27FC236}">
                  <a16:creationId xmlns:a16="http://schemas.microsoft.com/office/drawing/2014/main" id="{F4B5F33B-961E-0EB7-E653-0AAA52C58E1F}"/>
                </a:ext>
              </a:extLst>
            </p:cNvPr>
            <p:cNvSpPr/>
            <p:nvPr/>
          </p:nvSpPr>
          <p:spPr>
            <a:xfrm>
              <a:off x="1344314" y="1708089"/>
              <a:ext cx="311706" cy="95385"/>
            </a:xfrm>
            <a:custGeom>
              <a:avLst/>
              <a:gdLst>
                <a:gd name="connsiteX0" fmla="*/ 0 w 311706"/>
                <a:gd name="connsiteY0" fmla="*/ 0 h 95385"/>
                <a:gd name="connsiteX1" fmla="*/ 311707 w 311706"/>
                <a:gd name="connsiteY1" fmla="*/ 0 h 95385"/>
                <a:gd name="connsiteX2" fmla="*/ 311707 w 311706"/>
                <a:gd name="connsiteY2" fmla="*/ 95386 h 95385"/>
                <a:gd name="connsiteX3" fmla="*/ 0 w 311706"/>
                <a:gd name="connsiteY3" fmla="*/ 95386 h 95385"/>
              </a:gdLst>
              <a:ahLst/>
              <a:cxnLst>
                <a:cxn ang="0">
                  <a:pos x="connsiteX0" y="connsiteY0"/>
                </a:cxn>
                <a:cxn ang="0">
                  <a:pos x="connsiteX1" y="connsiteY1"/>
                </a:cxn>
                <a:cxn ang="0">
                  <a:pos x="connsiteX2" y="connsiteY2"/>
                </a:cxn>
                <a:cxn ang="0">
                  <a:pos x="connsiteX3" y="connsiteY3"/>
                </a:cxn>
              </a:cxnLst>
              <a:rect l="l" t="t" r="r" b="b"/>
              <a:pathLst>
                <a:path w="311706" h="95385">
                  <a:moveTo>
                    <a:pt x="0" y="0"/>
                  </a:moveTo>
                  <a:lnTo>
                    <a:pt x="311707" y="0"/>
                  </a:lnTo>
                  <a:lnTo>
                    <a:pt x="311707"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2" name="Freeform 11">
              <a:extLst>
                <a:ext uri="{FF2B5EF4-FFF2-40B4-BE49-F238E27FC236}">
                  <a16:creationId xmlns:a16="http://schemas.microsoft.com/office/drawing/2014/main" id="{684B068A-F6B1-4339-B1AD-3549623923D2}"/>
                </a:ext>
              </a:extLst>
            </p:cNvPr>
            <p:cNvSpPr/>
            <p:nvPr/>
          </p:nvSpPr>
          <p:spPr>
            <a:xfrm>
              <a:off x="1656020" y="1708089"/>
              <a:ext cx="5060177" cy="95385"/>
            </a:xfrm>
            <a:custGeom>
              <a:avLst/>
              <a:gdLst>
                <a:gd name="connsiteX0" fmla="*/ 0 w 5060177"/>
                <a:gd name="connsiteY0" fmla="*/ 0 h 95385"/>
                <a:gd name="connsiteX1" fmla="*/ 5060178 w 5060177"/>
                <a:gd name="connsiteY1" fmla="*/ 0 h 95385"/>
                <a:gd name="connsiteX2" fmla="*/ 5060178 w 5060177"/>
                <a:gd name="connsiteY2" fmla="*/ 95386 h 95385"/>
                <a:gd name="connsiteX3" fmla="*/ 0 w 5060177"/>
                <a:gd name="connsiteY3" fmla="*/ 95386 h 95385"/>
              </a:gdLst>
              <a:ahLst/>
              <a:cxnLst>
                <a:cxn ang="0">
                  <a:pos x="connsiteX0" y="connsiteY0"/>
                </a:cxn>
                <a:cxn ang="0">
                  <a:pos x="connsiteX1" y="connsiteY1"/>
                </a:cxn>
                <a:cxn ang="0">
                  <a:pos x="connsiteX2" y="connsiteY2"/>
                </a:cxn>
                <a:cxn ang="0">
                  <a:pos x="connsiteX3" y="connsiteY3"/>
                </a:cxn>
              </a:cxnLst>
              <a:rect l="l" t="t" r="r" b="b"/>
              <a:pathLst>
                <a:path w="5060177" h="95385">
                  <a:moveTo>
                    <a:pt x="0" y="0"/>
                  </a:moveTo>
                  <a:lnTo>
                    <a:pt x="5060178" y="0"/>
                  </a:lnTo>
                  <a:lnTo>
                    <a:pt x="5060178"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 name="Freeform 12">
              <a:extLst>
                <a:ext uri="{FF2B5EF4-FFF2-40B4-BE49-F238E27FC236}">
                  <a16:creationId xmlns:a16="http://schemas.microsoft.com/office/drawing/2014/main" id="{FAA93F55-FE4E-7E0D-C20B-25EA64DFF38D}"/>
                </a:ext>
              </a:extLst>
            </p:cNvPr>
            <p:cNvSpPr/>
            <p:nvPr/>
          </p:nvSpPr>
          <p:spPr>
            <a:xfrm>
              <a:off x="1344314" y="1892215"/>
              <a:ext cx="1946764" cy="95385"/>
            </a:xfrm>
            <a:custGeom>
              <a:avLst/>
              <a:gdLst>
                <a:gd name="connsiteX0" fmla="*/ 0 w 1946764"/>
                <a:gd name="connsiteY0" fmla="*/ 0 h 95385"/>
                <a:gd name="connsiteX1" fmla="*/ 1946764 w 1946764"/>
                <a:gd name="connsiteY1" fmla="*/ 0 h 95385"/>
                <a:gd name="connsiteX2" fmla="*/ 1946764 w 1946764"/>
                <a:gd name="connsiteY2" fmla="*/ 95386 h 95385"/>
                <a:gd name="connsiteX3" fmla="*/ 0 w 194676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946764" h="95385">
                  <a:moveTo>
                    <a:pt x="0" y="0"/>
                  </a:moveTo>
                  <a:lnTo>
                    <a:pt x="1946764" y="0"/>
                  </a:lnTo>
                  <a:lnTo>
                    <a:pt x="1946764"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 name="Freeform 13">
              <a:extLst>
                <a:ext uri="{FF2B5EF4-FFF2-40B4-BE49-F238E27FC236}">
                  <a16:creationId xmlns:a16="http://schemas.microsoft.com/office/drawing/2014/main" id="{6777AE57-808C-7018-77DD-7E6F6EFB37E0}"/>
                </a:ext>
              </a:extLst>
            </p:cNvPr>
            <p:cNvSpPr/>
            <p:nvPr/>
          </p:nvSpPr>
          <p:spPr>
            <a:xfrm>
              <a:off x="3288466" y="1892215"/>
              <a:ext cx="3300541" cy="95385"/>
            </a:xfrm>
            <a:custGeom>
              <a:avLst/>
              <a:gdLst>
                <a:gd name="connsiteX0" fmla="*/ 0 w 3300541"/>
                <a:gd name="connsiteY0" fmla="*/ 0 h 95385"/>
                <a:gd name="connsiteX1" fmla="*/ 3300542 w 3300541"/>
                <a:gd name="connsiteY1" fmla="*/ 0 h 95385"/>
                <a:gd name="connsiteX2" fmla="*/ 3300542 w 3300541"/>
                <a:gd name="connsiteY2" fmla="*/ 95386 h 95385"/>
                <a:gd name="connsiteX3" fmla="*/ 0 w 3300541"/>
                <a:gd name="connsiteY3" fmla="*/ 95386 h 95385"/>
              </a:gdLst>
              <a:ahLst/>
              <a:cxnLst>
                <a:cxn ang="0">
                  <a:pos x="connsiteX0" y="connsiteY0"/>
                </a:cxn>
                <a:cxn ang="0">
                  <a:pos x="connsiteX1" y="connsiteY1"/>
                </a:cxn>
                <a:cxn ang="0">
                  <a:pos x="connsiteX2" y="connsiteY2"/>
                </a:cxn>
                <a:cxn ang="0">
                  <a:pos x="connsiteX3" y="connsiteY3"/>
                </a:cxn>
              </a:cxnLst>
              <a:rect l="l" t="t" r="r" b="b"/>
              <a:pathLst>
                <a:path w="3300541" h="95385">
                  <a:moveTo>
                    <a:pt x="0" y="0"/>
                  </a:moveTo>
                  <a:lnTo>
                    <a:pt x="3300542" y="0"/>
                  </a:lnTo>
                  <a:lnTo>
                    <a:pt x="3300542"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 name="Freeform 14">
              <a:extLst>
                <a:ext uri="{FF2B5EF4-FFF2-40B4-BE49-F238E27FC236}">
                  <a16:creationId xmlns:a16="http://schemas.microsoft.com/office/drawing/2014/main" id="{AF50CA8D-60C2-E2AE-9007-46F48CB11A20}"/>
                </a:ext>
              </a:extLst>
            </p:cNvPr>
            <p:cNvSpPr/>
            <p:nvPr/>
          </p:nvSpPr>
          <p:spPr>
            <a:xfrm>
              <a:off x="1344314" y="2076210"/>
              <a:ext cx="2589374" cy="95385"/>
            </a:xfrm>
            <a:custGeom>
              <a:avLst/>
              <a:gdLst>
                <a:gd name="connsiteX0" fmla="*/ 0 w 2589374"/>
                <a:gd name="connsiteY0" fmla="*/ 0 h 95385"/>
                <a:gd name="connsiteX1" fmla="*/ 2589375 w 2589374"/>
                <a:gd name="connsiteY1" fmla="*/ 0 h 95385"/>
                <a:gd name="connsiteX2" fmla="*/ 2589375 w 2589374"/>
                <a:gd name="connsiteY2" fmla="*/ 95386 h 95385"/>
                <a:gd name="connsiteX3" fmla="*/ 0 w 258937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589374" h="95385">
                  <a:moveTo>
                    <a:pt x="0" y="0"/>
                  </a:moveTo>
                  <a:lnTo>
                    <a:pt x="2589375" y="0"/>
                  </a:lnTo>
                  <a:lnTo>
                    <a:pt x="2589375"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6" name="Freeform 15">
              <a:extLst>
                <a:ext uri="{FF2B5EF4-FFF2-40B4-BE49-F238E27FC236}">
                  <a16:creationId xmlns:a16="http://schemas.microsoft.com/office/drawing/2014/main" id="{BCBC1E41-8A2A-C4E8-0C48-A21CAAF67988}"/>
                </a:ext>
              </a:extLst>
            </p:cNvPr>
            <p:cNvSpPr/>
            <p:nvPr/>
          </p:nvSpPr>
          <p:spPr>
            <a:xfrm>
              <a:off x="3932513" y="2076210"/>
              <a:ext cx="2402506" cy="95385"/>
            </a:xfrm>
            <a:custGeom>
              <a:avLst/>
              <a:gdLst>
                <a:gd name="connsiteX0" fmla="*/ 0 w 2402506"/>
                <a:gd name="connsiteY0" fmla="*/ 0 h 95385"/>
                <a:gd name="connsiteX1" fmla="*/ 2402507 w 2402506"/>
                <a:gd name="connsiteY1" fmla="*/ 0 h 95385"/>
                <a:gd name="connsiteX2" fmla="*/ 2402507 w 2402506"/>
                <a:gd name="connsiteY2" fmla="*/ 95386 h 95385"/>
                <a:gd name="connsiteX3" fmla="*/ 0 w 2402506"/>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402506" h="95385">
                  <a:moveTo>
                    <a:pt x="0" y="0"/>
                  </a:moveTo>
                  <a:lnTo>
                    <a:pt x="2402507" y="0"/>
                  </a:lnTo>
                  <a:lnTo>
                    <a:pt x="2402507"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7" name="Freeform 16">
              <a:extLst>
                <a:ext uri="{FF2B5EF4-FFF2-40B4-BE49-F238E27FC236}">
                  <a16:creationId xmlns:a16="http://schemas.microsoft.com/office/drawing/2014/main" id="{187501DB-CEE2-8E64-A8BF-84A5032B714E}"/>
                </a:ext>
              </a:extLst>
            </p:cNvPr>
            <p:cNvSpPr/>
            <p:nvPr/>
          </p:nvSpPr>
          <p:spPr>
            <a:xfrm>
              <a:off x="1344314" y="2260336"/>
              <a:ext cx="684000" cy="95385"/>
            </a:xfrm>
            <a:custGeom>
              <a:avLst/>
              <a:gdLst>
                <a:gd name="connsiteX0" fmla="*/ 0 w 605654"/>
                <a:gd name="connsiteY0" fmla="*/ 0 h 95385"/>
                <a:gd name="connsiteX1" fmla="*/ 605654 w 605654"/>
                <a:gd name="connsiteY1" fmla="*/ 0 h 95385"/>
                <a:gd name="connsiteX2" fmla="*/ 605654 w 605654"/>
                <a:gd name="connsiteY2" fmla="*/ 95386 h 95385"/>
                <a:gd name="connsiteX3" fmla="*/ 0 w 60565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605654" h="95385">
                  <a:moveTo>
                    <a:pt x="0" y="0"/>
                  </a:moveTo>
                  <a:lnTo>
                    <a:pt x="605654" y="0"/>
                  </a:lnTo>
                  <a:lnTo>
                    <a:pt x="605654"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8" name="Freeform 17">
              <a:extLst>
                <a:ext uri="{FF2B5EF4-FFF2-40B4-BE49-F238E27FC236}">
                  <a16:creationId xmlns:a16="http://schemas.microsoft.com/office/drawing/2014/main" id="{8F45862A-BF0D-486E-E20E-610168A9AAA1}"/>
                </a:ext>
              </a:extLst>
            </p:cNvPr>
            <p:cNvSpPr/>
            <p:nvPr/>
          </p:nvSpPr>
          <p:spPr>
            <a:xfrm>
              <a:off x="2023226" y="2260336"/>
              <a:ext cx="3809954" cy="95385"/>
            </a:xfrm>
            <a:custGeom>
              <a:avLst/>
              <a:gdLst>
                <a:gd name="connsiteX0" fmla="*/ 0 w 3809954"/>
                <a:gd name="connsiteY0" fmla="*/ 0 h 95385"/>
                <a:gd name="connsiteX1" fmla="*/ 3809955 w 3809954"/>
                <a:gd name="connsiteY1" fmla="*/ 0 h 95385"/>
                <a:gd name="connsiteX2" fmla="*/ 3809955 w 3809954"/>
                <a:gd name="connsiteY2" fmla="*/ 95386 h 95385"/>
                <a:gd name="connsiteX3" fmla="*/ 0 w 380995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3809954" h="95385">
                  <a:moveTo>
                    <a:pt x="0" y="0"/>
                  </a:moveTo>
                  <a:lnTo>
                    <a:pt x="3809955" y="0"/>
                  </a:lnTo>
                  <a:lnTo>
                    <a:pt x="3809955"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9" name="Freeform 18">
              <a:extLst>
                <a:ext uri="{FF2B5EF4-FFF2-40B4-BE49-F238E27FC236}">
                  <a16:creationId xmlns:a16="http://schemas.microsoft.com/office/drawing/2014/main" id="{4D91EFC3-986F-2F39-46F3-72599E45E5BF}"/>
                </a:ext>
              </a:extLst>
            </p:cNvPr>
            <p:cNvSpPr/>
            <p:nvPr/>
          </p:nvSpPr>
          <p:spPr>
            <a:xfrm>
              <a:off x="1950098" y="2260336"/>
              <a:ext cx="73127" cy="95385"/>
            </a:xfrm>
            <a:custGeom>
              <a:avLst/>
              <a:gdLst>
                <a:gd name="connsiteX0" fmla="*/ 0 w 73127"/>
                <a:gd name="connsiteY0" fmla="*/ 0 h 95385"/>
                <a:gd name="connsiteX1" fmla="*/ 73128 w 73127"/>
                <a:gd name="connsiteY1" fmla="*/ 0 h 95385"/>
                <a:gd name="connsiteX2" fmla="*/ 73128 w 73127"/>
                <a:gd name="connsiteY2" fmla="*/ 95386 h 95385"/>
                <a:gd name="connsiteX3" fmla="*/ 0 w 73127"/>
                <a:gd name="connsiteY3" fmla="*/ 95386 h 95385"/>
              </a:gdLst>
              <a:ahLst/>
              <a:cxnLst>
                <a:cxn ang="0">
                  <a:pos x="connsiteX0" y="connsiteY0"/>
                </a:cxn>
                <a:cxn ang="0">
                  <a:pos x="connsiteX1" y="connsiteY1"/>
                </a:cxn>
                <a:cxn ang="0">
                  <a:pos x="connsiteX2" y="connsiteY2"/>
                </a:cxn>
                <a:cxn ang="0">
                  <a:pos x="connsiteX3" y="connsiteY3"/>
                </a:cxn>
              </a:cxnLst>
              <a:rect l="l" t="t" r="r" b="b"/>
              <a:pathLst>
                <a:path w="73127" h="95385">
                  <a:moveTo>
                    <a:pt x="0" y="0"/>
                  </a:moveTo>
                  <a:lnTo>
                    <a:pt x="73128" y="0"/>
                  </a:lnTo>
                  <a:lnTo>
                    <a:pt x="73128"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0" name="Freeform 19">
              <a:extLst>
                <a:ext uri="{FF2B5EF4-FFF2-40B4-BE49-F238E27FC236}">
                  <a16:creationId xmlns:a16="http://schemas.microsoft.com/office/drawing/2014/main" id="{B2869E5A-6D4A-ECE0-7214-16577A125778}"/>
                </a:ext>
              </a:extLst>
            </p:cNvPr>
            <p:cNvSpPr/>
            <p:nvPr/>
          </p:nvSpPr>
          <p:spPr>
            <a:xfrm>
              <a:off x="1344314" y="2444332"/>
              <a:ext cx="1008379" cy="95385"/>
            </a:xfrm>
            <a:custGeom>
              <a:avLst/>
              <a:gdLst>
                <a:gd name="connsiteX0" fmla="*/ 0 w 1008379"/>
                <a:gd name="connsiteY0" fmla="*/ 0 h 95385"/>
                <a:gd name="connsiteX1" fmla="*/ 1008379 w 1008379"/>
                <a:gd name="connsiteY1" fmla="*/ 0 h 95385"/>
                <a:gd name="connsiteX2" fmla="*/ 1008379 w 1008379"/>
                <a:gd name="connsiteY2" fmla="*/ 95386 h 95385"/>
                <a:gd name="connsiteX3" fmla="*/ 0 w 1008379"/>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008379" h="95385">
                  <a:moveTo>
                    <a:pt x="0" y="0"/>
                  </a:moveTo>
                  <a:lnTo>
                    <a:pt x="1008379" y="0"/>
                  </a:lnTo>
                  <a:lnTo>
                    <a:pt x="1008379"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1" name="Freeform 20">
              <a:extLst>
                <a:ext uri="{FF2B5EF4-FFF2-40B4-BE49-F238E27FC236}">
                  <a16:creationId xmlns:a16="http://schemas.microsoft.com/office/drawing/2014/main" id="{CD7638AF-93CC-5285-2BD4-00D1CCE23DDD}"/>
                </a:ext>
              </a:extLst>
            </p:cNvPr>
            <p:cNvSpPr/>
            <p:nvPr/>
          </p:nvSpPr>
          <p:spPr>
            <a:xfrm>
              <a:off x="2352693" y="2444332"/>
              <a:ext cx="2190044" cy="95385"/>
            </a:xfrm>
            <a:custGeom>
              <a:avLst/>
              <a:gdLst>
                <a:gd name="connsiteX0" fmla="*/ 0 w 2190044"/>
                <a:gd name="connsiteY0" fmla="*/ 0 h 95385"/>
                <a:gd name="connsiteX1" fmla="*/ 2190045 w 2190044"/>
                <a:gd name="connsiteY1" fmla="*/ 0 h 95385"/>
                <a:gd name="connsiteX2" fmla="*/ 2190045 w 2190044"/>
                <a:gd name="connsiteY2" fmla="*/ 95386 h 95385"/>
                <a:gd name="connsiteX3" fmla="*/ 0 w 219004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190044" h="95385">
                  <a:moveTo>
                    <a:pt x="0" y="0"/>
                  </a:moveTo>
                  <a:lnTo>
                    <a:pt x="2190045" y="0"/>
                  </a:lnTo>
                  <a:lnTo>
                    <a:pt x="2190045"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2" name="Freeform 21">
              <a:extLst>
                <a:ext uri="{FF2B5EF4-FFF2-40B4-BE49-F238E27FC236}">
                  <a16:creationId xmlns:a16="http://schemas.microsoft.com/office/drawing/2014/main" id="{E83C76D6-E420-5F67-7F29-5FC30D4DFE65}"/>
                </a:ext>
              </a:extLst>
            </p:cNvPr>
            <p:cNvSpPr/>
            <p:nvPr/>
          </p:nvSpPr>
          <p:spPr>
            <a:xfrm>
              <a:off x="1344314" y="2628458"/>
              <a:ext cx="2917404" cy="95385"/>
            </a:xfrm>
            <a:custGeom>
              <a:avLst/>
              <a:gdLst>
                <a:gd name="connsiteX0" fmla="*/ 0 w 2917404"/>
                <a:gd name="connsiteY0" fmla="*/ 0 h 95385"/>
                <a:gd name="connsiteX1" fmla="*/ 2917405 w 2917404"/>
                <a:gd name="connsiteY1" fmla="*/ 0 h 95385"/>
                <a:gd name="connsiteX2" fmla="*/ 2917405 w 2917404"/>
                <a:gd name="connsiteY2" fmla="*/ 95386 h 95385"/>
                <a:gd name="connsiteX3" fmla="*/ 0 w 291740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917404" h="95385">
                  <a:moveTo>
                    <a:pt x="0" y="0"/>
                  </a:moveTo>
                  <a:lnTo>
                    <a:pt x="2917405" y="0"/>
                  </a:lnTo>
                  <a:lnTo>
                    <a:pt x="2917405"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3" name="Freeform 22">
              <a:extLst>
                <a:ext uri="{FF2B5EF4-FFF2-40B4-BE49-F238E27FC236}">
                  <a16:creationId xmlns:a16="http://schemas.microsoft.com/office/drawing/2014/main" id="{20566BFC-2E52-0EBD-02E0-17F4226A113C}"/>
                </a:ext>
              </a:extLst>
            </p:cNvPr>
            <p:cNvSpPr/>
            <p:nvPr/>
          </p:nvSpPr>
          <p:spPr>
            <a:xfrm>
              <a:off x="1344314" y="2812454"/>
              <a:ext cx="2536617" cy="95385"/>
            </a:xfrm>
            <a:custGeom>
              <a:avLst/>
              <a:gdLst>
                <a:gd name="connsiteX0" fmla="*/ 0 w 2536617"/>
                <a:gd name="connsiteY0" fmla="*/ 0 h 95385"/>
                <a:gd name="connsiteX1" fmla="*/ 2536618 w 2536617"/>
                <a:gd name="connsiteY1" fmla="*/ 0 h 95385"/>
                <a:gd name="connsiteX2" fmla="*/ 2536618 w 2536617"/>
                <a:gd name="connsiteY2" fmla="*/ 95386 h 95385"/>
                <a:gd name="connsiteX3" fmla="*/ 0 w 2536617"/>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536617" h="95385">
                  <a:moveTo>
                    <a:pt x="0" y="0"/>
                  </a:moveTo>
                  <a:lnTo>
                    <a:pt x="2536618" y="0"/>
                  </a:lnTo>
                  <a:lnTo>
                    <a:pt x="2536618"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4" name="Freeform 23">
              <a:extLst>
                <a:ext uri="{FF2B5EF4-FFF2-40B4-BE49-F238E27FC236}">
                  <a16:creationId xmlns:a16="http://schemas.microsoft.com/office/drawing/2014/main" id="{42EB5A41-9DA7-ECCB-7B10-89B4967804A5}"/>
                </a:ext>
              </a:extLst>
            </p:cNvPr>
            <p:cNvSpPr/>
            <p:nvPr/>
          </p:nvSpPr>
          <p:spPr>
            <a:xfrm>
              <a:off x="1344314" y="2996580"/>
              <a:ext cx="2415043" cy="95385"/>
            </a:xfrm>
            <a:custGeom>
              <a:avLst/>
              <a:gdLst>
                <a:gd name="connsiteX0" fmla="*/ 0 w 2415043"/>
                <a:gd name="connsiteY0" fmla="*/ 0 h 95385"/>
                <a:gd name="connsiteX1" fmla="*/ 2415043 w 2415043"/>
                <a:gd name="connsiteY1" fmla="*/ 0 h 95385"/>
                <a:gd name="connsiteX2" fmla="*/ 2415043 w 2415043"/>
                <a:gd name="connsiteY2" fmla="*/ 95386 h 95385"/>
                <a:gd name="connsiteX3" fmla="*/ 0 w 2415043"/>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415043" h="95385">
                  <a:moveTo>
                    <a:pt x="0" y="0"/>
                  </a:moveTo>
                  <a:lnTo>
                    <a:pt x="2415043" y="0"/>
                  </a:lnTo>
                  <a:lnTo>
                    <a:pt x="2415043"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5" name="Freeform 24">
              <a:extLst>
                <a:ext uri="{FF2B5EF4-FFF2-40B4-BE49-F238E27FC236}">
                  <a16:creationId xmlns:a16="http://schemas.microsoft.com/office/drawing/2014/main" id="{3B9F1066-7A97-A9DD-8905-367EA8B5B12E}"/>
                </a:ext>
              </a:extLst>
            </p:cNvPr>
            <p:cNvSpPr/>
            <p:nvPr/>
          </p:nvSpPr>
          <p:spPr>
            <a:xfrm>
              <a:off x="1344314" y="3180575"/>
              <a:ext cx="1574335" cy="95385"/>
            </a:xfrm>
            <a:custGeom>
              <a:avLst/>
              <a:gdLst>
                <a:gd name="connsiteX0" fmla="*/ 0 w 1574335"/>
                <a:gd name="connsiteY0" fmla="*/ 0 h 95385"/>
                <a:gd name="connsiteX1" fmla="*/ 1574335 w 1574335"/>
                <a:gd name="connsiteY1" fmla="*/ 0 h 95385"/>
                <a:gd name="connsiteX2" fmla="*/ 1574335 w 1574335"/>
                <a:gd name="connsiteY2" fmla="*/ 95386 h 95385"/>
                <a:gd name="connsiteX3" fmla="*/ 0 w 1574335"/>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574335" h="95385">
                  <a:moveTo>
                    <a:pt x="0" y="0"/>
                  </a:moveTo>
                  <a:lnTo>
                    <a:pt x="1574335" y="0"/>
                  </a:lnTo>
                  <a:lnTo>
                    <a:pt x="1574335"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6" name="Freeform 25">
              <a:extLst>
                <a:ext uri="{FF2B5EF4-FFF2-40B4-BE49-F238E27FC236}">
                  <a16:creationId xmlns:a16="http://schemas.microsoft.com/office/drawing/2014/main" id="{93F2D9DF-5BAD-5DC4-9B63-D46C2B7C235E}"/>
                </a:ext>
              </a:extLst>
            </p:cNvPr>
            <p:cNvSpPr/>
            <p:nvPr/>
          </p:nvSpPr>
          <p:spPr>
            <a:xfrm>
              <a:off x="2918649" y="3180575"/>
              <a:ext cx="615970" cy="95385"/>
            </a:xfrm>
            <a:custGeom>
              <a:avLst/>
              <a:gdLst>
                <a:gd name="connsiteX0" fmla="*/ 0 w 615970"/>
                <a:gd name="connsiteY0" fmla="*/ 0 h 95385"/>
                <a:gd name="connsiteX1" fmla="*/ 615971 w 615970"/>
                <a:gd name="connsiteY1" fmla="*/ 0 h 95385"/>
                <a:gd name="connsiteX2" fmla="*/ 615971 w 615970"/>
                <a:gd name="connsiteY2" fmla="*/ 95386 h 95385"/>
                <a:gd name="connsiteX3" fmla="*/ 0 w 615970"/>
                <a:gd name="connsiteY3" fmla="*/ 95386 h 95385"/>
              </a:gdLst>
              <a:ahLst/>
              <a:cxnLst>
                <a:cxn ang="0">
                  <a:pos x="connsiteX0" y="connsiteY0"/>
                </a:cxn>
                <a:cxn ang="0">
                  <a:pos x="connsiteX1" y="connsiteY1"/>
                </a:cxn>
                <a:cxn ang="0">
                  <a:pos x="connsiteX2" y="connsiteY2"/>
                </a:cxn>
                <a:cxn ang="0">
                  <a:pos x="connsiteX3" y="connsiteY3"/>
                </a:cxn>
              </a:cxnLst>
              <a:rect l="l" t="t" r="r" b="b"/>
              <a:pathLst>
                <a:path w="615970" h="95385">
                  <a:moveTo>
                    <a:pt x="0" y="0"/>
                  </a:moveTo>
                  <a:lnTo>
                    <a:pt x="615971" y="0"/>
                  </a:lnTo>
                  <a:lnTo>
                    <a:pt x="615971"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7" name="Freeform 26">
              <a:extLst>
                <a:ext uri="{FF2B5EF4-FFF2-40B4-BE49-F238E27FC236}">
                  <a16:creationId xmlns:a16="http://schemas.microsoft.com/office/drawing/2014/main" id="{66CFF1D3-4968-793A-F0D2-A0ADE2C19EB3}"/>
                </a:ext>
              </a:extLst>
            </p:cNvPr>
            <p:cNvSpPr/>
            <p:nvPr/>
          </p:nvSpPr>
          <p:spPr>
            <a:xfrm>
              <a:off x="1344314" y="3364701"/>
              <a:ext cx="1561929" cy="95385"/>
            </a:xfrm>
            <a:custGeom>
              <a:avLst/>
              <a:gdLst>
                <a:gd name="connsiteX0" fmla="*/ 0 w 1561929"/>
                <a:gd name="connsiteY0" fmla="*/ 0 h 95385"/>
                <a:gd name="connsiteX1" fmla="*/ 1561930 w 1561929"/>
                <a:gd name="connsiteY1" fmla="*/ 0 h 95385"/>
                <a:gd name="connsiteX2" fmla="*/ 1561930 w 1561929"/>
                <a:gd name="connsiteY2" fmla="*/ 95386 h 95385"/>
                <a:gd name="connsiteX3" fmla="*/ 0 w 1561929"/>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561929" h="95385">
                  <a:moveTo>
                    <a:pt x="0" y="0"/>
                  </a:moveTo>
                  <a:lnTo>
                    <a:pt x="1561930" y="0"/>
                  </a:lnTo>
                  <a:lnTo>
                    <a:pt x="1561930"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8" name="Freeform 27">
              <a:extLst>
                <a:ext uri="{FF2B5EF4-FFF2-40B4-BE49-F238E27FC236}">
                  <a16:creationId xmlns:a16="http://schemas.microsoft.com/office/drawing/2014/main" id="{D667E1CD-02BD-3290-C666-D5B125EE7C9C}"/>
                </a:ext>
              </a:extLst>
            </p:cNvPr>
            <p:cNvSpPr/>
            <p:nvPr/>
          </p:nvSpPr>
          <p:spPr>
            <a:xfrm>
              <a:off x="1344314" y="3548697"/>
              <a:ext cx="1458767" cy="95385"/>
            </a:xfrm>
            <a:custGeom>
              <a:avLst/>
              <a:gdLst>
                <a:gd name="connsiteX0" fmla="*/ 0 w 1458767"/>
                <a:gd name="connsiteY0" fmla="*/ 0 h 95385"/>
                <a:gd name="connsiteX1" fmla="*/ 1458767 w 1458767"/>
                <a:gd name="connsiteY1" fmla="*/ 0 h 95385"/>
                <a:gd name="connsiteX2" fmla="*/ 1458767 w 1458767"/>
                <a:gd name="connsiteY2" fmla="*/ 95386 h 95385"/>
                <a:gd name="connsiteX3" fmla="*/ 0 w 1458767"/>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458767" h="95385">
                  <a:moveTo>
                    <a:pt x="0" y="0"/>
                  </a:moveTo>
                  <a:lnTo>
                    <a:pt x="1458767" y="0"/>
                  </a:lnTo>
                  <a:lnTo>
                    <a:pt x="1458767"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9" name="Freeform 28">
              <a:extLst>
                <a:ext uri="{FF2B5EF4-FFF2-40B4-BE49-F238E27FC236}">
                  <a16:creationId xmlns:a16="http://schemas.microsoft.com/office/drawing/2014/main" id="{916674A4-0419-9796-26A7-DCA8F888BE33}"/>
                </a:ext>
              </a:extLst>
            </p:cNvPr>
            <p:cNvSpPr/>
            <p:nvPr/>
          </p:nvSpPr>
          <p:spPr>
            <a:xfrm>
              <a:off x="1344314" y="3732823"/>
              <a:ext cx="1440485" cy="95385"/>
            </a:xfrm>
            <a:custGeom>
              <a:avLst/>
              <a:gdLst>
                <a:gd name="connsiteX0" fmla="*/ 0 w 1440485"/>
                <a:gd name="connsiteY0" fmla="*/ 0 h 95385"/>
                <a:gd name="connsiteX1" fmla="*/ 1440486 w 1440485"/>
                <a:gd name="connsiteY1" fmla="*/ 0 h 95385"/>
                <a:gd name="connsiteX2" fmla="*/ 1440486 w 1440485"/>
                <a:gd name="connsiteY2" fmla="*/ 95386 h 95385"/>
                <a:gd name="connsiteX3" fmla="*/ 0 w 1440485"/>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440485" h="95385">
                  <a:moveTo>
                    <a:pt x="0" y="0"/>
                  </a:moveTo>
                  <a:lnTo>
                    <a:pt x="1440486" y="0"/>
                  </a:lnTo>
                  <a:lnTo>
                    <a:pt x="1440486"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0" name="Freeform 29">
              <a:extLst>
                <a:ext uri="{FF2B5EF4-FFF2-40B4-BE49-F238E27FC236}">
                  <a16:creationId xmlns:a16="http://schemas.microsoft.com/office/drawing/2014/main" id="{90B13869-62B8-B871-9A77-DCFA6F3C7BC2}"/>
                </a:ext>
              </a:extLst>
            </p:cNvPr>
            <p:cNvSpPr/>
            <p:nvPr/>
          </p:nvSpPr>
          <p:spPr>
            <a:xfrm>
              <a:off x="1344314" y="3916818"/>
              <a:ext cx="486691" cy="95385"/>
            </a:xfrm>
            <a:custGeom>
              <a:avLst/>
              <a:gdLst>
                <a:gd name="connsiteX0" fmla="*/ 0 w 486691"/>
                <a:gd name="connsiteY0" fmla="*/ 0 h 95385"/>
                <a:gd name="connsiteX1" fmla="*/ 486691 w 486691"/>
                <a:gd name="connsiteY1" fmla="*/ 0 h 95385"/>
                <a:gd name="connsiteX2" fmla="*/ 486691 w 486691"/>
                <a:gd name="connsiteY2" fmla="*/ 95386 h 95385"/>
                <a:gd name="connsiteX3" fmla="*/ 0 w 486691"/>
                <a:gd name="connsiteY3" fmla="*/ 95386 h 95385"/>
              </a:gdLst>
              <a:ahLst/>
              <a:cxnLst>
                <a:cxn ang="0">
                  <a:pos x="connsiteX0" y="connsiteY0"/>
                </a:cxn>
                <a:cxn ang="0">
                  <a:pos x="connsiteX1" y="connsiteY1"/>
                </a:cxn>
                <a:cxn ang="0">
                  <a:pos x="connsiteX2" y="connsiteY2"/>
                </a:cxn>
                <a:cxn ang="0">
                  <a:pos x="connsiteX3" y="connsiteY3"/>
                </a:cxn>
              </a:cxnLst>
              <a:rect l="l" t="t" r="r" b="b"/>
              <a:pathLst>
                <a:path w="486691" h="95385">
                  <a:moveTo>
                    <a:pt x="0" y="0"/>
                  </a:moveTo>
                  <a:lnTo>
                    <a:pt x="486691" y="0"/>
                  </a:lnTo>
                  <a:lnTo>
                    <a:pt x="486691"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1" name="Freeform 30">
              <a:extLst>
                <a:ext uri="{FF2B5EF4-FFF2-40B4-BE49-F238E27FC236}">
                  <a16:creationId xmlns:a16="http://schemas.microsoft.com/office/drawing/2014/main" id="{635B4944-C070-B028-3771-7E5325B206B1}"/>
                </a:ext>
              </a:extLst>
            </p:cNvPr>
            <p:cNvSpPr/>
            <p:nvPr/>
          </p:nvSpPr>
          <p:spPr>
            <a:xfrm>
              <a:off x="1830352" y="3916818"/>
              <a:ext cx="368772" cy="95385"/>
            </a:xfrm>
            <a:custGeom>
              <a:avLst/>
              <a:gdLst>
                <a:gd name="connsiteX0" fmla="*/ 0 w 368772"/>
                <a:gd name="connsiteY0" fmla="*/ 0 h 95385"/>
                <a:gd name="connsiteX1" fmla="*/ 368773 w 368772"/>
                <a:gd name="connsiteY1" fmla="*/ 0 h 95385"/>
                <a:gd name="connsiteX2" fmla="*/ 368773 w 368772"/>
                <a:gd name="connsiteY2" fmla="*/ 95386 h 95385"/>
                <a:gd name="connsiteX3" fmla="*/ 0 w 368772"/>
                <a:gd name="connsiteY3" fmla="*/ 95386 h 95385"/>
              </a:gdLst>
              <a:ahLst/>
              <a:cxnLst>
                <a:cxn ang="0">
                  <a:pos x="connsiteX0" y="connsiteY0"/>
                </a:cxn>
                <a:cxn ang="0">
                  <a:pos x="connsiteX1" y="connsiteY1"/>
                </a:cxn>
                <a:cxn ang="0">
                  <a:pos x="connsiteX2" y="connsiteY2"/>
                </a:cxn>
                <a:cxn ang="0">
                  <a:pos x="connsiteX3" y="connsiteY3"/>
                </a:cxn>
              </a:cxnLst>
              <a:rect l="l" t="t" r="r" b="b"/>
              <a:pathLst>
                <a:path w="368772" h="95385">
                  <a:moveTo>
                    <a:pt x="0" y="0"/>
                  </a:moveTo>
                  <a:lnTo>
                    <a:pt x="368773" y="0"/>
                  </a:lnTo>
                  <a:lnTo>
                    <a:pt x="368773"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2" name="Freeform 31">
              <a:extLst>
                <a:ext uri="{FF2B5EF4-FFF2-40B4-BE49-F238E27FC236}">
                  <a16:creationId xmlns:a16="http://schemas.microsoft.com/office/drawing/2014/main" id="{82B433F2-C191-95C3-50F9-F6EFB4456B4C}"/>
                </a:ext>
              </a:extLst>
            </p:cNvPr>
            <p:cNvSpPr/>
            <p:nvPr/>
          </p:nvSpPr>
          <p:spPr>
            <a:xfrm>
              <a:off x="1344314" y="4100944"/>
              <a:ext cx="792260" cy="95385"/>
            </a:xfrm>
            <a:custGeom>
              <a:avLst/>
              <a:gdLst>
                <a:gd name="connsiteX0" fmla="*/ 0 w 792260"/>
                <a:gd name="connsiteY0" fmla="*/ 0 h 95385"/>
                <a:gd name="connsiteX1" fmla="*/ 792261 w 792260"/>
                <a:gd name="connsiteY1" fmla="*/ 0 h 95385"/>
                <a:gd name="connsiteX2" fmla="*/ 792261 w 792260"/>
                <a:gd name="connsiteY2" fmla="*/ 95386 h 95385"/>
                <a:gd name="connsiteX3" fmla="*/ 0 w 792260"/>
                <a:gd name="connsiteY3" fmla="*/ 95386 h 95385"/>
              </a:gdLst>
              <a:ahLst/>
              <a:cxnLst>
                <a:cxn ang="0">
                  <a:pos x="connsiteX0" y="connsiteY0"/>
                </a:cxn>
                <a:cxn ang="0">
                  <a:pos x="connsiteX1" y="connsiteY1"/>
                </a:cxn>
                <a:cxn ang="0">
                  <a:pos x="connsiteX2" y="connsiteY2"/>
                </a:cxn>
                <a:cxn ang="0">
                  <a:pos x="connsiteX3" y="connsiteY3"/>
                </a:cxn>
              </a:cxnLst>
              <a:rect l="l" t="t" r="r" b="b"/>
              <a:pathLst>
                <a:path w="792260" h="95385">
                  <a:moveTo>
                    <a:pt x="0" y="0"/>
                  </a:moveTo>
                  <a:lnTo>
                    <a:pt x="792261" y="0"/>
                  </a:lnTo>
                  <a:lnTo>
                    <a:pt x="792261"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3" name="Freeform 32">
              <a:extLst>
                <a:ext uri="{FF2B5EF4-FFF2-40B4-BE49-F238E27FC236}">
                  <a16:creationId xmlns:a16="http://schemas.microsoft.com/office/drawing/2014/main" id="{926EE9FE-CCBC-3DE7-A457-E819606D2E75}"/>
                </a:ext>
              </a:extLst>
            </p:cNvPr>
            <p:cNvSpPr/>
            <p:nvPr/>
          </p:nvSpPr>
          <p:spPr>
            <a:xfrm>
              <a:off x="1344314" y="4284940"/>
              <a:ext cx="729318" cy="95385"/>
            </a:xfrm>
            <a:custGeom>
              <a:avLst/>
              <a:gdLst>
                <a:gd name="connsiteX0" fmla="*/ 0 w 729318"/>
                <a:gd name="connsiteY0" fmla="*/ 0 h 95385"/>
                <a:gd name="connsiteX1" fmla="*/ 729319 w 729318"/>
                <a:gd name="connsiteY1" fmla="*/ 0 h 95385"/>
                <a:gd name="connsiteX2" fmla="*/ 729319 w 729318"/>
                <a:gd name="connsiteY2" fmla="*/ 95386 h 95385"/>
                <a:gd name="connsiteX3" fmla="*/ 0 w 729318"/>
                <a:gd name="connsiteY3" fmla="*/ 95386 h 95385"/>
              </a:gdLst>
              <a:ahLst/>
              <a:cxnLst>
                <a:cxn ang="0">
                  <a:pos x="connsiteX0" y="connsiteY0"/>
                </a:cxn>
                <a:cxn ang="0">
                  <a:pos x="connsiteX1" y="connsiteY1"/>
                </a:cxn>
                <a:cxn ang="0">
                  <a:pos x="connsiteX2" y="connsiteY2"/>
                </a:cxn>
                <a:cxn ang="0">
                  <a:pos x="connsiteX3" y="connsiteY3"/>
                </a:cxn>
              </a:cxnLst>
              <a:rect l="l" t="t" r="r" b="b"/>
              <a:pathLst>
                <a:path w="729318" h="95385">
                  <a:moveTo>
                    <a:pt x="0" y="0"/>
                  </a:moveTo>
                  <a:lnTo>
                    <a:pt x="729319" y="0"/>
                  </a:lnTo>
                  <a:lnTo>
                    <a:pt x="729319" y="95386"/>
                  </a:lnTo>
                  <a:lnTo>
                    <a:pt x="0" y="95386"/>
                  </a:lnTo>
                  <a:close/>
                </a:path>
              </a:pathLst>
            </a:custGeom>
            <a:solidFill>
              <a:srgbClr val="BFBFBF"/>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4" name="Freeform 33">
              <a:extLst>
                <a:ext uri="{FF2B5EF4-FFF2-40B4-BE49-F238E27FC236}">
                  <a16:creationId xmlns:a16="http://schemas.microsoft.com/office/drawing/2014/main" id="{660F38B8-3744-E4E8-2796-DB69ADBF2357}"/>
                </a:ext>
              </a:extLst>
            </p:cNvPr>
            <p:cNvSpPr/>
            <p:nvPr/>
          </p:nvSpPr>
          <p:spPr>
            <a:xfrm>
              <a:off x="1344314" y="4469066"/>
              <a:ext cx="720308" cy="95385"/>
            </a:xfrm>
            <a:custGeom>
              <a:avLst/>
              <a:gdLst>
                <a:gd name="connsiteX0" fmla="*/ 0 w 720308"/>
                <a:gd name="connsiteY0" fmla="*/ 0 h 95385"/>
                <a:gd name="connsiteX1" fmla="*/ 720308 w 720308"/>
                <a:gd name="connsiteY1" fmla="*/ 0 h 95385"/>
                <a:gd name="connsiteX2" fmla="*/ 720308 w 720308"/>
                <a:gd name="connsiteY2" fmla="*/ 95386 h 95385"/>
                <a:gd name="connsiteX3" fmla="*/ 0 w 720308"/>
                <a:gd name="connsiteY3" fmla="*/ 95386 h 95385"/>
              </a:gdLst>
              <a:ahLst/>
              <a:cxnLst>
                <a:cxn ang="0">
                  <a:pos x="connsiteX0" y="connsiteY0"/>
                </a:cxn>
                <a:cxn ang="0">
                  <a:pos x="connsiteX1" y="connsiteY1"/>
                </a:cxn>
                <a:cxn ang="0">
                  <a:pos x="connsiteX2" y="connsiteY2"/>
                </a:cxn>
                <a:cxn ang="0">
                  <a:pos x="connsiteX3" y="connsiteY3"/>
                </a:cxn>
              </a:cxnLst>
              <a:rect l="l" t="t" r="r" b="b"/>
              <a:pathLst>
                <a:path w="720308" h="95385">
                  <a:moveTo>
                    <a:pt x="0" y="0"/>
                  </a:moveTo>
                  <a:lnTo>
                    <a:pt x="720308" y="0"/>
                  </a:lnTo>
                  <a:lnTo>
                    <a:pt x="720308"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5" name="Freeform 34">
              <a:extLst>
                <a:ext uri="{FF2B5EF4-FFF2-40B4-BE49-F238E27FC236}">
                  <a16:creationId xmlns:a16="http://schemas.microsoft.com/office/drawing/2014/main" id="{357C0B9A-AE46-A5D6-B34A-C480FCD9DCBB}"/>
                </a:ext>
              </a:extLst>
            </p:cNvPr>
            <p:cNvSpPr/>
            <p:nvPr/>
          </p:nvSpPr>
          <p:spPr>
            <a:xfrm>
              <a:off x="1344314" y="4653062"/>
              <a:ext cx="605654" cy="95385"/>
            </a:xfrm>
            <a:custGeom>
              <a:avLst/>
              <a:gdLst>
                <a:gd name="connsiteX0" fmla="*/ 0 w 605654"/>
                <a:gd name="connsiteY0" fmla="*/ 0 h 95385"/>
                <a:gd name="connsiteX1" fmla="*/ 605654 w 605654"/>
                <a:gd name="connsiteY1" fmla="*/ 0 h 95385"/>
                <a:gd name="connsiteX2" fmla="*/ 605654 w 605654"/>
                <a:gd name="connsiteY2" fmla="*/ 95386 h 95385"/>
                <a:gd name="connsiteX3" fmla="*/ 0 w 605654"/>
                <a:gd name="connsiteY3" fmla="*/ 95386 h 95385"/>
              </a:gdLst>
              <a:ahLst/>
              <a:cxnLst>
                <a:cxn ang="0">
                  <a:pos x="connsiteX0" y="connsiteY0"/>
                </a:cxn>
                <a:cxn ang="0">
                  <a:pos x="connsiteX1" y="connsiteY1"/>
                </a:cxn>
                <a:cxn ang="0">
                  <a:pos x="connsiteX2" y="connsiteY2"/>
                </a:cxn>
                <a:cxn ang="0">
                  <a:pos x="connsiteX3" y="connsiteY3"/>
                </a:cxn>
              </a:cxnLst>
              <a:rect l="l" t="t" r="r" b="b"/>
              <a:pathLst>
                <a:path w="605654" h="95385">
                  <a:moveTo>
                    <a:pt x="0" y="0"/>
                  </a:moveTo>
                  <a:lnTo>
                    <a:pt x="605654" y="0"/>
                  </a:lnTo>
                  <a:lnTo>
                    <a:pt x="605654"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6" name="Freeform 35">
              <a:extLst>
                <a:ext uri="{FF2B5EF4-FFF2-40B4-BE49-F238E27FC236}">
                  <a16:creationId xmlns:a16="http://schemas.microsoft.com/office/drawing/2014/main" id="{C018EAE9-7140-058B-CE9D-7C388EF18BA7}"/>
                </a:ext>
              </a:extLst>
            </p:cNvPr>
            <p:cNvSpPr/>
            <p:nvPr/>
          </p:nvSpPr>
          <p:spPr>
            <a:xfrm>
              <a:off x="1344314" y="4827545"/>
              <a:ext cx="477550" cy="95385"/>
            </a:xfrm>
            <a:custGeom>
              <a:avLst/>
              <a:gdLst>
                <a:gd name="connsiteX0" fmla="*/ 0 w 477550"/>
                <a:gd name="connsiteY0" fmla="*/ 0 h 95385"/>
                <a:gd name="connsiteX1" fmla="*/ 477550 w 477550"/>
                <a:gd name="connsiteY1" fmla="*/ 0 h 95385"/>
                <a:gd name="connsiteX2" fmla="*/ 477550 w 477550"/>
                <a:gd name="connsiteY2" fmla="*/ 95386 h 95385"/>
                <a:gd name="connsiteX3" fmla="*/ 0 w 477550"/>
                <a:gd name="connsiteY3" fmla="*/ 95386 h 95385"/>
              </a:gdLst>
              <a:ahLst/>
              <a:cxnLst>
                <a:cxn ang="0">
                  <a:pos x="connsiteX0" y="connsiteY0"/>
                </a:cxn>
                <a:cxn ang="0">
                  <a:pos x="connsiteX1" y="connsiteY1"/>
                </a:cxn>
                <a:cxn ang="0">
                  <a:pos x="connsiteX2" y="connsiteY2"/>
                </a:cxn>
                <a:cxn ang="0">
                  <a:pos x="connsiteX3" y="connsiteY3"/>
                </a:cxn>
              </a:cxnLst>
              <a:rect l="l" t="t" r="r" b="b"/>
              <a:pathLst>
                <a:path w="477550" h="95385">
                  <a:moveTo>
                    <a:pt x="0" y="0"/>
                  </a:moveTo>
                  <a:lnTo>
                    <a:pt x="477550" y="0"/>
                  </a:lnTo>
                  <a:lnTo>
                    <a:pt x="477550"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7" name="Freeform 36">
              <a:extLst>
                <a:ext uri="{FF2B5EF4-FFF2-40B4-BE49-F238E27FC236}">
                  <a16:creationId xmlns:a16="http://schemas.microsoft.com/office/drawing/2014/main" id="{8FE74127-A31F-9942-AAE3-1DE4730D4593}"/>
                </a:ext>
              </a:extLst>
            </p:cNvPr>
            <p:cNvSpPr/>
            <p:nvPr/>
          </p:nvSpPr>
          <p:spPr>
            <a:xfrm>
              <a:off x="1344314" y="5194624"/>
              <a:ext cx="243280" cy="95385"/>
            </a:xfrm>
            <a:custGeom>
              <a:avLst/>
              <a:gdLst>
                <a:gd name="connsiteX0" fmla="*/ 0 w 243280"/>
                <a:gd name="connsiteY0" fmla="*/ 0 h 95385"/>
                <a:gd name="connsiteX1" fmla="*/ 243280 w 243280"/>
                <a:gd name="connsiteY1" fmla="*/ 0 h 95385"/>
                <a:gd name="connsiteX2" fmla="*/ 243280 w 243280"/>
                <a:gd name="connsiteY2" fmla="*/ 95386 h 95385"/>
                <a:gd name="connsiteX3" fmla="*/ 0 w 243280"/>
                <a:gd name="connsiteY3" fmla="*/ 95386 h 95385"/>
              </a:gdLst>
              <a:ahLst/>
              <a:cxnLst>
                <a:cxn ang="0">
                  <a:pos x="connsiteX0" y="connsiteY0"/>
                </a:cxn>
                <a:cxn ang="0">
                  <a:pos x="connsiteX1" y="connsiteY1"/>
                </a:cxn>
                <a:cxn ang="0">
                  <a:pos x="connsiteX2" y="connsiteY2"/>
                </a:cxn>
                <a:cxn ang="0">
                  <a:pos x="connsiteX3" y="connsiteY3"/>
                </a:cxn>
              </a:cxnLst>
              <a:rect l="l" t="t" r="r" b="b"/>
              <a:pathLst>
                <a:path w="243280" h="95385">
                  <a:moveTo>
                    <a:pt x="0" y="0"/>
                  </a:moveTo>
                  <a:lnTo>
                    <a:pt x="243280" y="0"/>
                  </a:lnTo>
                  <a:lnTo>
                    <a:pt x="243280"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8" name="Freeform 37">
              <a:extLst>
                <a:ext uri="{FF2B5EF4-FFF2-40B4-BE49-F238E27FC236}">
                  <a16:creationId xmlns:a16="http://schemas.microsoft.com/office/drawing/2014/main" id="{A5CE78A3-F9C9-BCBC-D7D8-9EB24D699513}"/>
                </a:ext>
              </a:extLst>
            </p:cNvPr>
            <p:cNvSpPr/>
            <p:nvPr/>
          </p:nvSpPr>
          <p:spPr>
            <a:xfrm>
              <a:off x="1344314" y="5378098"/>
              <a:ext cx="126537" cy="95385"/>
            </a:xfrm>
            <a:custGeom>
              <a:avLst/>
              <a:gdLst>
                <a:gd name="connsiteX0" fmla="*/ 0 w 126537"/>
                <a:gd name="connsiteY0" fmla="*/ 0 h 95385"/>
                <a:gd name="connsiteX1" fmla="*/ 126537 w 126537"/>
                <a:gd name="connsiteY1" fmla="*/ 0 h 95385"/>
                <a:gd name="connsiteX2" fmla="*/ 126537 w 126537"/>
                <a:gd name="connsiteY2" fmla="*/ 95386 h 95385"/>
                <a:gd name="connsiteX3" fmla="*/ 0 w 126537"/>
                <a:gd name="connsiteY3" fmla="*/ 95386 h 95385"/>
              </a:gdLst>
              <a:ahLst/>
              <a:cxnLst>
                <a:cxn ang="0">
                  <a:pos x="connsiteX0" y="connsiteY0"/>
                </a:cxn>
                <a:cxn ang="0">
                  <a:pos x="connsiteX1" y="connsiteY1"/>
                </a:cxn>
                <a:cxn ang="0">
                  <a:pos x="connsiteX2" y="connsiteY2"/>
                </a:cxn>
                <a:cxn ang="0">
                  <a:pos x="connsiteX3" y="connsiteY3"/>
                </a:cxn>
              </a:cxnLst>
              <a:rect l="l" t="t" r="r" b="b"/>
              <a:pathLst>
                <a:path w="126537" h="95385">
                  <a:moveTo>
                    <a:pt x="0" y="0"/>
                  </a:moveTo>
                  <a:lnTo>
                    <a:pt x="126537" y="0"/>
                  </a:lnTo>
                  <a:lnTo>
                    <a:pt x="126537"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39" name="Freeform 38">
              <a:extLst>
                <a:ext uri="{FF2B5EF4-FFF2-40B4-BE49-F238E27FC236}">
                  <a16:creationId xmlns:a16="http://schemas.microsoft.com/office/drawing/2014/main" id="{19AC2CDC-4E59-B41E-385A-F901666474E5}"/>
                </a:ext>
              </a:extLst>
            </p:cNvPr>
            <p:cNvSpPr/>
            <p:nvPr/>
          </p:nvSpPr>
          <p:spPr>
            <a:xfrm>
              <a:off x="1344314" y="5561573"/>
              <a:ext cx="71038" cy="95385"/>
            </a:xfrm>
            <a:custGeom>
              <a:avLst/>
              <a:gdLst>
                <a:gd name="connsiteX0" fmla="*/ 0 w 71038"/>
                <a:gd name="connsiteY0" fmla="*/ 0 h 95385"/>
                <a:gd name="connsiteX1" fmla="*/ 71038 w 71038"/>
                <a:gd name="connsiteY1" fmla="*/ 0 h 95385"/>
                <a:gd name="connsiteX2" fmla="*/ 71038 w 71038"/>
                <a:gd name="connsiteY2" fmla="*/ 95386 h 95385"/>
                <a:gd name="connsiteX3" fmla="*/ 0 w 71038"/>
                <a:gd name="connsiteY3" fmla="*/ 95386 h 95385"/>
              </a:gdLst>
              <a:ahLst/>
              <a:cxnLst>
                <a:cxn ang="0">
                  <a:pos x="connsiteX0" y="connsiteY0"/>
                </a:cxn>
                <a:cxn ang="0">
                  <a:pos x="connsiteX1" y="connsiteY1"/>
                </a:cxn>
                <a:cxn ang="0">
                  <a:pos x="connsiteX2" y="connsiteY2"/>
                </a:cxn>
                <a:cxn ang="0">
                  <a:pos x="connsiteX3" y="connsiteY3"/>
                </a:cxn>
              </a:cxnLst>
              <a:rect l="l" t="t" r="r" b="b"/>
              <a:pathLst>
                <a:path w="71038" h="95385">
                  <a:moveTo>
                    <a:pt x="0" y="0"/>
                  </a:moveTo>
                  <a:lnTo>
                    <a:pt x="71038" y="0"/>
                  </a:lnTo>
                  <a:lnTo>
                    <a:pt x="71038" y="95386"/>
                  </a:lnTo>
                  <a:lnTo>
                    <a:pt x="0" y="95386"/>
                  </a:lnTo>
                  <a:close/>
                </a:path>
              </a:pathLst>
            </a:custGeom>
            <a:solidFill>
              <a:srgbClr val="6DA7B7"/>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40" name="Freeform 39">
              <a:extLst>
                <a:ext uri="{FF2B5EF4-FFF2-40B4-BE49-F238E27FC236}">
                  <a16:creationId xmlns:a16="http://schemas.microsoft.com/office/drawing/2014/main" id="{15425656-2B7D-67D4-0EC6-18796D2B1D3F}"/>
                </a:ext>
              </a:extLst>
            </p:cNvPr>
            <p:cNvSpPr/>
            <p:nvPr/>
          </p:nvSpPr>
          <p:spPr>
            <a:xfrm>
              <a:off x="1344314" y="5011019"/>
              <a:ext cx="477550" cy="95385"/>
            </a:xfrm>
            <a:custGeom>
              <a:avLst/>
              <a:gdLst>
                <a:gd name="connsiteX0" fmla="*/ 0 w 477550"/>
                <a:gd name="connsiteY0" fmla="*/ 0 h 95385"/>
                <a:gd name="connsiteX1" fmla="*/ 477550 w 477550"/>
                <a:gd name="connsiteY1" fmla="*/ 0 h 95385"/>
                <a:gd name="connsiteX2" fmla="*/ 477550 w 477550"/>
                <a:gd name="connsiteY2" fmla="*/ 95386 h 95385"/>
                <a:gd name="connsiteX3" fmla="*/ 0 w 477550"/>
                <a:gd name="connsiteY3" fmla="*/ 95386 h 95385"/>
              </a:gdLst>
              <a:ahLst/>
              <a:cxnLst>
                <a:cxn ang="0">
                  <a:pos x="connsiteX0" y="connsiteY0"/>
                </a:cxn>
                <a:cxn ang="0">
                  <a:pos x="connsiteX1" y="connsiteY1"/>
                </a:cxn>
                <a:cxn ang="0">
                  <a:pos x="connsiteX2" y="connsiteY2"/>
                </a:cxn>
                <a:cxn ang="0">
                  <a:pos x="connsiteX3" y="connsiteY3"/>
                </a:cxn>
              </a:cxnLst>
              <a:rect l="l" t="t" r="r" b="b"/>
              <a:pathLst>
                <a:path w="477550" h="95385">
                  <a:moveTo>
                    <a:pt x="0" y="0"/>
                  </a:moveTo>
                  <a:lnTo>
                    <a:pt x="477550" y="0"/>
                  </a:lnTo>
                  <a:lnTo>
                    <a:pt x="477550" y="95386"/>
                  </a:lnTo>
                  <a:lnTo>
                    <a:pt x="0" y="95386"/>
                  </a:lnTo>
                  <a:close/>
                </a:path>
              </a:pathLst>
            </a:custGeom>
            <a:solidFill>
              <a:schemeClr val="accent1">
                <a:lumMod val="40000"/>
                <a:lumOff val="60000"/>
              </a:schemeClr>
            </a:solidFill>
            <a:ln w="3175" cap="flat">
              <a:no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41" name="Freeform 40">
              <a:extLst>
                <a:ext uri="{FF2B5EF4-FFF2-40B4-BE49-F238E27FC236}">
                  <a16:creationId xmlns:a16="http://schemas.microsoft.com/office/drawing/2014/main" id="{0DC41955-5460-ADE6-2DF6-1690199BD60F}"/>
                </a:ext>
              </a:extLst>
            </p:cNvPr>
            <p:cNvSpPr/>
            <p:nvPr/>
          </p:nvSpPr>
          <p:spPr>
            <a:xfrm>
              <a:off x="2252273" y="1512158"/>
              <a:ext cx="108000" cy="108000"/>
            </a:xfrm>
            <a:custGeom>
              <a:avLst/>
              <a:gdLst>
                <a:gd name="connsiteX0" fmla="*/ 65641 w 130846"/>
                <a:gd name="connsiteY0" fmla="*/ 130580 h 130569"/>
                <a:gd name="connsiteX1" fmla="*/ 218 w 130846"/>
                <a:gd name="connsiteY1" fmla="*/ 65296 h 130569"/>
                <a:gd name="connsiteX2" fmla="*/ 65641 w 130846"/>
                <a:gd name="connsiteY2" fmla="*/ 11 h 130569"/>
                <a:gd name="connsiteX3" fmla="*/ 131064 w 130846"/>
                <a:gd name="connsiteY3" fmla="*/ 65296 h 130569"/>
                <a:gd name="connsiteX4" fmla="*/ 65641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1" y="130580"/>
                  </a:moveTo>
                  <a:lnTo>
                    <a:pt x="218" y="65296"/>
                  </a:lnTo>
                  <a:lnTo>
                    <a:pt x="65641" y="11"/>
                  </a:lnTo>
                  <a:lnTo>
                    <a:pt x="131064" y="65296"/>
                  </a:lnTo>
                  <a:lnTo>
                    <a:pt x="65641" y="130580"/>
                  </a:lnTo>
                  <a:close/>
                </a:path>
              </a:pathLst>
            </a:custGeom>
            <a:solidFill>
              <a:srgbClr val="FF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42" name="Freeform 41">
              <a:extLst>
                <a:ext uri="{FF2B5EF4-FFF2-40B4-BE49-F238E27FC236}">
                  <a16:creationId xmlns:a16="http://schemas.microsoft.com/office/drawing/2014/main" id="{280EEC36-48E2-2149-71C2-7B35DC212B40}"/>
                </a:ext>
              </a:extLst>
            </p:cNvPr>
            <p:cNvSpPr/>
            <p:nvPr/>
          </p:nvSpPr>
          <p:spPr>
            <a:xfrm>
              <a:off x="3225655" y="1512158"/>
              <a:ext cx="108000" cy="108000"/>
            </a:xfrm>
            <a:custGeom>
              <a:avLst/>
              <a:gdLst>
                <a:gd name="connsiteX0" fmla="*/ 65715 w 130846"/>
                <a:gd name="connsiteY0" fmla="*/ 130580 h 130569"/>
                <a:gd name="connsiteX1" fmla="*/ 292 w 130846"/>
                <a:gd name="connsiteY1" fmla="*/ 65296 h 130569"/>
                <a:gd name="connsiteX2" fmla="*/ 65715 w 130846"/>
                <a:gd name="connsiteY2" fmla="*/ 11 h 130569"/>
                <a:gd name="connsiteX3" fmla="*/ 131139 w 130846"/>
                <a:gd name="connsiteY3" fmla="*/ 65296 h 130569"/>
                <a:gd name="connsiteX4" fmla="*/ 65715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5" y="130580"/>
                  </a:moveTo>
                  <a:lnTo>
                    <a:pt x="292" y="65296"/>
                  </a:lnTo>
                  <a:lnTo>
                    <a:pt x="65715" y="11"/>
                  </a:lnTo>
                  <a:lnTo>
                    <a:pt x="131139" y="65296"/>
                  </a:lnTo>
                  <a:lnTo>
                    <a:pt x="65715" y="130580"/>
                  </a:lnTo>
                  <a:close/>
                </a:path>
              </a:pathLst>
            </a:custGeom>
            <a:solidFill>
              <a:srgbClr val="FF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43" name="Freeform 42">
              <a:extLst>
                <a:ext uri="{FF2B5EF4-FFF2-40B4-BE49-F238E27FC236}">
                  <a16:creationId xmlns:a16="http://schemas.microsoft.com/office/drawing/2014/main" id="{2C907593-04B9-D6D6-D00A-44D9AE609ADE}"/>
                </a:ext>
              </a:extLst>
            </p:cNvPr>
            <p:cNvSpPr/>
            <p:nvPr/>
          </p:nvSpPr>
          <p:spPr>
            <a:xfrm>
              <a:off x="4198907" y="1512158"/>
              <a:ext cx="108000" cy="108000"/>
            </a:xfrm>
            <a:custGeom>
              <a:avLst/>
              <a:gdLst>
                <a:gd name="connsiteX0" fmla="*/ 65790 w 130846"/>
                <a:gd name="connsiteY0" fmla="*/ 130580 h 130569"/>
                <a:gd name="connsiteX1" fmla="*/ 367 w 130846"/>
                <a:gd name="connsiteY1" fmla="*/ 65296 h 130569"/>
                <a:gd name="connsiteX2" fmla="*/ 65790 w 130846"/>
                <a:gd name="connsiteY2" fmla="*/ 11 h 130569"/>
                <a:gd name="connsiteX3" fmla="*/ 131213 w 130846"/>
                <a:gd name="connsiteY3" fmla="*/ 65296 h 130569"/>
                <a:gd name="connsiteX4" fmla="*/ 65790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90" y="130580"/>
                  </a:moveTo>
                  <a:lnTo>
                    <a:pt x="367" y="65296"/>
                  </a:lnTo>
                  <a:lnTo>
                    <a:pt x="65790" y="11"/>
                  </a:lnTo>
                  <a:lnTo>
                    <a:pt x="131213" y="65296"/>
                  </a:lnTo>
                  <a:lnTo>
                    <a:pt x="65790" y="130580"/>
                  </a:lnTo>
                  <a:close/>
                </a:path>
              </a:pathLst>
            </a:custGeom>
            <a:solidFill>
              <a:srgbClr val="FF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46" name="Freeform 45">
              <a:extLst>
                <a:ext uri="{FF2B5EF4-FFF2-40B4-BE49-F238E27FC236}">
                  <a16:creationId xmlns:a16="http://schemas.microsoft.com/office/drawing/2014/main" id="{01FBC7F1-E285-3AA5-4D97-9D6D24DE72B0}"/>
                </a:ext>
              </a:extLst>
            </p:cNvPr>
            <p:cNvSpPr/>
            <p:nvPr/>
          </p:nvSpPr>
          <p:spPr>
            <a:xfrm>
              <a:off x="1344314"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47" name="Freeform 46">
              <a:extLst>
                <a:ext uri="{FF2B5EF4-FFF2-40B4-BE49-F238E27FC236}">
                  <a16:creationId xmlns:a16="http://schemas.microsoft.com/office/drawing/2014/main" id="{C22B2C74-732A-F4D2-6EB0-CF6E3F868371}"/>
                </a:ext>
              </a:extLst>
            </p:cNvPr>
            <p:cNvSpPr/>
            <p:nvPr/>
          </p:nvSpPr>
          <p:spPr>
            <a:xfrm>
              <a:off x="1831005"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48" name="Freeform 47">
              <a:extLst>
                <a:ext uri="{FF2B5EF4-FFF2-40B4-BE49-F238E27FC236}">
                  <a16:creationId xmlns:a16="http://schemas.microsoft.com/office/drawing/2014/main" id="{633C4665-DD34-D007-5D0F-6D7A964C440E}"/>
                </a:ext>
              </a:extLst>
            </p:cNvPr>
            <p:cNvSpPr/>
            <p:nvPr/>
          </p:nvSpPr>
          <p:spPr>
            <a:xfrm>
              <a:off x="2317696"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49" name="Freeform 48">
              <a:extLst>
                <a:ext uri="{FF2B5EF4-FFF2-40B4-BE49-F238E27FC236}">
                  <a16:creationId xmlns:a16="http://schemas.microsoft.com/office/drawing/2014/main" id="{6FEB78B2-D5FB-CAF7-2BA7-8BE3E44AB875}"/>
                </a:ext>
              </a:extLst>
            </p:cNvPr>
            <p:cNvSpPr/>
            <p:nvPr/>
          </p:nvSpPr>
          <p:spPr>
            <a:xfrm>
              <a:off x="2804387"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0" name="Freeform 49">
              <a:extLst>
                <a:ext uri="{FF2B5EF4-FFF2-40B4-BE49-F238E27FC236}">
                  <a16:creationId xmlns:a16="http://schemas.microsoft.com/office/drawing/2014/main" id="{37F4EDE9-D96F-4DEC-F4B2-053642A487D3}"/>
                </a:ext>
              </a:extLst>
            </p:cNvPr>
            <p:cNvSpPr/>
            <p:nvPr/>
          </p:nvSpPr>
          <p:spPr>
            <a:xfrm>
              <a:off x="3291078"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1" name="Freeform 50">
              <a:extLst>
                <a:ext uri="{FF2B5EF4-FFF2-40B4-BE49-F238E27FC236}">
                  <a16:creationId xmlns:a16="http://schemas.microsoft.com/office/drawing/2014/main" id="{93DA4664-E2C3-3E11-0668-C5ABE0D465C8}"/>
                </a:ext>
              </a:extLst>
            </p:cNvPr>
            <p:cNvSpPr/>
            <p:nvPr/>
          </p:nvSpPr>
          <p:spPr>
            <a:xfrm>
              <a:off x="3777769"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2" name="Freeform 51">
              <a:extLst>
                <a:ext uri="{FF2B5EF4-FFF2-40B4-BE49-F238E27FC236}">
                  <a16:creationId xmlns:a16="http://schemas.microsoft.com/office/drawing/2014/main" id="{8FBA198B-3E06-5505-7C6C-A75D44A30923}"/>
                </a:ext>
              </a:extLst>
            </p:cNvPr>
            <p:cNvSpPr/>
            <p:nvPr/>
          </p:nvSpPr>
          <p:spPr>
            <a:xfrm>
              <a:off x="4264330"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3" name="Freeform 52">
              <a:extLst>
                <a:ext uri="{FF2B5EF4-FFF2-40B4-BE49-F238E27FC236}">
                  <a16:creationId xmlns:a16="http://schemas.microsoft.com/office/drawing/2014/main" id="{EE7599D4-FD76-73A9-C3BF-4C622822E317}"/>
                </a:ext>
              </a:extLst>
            </p:cNvPr>
            <p:cNvSpPr/>
            <p:nvPr/>
          </p:nvSpPr>
          <p:spPr>
            <a:xfrm>
              <a:off x="4751021"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4" name="Freeform 53">
              <a:extLst>
                <a:ext uri="{FF2B5EF4-FFF2-40B4-BE49-F238E27FC236}">
                  <a16:creationId xmlns:a16="http://schemas.microsoft.com/office/drawing/2014/main" id="{C267AC3B-5D70-543A-80E3-5ADFC94A8DA2}"/>
                </a:ext>
              </a:extLst>
            </p:cNvPr>
            <p:cNvSpPr/>
            <p:nvPr/>
          </p:nvSpPr>
          <p:spPr>
            <a:xfrm>
              <a:off x="5237712"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5" name="Freeform 54">
              <a:extLst>
                <a:ext uri="{FF2B5EF4-FFF2-40B4-BE49-F238E27FC236}">
                  <a16:creationId xmlns:a16="http://schemas.microsoft.com/office/drawing/2014/main" id="{5782A464-C577-5763-0263-0F55522D9E01}"/>
                </a:ext>
              </a:extLst>
            </p:cNvPr>
            <p:cNvSpPr/>
            <p:nvPr/>
          </p:nvSpPr>
          <p:spPr>
            <a:xfrm>
              <a:off x="5724403"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6" name="Freeform 55">
              <a:extLst>
                <a:ext uri="{FF2B5EF4-FFF2-40B4-BE49-F238E27FC236}">
                  <a16:creationId xmlns:a16="http://schemas.microsoft.com/office/drawing/2014/main" id="{23824CC5-FD89-C81E-EE1E-8578892214F5}"/>
                </a:ext>
              </a:extLst>
            </p:cNvPr>
            <p:cNvSpPr/>
            <p:nvPr/>
          </p:nvSpPr>
          <p:spPr>
            <a:xfrm>
              <a:off x="6211094"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7" name="Freeform 56">
              <a:extLst>
                <a:ext uri="{FF2B5EF4-FFF2-40B4-BE49-F238E27FC236}">
                  <a16:creationId xmlns:a16="http://schemas.microsoft.com/office/drawing/2014/main" id="{1991F1E4-920E-01FD-091D-1E9C63265741}"/>
                </a:ext>
              </a:extLst>
            </p:cNvPr>
            <p:cNvSpPr/>
            <p:nvPr/>
          </p:nvSpPr>
          <p:spPr>
            <a:xfrm>
              <a:off x="6697785"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8" name="Freeform 57">
              <a:extLst>
                <a:ext uri="{FF2B5EF4-FFF2-40B4-BE49-F238E27FC236}">
                  <a16:creationId xmlns:a16="http://schemas.microsoft.com/office/drawing/2014/main" id="{F1E0E4AD-2379-C6AC-B927-7C9A1E8EB0AC}"/>
                </a:ext>
              </a:extLst>
            </p:cNvPr>
            <p:cNvSpPr/>
            <p:nvPr/>
          </p:nvSpPr>
          <p:spPr>
            <a:xfrm>
              <a:off x="7184476"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59" name="Freeform 58">
              <a:extLst>
                <a:ext uri="{FF2B5EF4-FFF2-40B4-BE49-F238E27FC236}">
                  <a16:creationId xmlns:a16="http://schemas.microsoft.com/office/drawing/2014/main" id="{D336CAF2-3445-6435-C191-57030DAB199C}"/>
                </a:ext>
              </a:extLst>
            </p:cNvPr>
            <p:cNvSpPr/>
            <p:nvPr/>
          </p:nvSpPr>
          <p:spPr>
            <a:xfrm>
              <a:off x="7671168"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60" name="Freeform 59">
              <a:extLst>
                <a:ext uri="{FF2B5EF4-FFF2-40B4-BE49-F238E27FC236}">
                  <a16:creationId xmlns:a16="http://schemas.microsoft.com/office/drawing/2014/main" id="{A88ECFCD-B18A-A941-DF12-3938D7208C58}"/>
                </a:ext>
              </a:extLst>
            </p:cNvPr>
            <p:cNvSpPr/>
            <p:nvPr/>
          </p:nvSpPr>
          <p:spPr>
            <a:xfrm>
              <a:off x="8157859"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61" name="Freeform 60">
              <a:extLst>
                <a:ext uri="{FF2B5EF4-FFF2-40B4-BE49-F238E27FC236}">
                  <a16:creationId xmlns:a16="http://schemas.microsoft.com/office/drawing/2014/main" id="{087DEED5-A44E-D1B6-3482-F6DA7444BE77}"/>
                </a:ext>
              </a:extLst>
            </p:cNvPr>
            <p:cNvSpPr/>
            <p:nvPr/>
          </p:nvSpPr>
          <p:spPr>
            <a:xfrm>
              <a:off x="8644550"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62" name="Freeform 61">
              <a:extLst>
                <a:ext uri="{FF2B5EF4-FFF2-40B4-BE49-F238E27FC236}">
                  <a16:creationId xmlns:a16="http://schemas.microsoft.com/office/drawing/2014/main" id="{8A96235D-CA54-DDB9-2063-B48C5776B96A}"/>
                </a:ext>
              </a:extLst>
            </p:cNvPr>
            <p:cNvSpPr/>
            <p:nvPr/>
          </p:nvSpPr>
          <p:spPr>
            <a:xfrm>
              <a:off x="9131110"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63" name="Freeform 62">
              <a:extLst>
                <a:ext uri="{FF2B5EF4-FFF2-40B4-BE49-F238E27FC236}">
                  <a16:creationId xmlns:a16="http://schemas.microsoft.com/office/drawing/2014/main" id="{D3173EE6-3809-EDE1-B313-76A0FB00A3A6}"/>
                </a:ext>
              </a:extLst>
            </p:cNvPr>
            <p:cNvSpPr/>
            <p:nvPr/>
          </p:nvSpPr>
          <p:spPr>
            <a:xfrm>
              <a:off x="9617802"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64" name="Freeform 63">
              <a:extLst>
                <a:ext uri="{FF2B5EF4-FFF2-40B4-BE49-F238E27FC236}">
                  <a16:creationId xmlns:a16="http://schemas.microsoft.com/office/drawing/2014/main" id="{0E8C82E2-8A5D-58F3-8386-34FB01346B08}"/>
                </a:ext>
              </a:extLst>
            </p:cNvPr>
            <p:cNvSpPr/>
            <p:nvPr/>
          </p:nvSpPr>
          <p:spPr>
            <a:xfrm>
              <a:off x="10104493" y="5830921"/>
              <a:ext cx="13058" cy="81051"/>
            </a:xfrm>
            <a:custGeom>
              <a:avLst/>
              <a:gdLst>
                <a:gd name="connsiteX0" fmla="*/ 0 w 13058"/>
                <a:gd name="connsiteY0" fmla="*/ 0 h 81051"/>
                <a:gd name="connsiteX1" fmla="*/ 0 w 13058"/>
                <a:gd name="connsiteY1" fmla="*/ 81052 h 81051"/>
              </a:gdLst>
              <a:ahLst/>
              <a:cxnLst>
                <a:cxn ang="0">
                  <a:pos x="connsiteX0" y="connsiteY0"/>
                </a:cxn>
                <a:cxn ang="0">
                  <a:pos x="connsiteX1" y="connsiteY1"/>
                </a:cxn>
              </a:cxnLst>
              <a:rect l="l" t="t" r="r" b="b"/>
              <a:pathLst>
                <a:path w="13058" h="81051">
                  <a:moveTo>
                    <a:pt x="0" y="0"/>
                  </a:moveTo>
                  <a:lnTo>
                    <a:pt x="0" y="81052"/>
                  </a:lnTo>
                </a:path>
              </a:pathLst>
            </a:custGeom>
            <a:ln w="13055" cap="flat">
              <a:solidFill>
                <a:srgbClr val="1D1D1B"/>
              </a:solidFill>
              <a:prstDash val="solid"/>
              <a:miter/>
            </a:ln>
          </p:spPr>
          <p:txBody>
            <a:bodyPr rtlCol="0" anchor="ctr"/>
            <a:lstStyle/>
            <a:p>
              <a:pPr defTabSz="342900">
                <a:buClrTx/>
              </a:pPr>
              <a:endParaRPr lang="en-US" sz="1350" kern="1200" dirty="0">
                <a:latin typeface="Helvetica Neue" panose="02000503000000020004"/>
                <a:ea typeface="+mn-ea"/>
                <a:cs typeface="+mn-cs"/>
              </a:endParaRPr>
            </a:p>
          </p:txBody>
        </p:sp>
        <p:sp>
          <p:nvSpPr>
            <p:cNvPr id="130" name="TextBox 129">
              <a:extLst>
                <a:ext uri="{FF2B5EF4-FFF2-40B4-BE49-F238E27FC236}">
                  <a16:creationId xmlns:a16="http://schemas.microsoft.com/office/drawing/2014/main" id="{7B231525-5894-97B9-4464-91ED3CEB13EB}"/>
                </a:ext>
              </a:extLst>
            </p:cNvPr>
            <p:cNvSpPr txBox="1"/>
            <p:nvPr/>
          </p:nvSpPr>
          <p:spPr>
            <a:xfrm rot="16200000">
              <a:off x="592305" y="3452932"/>
              <a:ext cx="720711" cy="292388"/>
            </a:xfrm>
            <a:prstGeom prst="rect">
              <a:avLst/>
            </a:prstGeom>
            <a:noFill/>
          </p:spPr>
          <p:txBody>
            <a:bodyPr wrap="none" rtlCol="0">
              <a:spAutoFit/>
            </a:bodyPr>
            <a:lstStyle/>
            <a:p>
              <a:pPr defTabSz="342900">
                <a:buClrTx/>
              </a:pPr>
              <a:r>
                <a:rPr lang="en-US" sz="825" b="1" kern="1200" dirty="0">
                  <a:ln/>
                  <a:solidFill>
                    <a:srgbClr val="1D1D1B"/>
                  </a:solidFill>
                  <a:latin typeface="Helvetica Neue" panose="02000503000000020004"/>
                  <a:ea typeface="+mn-ea"/>
                  <a:rtl val="0"/>
                </a:rPr>
                <a:t>Patient</a:t>
              </a:r>
            </a:p>
          </p:txBody>
        </p:sp>
        <p:sp>
          <p:nvSpPr>
            <p:cNvPr id="131" name="Freeform 131">
              <a:extLst>
                <a:ext uri="{FF2B5EF4-FFF2-40B4-BE49-F238E27FC236}">
                  <a16:creationId xmlns:a16="http://schemas.microsoft.com/office/drawing/2014/main" id="{2DC207AD-4A77-B2B5-8105-B997624C8FD4}"/>
                </a:ext>
              </a:extLst>
            </p:cNvPr>
            <p:cNvSpPr/>
            <p:nvPr/>
          </p:nvSpPr>
          <p:spPr>
            <a:xfrm>
              <a:off x="5658980" y="1512158"/>
              <a:ext cx="108000" cy="108000"/>
            </a:xfrm>
            <a:custGeom>
              <a:avLst/>
              <a:gdLst>
                <a:gd name="connsiteX0" fmla="*/ 65902 w 130846"/>
                <a:gd name="connsiteY0" fmla="*/ 130580 h 130569"/>
                <a:gd name="connsiteX1" fmla="*/ 478 w 130846"/>
                <a:gd name="connsiteY1" fmla="*/ 65296 h 130569"/>
                <a:gd name="connsiteX2" fmla="*/ 65902 w 130846"/>
                <a:gd name="connsiteY2" fmla="*/ 11 h 130569"/>
                <a:gd name="connsiteX3" fmla="*/ 131325 w 130846"/>
                <a:gd name="connsiteY3" fmla="*/ 65296 h 130569"/>
                <a:gd name="connsiteX4" fmla="*/ 65902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902" y="130580"/>
                  </a:moveTo>
                  <a:lnTo>
                    <a:pt x="478" y="65296"/>
                  </a:lnTo>
                  <a:lnTo>
                    <a:pt x="65902" y="11"/>
                  </a:lnTo>
                  <a:lnTo>
                    <a:pt x="131325" y="65296"/>
                  </a:lnTo>
                  <a:lnTo>
                    <a:pt x="65902" y="130580"/>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2" name="Freeform 132">
              <a:extLst>
                <a:ext uri="{FF2B5EF4-FFF2-40B4-BE49-F238E27FC236}">
                  <a16:creationId xmlns:a16="http://schemas.microsoft.com/office/drawing/2014/main" id="{B8869383-DB3C-7B65-35D0-FC96D6B43E91}"/>
                </a:ext>
              </a:extLst>
            </p:cNvPr>
            <p:cNvSpPr/>
            <p:nvPr/>
          </p:nvSpPr>
          <p:spPr>
            <a:xfrm>
              <a:off x="7119053" y="1512158"/>
              <a:ext cx="108000" cy="108000"/>
            </a:xfrm>
            <a:custGeom>
              <a:avLst/>
              <a:gdLst>
                <a:gd name="connsiteX0" fmla="*/ 66013 w 130846"/>
                <a:gd name="connsiteY0" fmla="*/ 130580 h 130569"/>
                <a:gd name="connsiteX1" fmla="*/ 590 w 130846"/>
                <a:gd name="connsiteY1" fmla="*/ 65296 h 130569"/>
                <a:gd name="connsiteX2" fmla="*/ 66013 w 130846"/>
                <a:gd name="connsiteY2" fmla="*/ 11 h 130569"/>
                <a:gd name="connsiteX3" fmla="*/ 131437 w 130846"/>
                <a:gd name="connsiteY3" fmla="*/ 65296 h 130569"/>
                <a:gd name="connsiteX4" fmla="*/ 66013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6013" y="130580"/>
                  </a:moveTo>
                  <a:lnTo>
                    <a:pt x="590" y="65296"/>
                  </a:lnTo>
                  <a:lnTo>
                    <a:pt x="66013" y="11"/>
                  </a:lnTo>
                  <a:lnTo>
                    <a:pt x="131437" y="65296"/>
                  </a:lnTo>
                  <a:lnTo>
                    <a:pt x="66013" y="130580"/>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3" name="Freeform 133">
              <a:extLst>
                <a:ext uri="{FF2B5EF4-FFF2-40B4-BE49-F238E27FC236}">
                  <a16:creationId xmlns:a16="http://schemas.microsoft.com/office/drawing/2014/main" id="{D7CE00F6-A26F-4E7F-8FB1-AC12FEEC8E1E}"/>
                </a:ext>
              </a:extLst>
            </p:cNvPr>
            <p:cNvSpPr/>
            <p:nvPr/>
          </p:nvSpPr>
          <p:spPr>
            <a:xfrm>
              <a:off x="3258693" y="1702071"/>
              <a:ext cx="108000" cy="108000"/>
            </a:xfrm>
            <a:custGeom>
              <a:avLst/>
              <a:gdLst>
                <a:gd name="connsiteX0" fmla="*/ 65718 w 130846"/>
                <a:gd name="connsiteY0" fmla="*/ 130594 h 130569"/>
                <a:gd name="connsiteX1" fmla="*/ 295 w 130846"/>
                <a:gd name="connsiteY1" fmla="*/ 65310 h 130569"/>
                <a:gd name="connsiteX2" fmla="*/ 65718 w 130846"/>
                <a:gd name="connsiteY2" fmla="*/ 25 h 130569"/>
                <a:gd name="connsiteX3" fmla="*/ 131141 w 130846"/>
                <a:gd name="connsiteY3" fmla="*/ 65310 h 130569"/>
                <a:gd name="connsiteX4" fmla="*/ 65718 w 130846"/>
                <a:gd name="connsiteY4" fmla="*/ 13059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8" y="130594"/>
                  </a:moveTo>
                  <a:lnTo>
                    <a:pt x="295" y="65310"/>
                  </a:lnTo>
                  <a:lnTo>
                    <a:pt x="65718" y="25"/>
                  </a:lnTo>
                  <a:lnTo>
                    <a:pt x="131141" y="65310"/>
                  </a:lnTo>
                  <a:lnTo>
                    <a:pt x="65718" y="130594"/>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4" name="Freeform 134">
              <a:extLst>
                <a:ext uri="{FF2B5EF4-FFF2-40B4-BE49-F238E27FC236}">
                  <a16:creationId xmlns:a16="http://schemas.microsoft.com/office/drawing/2014/main" id="{5E8159FD-87FE-7A44-9D04-AB2896150310}"/>
                </a:ext>
              </a:extLst>
            </p:cNvPr>
            <p:cNvSpPr/>
            <p:nvPr/>
          </p:nvSpPr>
          <p:spPr>
            <a:xfrm>
              <a:off x="2269379" y="2623352"/>
              <a:ext cx="108000" cy="108000"/>
            </a:xfrm>
            <a:custGeom>
              <a:avLst/>
              <a:gdLst>
                <a:gd name="connsiteX0" fmla="*/ 65642 w 130846"/>
                <a:gd name="connsiteY0" fmla="*/ 130665 h 130569"/>
                <a:gd name="connsiteX1" fmla="*/ 219 w 130846"/>
                <a:gd name="connsiteY1" fmla="*/ 65380 h 130569"/>
                <a:gd name="connsiteX2" fmla="*/ 65642 w 130846"/>
                <a:gd name="connsiteY2" fmla="*/ 96 h 130569"/>
                <a:gd name="connsiteX3" fmla="*/ 131065 w 130846"/>
                <a:gd name="connsiteY3" fmla="*/ 65380 h 130569"/>
                <a:gd name="connsiteX4" fmla="*/ 65642 w 130846"/>
                <a:gd name="connsiteY4" fmla="*/ 130665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2" y="130665"/>
                  </a:moveTo>
                  <a:lnTo>
                    <a:pt x="219" y="65380"/>
                  </a:lnTo>
                  <a:lnTo>
                    <a:pt x="65642" y="96"/>
                  </a:lnTo>
                  <a:lnTo>
                    <a:pt x="131065" y="65380"/>
                  </a:lnTo>
                  <a:lnTo>
                    <a:pt x="65642" y="130665"/>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5" name="Freeform 135">
              <a:extLst>
                <a:ext uri="{FF2B5EF4-FFF2-40B4-BE49-F238E27FC236}">
                  <a16:creationId xmlns:a16="http://schemas.microsoft.com/office/drawing/2014/main" id="{18D54818-B918-6F5B-0414-7F5119C0D0DD}"/>
                </a:ext>
              </a:extLst>
            </p:cNvPr>
            <p:cNvSpPr/>
            <p:nvPr/>
          </p:nvSpPr>
          <p:spPr>
            <a:xfrm>
              <a:off x="3243545" y="2623352"/>
              <a:ext cx="108000" cy="108000"/>
            </a:xfrm>
            <a:custGeom>
              <a:avLst/>
              <a:gdLst>
                <a:gd name="connsiteX0" fmla="*/ 65717 w 130846"/>
                <a:gd name="connsiteY0" fmla="*/ 130665 h 130569"/>
                <a:gd name="connsiteX1" fmla="*/ 293 w 130846"/>
                <a:gd name="connsiteY1" fmla="*/ 65380 h 130569"/>
                <a:gd name="connsiteX2" fmla="*/ 65717 w 130846"/>
                <a:gd name="connsiteY2" fmla="*/ 96 h 130569"/>
                <a:gd name="connsiteX3" fmla="*/ 131140 w 130846"/>
                <a:gd name="connsiteY3" fmla="*/ 65380 h 130569"/>
                <a:gd name="connsiteX4" fmla="*/ 65717 w 130846"/>
                <a:gd name="connsiteY4" fmla="*/ 130665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7" y="130665"/>
                  </a:moveTo>
                  <a:lnTo>
                    <a:pt x="293" y="65380"/>
                  </a:lnTo>
                  <a:lnTo>
                    <a:pt x="65717" y="96"/>
                  </a:lnTo>
                  <a:lnTo>
                    <a:pt x="131140" y="65380"/>
                  </a:lnTo>
                  <a:lnTo>
                    <a:pt x="65717" y="130665"/>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6" name="Freeform 136">
              <a:extLst>
                <a:ext uri="{FF2B5EF4-FFF2-40B4-BE49-F238E27FC236}">
                  <a16:creationId xmlns:a16="http://schemas.microsoft.com/office/drawing/2014/main" id="{2A904E99-BE15-B346-399C-0FD82E7D4F44}"/>
                </a:ext>
              </a:extLst>
            </p:cNvPr>
            <p:cNvSpPr/>
            <p:nvPr/>
          </p:nvSpPr>
          <p:spPr>
            <a:xfrm>
              <a:off x="2272252" y="2806436"/>
              <a:ext cx="108000" cy="108000"/>
            </a:xfrm>
            <a:custGeom>
              <a:avLst/>
              <a:gdLst>
                <a:gd name="connsiteX0" fmla="*/ 65642 w 130846"/>
                <a:gd name="connsiteY0" fmla="*/ 130679 h 130569"/>
                <a:gd name="connsiteX1" fmla="*/ 219 w 130846"/>
                <a:gd name="connsiteY1" fmla="*/ 65395 h 130569"/>
                <a:gd name="connsiteX2" fmla="*/ 65642 w 130846"/>
                <a:gd name="connsiteY2" fmla="*/ 110 h 130569"/>
                <a:gd name="connsiteX3" fmla="*/ 131065 w 130846"/>
                <a:gd name="connsiteY3" fmla="*/ 65395 h 130569"/>
                <a:gd name="connsiteX4" fmla="*/ 65642 w 130846"/>
                <a:gd name="connsiteY4" fmla="*/ 130679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2" y="130679"/>
                  </a:moveTo>
                  <a:lnTo>
                    <a:pt x="219" y="65395"/>
                  </a:lnTo>
                  <a:lnTo>
                    <a:pt x="65642" y="110"/>
                  </a:lnTo>
                  <a:lnTo>
                    <a:pt x="131065" y="65395"/>
                  </a:lnTo>
                  <a:lnTo>
                    <a:pt x="65642" y="130679"/>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7" name="Freeform 137">
              <a:extLst>
                <a:ext uri="{FF2B5EF4-FFF2-40B4-BE49-F238E27FC236}">
                  <a16:creationId xmlns:a16="http://schemas.microsoft.com/office/drawing/2014/main" id="{F33313B9-7A2D-D8D7-52A6-FCE7F16F3984}"/>
                </a:ext>
              </a:extLst>
            </p:cNvPr>
            <p:cNvSpPr/>
            <p:nvPr/>
          </p:nvSpPr>
          <p:spPr>
            <a:xfrm>
              <a:off x="3244198" y="2808391"/>
              <a:ext cx="108000" cy="108000"/>
            </a:xfrm>
            <a:custGeom>
              <a:avLst/>
              <a:gdLst>
                <a:gd name="connsiteX0" fmla="*/ 65717 w 130846"/>
                <a:gd name="connsiteY0" fmla="*/ 130679 h 130569"/>
                <a:gd name="connsiteX1" fmla="*/ 294 w 130846"/>
                <a:gd name="connsiteY1" fmla="*/ 65395 h 130569"/>
                <a:gd name="connsiteX2" fmla="*/ 65717 w 130846"/>
                <a:gd name="connsiteY2" fmla="*/ 110 h 130569"/>
                <a:gd name="connsiteX3" fmla="*/ 131140 w 130846"/>
                <a:gd name="connsiteY3" fmla="*/ 65395 h 130569"/>
                <a:gd name="connsiteX4" fmla="*/ 65717 w 130846"/>
                <a:gd name="connsiteY4" fmla="*/ 130679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7" y="130679"/>
                  </a:moveTo>
                  <a:lnTo>
                    <a:pt x="294" y="65395"/>
                  </a:lnTo>
                  <a:lnTo>
                    <a:pt x="65717" y="110"/>
                  </a:lnTo>
                  <a:lnTo>
                    <a:pt x="131140" y="65395"/>
                  </a:lnTo>
                  <a:lnTo>
                    <a:pt x="65717" y="130679"/>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8" name="Freeform 138">
              <a:extLst>
                <a:ext uri="{FF2B5EF4-FFF2-40B4-BE49-F238E27FC236}">
                  <a16:creationId xmlns:a16="http://schemas.microsoft.com/office/drawing/2014/main" id="{29A9580F-D6D9-9376-5B5D-848C4CF6A28E}"/>
                </a:ext>
              </a:extLst>
            </p:cNvPr>
            <p:cNvSpPr/>
            <p:nvPr/>
          </p:nvSpPr>
          <p:spPr>
            <a:xfrm>
              <a:off x="4196295" y="1702071"/>
              <a:ext cx="108000" cy="108000"/>
            </a:xfrm>
            <a:custGeom>
              <a:avLst/>
              <a:gdLst>
                <a:gd name="connsiteX0" fmla="*/ 65790 w 130846"/>
                <a:gd name="connsiteY0" fmla="*/ 130594 h 130569"/>
                <a:gd name="connsiteX1" fmla="*/ 366 w 130846"/>
                <a:gd name="connsiteY1" fmla="*/ 65310 h 130569"/>
                <a:gd name="connsiteX2" fmla="*/ 65790 w 130846"/>
                <a:gd name="connsiteY2" fmla="*/ 25 h 130569"/>
                <a:gd name="connsiteX3" fmla="*/ 131213 w 130846"/>
                <a:gd name="connsiteY3" fmla="*/ 65310 h 130569"/>
                <a:gd name="connsiteX4" fmla="*/ 65790 w 130846"/>
                <a:gd name="connsiteY4" fmla="*/ 13059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90" y="130594"/>
                  </a:moveTo>
                  <a:lnTo>
                    <a:pt x="366" y="65310"/>
                  </a:lnTo>
                  <a:lnTo>
                    <a:pt x="65790" y="25"/>
                  </a:lnTo>
                  <a:lnTo>
                    <a:pt x="131213" y="65310"/>
                  </a:lnTo>
                  <a:lnTo>
                    <a:pt x="65790" y="130594"/>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39" name="Freeform 139">
              <a:extLst>
                <a:ext uri="{FF2B5EF4-FFF2-40B4-BE49-F238E27FC236}">
                  <a16:creationId xmlns:a16="http://schemas.microsoft.com/office/drawing/2014/main" id="{691EA588-9A9C-6B84-4EA4-403198A85BE0}"/>
                </a:ext>
              </a:extLst>
            </p:cNvPr>
            <p:cNvSpPr/>
            <p:nvPr/>
          </p:nvSpPr>
          <p:spPr>
            <a:xfrm>
              <a:off x="5779510" y="1702071"/>
              <a:ext cx="108000" cy="108000"/>
            </a:xfrm>
            <a:custGeom>
              <a:avLst/>
              <a:gdLst>
                <a:gd name="connsiteX0" fmla="*/ 65911 w 130846"/>
                <a:gd name="connsiteY0" fmla="*/ 130594 h 130569"/>
                <a:gd name="connsiteX1" fmla="*/ 488 w 130846"/>
                <a:gd name="connsiteY1" fmla="*/ 65310 h 130569"/>
                <a:gd name="connsiteX2" fmla="*/ 65911 w 130846"/>
                <a:gd name="connsiteY2" fmla="*/ 25 h 130569"/>
                <a:gd name="connsiteX3" fmla="*/ 131334 w 130846"/>
                <a:gd name="connsiteY3" fmla="*/ 65310 h 130569"/>
                <a:gd name="connsiteX4" fmla="*/ 65911 w 130846"/>
                <a:gd name="connsiteY4" fmla="*/ 13059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911" y="130594"/>
                  </a:moveTo>
                  <a:lnTo>
                    <a:pt x="488" y="65310"/>
                  </a:lnTo>
                  <a:lnTo>
                    <a:pt x="65911" y="25"/>
                  </a:lnTo>
                  <a:lnTo>
                    <a:pt x="131334" y="65310"/>
                  </a:lnTo>
                  <a:lnTo>
                    <a:pt x="65911" y="130594"/>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0" name="Freeform 140">
              <a:extLst>
                <a:ext uri="{FF2B5EF4-FFF2-40B4-BE49-F238E27FC236}">
                  <a16:creationId xmlns:a16="http://schemas.microsoft.com/office/drawing/2014/main" id="{747A5D3C-DED6-46FD-0A13-D7430776AEA9}"/>
                </a:ext>
              </a:extLst>
            </p:cNvPr>
            <p:cNvSpPr/>
            <p:nvPr/>
          </p:nvSpPr>
          <p:spPr>
            <a:xfrm>
              <a:off x="2284005" y="1702071"/>
              <a:ext cx="108000" cy="108000"/>
            </a:xfrm>
            <a:custGeom>
              <a:avLst/>
              <a:gdLst>
                <a:gd name="connsiteX0" fmla="*/ 65643 w 130846"/>
                <a:gd name="connsiteY0" fmla="*/ 130594 h 130569"/>
                <a:gd name="connsiteX1" fmla="*/ 220 w 130846"/>
                <a:gd name="connsiteY1" fmla="*/ 65310 h 130569"/>
                <a:gd name="connsiteX2" fmla="*/ 65643 w 130846"/>
                <a:gd name="connsiteY2" fmla="*/ 25 h 130569"/>
                <a:gd name="connsiteX3" fmla="*/ 131066 w 130846"/>
                <a:gd name="connsiteY3" fmla="*/ 65310 h 130569"/>
                <a:gd name="connsiteX4" fmla="*/ 65643 w 130846"/>
                <a:gd name="connsiteY4" fmla="*/ 13059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3" y="130594"/>
                  </a:moveTo>
                  <a:lnTo>
                    <a:pt x="220" y="65310"/>
                  </a:lnTo>
                  <a:lnTo>
                    <a:pt x="65643" y="25"/>
                  </a:lnTo>
                  <a:lnTo>
                    <a:pt x="131066" y="65310"/>
                  </a:lnTo>
                  <a:lnTo>
                    <a:pt x="65643" y="130594"/>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1" name="Freeform 141">
              <a:extLst>
                <a:ext uri="{FF2B5EF4-FFF2-40B4-BE49-F238E27FC236}">
                  <a16:creationId xmlns:a16="http://schemas.microsoft.com/office/drawing/2014/main" id="{35BEAA03-63B6-E775-F8A4-E9CDC7AE1E19}"/>
                </a:ext>
              </a:extLst>
            </p:cNvPr>
            <p:cNvSpPr/>
            <p:nvPr/>
          </p:nvSpPr>
          <p:spPr>
            <a:xfrm>
              <a:off x="3226961" y="1885936"/>
              <a:ext cx="108000" cy="108000"/>
            </a:xfrm>
            <a:custGeom>
              <a:avLst/>
              <a:gdLst>
                <a:gd name="connsiteX0" fmla="*/ 65715 w 130846"/>
                <a:gd name="connsiteY0" fmla="*/ 130608 h 130569"/>
                <a:gd name="connsiteX1" fmla="*/ 292 w 130846"/>
                <a:gd name="connsiteY1" fmla="*/ 65324 h 130569"/>
                <a:gd name="connsiteX2" fmla="*/ 65715 w 130846"/>
                <a:gd name="connsiteY2" fmla="*/ 39 h 130569"/>
                <a:gd name="connsiteX3" fmla="*/ 131139 w 130846"/>
                <a:gd name="connsiteY3" fmla="*/ 65324 h 130569"/>
                <a:gd name="connsiteX4" fmla="*/ 65715 w 130846"/>
                <a:gd name="connsiteY4" fmla="*/ 130608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5" y="130608"/>
                  </a:moveTo>
                  <a:lnTo>
                    <a:pt x="292" y="65324"/>
                  </a:lnTo>
                  <a:lnTo>
                    <a:pt x="65715" y="39"/>
                  </a:lnTo>
                  <a:lnTo>
                    <a:pt x="131139" y="65324"/>
                  </a:lnTo>
                  <a:lnTo>
                    <a:pt x="65715" y="130608"/>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2" name="Freeform 142">
              <a:extLst>
                <a:ext uri="{FF2B5EF4-FFF2-40B4-BE49-F238E27FC236}">
                  <a16:creationId xmlns:a16="http://schemas.microsoft.com/office/drawing/2014/main" id="{1F575F6E-BAFD-EC88-9B1A-79C940EC3B9D}"/>
                </a:ext>
              </a:extLst>
            </p:cNvPr>
            <p:cNvSpPr/>
            <p:nvPr/>
          </p:nvSpPr>
          <p:spPr>
            <a:xfrm>
              <a:off x="4195250" y="1886979"/>
              <a:ext cx="108000" cy="108000"/>
            </a:xfrm>
            <a:custGeom>
              <a:avLst/>
              <a:gdLst>
                <a:gd name="connsiteX0" fmla="*/ 65790 w 130846"/>
                <a:gd name="connsiteY0" fmla="*/ 130609 h 130569"/>
                <a:gd name="connsiteX1" fmla="*/ 366 w 130846"/>
                <a:gd name="connsiteY1" fmla="*/ 65324 h 130569"/>
                <a:gd name="connsiteX2" fmla="*/ 65790 w 130846"/>
                <a:gd name="connsiteY2" fmla="*/ 39 h 130569"/>
                <a:gd name="connsiteX3" fmla="*/ 131213 w 130846"/>
                <a:gd name="connsiteY3" fmla="*/ 65324 h 130569"/>
                <a:gd name="connsiteX4" fmla="*/ 65790 w 130846"/>
                <a:gd name="connsiteY4" fmla="*/ 130609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90" y="130609"/>
                  </a:moveTo>
                  <a:lnTo>
                    <a:pt x="366" y="65324"/>
                  </a:lnTo>
                  <a:lnTo>
                    <a:pt x="65790" y="39"/>
                  </a:lnTo>
                  <a:lnTo>
                    <a:pt x="131213" y="65324"/>
                  </a:lnTo>
                  <a:lnTo>
                    <a:pt x="65790" y="130609"/>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3" name="Freeform 143">
              <a:extLst>
                <a:ext uri="{FF2B5EF4-FFF2-40B4-BE49-F238E27FC236}">
                  <a16:creationId xmlns:a16="http://schemas.microsoft.com/office/drawing/2014/main" id="{676803C9-45D7-23B6-9F50-2FE4B4B621F9}"/>
                </a:ext>
              </a:extLst>
            </p:cNvPr>
            <p:cNvSpPr/>
            <p:nvPr/>
          </p:nvSpPr>
          <p:spPr>
            <a:xfrm>
              <a:off x="5779510" y="1885936"/>
              <a:ext cx="108000" cy="108000"/>
            </a:xfrm>
            <a:custGeom>
              <a:avLst/>
              <a:gdLst>
                <a:gd name="connsiteX0" fmla="*/ 65911 w 130846"/>
                <a:gd name="connsiteY0" fmla="*/ 130608 h 130569"/>
                <a:gd name="connsiteX1" fmla="*/ 488 w 130846"/>
                <a:gd name="connsiteY1" fmla="*/ 65324 h 130569"/>
                <a:gd name="connsiteX2" fmla="*/ 65911 w 130846"/>
                <a:gd name="connsiteY2" fmla="*/ 39 h 130569"/>
                <a:gd name="connsiteX3" fmla="*/ 131334 w 130846"/>
                <a:gd name="connsiteY3" fmla="*/ 65324 h 130569"/>
                <a:gd name="connsiteX4" fmla="*/ 65911 w 130846"/>
                <a:gd name="connsiteY4" fmla="*/ 130608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911" y="130608"/>
                  </a:moveTo>
                  <a:lnTo>
                    <a:pt x="488" y="65324"/>
                  </a:lnTo>
                  <a:lnTo>
                    <a:pt x="65911" y="39"/>
                  </a:lnTo>
                  <a:lnTo>
                    <a:pt x="131334" y="65324"/>
                  </a:lnTo>
                  <a:lnTo>
                    <a:pt x="65911" y="130608"/>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4" name="Freeform 144">
              <a:extLst>
                <a:ext uri="{FF2B5EF4-FFF2-40B4-BE49-F238E27FC236}">
                  <a16:creationId xmlns:a16="http://schemas.microsoft.com/office/drawing/2014/main" id="{85E2EF94-857C-D71E-1289-E5AA8574B7E5}"/>
                </a:ext>
              </a:extLst>
            </p:cNvPr>
            <p:cNvSpPr/>
            <p:nvPr/>
          </p:nvSpPr>
          <p:spPr>
            <a:xfrm>
              <a:off x="2264417" y="1885936"/>
              <a:ext cx="108000" cy="108000"/>
            </a:xfrm>
            <a:custGeom>
              <a:avLst/>
              <a:gdLst>
                <a:gd name="connsiteX0" fmla="*/ 65642 w 130846"/>
                <a:gd name="connsiteY0" fmla="*/ 130608 h 130569"/>
                <a:gd name="connsiteX1" fmla="*/ 218 w 130846"/>
                <a:gd name="connsiteY1" fmla="*/ 65324 h 130569"/>
                <a:gd name="connsiteX2" fmla="*/ 65642 w 130846"/>
                <a:gd name="connsiteY2" fmla="*/ 39 h 130569"/>
                <a:gd name="connsiteX3" fmla="*/ 131065 w 130846"/>
                <a:gd name="connsiteY3" fmla="*/ 65324 h 130569"/>
                <a:gd name="connsiteX4" fmla="*/ 65642 w 130846"/>
                <a:gd name="connsiteY4" fmla="*/ 130608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2" y="130608"/>
                  </a:moveTo>
                  <a:lnTo>
                    <a:pt x="218" y="65324"/>
                  </a:lnTo>
                  <a:lnTo>
                    <a:pt x="65642" y="39"/>
                  </a:lnTo>
                  <a:lnTo>
                    <a:pt x="131065" y="65324"/>
                  </a:lnTo>
                  <a:lnTo>
                    <a:pt x="65642" y="130608"/>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5" name="Freeform 145">
              <a:extLst>
                <a:ext uri="{FF2B5EF4-FFF2-40B4-BE49-F238E27FC236}">
                  <a16:creationId xmlns:a16="http://schemas.microsoft.com/office/drawing/2014/main" id="{23C70D9A-6F81-1F86-B38B-87EE02D90C73}"/>
                </a:ext>
              </a:extLst>
            </p:cNvPr>
            <p:cNvSpPr/>
            <p:nvPr/>
          </p:nvSpPr>
          <p:spPr>
            <a:xfrm>
              <a:off x="2221454" y="2069541"/>
              <a:ext cx="108000" cy="108000"/>
            </a:xfrm>
            <a:custGeom>
              <a:avLst/>
              <a:gdLst>
                <a:gd name="connsiteX0" fmla="*/ 65638 w 130846"/>
                <a:gd name="connsiteY0" fmla="*/ 130623 h 130569"/>
                <a:gd name="connsiteX1" fmla="*/ 215 w 130846"/>
                <a:gd name="connsiteY1" fmla="*/ 65338 h 130569"/>
                <a:gd name="connsiteX2" fmla="*/ 65638 w 130846"/>
                <a:gd name="connsiteY2" fmla="*/ 53 h 130569"/>
                <a:gd name="connsiteX3" fmla="*/ 131062 w 130846"/>
                <a:gd name="connsiteY3" fmla="*/ 65338 h 130569"/>
                <a:gd name="connsiteX4" fmla="*/ 65638 w 130846"/>
                <a:gd name="connsiteY4" fmla="*/ 13062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38" y="130623"/>
                  </a:moveTo>
                  <a:lnTo>
                    <a:pt x="215" y="65338"/>
                  </a:lnTo>
                  <a:lnTo>
                    <a:pt x="65638" y="53"/>
                  </a:lnTo>
                  <a:lnTo>
                    <a:pt x="131062" y="65338"/>
                  </a:lnTo>
                  <a:lnTo>
                    <a:pt x="65638" y="13062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6" name="Freeform 146">
              <a:extLst>
                <a:ext uri="{FF2B5EF4-FFF2-40B4-BE49-F238E27FC236}">
                  <a16:creationId xmlns:a16="http://schemas.microsoft.com/office/drawing/2014/main" id="{107CB0CF-B2DE-3F40-E370-66B6CD72A5DC}"/>
                </a:ext>
              </a:extLst>
            </p:cNvPr>
            <p:cNvSpPr/>
            <p:nvPr/>
          </p:nvSpPr>
          <p:spPr>
            <a:xfrm>
              <a:off x="2095570" y="2254188"/>
              <a:ext cx="108000" cy="108000"/>
            </a:xfrm>
            <a:custGeom>
              <a:avLst/>
              <a:gdLst>
                <a:gd name="connsiteX0" fmla="*/ 65629 w 130846"/>
                <a:gd name="connsiteY0" fmla="*/ 130637 h 130569"/>
                <a:gd name="connsiteX1" fmla="*/ 206 w 130846"/>
                <a:gd name="connsiteY1" fmla="*/ 65352 h 130569"/>
                <a:gd name="connsiteX2" fmla="*/ 65629 w 130846"/>
                <a:gd name="connsiteY2" fmla="*/ 68 h 130569"/>
                <a:gd name="connsiteX3" fmla="*/ 131052 w 130846"/>
                <a:gd name="connsiteY3" fmla="*/ 65352 h 130569"/>
                <a:gd name="connsiteX4" fmla="*/ 65629 w 130846"/>
                <a:gd name="connsiteY4" fmla="*/ 130637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29" y="130637"/>
                  </a:moveTo>
                  <a:lnTo>
                    <a:pt x="206" y="65352"/>
                  </a:lnTo>
                  <a:lnTo>
                    <a:pt x="65629" y="68"/>
                  </a:lnTo>
                  <a:lnTo>
                    <a:pt x="131052" y="65352"/>
                  </a:lnTo>
                  <a:lnTo>
                    <a:pt x="65629" y="130637"/>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7" name="Freeform 147">
              <a:extLst>
                <a:ext uri="{FF2B5EF4-FFF2-40B4-BE49-F238E27FC236}">
                  <a16:creationId xmlns:a16="http://schemas.microsoft.com/office/drawing/2014/main" id="{ACFE183D-77A3-C979-D77C-6B281D80D2C9}"/>
                </a:ext>
              </a:extLst>
            </p:cNvPr>
            <p:cNvSpPr/>
            <p:nvPr/>
          </p:nvSpPr>
          <p:spPr>
            <a:xfrm>
              <a:off x="3225655" y="2254188"/>
              <a:ext cx="108000" cy="108000"/>
            </a:xfrm>
            <a:custGeom>
              <a:avLst/>
              <a:gdLst>
                <a:gd name="connsiteX0" fmla="*/ 65715 w 130846"/>
                <a:gd name="connsiteY0" fmla="*/ 130637 h 130569"/>
                <a:gd name="connsiteX1" fmla="*/ 292 w 130846"/>
                <a:gd name="connsiteY1" fmla="*/ 65352 h 130569"/>
                <a:gd name="connsiteX2" fmla="*/ 65715 w 130846"/>
                <a:gd name="connsiteY2" fmla="*/ 68 h 130569"/>
                <a:gd name="connsiteX3" fmla="*/ 131139 w 130846"/>
                <a:gd name="connsiteY3" fmla="*/ 65352 h 130569"/>
                <a:gd name="connsiteX4" fmla="*/ 65715 w 130846"/>
                <a:gd name="connsiteY4" fmla="*/ 130637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5" y="130637"/>
                  </a:moveTo>
                  <a:lnTo>
                    <a:pt x="292" y="65352"/>
                  </a:lnTo>
                  <a:lnTo>
                    <a:pt x="65715" y="68"/>
                  </a:lnTo>
                  <a:lnTo>
                    <a:pt x="131139" y="65352"/>
                  </a:lnTo>
                  <a:lnTo>
                    <a:pt x="65715" y="130637"/>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8" name="Freeform 148">
              <a:extLst>
                <a:ext uri="{FF2B5EF4-FFF2-40B4-BE49-F238E27FC236}">
                  <a16:creationId xmlns:a16="http://schemas.microsoft.com/office/drawing/2014/main" id="{4653224C-460A-70CA-4899-43F6781249BD}"/>
                </a:ext>
              </a:extLst>
            </p:cNvPr>
            <p:cNvSpPr/>
            <p:nvPr/>
          </p:nvSpPr>
          <p:spPr>
            <a:xfrm>
              <a:off x="2268857" y="2990432"/>
              <a:ext cx="108000" cy="108000"/>
            </a:xfrm>
            <a:custGeom>
              <a:avLst/>
              <a:gdLst>
                <a:gd name="connsiteX0" fmla="*/ 65642 w 130846"/>
                <a:gd name="connsiteY0" fmla="*/ 130693 h 130569"/>
                <a:gd name="connsiteX1" fmla="*/ 219 w 130846"/>
                <a:gd name="connsiteY1" fmla="*/ 65409 h 130569"/>
                <a:gd name="connsiteX2" fmla="*/ 65642 w 130846"/>
                <a:gd name="connsiteY2" fmla="*/ 124 h 130569"/>
                <a:gd name="connsiteX3" fmla="*/ 131065 w 130846"/>
                <a:gd name="connsiteY3" fmla="*/ 65409 h 130569"/>
                <a:gd name="connsiteX4" fmla="*/ 65642 w 130846"/>
                <a:gd name="connsiteY4" fmla="*/ 13069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2" y="130693"/>
                  </a:moveTo>
                  <a:lnTo>
                    <a:pt x="219" y="65409"/>
                  </a:lnTo>
                  <a:lnTo>
                    <a:pt x="65642" y="124"/>
                  </a:lnTo>
                  <a:lnTo>
                    <a:pt x="131065" y="65409"/>
                  </a:lnTo>
                  <a:lnTo>
                    <a:pt x="65642" y="13069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49" name="Freeform 149">
              <a:extLst>
                <a:ext uri="{FF2B5EF4-FFF2-40B4-BE49-F238E27FC236}">
                  <a16:creationId xmlns:a16="http://schemas.microsoft.com/office/drawing/2014/main" id="{57C58E55-F689-E8CE-FE64-FA160F5C62BE}"/>
                </a:ext>
              </a:extLst>
            </p:cNvPr>
            <p:cNvSpPr/>
            <p:nvPr/>
          </p:nvSpPr>
          <p:spPr>
            <a:xfrm>
              <a:off x="2268857" y="3173124"/>
              <a:ext cx="108000" cy="108000"/>
            </a:xfrm>
            <a:custGeom>
              <a:avLst/>
              <a:gdLst>
                <a:gd name="connsiteX0" fmla="*/ 65642 w 130846"/>
                <a:gd name="connsiteY0" fmla="*/ 130707 h 130569"/>
                <a:gd name="connsiteX1" fmla="*/ 219 w 130846"/>
                <a:gd name="connsiteY1" fmla="*/ 65423 h 130569"/>
                <a:gd name="connsiteX2" fmla="*/ 65642 w 130846"/>
                <a:gd name="connsiteY2" fmla="*/ 138 h 130569"/>
                <a:gd name="connsiteX3" fmla="*/ 131065 w 130846"/>
                <a:gd name="connsiteY3" fmla="*/ 65423 h 130569"/>
                <a:gd name="connsiteX4" fmla="*/ 65642 w 130846"/>
                <a:gd name="connsiteY4" fmla="*/ 130707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2" y="130707"/>
                  </a:moveTo>
                  <a:lnTo>
                    <a:pt x="219" y="65423"/>
                  </a:lnTo>
                  <a:lnTo>
                    <a:pt x="65642" y="138"/>
                  </a:lnTo>
                  <a:lnTo>
                    <a:pt x="131065" y="65423"/>
                  </a:lnTo>
                  <a:lnTo>
                    <a:pt x="65642" y="130707"/>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0" name="Freeform 150">
              <a:extLst>
                <a:ext uri="{FF2B5EF4-FFF2-40B4-BE49-F238E27FC236}">
                  <a16:creationId xmlns:a16="http://schemas.microsoft.com/office/drawing/2014/main" id="{635299F4-F500-69F6-2235-FE1216305217}"/>
                </a:ext>
              </a:extLst>
            </p:cNvPr>
            <p:cNvSpPr/>
            <p:nvPr/>
          </p:nvSpPr>
          <p:spPr>
            <a:xfrm>
              <a:off x="2252273" y="3358553"/>
              <a:ext cx="108000" cy="108000"/>
            </a:xfrm>
            <a:custGeom>
              <a:avLst/>
              <a:gdLst>
                <a:gd name="connsiteX0" fmla="*/ 65641 w 130846"/>
                <a:gd name="connsiteY0" fmla="*/ 130721 h 130569"/>
                <a:gd name="connsiteX1" fmla="*/ 218 w 130846"/>
                <a:gd name="connsiteY1" fmla="*/ 65437 h 130569"/>
                <a:gd name="connsiteX2" fmla="*/ 65641 w 130846"/>
                <a:gd name="connsiteY2" fmla="*/ 152 h 130569"/>
                <a:gd name="connsiteX3" fmla="*/ 131064 w 130846"/>
                <a:gd name="connsiteY3" fmla="*/ 65437 h 130569"/>
                <a:gd name="connsiteX4" fmla="*/ 65641 w 130846"/>
                <a:gd name="connsiteY4" fmla="*/ 130721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41" y="130721"/>
                  </a:moveTo>
                  <a:lnTo>
                    <a:pt x="218" y="65437"/>
                  </a:lnTo>
                  <a:lnTo>
                    <a:pt x="65641" y="152"/>
                  </a:lnTo>
                  <a:lnTo>
                    <a:pt x="131064" y="65437"/>
                  </a:lnTo>
                  <a:lnTo>
                    <a:pt x="65641" y="130721"/>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1" name="Freeform 151">
              <a:extLst>
                <a:ext uri="{FF2B5EF4-FFF2-40B4-BE49-F238E27FC236}">
                  <a16:creationId xmlns:a16="http://schemas.microsoft.com/office/drawing/2014/main" id="{374F2932-04B3-EBB8-C643-6CA704D7AFF5}"/>
                </a:ext>
              </a:extLst>
            </p:cNvPr>
            <p:cNvSpPr/>
            <p:nvPr/>
          </p:nvSpPr>
          <p:spPr>
            <a:xfrm>
              <a:off x="2233730" y="3544113"/>
              <a:ext cx="108000" cy="108000"/>
            </a:xfrm>
            <a:custGeom>
              <a:avLst/>
              <a:gdLst>
                <a:gd name="connsiteX0" fmla="*/ 65639 w 130846"/>
                <a:gd name="connsiteY0" fmla="*/ 130736 h 130569"/>
                <a:gd name="connsiteX1" fmla="*/ 216 w 130846"/>
                <a:gd name="connsiteY1" fmla="*/ 65451 h 130569"/>
                <a:gd name="connsiteX2" fmla="*/ 65639 w 130846"/>
                <a:gd name="connsiteY2" fmla="*/ 167 h 130569"/>
                <a:gd name="connsiteX3" fmla="*/ 131063 w 130846"/>
                <a:gd name="connsiteY3" fmla="*/ 65451 h 130569"/>
                <a:gd name="connsiteX4" fmla="*/ 65639 w 130846"/>
                <a:gd name="connsiteY4" fmla="*/ 130736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39" y="130736"/>
                  </a:moveTo>
                  <a:lnTo>
                    <a:pt x="216" y="65451"/>
                  </a:lnTo>
                  <a:lnTo>
                    <a:pt x="65639" y="167"/>
                  </a:lnTo>
                  <a:lnTo>
                    <a:pt x="131063" y="65451"/>
                  </a:lnTo>
                  <a:lnTo>
                    <a:pt x="65639" y="130736"/>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2" name="Freeform 152">
              <a:extLst>
                <a:ext uri="{FF2B5EF4-FFF2-40B4-BE49-F238E27FC236}">
                  <a16:creationId xmlns:a16="http://schemas.microsoft.com/office/drawing/2014/main" id="{1C752B16-320D-2FFF-6078-E9F1A27989DD}"/>
                </a:ext>
              </a:extLst>
            </p:cNvPr>
            <p:cNvSpPr/>
            <p:nvPr/>
          </p:nvSpPr>
          <p:spPr>
            <a:xfrm>
              <a:off x="2234905" y="3909889"/>
              <a:ext cx="108000" cy="108000"/>
            </a:xfrm>
            <a:custGeom>
              <a:avLst/>
              <a:gdLst>
                <a:gd name="connsiteX0" fmla="*/ 65639 w 130846"/>
                <a:gd name="connsiteY0" fmla="*/ 130764 h 130569"/>
                <a:gd name="connsiteX1" fmla="*/ 216 w 130846"/>
                <a:gd name="connsiteY1" fmla="*/ 65479 h 130569"/>
                <a:gd name="connsiteX2" fmla="*/ 65639 w 130846"/>
                <a:gd name="connsiteY2" fmla="*/ 195 h 130569"/>
                <a:gd name="connsiteX3" fmla="*/ 131063 w 130846"/>
                <a:gd name="connsiteY3" fmla="*/ 65479 h 130569"/>
                <a:gd name="connsiteX4" fmla="*/ 65639 w 130846"/>
                <a:gd name="connsiteY4" fmla="*/ 13076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39" y="130764"/>
                  </a:moveTo>
                  <a:lnTo>
                    <a:pt x="216" y="65479"/>
                  </a:lnTo>
                  <a:lnTo>
                    <a:pt x="65639" y="195"/>
                  </a:lnTo>
                  <a:lnTo>
                    <a:pt x="131063" y="65479"/>
                  </a:lnTo>
                  <a:lnTo>
                    <a:pt x="65639" y="130764"/>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3" name="Freeform 153">
              <a:extLst>
                <a:ext uri="{FF2B5EF4-FFF2-40B4-BE49-F238E27FC236}">
                  <a16:creationId xmlns:a16="http://schemas.microsoft.com/office/drawing/2014/main" id="{D526C0C1-0116-3627-D791-B9B8347B06EA}"/>
                </a:ext>
              </a:extLst>
            </p:cNvPr>
            <p:cNvSpPr/>
            <p:nvPr/>
          </p:nvSpPr>
          <p:spPr>
            <a:xfrm>
              <a:off x="2200169" y="4089454"/>
              <a:ext cx="108000" cy="108000"/>
            </a:xfrm>
            <a:custGeom>
              <a:avLst/>
              <a:gdLst>
                <a:gd name="connsiteX0" fmla="*/ 65637 w 130846"/>
                <a:gd name="connsiteY0" fmla="*/ 130778 h 130569"/>
                <a:gd name="connsiteX1" fmla="*/ 214 w 130846"/>
                <a:gd name="connsiteY1" fmla="*/ 65493 h 130569"/>
                <a:gd name="connsiteX2" fmla="*/ 65637 w 130846"/>
                <a:gd name="connsiteY2" fmla="*/ 208 h 130569"/>
                <a:gd name="connsiteX3" fmla="*/ 131060 w 130846"/>
                <a:gd name="connsiteY3" fmla="*/ 65493 h 130569"/>
                <a:gd name="connsiteX4" fmla="*/ 65637 w 130846"/>
                <a:gd name="connsiteY4" fmla="*/ 130778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637" y="130778"/>
                  </a:moveTo>
                  <a:lnTo>
                    <a:pt x="214" y="65493"/>
                  </a:lnTo>
                  <a:lnTo>
                    <a:pt x="65637" y="208"/>
                  </a:lnTo>
                  <a:lnTo>
                    <a:pt x="131060" y="65493"/>
                  </a:lnTo>
                  <a:lnTo>
                    <a:pt x="65637" y="130778"/>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4" name="Freeform 154">
              <a:extLst>
                <a:ext uri="{FF2B5EF4-FFF2-40B4-BE49-F238E27FC236}">
                  <a16:creationId xmlns:a16="http://schemas.microsoft.com/office/drawing/2014/main" id="{692EA152-1E58-EE9A-C3DB-4810F94475AA}"/>
                </a:ext>
              </a:extLst>
            </p:cNvPr>
            <p:cNvSpPr/>
            <p:nvPr/>
          </p:nvSpPr>
          <p:spPr>
            <a:xfrm>
              <a:off x="3241586" y="2990432"/>
              <a:ext cx="108000" cy="108000"/>
            </a:xfrm>
            <a:custGeom>
              <a:avLst/>
              <a:gdLst>
                <a:gd name="connsiteX0" fmla="*/ 65717 w 130846"/>
                <a:gd name="connsiteY0" fmla="*/ 130693 h 130569"/>
                <a:gd name="connsiteX1" fmla="*/ 293 w 130846"/>
                <a:gd name="connsiteY1" fmla="*/ 65409 h 130569"/>
                <a:gd name="connsiteX2" fmla="*/ 65717 w 130846"/>
                <a:gd name="connsiteY2" fmla="*/ 124 h 130569"/>
                <a:gd name="connsiteX3" fmla="*/ 131140 w 130846"/>
                <a:gd name="connsiteY3" fmla="*/ 65409 h 130569"/>
                <a:gd name="connsiteX4" fmla="*/ 65717 w 130846"/>
                <a:gd name="connsiteY4" fmla="*/ 13069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7" y="130693"/>
                  </a:moveTo>
                  <a:lnTo>
                    <a:pt x="293" y="65409"/>
                  </a:lnTo>
                  <a:lnTo>
                    <a:pt x="65717" y="124"/>
                  </a:lnTo>
                  <a:lnTo>
                    <a:pt x="131140" y="65409"/>
                  </a:lnTo>
                  <a:lnTo>
                    <a:pt x="65717" y="13069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5" name="Freeform 155">
              <a:extLst>
                <a:ext uri="{FF2B5EF4-FFF2-40B4-BE49-F238E27FC236}">
                  <a16:creationId xmlns:a16="http://schemas.microsoft.com/office/drawing/2014/main" id="{AE8C1A40-C154-8CB3-7B32-78CE1387A068}"/>
                </a:ext>
              </a:extLst>
            </p:cNvPr>
            <p:cNvSpPr/>
            <p:nvPr/>
          </p:nvSpPr>
          <p:spPr>
            <a:xfrm>
              <a:off x="4182583" y="2254188"/>
              <a:ext cx="108000" cy="108000"/>
            </a:xfrm>
            <a:custGeom>
              <a:avLst/>
              <a:gdLst>
                <a:gd name="connsiteX0" fmla="*/ 65789 w 130846"/>
                <a:gd name="connsiteY0" fmla="*/ 130637 h 130569"/>
                <a:gd name="connsiteX1" fmla="*/ 365 w 130846"/>
                <a:gd name="connsiteY1" fmla="*/ 65352 h 130569"/>
                <a:gd name="connsiteX2" fmla="*/ 65789 w 130846"/>
                <a:gd name="connsiteY2" fmla="*/ 68 h 130569"/>
                <a:gd name="connsiteX3" fmla="*/ 131212 w 130846"/>
                <a:gd name="connsiteY3" fmla="*/ 65352 h 130569"/>
                <a:gd name="connsiteX4" fmla="*/ 65789 w 130846"/>
                <a:gd name="connsiteY4" fmla="*/ 130637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89" y="130637"/>
                  </a:moveTo>
                  <a:lnTo>
                    <a:pt x="365" y="65352"/>
                  </a:lnTo>
                  <a:lnTo>
                    <a:pt x="65789" y="68"/>
                  </a:lnTo>
                  <a:lnTo>
                    <a:pt x="131212" y="65352"/>
                  </a:lnTo>
                  <a:lnTo>
                    <a:pt x="65789" y="130637"/>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6" name="Freeform 156">
              <a:extLst>
                <a:ext uri="{FF2B5EF4-FFF2-40B4-BE49-F238E27FC236}">
                  <a16:creationId xmlns:a16="http://schemas.microsoft.com/office/drawing/2014/main" id="{9915ACB7-FC9F-918A-386A-60767339A61A}"/>
                </a:ext>
              </a:extLst>
            </p:cNvPr>
            <p:cNvSpPr/>
            <p:nvPr/>
          </p:nvSpPr>
          <p:spPr>
            <a:xfrm>
              <a:off x="3188438" y="2069541"/>
              <a:ext cx="108000" cy="108000"/>
            </a:xfrm>
            <a:custGeom>
              <a:avLst/>
              <a:gdLst>
                <a:gd name="connsiteX0" fmla="*/ 65712 w 130846"/>
                <a:gd name="connsiteY0" fmla="*/ 130623 h 130569"/>
                <a:gd name="connsiteX1" fmla="*/ 289 w 130846"/>
                <a:gd name="connsiteY1" fmla="*/ 65338 h 130569"/>
                <a:gd name="connsiteX2" fmla="*/ 65712 w 130846"/>
                <a:gd name="connsiteY2" fmla="*/ 53 h 130569"/>
                <a:gd name="connsiteX3" fmla="*/ 131136 w 130846"/>
                <a:gd name="connsiteY3" fmla="*/ 65338 h 130569"/>
                <a:gd name="connsiteX4" fmla="*/ 65712 w 130846"/>
                <a:gd name="connsiteY4" fmla="*/ 13062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12" y="130623"/>
                  </a:moveTo>
                  <a:lnTo>
                    <a:pt x="289" y="65338"/>
                  </a:lnTo>
                  <a:lnTo>
                    <a:pt x="65712" y="53"/>
                  </a:lnTo>
                  <a:lnTo>
                    <a:pt x="131136" y="65338"/>
                  </a:lnTo>
                  <a:lnTo>
                    <a:pt x="65712" y="13062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7" name="Freeform 157">
              <a:extLst>
                <a:ext uri="{FF2B5EF4-FFF2-40B4-BE49-F238E27FC236}">
                  <a16:creationId xmlns:a16="http://schemas.microsoft.com/office/drawing/2014/main" id="{2FCB75C7-E95A-32EC-188A-A3A94A871DF4}"/>
                </a:ext>
              </a:extLst>
            </p:cNvPr>
            <p:cNvSpPr/>
            <p:nvPr/>
          </p:nvSpPr>
          <p:spPr>
            <a:xfrm>
              <a:off x="4164040" y="2069541"/>
              <a:ext cx="108000" cy="108000"/>
            </a:xfrm>
            <a:custGeom>
              <a:avLst/>
              <a:gdLst>
                <a:gd name="connsiteX0" fmla="*/ 65787 w 130846"/>
                <a:gd name="connsiteY0" fmla="*/ 130623 h 130569"/>
                <a:gd name="connsiteX1" fmla="*/ 364 w 130846"/>
                <a:gd name="connsiteY1" fmla="*/ 65338 h 130569"/>
                <a:gd name="connsiteX2" fmla="*/ 65787 w 130846"/>
                <a:gd name="connsiteY2" fmla="*/ 53 h 130569"/>
                <a:gd name="connsiteX3" fmla="*/ 131210 w 130846"/>
                <a:gd name="connsiteY3" fmla="*/ 65338 h 130569"/>
                <a:gd name="connsiteX4" fmla="*/ 65787 w 130846"/>
                <a:gd name="connsiteY4" fmla="*/ 13062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787" y="130623"/>
                  </a:moveTo>
                  <a:lnTo>
                    <a:pt x="364" y="65338"/>
                  </a:lnTo>
                  <a:lnTo>
                    <a:pt x="65787" y="53"/>
                  </a:lnTo>
                  <a:lnTo>
                    <a:pt x="131210" y="65338"/>
                  </a:lnTo>
                  <a:lnTo>
                    <a:pt x="65787" y="13062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58" name="Freeform 158">
              <a:extLst>
                <a:ext uri="{FF2B5EF4-FFF2-40B4-BE49-F238E27FC236}">
                  <a16:creationId xmlns:a16="http://schemas.microsoft.com/office/drawing/2014/main" id="{5C80CC82-C1A5-76CA-914E-E78F8B50244D}"/>
                </a:ext>
              </a:extLst>
            </p:cNvPr>
            <p:cNvSpPr/>
            <p:nvPr/>
          </p:nvSpPr>
          <p:spPr>
            <a:xfrm>
              <a:off x="5629598" y="2069541"/>
              <a:ext cx="108000" cy="108000"/>
            </a:xfrm>
            <a:custGeom>
              <a:avLst/>
              <a:gdLst>
                <a:gd name="connsiteX0" fmla="*/ 65899 w 130846"/>
                <a:gd name="connsiteY0" fmla="*/ 130623 h 130569"/>
                <a:gd name="connsiteX1" fmla="*/ 476 w 130846"/>
                <a:gd name="connsiteY1" fmla="*/ 65338 h 130569"/>
                <a:gd name="connsiteX2" fmla="*/ 65899 w 130846"/>
                <a:gd name="connsiteY2" fmla="*/ 53 h 130569"/>
                <a:gd name="connsiteX3" fmla="*/ 131323 w 130846"/>
                <a:gd name="connsiteY3" fmla="*/ 65338 h 130569"/>
                <a:gd name="connsiteX4" fmla="*/ 65899 w 130846"/>
                <a:gd name="connsiteY4" fmla="*/ 130623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5899" y="130623"/>
                  </a:moveTo>
                  <a:lnTo>
                    <a:pt x="476" y="65338"/>
                  </a:lnTo>
                  <a:lnTo>
                    <a:pt x="65899" y="53"/>
                  </a:lnTo>
                  <a:lnTo>
                    <a:pt x="131323" y="65338"/>
                  </a:lnTo>
                  <a:lnTo>
                    <a:pt x="65899" y="130623"/>
                  </a:lnTo>
                  <a:close/>
                </a:path>
              </a:pathLst>
            </a:custGeom>
            <a:solidFill>
              <a:srgbClr val="F6B32A"/>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grpSp>
          <p:nvGrpSpPr>
            <p:cNvPr id="159" name="Graphic 4">
              <a:extLst>
                <a:ext uri="{FF2B5EF4-FFF2-40B4-BE49-F238E27FC236}">
                  <a16:creationId xmlns:a16="http://schemas.microsoft.com/office/drawing/2014/main" id="{D9CEF556-4434-8D11-245B-06C2322D1730}"/>
                </a:ext>
              </a:extLst>
            </p:cNvPr>
            <p:cNvGrpSpPr/>
            <p:nvPr/>
          </p:nvGrpSpPr>
          <p:grpSpPr>
            <a:xfrm>
              <a:off x="2237778" y="2438314"/>
              <a:ext cx="108000" cy="108000"/>
              <a:chOff x="3468670" y="1966103"/>
              <a:chExt cx="130585" cy="130308"/>
            </a:xfrm>
            <a:solidFill>
              <a:schemeClr val="tx1"/>
            </a:solidFill>
          </p:grpSpPr>
          <p:sp>
            <p:nvSpPr>
              <p:cNvPr id="206" name="Freeform 160">
                <a:extLst>
                  <a:ext uri="{FF2B5EF4-FFF2-40B4-BE49-F238E27FC236}">
                    <a16:creationId xmlns:a16="http://schemas.microsoft.com/office/drawing/2014/main" id="{0F41C54E-4039-ED84-E618-8F8961169721}"/>
                  </a:ext>
                </a:extLst>
              </p:cNvPr>
              <p:cNvSpPr/>
              <p:nvPr/>
            </p:nvSpPr>
            <p:spPr>
              <a:xfrm>
                <a:off x="3474154" y="1971576"/>
                <a:ext cx="119877" cy="119623"/>
              </a:xfrm>
              <a:custGeom>
                <a:avLst/>
                <a:gdLst>
                  <a:gd name="connsiteX0" fmla="*/ 216 w 119877"/>
                  <a:gd name="connsiteY0" fmla="*/ 59893 h 119623"/>
                  <a:gd name="connsiteX1" fmla="*/ 60155 w 119877"/>
                  <a:gd name="connsiteY1" fmla="*/ 82 h 119623"/>
                  <a:gd name="connsiteX2" fmla="*/ 120094 w 119877"/>
                  <a:gd name="connsiteY2" fmla="*/ 59893 h 119623"/>
                  <a:gd name="connsiteX3" fmla="*/ 60155 w 119877"/>
                  <a:gd name="connsiteY3" fmla="*/ 119705 h 119623"/>
                  <a:gd name="connsiteX4" fmla="*/ 216 w 119877"/>
                  <a:gd name="connsiteY4" fmla="*/ 59893 h 11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7" h="119623">
                    <a:moveTo>
                      <a:pt x="216" y="59893"/>
                    </a:moveTo>
                    <a:lnTo>
                      <a:pt x="60155" y="82"/>
                    </a:lnTo>
                    <a:lnTo>
                      <a:pt x="120094" y="59893"/>
                    </a:lnTo>
                    <a:lnTo>
                      <a:pt x="60155" y="119705"/>
                    </a:lnTo>
                    <a:lnTo>
                      <a:pt x="216" y="59893"/>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07" name="Freeform 161">
                <a:extLst>
                  <a:ext uri="{FF2B5EF4-FFF2-40B4-BE49-F238E27FC236}">
                    <a16:creationId xmlns:a16="http://schemas.microsoft.com/office/drawing/2014/main" id="{3B198D01-A073-EFA6-059D-669510A04CA5}"/>
                  </a:ext>
                </a:extLst>
              </p:cNvPr>
              <p:cNvSpPr/>
              <p:nvPr/>
            </p:nvSpPr>
            <p:spPr>
              <a:xfrm>
                <a:off x="3468670" y="1966103"/>
                <a:ext cx="130585" cy="130308"/>
              </a:xfrm>
              <a:custGeom>
                <a:avLst/>
                <a:gdLst>
                  <a:gd name="connsiteX0" fmla="*/ 65509 w 130585"/>
                  <a:gd name="connsiteY0" fmla="*/ 11158 h 130308"/>
                  <a:gd name="connsiteX1" fmla="*/ 119963 w 130585"/>
                  <a:gd name="connsiteY1" fmla="*/ 65236 h 130308"/>
                  <a:gd name="connsiteX2" fmla="*/ 65509 w 130585"/>
                  <a:gd name="connsiteY2" fmla="*/ 119575 h 130308"/>
                  <a:gd name="connsiteX3" fmla="*/ 11316 w 130585"/>
                  <a:gd name="connsiteY3" fmla="*/ 65236 h 130308"/>
                  <a:gd name="connsiteX4" fmla="*/ 65509 w 130585"/>
                  <a:gd name="connsiteY4" fmla="*/ 11158 h 130308"/>
                  <a:gd name="connsiteX5" fmla="*/ 65509 w 130585"/>
                  <a:gd name="connsiteY5" fmla="*/ 82 h 130308"/>
                  <a:gd name="connsiteX6" fmla="*/ 216 w 130585"/>
                  <a:gd name="connsiteY6" fmla="*/ 65236 h 130308"/>
                  <a:gd name="connsiteX7" fmla="*/ 65509 w 130585"/>
                  <a:gd name="connsiteY7" fmla="*/ 130390 h 130308"/>
                  <a:gd name="connsiteX8" fmla="*/ 130802 w 130585"/>
                  <a:gd name="connsiteY8" fmla="*/ 65236 h 130308"/>
                  <a:gd name="connsiteX9" fmla="*/ 65509 w 130585"/>
                  <a:gd name="connsiteY9" fmla="*/ 82 h 13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5" h="130308">
                    <a:moveTo>
                      <a:pt x="65509" y="11158"/>
                    </a:moveTo>
                    <a:lnTo>
                      <a:pt x="119963" y="65236"/>
                    </a:lnTo>
                    <a:lnTo>
                      <a:pt x="65509" y="119575"/>
                    </a:lnTo>
                    <a:lnTo>
                      <a:pt x="11316" y="65236"/>
                    </a:lnTo>
                    <a:lnTo>
                      <a:pt x="65509" y="11158"/>
                    </a:lnTo>
                    <a:moveTo>
                      <a:pt x="65509" y="82"/>
                    </a:moveTo>
                    <a:lnTo>
                      <a:pt x="216" y="65236"/>
                    </a:lnTo>
                    <a:lnTo>
                      <a:pt x="65509" y="130390"/>
                    </a:lnTo>
                    <a:lnTo>
                      <a:pt x="130802" y="65236"/>
                    </a:lnTo>
                    <a:lnTo>
                      <a:pt x="65509" y="82"/>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grpSp>
        <p:grpSp>
          <p:nvGrpSpPr>
            <p:cNvPr id="160" name="Graphic 4">
              <a:extLst>
                <a:ext uri="{FF2B5EF4-FFF2-40B4-BE49-F238E27FC236}">
                  <a16:creationId xmlns:a16="http://schemas.microsoft.com/office/drawing/2014/main" id="{C91BA7F5-2C92-0B59-3F6E-1DE168F18276}"/>
                </a:ext>
              </a:extLst>
            </p:cNvPr>
            <p:cNvGrpSpPr/>
            <p:nvPr/>
          </p:nvGrpSpPr>
          <p:grpSpPr>
            <a:xfrm>
              <a:off x="2268204" y="3727066"/>
              <a:ext cx="108000" cy="108000"/>
              <a:chOff x="3499096" y="3254855"/>
              <a:chExt cx="130585" cy="130308"/>
            </a:xfrm>
            <a:solidFill>
              <a:schemeClr val="tx1"/>
            </a:solidFill>
          </p:grpSpPr>
          <p:sp>
            <p:nvSpPr>
              <p:cNvPr id="204" name="Freeform 163">
                <a:extLst>
                  <a:ext uri="{FF2B5EF4-FFF2-40B4-BE49-F238E27FC236}">
                    <a16:creationId xmlns:a16="http://schemas.microsoft.com/office/drawing/2014/main" id="{3B760BBD-88A4-A247-9475-1009029313DE}"/>
                  </a:ext>
                </a:extLst>
              </p:cNvPr>
              <p:cNvSpPr/>
              <p:nvPr/>
            </p:nvSpPr>
            <p:spPr>
              <a:xfrm>
                <a:off x="3504581" y="3260328"/>
                <a:ext cx="119877" cy="119623"/>
              </a:xfrm>
              <a:custGeom>
                <a:avLst/>
                <a:gdLst>
                  <a:gd name="connsiteX0" fmla="*/ 219 w 119877"/>
                  <a:gd name="connsiteY0" fmla="*/ 59992 h 119623"/>
                  <a:gd name="connsiteX1" fmla="*/ 60157 w 119877"/>
                  <a:gd name="connsiteY1" fmla="*/ 181 h 119623"/>
                  <a:gd name="connsiteX2" fmla="*/ 120096 w 119877"/>
                  <a:gd name="connsiteY2" fmla="*/ 59992 h 119623"/>
                  <a:gd name="connsiteX3" fmla="*/ 60157 w 119877"/>
                  <a:gd name="connsiteY3" fmla="*/ 119804 h 119623"/>
                  <a:gd name="connsiteX4" fmla="*/ 219 w 119877"/>
                  <a:gd name="connsiteY4" fmla="*/ 59992 h 11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7" h="119623">
                    <a:moveTo>
                      <a:pt x="219" y="59992"/>
                    </a:moveTo>
                    <a:lnTo>
                      <a:pt x="60157" y="181"/>
                    </a:lnTo>
                    <a:lnTo>
                      <a:pt x="120096" y="59992"/>
                    </a:lnTo>
                    <a:lnTo>
                      <a:pt x="60157" y="119804"/>
                    </a:lnTo>
                    <a:lnTo>
                      <a:pt x="219" y="59992"/>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05" name="Freeform 164">
                <a:extLst>
                  <a:ext uri="{FF2B5EF4-FFF2-40B4-BE49-F238E27FC236}">
                    <a16:creationId xmlns:a16="http://schemas.microsoft.com/office/drawing/2014/main" id="{38B0EFCE-A1AE-EB0B-AA31-CDDF22CC0E63}"/>
                  </a:ext>
                </a:extLst>
              </p:cNvPr>
              <p:cNvSpPr/>
              <p:nvPr/>
            </p:nvSpPr>
            <p:spPr>
              <a:xfrm>
                <a:off x="3499096" y="3254855"/>
                <a:ext cx="130585" cy="130308"/>
              </a:xfrm>
              <a:custGeom>
                <a:avLst/>
                <a:gdLst>
                  <a:gd name="connsiteX0" fmla="*/ 65511 w 130585"/>
                  <a:gd name="connsiteY0" fmla="*/ 11257 h 130308"/>
                  <a:gd name="connsiteX1" fmla="*/ 119965 w 130585"/>
                  <a:gd name="connsiteY1" fmla="*/ 65335 h 130308"/>
                  <a:gd name="connsiteX2" fmla="*/ 65511 w 130585"/>
                  <a:gd name="connsiteY2" fmla="*/ 119674 h 130308"/>
                  <a:gd name="connsiteX3" fmla="*/ 11319 w 130585"/>
                  <a:gd name="connsiteY3" fmla="*/ 65335 h 130308"/>
                  <a:gd name="connsiteX4" fmla="*/ 65511 w 130585"/>
                  <a:gd name="connsiteY4" fmla="*/ 11257 h 130308"/>
                  <a:gd name="connsiteX5" fmla="*/ 65511 w 130585"/>
                  <a:gd name="connsiteY5" fmla="*/ 181 h 130308"/>
                  <a:gd name="connsiteX6" fmla="*/ 219 w 130585"/>
                  <a:gd name="connsiteY6" fmla="*/ 65335 h 130308"/>
                  <a:gd name="connsiteX7" fmla="*/ 65511 w 130585"/>
                  <a:gd name="connsiteY7" fmla="*/ 130489 h 130308"/>
                  <a:gd name="connsiteX8" fmla="*/ 130804 w 130585"/>
                  <a:gd name="connsiteY8" fmla="*/ 65335 h 130308"/>
                  <a:gd name="connsiteX9" fmla="*/ 65511 w 130585"/>
                  <a:gd name="connsiteY9" fmla="*/ 181 h 13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5" h="130308">
                    <a:moveTo>
                      <a:pt x="65511" y="11257"/>
                    </a:moveTo>
                    <a:lnTo>
                      <a:pt x="119965" y="65335"/>
                    </a:lnTo>
                    <a:lnTo>
                      <a:pt x="65511" y="119674"/>
                    </a:lnTo>
                    <a:lnTo>
                      <a:pt x="11319" y="65335"/>
                    </a:lnTo>
                    <a:lnTo>
                      <a:pt x="65511" y="11257"/>
                    </a:lnTo>
                    <a:moveTo>
                      <a:pt x="65511" y="181"/>
                    </a:moveTo>
                    <a:lnTo>
                      <a:pt x="219" y="65335"/>
                    </a:lnTo>
                    <a:lnTo>
                      <a:pt x="65511" y="130489"/>
                    </a:lnTo>
                    <a:lnTo>
                      <a:pt x="130804" y="65335"/>
                    </a:lnTo>
                    <a:lnTo>
                      <a:pt x="65511" y="181"/>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grpSp>
        <p:grpSp>
          <p:nvGrpSpPr>
            <p:cNvPr id="161" name="Graphic 4">
              <a:extLst>
                <a:ext uri="{FF2B5EF4-FFF2-40B4-BE49-F238E27FC236}">
                  <a16:creationId xmlns:a16="http://schemas.microsoft.com/office/drawing/2014/main" id="{DA03528C-55B0-17C9-4B8A-90F0F465DB38}"/>
                </a:ext>
              </a:extLst>
            </p:cNvPr>
            <p:cNvGrpSpPr/>
            <p:nvPr/>
          </p:nvGrpSpPr>
          <p:grpSpPr>
            <a:xfrm>
              <a:off x="3300219" y="2438314"/>
              <a:ext cx="108000" cy="108000"/>
              <a:chOff x="4531111" y="1966103"/>
              <a:chExt cx="130585" cy="130308"/>
            </a:xfrm>
            <a:solidFill>
              <a:schemeClr val="tx1"/>
            </a:solidFill>
          </p:grpSpPr>
          <p:sp>
            <p:nvSpPr>
              <p:cNvPr id="202" name="Freeform 166">
                <a:extLst>
                  <a:ext uri="{FF2B5EF4-FFF2-40B4-BE49-F238E27FC236}">
                    <a16:creationId xmlns:a16="http://schemas.microsoft.com/office/drawing/2014/main" id="{B58218E9-3551-BB6B-F475-51F3335BCACC}"/>
                  </a:ext>
                </a:extLst>
              </p:cNvPr>
              <p:cNvSpPr/>
              <p:nvPr/>
            </p:nvSpPr>
            <p:spPr>
              <a:xfrm>
                <a:off x="4536596" y="1971576"/>
                <a:ext cx="119877" cy="119623"/>
              </a:xfrm>
              <a:custGeom>
                <a:avLst/>
                <a:gdLst>
                  <a:gd name="connsiteX0" fmla="*/ 298 w 119877"/>
                  <a:gd name="connsiteY0" fmla="*/ 59893 h 119623"/>
                  <a:gd name="connsiteX1" fmla="*/ 60236 w 119877"/>
                  <a:gd name="connsiteY1" fmla="*/ 82 h 119623"/>
                  <a:gd name="connsiteX2" fmla="*/ 120175 w 119877"/>
                  <a:gd name="connsiteY2" fmla="*/ 59893 h 119623"/>
                  <a:gd name="connsiteX3" fmla="*/ 60236 w 119877"/>
                  <a:gd name="connsiteY3" fmla="*/ 119705 h 119623"/>
                  <a:gd name="connsiteX4" fmla="*/ 298 w 119877"/>
                  <a:gd name="connsiteY4" fmla="*/ 59893 h 11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7" h="119623">
                    <a:moveTo>
                      <a:pt x="298" y="59893"/>
                    </a:moveTo>
                    <a:lnTo>
                      <a:pt x="60236" y="82"/>
                    </a:lnTo>
                    <a:lnTo>
                      <a:pt x="120175" y="59893"/>
                    </a:lnTo>
                    <a:lnTo>
                      <a:pt x="60236" y="119705"/>
                    </a:lnTo>
                    <a:lnTo>
                      <a:pt x="298" y="59893"/>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203" name="Freeform 167">
                <a:extLst>
                  <a:ext uri="{FF2B5EF4-FFF2-40B4-BE49-F238E27FC236}">
                    <a16:creationId xmlns:a16="http://schemas.microsoft.com/office/drawing/2014/main" id="{F246C155-7BD4-7A59-60BF-94F81D8FB877}"/>
                  </a:ext>
                </a:extLst>
              </p:cNvPr>
              <p:cNvSpPr/>
              <p:nvPr/>
            </p:nvSpPr>
            <p:spPr>
              <a:xfrm>
                <a:off x="4531111" y="1966103"/>
                <a:ext cx="130585" cy="130308"/>
              </a:xfrm>
              <a:custGeom>
                <a:avLst/>
                <a:gdLst>
                  <a:gd name="connsiteX0" fmla="*/ 65590 w 130585"/>
                  <a:gd name="connsiteY0" fmla="*/ 11158 h 130308"/>
                  <a:gd name="connsiteX1" fmla="*/ 120044 w 130585"/>
                  <a:gd name="connsiteY1" fmla="*/ 65236 h 130308"/>
                  <a:gd name="connsiteX2" fmla="*/ 65590 w 130585"/>
                  <a:gd name="connsiteY2" fmla="*/ 119575 h 130308"/>
                  <a:gd name="connsiteX3" fmla="*/ 11398 w 130585"/>
                  <a:gd name="connsiteY3" fmla="*/ 65236 h 130308"/>
                  <a:gd name="connsiteX4" fmla="*/ 65590 w 130585"/>
                  <a:gd name="connsiteY4" fmla="*/ 11158 h 130308"/>
                  <a:gd name="connsiteX5" fmla="*/ 65590 w 130585"/>
                  <a:gd name="connsiteY5" fmla="*/ 82 h 130308"/>
                  <a:gd name="connsiteX6" fmla="*/ 298 w 130585"/>
                  <a:gd name="connsiteY6" fmla="*/ 65236 h 130308"/>
                  <a:gd name="connsiteX7" fmla="*/ 65590 w 130585"/>
                  <a:gd name="connsiteY7" fmla="*/ 130390 h 130308"/>
                  <a:gd name="connsiteX8" fmla="*/ 130883 w 130585"/>
                  <a:gd name="connsiteY8" fmla="*/ 65236 h 130308"/>
                  <a:gd name="connsiteX9" fmla="*/ 65590 w 130585"/>
                  <a:gd name="connsiteY9" fmla="*/ 82 h 13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5" h="130308">
                    <a:moveTo>
                      <a:pt x="65590" y="11158"/>
                    </a:moveTo>
                    <a:lnTo>
                      <a:pt x="120044" y="65236"/>
                    </a:lnTo>
                    <a:lnTo>
                      <a:pt x="65590" y="119575"/>
                    </a:lnTo>
                    <a:lnTo>
                      <a:pt x="11398" y="65236"/>
                    </a:lnTo>
                    <a:lnTo>
                      <a:pt x="65590" y="11158"/>
                    </a:lnTo>
                    <a:moveTo>
                      <a:pt x="65590" y="82"/>
                    </a:moveTo>
                    <a:lnTo>
                      <a:pt x="298" y="65236"/>
                    </a:lnTo>
                    <a:lnTo>
                      <a:pt x="65590" y="130390"/>
                    </a:lnTo>
                    <a:lnTo>
                      <a:pt x="130883" y="65236"/>
                    </a:lnTo>
                    <a:lnTo>
                      <a:pt x="65590" y="82"/>
                    </a:lnTo>
                    <a:close/>
                  </a:path>
                </a:pathLst>
              </a:custGeom>
              <a:grp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grpSp>
        <p:cxnSp>
          <p:nvCxnSpPr>
            <p:cNvPr id="212" name="Straight Connector 211">
              <a:extLst>
                <a:ext uri="{FF2B5EF4-FFF2-40B4-BE49-F238E27FC236}">
                  <a16:creationId xmlns:a16="http://schemas.microsoft.com/office/drawing/2014/main" id="{36B6B3D9-CEA7-3633-54AF-8F57AD610F05}"/>
                </a:ext>
              </a:extLst>
            </p:cNvPr>
            <p:cNvCxnSpPr/>
            <p:nvPr/>
          </p:nvCxnSpPr>
          <p:spPr>
            <a:xfrm>
              <a:off x="1344314" y="5830921"/>
              <a:ext cx="876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BC38B57-316E-50A7-3C25-56E8DB57802F}"/>
                </a:ext>
              </a:extLst>
            </p:cNvPr>
            <p:cNvSpPr txBox="1"/>
            <p:nvPr/>
          </p:nvSpPr>
          <p:spPr>
            <a:xfrm>
              <a:off x="8033036" y="4736792"/>
              <a:ext cx="646681" cy="284780"/>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SD</a:t>
              </a:r>
            </a:p>
          </p:txBody>
        </p:sp>
        <p:sp>
          <p:nvSpPr>
            <p:cNvPr id="167" name="TextBox 166">
              <a:extLst>
                <a:ext uri="{FF2B5EF4-FFF2-40B4-BE49-F238E27FC236}">
                  <a16:creationId xmlns:a16="http://schemas.microsoft.com/office/drawing/2014/main" id="{1C405D22-83B8-EABF-D91F-BD5CF0AFA6C3}"/>
                </a:ext>
              </a:extLst>
            </p:cNvPr>
            <p:cNvSpPr txBox="1"/>
            <p:nvPr/>
          </p:nvSpPr>
          <p:spPr>
            <a:xfrm>
              <a:off x="8033036" y="4283642"/>
              <a:ext cx="687475" cy="284780"/>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PR</a:t>
              </a:r>
            </a:p>
          </p:txBody>
        </p:sp>
        <p:sp>
          <p:nvSpPr>
            <p:cNvPr id="168" name="TextBox 167">
              <a:extLst>
                <a:ext uri="{FF2B5EF4-FFF2-40B4-BE49-F238E27FC236}">
                  <a16:creationId xmlns:a16="http://schemas.microsoft.com/office/drawing/2014/main" id="{B26038E8-2620-124D-D5C4-1AB9182FB7C4}"/>
                </a:ext>
              </a:extLst>
            </p:cNvPr>
            <p:cNvSpPr txBox="1"/>
            <p:nvPr/>
          </p:nvSpPr>
          <p:spPr>
            <a:xfrm>
              <a:off x="8033036" y="4510217"/>
              <a:ext cx="958549" cy="284780"/>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PR-L</a:t>
              </a:r>
            </a:p>
          </p:txBody>
        </p:sp>
        <p:sp>
          <p:nvSpPr>
            <p:cNvPr id="169" name="TextBox 168">
              <a:extLst>
                <a:ext uri="{FF2B5EF4-FFF2-40B4-BE49-F238E27FC236}">
                  <a16:creationId xmlns:a16="http://schemas.microsoft.com/office/drawing/2014/main" id="{E2BFBA9D-ABB2-10A6-14D3-4EE19BADEB63}"/>
                </a:ext>
              </a:extLst>
            </p:cNvPr>
            <p:cNvSpPr txBox="1"/>
            <p:nvPr/>
          </p:nvSpPr>
          <p:spPr>
            <a:xfrm>
              <a:off x="8033036" y="4963366"/>
              <a:ext cx="687476" cy="284780"/>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PD</a:t>
              </a:r>
            </a:p>
          </p:txBody>
        </p:sp>
        <p:sp>
          <p:nvSpPr>
            <p:cNvPr id="176" name="TextBox 175">
              <a:extLst>
                <a:ext uri="{FF2B5EF4-FFF2-40B4-BE49-F238E27FC236}">
                  <a16:creationId xmlns:a16="http://schemas.microsoft.com/office/drawing/2014/main" id="{66050A04-4056-412F-5F43-7B2C655036DA}"/>
                </a:ext>
              </a:extLst>
            </p:cNvPr>
            <p:cNvSpPr txBox="1"/>
            <p:nvPr/>
          </p:nvSpPr>
          <p:spPr>
            <a:xfrm>
              <a:off x="8029493" y="3163563"/>
              <a:ext cx="1845172" cy="308867"/>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Treatment ongoing</a:t>
              </a:r>
            </a:p>
          </p:txBody>
        </p:sp>
        <p:sp>
          <p:nvSpPr>
            <p:cNvPr id="177" name="Freeform 172">
              <a:extLst>
                <a:ext uri="{FF2B5EF4-FFF2-40B4-BE49-F238E27FC236}">
                  <a16:creationId xmlns:a16="http://schemas.microsoft.com/office/drawing/2014/main" id="{836EF548-7907-2986-2821-70F8032B4711}"/>
                </a:ext>
              </a:extLst>
            </p:cNvPr>
            <p:cNvSpPr/>
            <p:nvPr/>
          </p:nvSpPr>
          <p:spPr>
            <a:xfrm>
              <a:off x="7861137" y="4780601"/>
              <a:ext cx="130846" cy="130569"/>
            </a:xfrm>
            <a:custGeom>
              <a:avLst/>
              <a:gdLst>
                <a:gd name="connsiteX0" fmla="*/ 66180 w 130846"/>
                <a:gd name="connsiteY0" fmla="*/ 130824 h 130569"/>
                <a:gd name="connsiteX1" fmla="*/ 756 w 130846"/>
                <a:gd name="connsiteY1" fmla="*/ 65540 h 130569"/>
                <a:gd name="connsiteX2" fmla="*/ 66180 w 130846"/>
                <a:gd name="connsiteY2" fmla="*/ 255 h 130569"/>
                <a:gd name="connsiteX3" fmla="*/ 131603 w 130846"/>
                <a:gd name="connsiteY3" fmla="*/ 65540 h 130569"/>
                <a:gd name="connsiteX4" fmla="*/ 66180 w 130846"/>
                <a:gd name="connsiteY4" fmla="*/ 130824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6180" y="130824"/>
                  </a:moveTo>
                  <a:lnTo>
                    <a:pt x="756" y="65540"/>
                  </a:lnTo>
                  <a:lnTo>
                    <a:pt x="66180" y="255"/>
                  </a:lnTo>
                  <a:lnTo>
                    <a:pt x="131603" y="65540"/>
                  </a:lnTo>
                  <a:lnTo>
                    <a:pt x="66180" y="130824"/>
                  </a:lnTo>
                  <a:close/>
                </a:path>
              </a:pathLst>
            </a:custGeom>
            <a:solidFill>
              <a:srgbClr val="F6B32A"/>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78" name="Freeform 173">
              <a:extLst>
                <a:ext uri="{FF2B5EF4-FFF2-40B4-BE49-F238E27FC236}">
                  <a16:creationId xmlns:a16="http://schemas.microsoft.com/office/drawing/2014/main" id="{DB1A8D39-DDD9-3A4A-7798-EAD6726091B3}"/>
                </a:ext>
              </a:extLst>
            </p:cNvPr>
            <p:cNvSpPr/>
            <p:nvPr/>
          </p:nvSpPr>
          <p:spPr>
            <a:xfrm>
              <a:off x="7859832" y="4353970"/>
              <a:ext cx="130846" cy="130569"/>
            </a:xfrm>
            <a:custGeom>
              <a:avLst/>
              <a:gdLst>
                <a:gd name="connsiteX0" fmla="*/ 66180 w 130846"/>
                <a:gd name="connsiteY0" fmla="*/ 130840 h 130569"/>
                <a:gd name="connsiteX1" fmla="*/ 756 w 130846"/>
                <a:gd name="connsiteY1" fmla="*/ 65555 h 130569"/>
                <a:gd name="connsiteX2" fmla="*/ 66180 w 130846"/>
                <a:gd name="connsiteY2" fmla="*/ 271 h 130569"/>
                <a:gd name="connsiteX3" fmla="*/ 131603 w 130846"/>
                <a:gd name="connsiteY3" fmla="*/ 65555 h 130569"/>
                <a:gd name="connsiteX4" fmla="*/ 66180 w 130846"/>
                <a:gd name="connsiteY4" fmla="*/ 13084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6180" y="130840"/>
                  </a:moveTo>
                  <a:lnTo>
                    <a:pt x="756" y="65555"/>
                  </a:lnTo>
                  <a:lnTo>
                    <a:pt x="66180" y="271"/>
                  </a:lnTo>
                  <a:lnTo>
                    <a:pt x="131603" y="65555"/>
                  </a:lnTo>
                  <a:lnTo>
                    <a:pt x="66180" y="130840"/>
                  </a:lnTo>
                  <a:close/>
                </a:path>
              </a:pathLst>
            </a:custGeom>
            <a:solidFill>
              <a:srgbClr val="00FF00"/>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79" name="Freeform 174">
              <a:extLst>
                <a:ext uri="{FF2B5EF4-FFF2-40B4-BE49-F238E27FC236}">
                  <a16:creationId xmlns:a16="http://schemas.microsoft.com/office/drawing/2014/main" id="{2F94086B-F04E-5209-8E1B-6379AAB4DDCA}"/>
                </a:ext>
              </a:extLst>
            </p:cNvPr>
            <p:cNvSpPr/>
            <p:nvPr/>
          </p:nvSpPr>
          <p:spPr>
            <a:xfrm>
              <a:off x="7859832" y="4565514"/>
              <a:ext cx="130846" cy="130569"/>
            </a:xfrm>
            <a:custGeom>
              <a:avLst/>
              <a:gdLst>
                <a:gd name="connsiteX0" fmla="*/ 66180 w 130846"/>
                <a:gd name="connsiteY0" fmla="*/ 130856 h 130569"/>
                <a:gd name="connsiteX1" fmla="*/ 756 w 130846"/>
                <a:gd name="connsiteY1" fmla="*/ 65571 h 130569"/>
                <a:gd name="connsiteX2" fmla="*/ 66180 w 130846"/>
                <a:gd name="connsiteY2" fmla="*/ 287 h 130569"/>
                <a:gd name="connsiteX3" fmla="*/ 131603 w 130846"/>
                <a:gd name="connsiteY3" fmla="*/ 65571 h 130569"/>
                <a:gd name="connsiteX4" fmla="*/ 66180 w 130846"/>
                <a:gd name="connsiteY4" fmla="*/ 130856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6180" y="130856"/>
                  </a:moveTo>
                  <a:lnTo>
                    <a:pt x="756" y="65571"/>
                  </a:lnTo>
                  <a:lnTo>
                    <a:pt x="66180" y="287"/>
                  </a:lnTo>
                  <a:lnTo>
                    <a:pt x="131603" y="65571"/>
                  </a:lnTo>
                  <a:lnTo>
                    <a:pt x="66180" y="130856"/>
                  </a:lnTo>
                  <a:close/>
                </a:path>
              </a:pathLst>
            </a:custGeom>
            <a:solidFill>
              <a:srgbClr val="FFFF00"/>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grpSp>
          <p:nvGrpSpPr>
            <p:cNvPr id="184" name="Graphic 4">
              <a:extLst>
                <a:ext uri="{FF2B5EF4-FFF2-40B4-BE49-F238E27FC236}">
                  <a16:creationId xmlns:a16="http://schemas.microsoft.com/office/drawing/2014/main" id="{52FF77DC-2E4E-1ACF-BC88-05FD3BAA9341}"/>
                </a:ext>
              </a:extLst>
            </p:cNvPr>
            <p:cNvGrpSpPr/>
            <p:nvPr/>
          </p:nvGrpSpPr>
          <p:grpSpPr>
            <a:xfrm>
              <a:off x="7864381" y="5016184"/>
              <a:ext cx="130585" cy="130308"/>
              <a:chOff x="10518443" y="4846052"/>
              <a:chExt cx="130585" cy="130308"/>
            </a:xfrm>
            <a:solidFill>
              <a:schemeClr val="tx1"/>
            </a:solidFill>
          </p:grpSpPr>
          <p:sp>
            <p:nvSpPr>
              <p:cNvPr id="185" name="Freeform 176">
                <a:extLst>
                  <a:ext uri="{FF2B5EF4-FFF2-40B4-BE49-F238E27FC236}">
                    <a16:creationId xmlns:a16="http://schemas.microsoft.com/office/drawing/2014/main" id="{4CA9BE67-5909-060E-19DB-992C6E9290EB}"/>
                  </a:ext>
                </a:extLst>
              </p:cNvPr>
              <p:cNvSpPr/>
              <p:nvPr/>
            </p:nvSpPr>
            <p:spPr>
              <a:xfrm>
                <a:off x="10523928" y="4851525"/>
                <a:ext cx="119877" cy="119623"/>
              </a:xfrm>
              <a:custGeom>
                <a:avLst/>
                <a:gdLst>
                  <a:gd name="connsiteX0" fmla="*/ 756 w 119877"/>
                  <a:gd name="connsiteY0" fmla="*/ 60114 h 119623"/>
                  <a:gd name="connsiteX1" fmla="*/ 60695 w 119877"/>
                  <a:gd name="connsiteY1" fmla="*/ 303 h 119623"/>
                  <a:gd name="connsiteX2" fmla="*/ 120634 w 119877"/>
                  <a:gd name="connsiteY2" fmla="*/ 60114 h 119623"/>
                  <a:gd name="connsiteX3" fmla="*/ 60695 w 119877"/>
                  <a:gd name="connsiteY3" fmla="*/ 119926 h 119623"/>
                  <a:gd name="connsiteX4" fmla="*/ 756 w 119877"/>
                  <a:gd name="connsiteY4" fmla="*/ 60114 h 11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7" h="119623">
                    <a:moveTo>
                      <a:pt x="756" y="60114"/>
                    </a:moveTo>
                    <a:lnTo>
                      <a:pt x="60695" y="303"/>
                    </a:lnTo>
                    <a:lnTo>
                      <a:pt x="120634" y="60114"/>
                    </a:lnTo>
                    <a:lnTo>
                      <a:pt x="60695" y="119926"/>
                    </a:lnTo>
                    <a:lnTo>
                      <a:pt x="756" y="60114"/>
                    </a:lnTo>
                    <a:close/>
                  </a:path>
                </a:pathLst>
              </a:custGeom>
              <a:grp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86" name="Freeform 177">
                <a:extLst>
                  <a:ext uri="{FF2B5EF4-FFF2-40B4-BE49-F238E27FC236}">
                    <a16:creationId xmlns:a16="http://schemas.microsoft.com/office/drawing/2014/main" id="{735DD83F-28C0-941C-F7F4-29550A36AE9A}"/>
                  </a:ext>
                </a:extLst>
              </p:cNvPr>
              <p:cNvSpPr/>
              <p:nvPr/>
            </p:nvSpPr>
            <p:spPr>
              <a:xfrm>
                <a:off x="10518443" y="4846052"/>
                <a:ext cx="130585" cy="130308"/>
              </a:xfrm>
              <a:custGeom>
                <a:avLst/>
                <a:gdLst>
                  <a:gd name="connsiteX0" fmla="*/ 66049 w 130585"/>
                  <a:gd name="connsiteY0" fmla="*/ 11379 h 130308"/>
                  <a:gd name="connsiteX1" fmla="*/ 120503 w 130585"/>
                  <a:gd name="connsiteY1" fmla="*/ 65457 h 130308"/>
                  <a:gd name="connsiteX2" fmla="*/ 66049 w 130585"/>
                  <a:gd name="connsiteY2" fmla="*/ 119796 h 130308"/>
                  <a:gd name="connsiteX3" fmla="*/ 11856 w 130585"/>
                  <a:gd name="connsiteY3" fmla="*/ 65457 h 130308"/>
                  <a:gd name="connsiteX4" fmla="*/ 66049 w 130585"/>
                  <a:gd name="connsiteY4" fmla="*/ 11379 h 130308"/>
                  <a:gd name="connsiteX5" fmla="*/ 66049 w 130585"/>
                  <a:gd name="connsiteY5" fmla="*/ 303 h 130308"/>
                  <a:gd name="connsiteX6" fmla="*/ 756 w 130585"/>
                  <a:gd name="connsiteY6" fmla="*/ 65457 h 130308"/>
                  <a:gd name="connsiteX7" fmla="*/ 66049 w 130585"/>
                  <a:gd name="connsiteY7" fmla="*/ 130611 h 130308"/>
                  <a:gd name="connsiteX8" fmla="*/ 131342 w 130585"/>
                  <a:gd name="connsiteY8" fmla="*/ 65457 h 130308"/>
                  <a:gd name="connsiteX9" fmla="*/ 66049 w 130585"/>
                  <a:gd name="connsiteY9" fmla="*/ 303 h 13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5" h="130308">
                    <a:moveTo>
                      <a:pt x="66049" y="11379"/>
                    </a:moveTo>
                    <a:lnTo>
                      <a:pt x="120503" y="65457"/>
                    </a:lnTo>
                    <a:lnTo>
                      <a:pt x="66049" y="119796"/>
                    </a:lnTo>
                    <a:lnTo>
                      <a:pt x="11856" y="65457"/>
                    </a:lnTo>
                    <a:lnTo>
                      <a:pt x="66049" y="11379"/>
                    </a:lnTo>
                    <a:moveTo>
                      <a:pt x="66049" y="303"/>
                    </a:moveTo>
                    <a:lnTo>
                      <a:pt x="756" y="65457"/>
                    </a:lnTo>
                    <a:lnTo>
                      <a:pt x="66049" y="130611"/>
                    </a:lnTo>
                    <a:lnTo>
                      <a:pt x="131342" y="65457"/>
                    </a:lnTo>
                    <a:lnTo>
                      <a:pt x="66049" y="303"/>
                    </a:lnTo>
                    <a:close/>
                  </a:path>
                </a:pathLst>
              </a:custGeom>
              <a:grp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grpSp>
        <p:sp>
          <p:nvSpPr>
            <p:cNvPr id="198" name="TextBox 197">
              <a:extLst>
                <a:ext uri="{FF2B5EF4-FFF2-40B4-BE49-F238E27FC236}">
                  <a16:creationId xmlns:a16="http://schemas.microsoft.com/office/drawing/2014/main" id="{D1A99B32-C772-6884-D021-471157AEB24E}"/>
                </a:ext>
              </a:extLst>
            </p:cNvPr>
            <p:cNvSpPr txBox="1"/>
            <p:nvPr/>
          </p:nvSpPr>
          <p:spPr>
            <a:xfrm>
              <a:off x="7887535" y="3614948"/>
              <a:ext cx="2273845" cy="308867"/>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    </a:t>
              </a:r>
              <a:r>
                <a:rPr lang="en-US" sz="788" i="1" kern="1200" dirty="0">
                  <a:ln/>
                  <a:solidFill>
                    <a:srgbClr val="1D1D1B"/>
                  </a:solidFill>
                  <a:latin typeface="Helvetica Neue" panose="02000503000000020004"/>
                  <a:ea typeface="+mn-ea"/>
                  <a:rtl val="0"/>
                </a:rPr>
                <a:t>BTK</a:t>
              </a:r>
              <a:r>
                <a:rPr lang="en-US" sz="788" kern="1200" dirty="0">
                  <a:ln/>
                  <a:solidFill>
                    <a:srgbClr val="1D1D1B"/>
                  </a:solidFill>
                  <a:latin typeface="Helvetica Neue" panose="02000503000000020004"/>
                  <a:ea typeface="+mn-ea"/>
                  <a:rtl val="0"/>
                </a:rPr>
                <a:t> mutation detected</a:t>
              </a:r>
            </a:p>
          </p:txBody>
        </p:sp>
        <p:sp>
          <p:nvSpPr>
            <p:cNvPr id="199" name="TextBox 198">
              <a:extLst>
                <a:ext uri="{FF2B5EF4-FFF2-40B4-BE49-F238E27FC236}">
                  <a16:creationId xmlns:a16="http://schemas.microsoft.com/office/drawing/2014/main" id="{3C5EBD2A-2B16-C3F9-CB50-96C3DF58DE37}"/>
                </a:ext>
              </a:extLst>
            </p:cNvPr>
            <p:cNvSpPr txBox="1"/>
            <p:nvPr/>
          </p:nvSpPr>
          <p:spPr>
            <a:xfrm>
              <a:off x="7824138" y="3562948"/>
              <a:ext cx="198764" cy="492443"/>
            </a:xfrm>
            <a:prstGeom prst="rect">
              <a:avLst/>
            </a:prstGeom>
            <a:noFill/>
          </p:spPr>
          <p:txBody>
            <a:bodyPr wrap="square" rtlCol="0" anchor="ctr">
              <a:spAutoFit/>
            </a:bodyPr>
            <a:lstStyle/>
            <a:p>
              <a:pPr algn="ctr" defTabSz="342900">
                <a:buClrTx/>
              </a:pPr>
              <a:r>
                <a:rPr lang="en-GB" sz="1800" kern="1200" dirty="0">
                  <a:latin typeface="Helvetica Neue" panose="02000503000000020004"/>
                  <a:ea typeface="+mn-ea"/>
                  <a:cs typeface="+mn-cs"/>
                </a:rPr>
                <a:t>*</a:t>
              </a:r>
            </a:p>
          </p:txBody>
        </p:sp>
        <p:sp>
          <p:nvSpPr>
            <p:cNvPr id="231" name="TextBox 230">
              <a:extLst>
                <a:ext uri="{FF2B5EF4-FFF2-40B4-BE49-F238E27FC236}">
                  <a16:creationId xmlns:a16="http://schemas.microsoft.com/office/drawing/2014/main" id="{60045D42-1CC5-C9C9-363A-3A921771E512}"/>
                </a:ext>
              </a:extLst>
            </p:cNvPr>
            <p:cNvSpPr txBox="1"/>
            <p:nvPr/>
          </p:nvSpPr>
          <p:spPr>
            <a:xfrm>
              <a:off x="1148712" y="1419231"/>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2" name="TextBox 231">
              <a:extLst>
                <a:ext uri="{FF2B5EF4-FFF2-40B4-BE49-F238E27FC236}">
                  <a16:creationId xmlns:a16="http://schemas.microsoft.com/office/drawing/2014/main" id="{AF8617D6-8CE9-E21D-D75B-B6F05DA6B0D6}"/>
                </a:ext>
              </a:extLst>
            </p:cNvPr>
            <p:cNvSpPr txBox="1"/>
            <p:nvPr/>
          </p:nvSpPr>
          <p:spPr>
            <a:xfrm>
              <a:off x="1147848" y="1597362"/>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3" name="TextBox 232">
              <a:extLst>
                <a:ext uri="{FF2B5EF4-FFF2-40B4-BE49-F238E27FC236}">
                  <a16:creationId xmlns:a16="http://schemas.microsoft.com/office/drawing/2014/main" id="{03F42EE2-0CE5-C1F6-6921-1DD9507FE97B}"/>
                </a:ext>
              </a:extLst>
            </p:cNvPr>
            <p:cNvSpPr txBox="1"/>
            <p:nvPr/>
          </p:nvSpPr>
          <p:spPr>
            <a:xfrm>
              <a:off x="1149479" y="1782908"/>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4" name="TextBox 233">
              <a:extLst>
                <a:ext uri="{FF2B5EF4-FFF2-40B4-BE49-F238E27FC236}">
                  <a16:creationId xmlns:a16="http://schemas.microsoft.com/office/drawing/2014/main" id="{387E62F9-3F1E-17AF-E570-5AF62753923D}"/>
                </a:ext>
              </a:extLst>
            </p:cNvPr>
            <p:cNvSpPr txBox="1"/>
            <p:nvPr/>
          </p:nvSpPr>
          <p:spPr>
            <a:xfrm>
              <a:off x="1147246" y="2140642"/>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5" name="TextBox 234">
              <a:extLst>
                <a:ext uri="{FF2B5EF4-FFF2-40B4-BE49-F238E27FC236}">
                  <a16:creationId xmlns:a16="http://schemas.microsoft.com/office/drawing/2014/main" id="{9FC64245-7ADA-A8A4-73C4-03FBF2683647}"/>
                </a:ext>
              </a:extLst>
            </p:cNvPr>
            <p:cNvSpPr txBox="1"/>
            <p:nvPr/>
          </p:nvSpPr>
          <p:spPr>
            <a:xfrm>
              <a:off x="1154474" y="2338112"/>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6" name="TextBox 235">
              <a:extLst>
                <a:ext uri="{FF2B5EF4-FFF2-40B4-BE49-F238E27FC236}">
                  <a16:creationId xmlns:a16="http://schemas.microsoft.com/office/drawing/2014/main" id="{45865745-AC21-7639-70C5-8ABECA5FB919}"/>
                </a:ext>
              </a:extLst>
            </p:cNvPr>
            <p:cNvSpPr txBox="1"/>
            <p:nvPr/>
          </p:nvSpPr>
          <p:spPr>
            <a:xfrm>
              <a:off x="1158284" y="3619024"/>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7" name="TextBox 236">
              <a:extLst>
                <a:ext uri="{FF2B5EF4-FFF2-40B4-BE49-F238E27FC236}">
                  <a16:creationId xmlns:a16="http://schemas.microsoft.com/office/drawing/2014/main" id="{F455FC51-F1B0-5C36-90FA-A85B7A1FE7E9}"/>
                </a:ext>
              </a:extLst>
            </p:cNvPr>
            <p:cNvSpPr txBox="1"/>
            <p:nvPr/>
          </p:nvSpPr>
          <p:spPr>
            <a:xfrm>
              <a:off x="1160379" y="3812820"/>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8" name="TextBox 237">
              <a:extLst>
                <a:ext uri="{FF2B5EF4-FFF2-40B4-BE49-F238E27FC236}">
                  <a16:creationId xmlns:a16="http://schemas.microsoft.com/office/drawing/2014/main" id="{774BA6E8-53DA-97BD-824F-56DAFC809642}"/>
                </a:ext>
              </a:extLst>
            </p:cNvPr>
            <p:cNvSpPr txBox="1"/>
            <p:nvPr/>
          </p:nvSpPr>
          <p:spPr>
            <a:xfrm>
              <a:off x="1159119" y="3985967"/>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39" name="TextBox 238">
              <a:extLst>
                <a:ext uri="{FF2B5EF4-FFF2-40B4-BE49-F238E27FC236}">
                  <a16:creationId xmlns:a16="http://schemas.microsoft.com/office/drawing/2014/main" id="{20C3072E-FC79-887E-C2B5-EE8B002E86EE}"/>
                </a:ext>
              </a:extLst>
            </p:cNvPr>
            <p:cNvSpPr txBox="1"/>
            <p:nvPr/>
          </p:nvSpPr>
          <p:spPr>
            <a:xfrm>
              <a:off x="1171500" y="4904523"/>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240" name="TextBox 239">
              <a:extLst>
                <a:ext uri="{FF2B5EF4-FFF2-40B4-BE49-F238E27FC236}">
                  <a16:creationId xmlns:a16="http://schemas.microsoft.com/office/drawing/2014/main" id="{73F4B634-9310-761F-33D6-7D2D63C98419}"/>
                </a:ext>
              </a:extLst>
            </p:cNvPr>
            <p:cNvSpPr txBox="1"/>
            <p:nvPr/>
          </p:nvSpPr>
          <p:spPr>
            <a:xfrm>
              <a:off x="1171500" y="5083621"/>
              <a:ext cx="198764" cy="400109"/>
            </a:xfrm>
            <a:prstGeom prst="rect">
              <a:avLst/>
            </a:prstGeom>
            <a:noFill/>
          </p:spPr>
          <p:txBody>
            <a:bodyPr wrap="square" rtlCol="0" anchor="ctr">
              <a:spAutoFit/>
            </a:bodyPr>
            <a:lstStyle/>
            <a:p>
              <a:pPr algn="ctr" defTabSz="342900">
                <a:buClrTx/>
              </a:pPr>
              <a:r>
                <a:rPr lang="en-GB" sz="1350" kern="1200" dirty="0">
                  <a:latin typeface="Calibri" panose="020F0502020204030204"/>
                  <a:ea typeface="+mn-ea"/>
                  <a:cs typeface="+mn-cs"/>
                </a:rPr>
                <a:t>*</a:t>
              </a:r>
            </a:p>
          </p:txBody>
        </p:sp>
        <p:sp>
          <p:nvSpPr>
            <p:cNvPr id="4" name="Freeform 132">
              <a:extLst>
                <a:ext uri="{FF2B5EF4-FFF2-40B4-BE49-F238E27FC236}">
                  <a16:creationId xmlns:a16="http://schemas.microsoft.com/office/drawing/2014/main" id="{CF81183A-9BD7-5F5E-5F6A-4D814B8A385A}"/>
                </a:ext>
              </a:extLst>
            </p:cNvPr>
            <p:cNvSpPr/>
            <p:nvPr/>
          </p:nvSpPr>
          <p:spPr>
            <a:xfrm>
              <a:off x="8586001" y="1512177"/>
              <a:ext cx="108000" cy="108000"/>
            </a:xfrm>
            <a:custGeom>
              <a:avLst/>
              <a:gdLst>
                <a:gd name="connsiteX0" fmla="*/ 66013 w 130846"/>
                <a:gd name="connsiteY0" fmla="*/ 130580 h 130569"/>
                <a:gd name="connsiteX1" fmla="*/ 590 w 130846"/>
                <a:gd name="connsiteY1" fmla="*/ 65296 h 130569"/>
                <a:gd name="connsiteX2" fmla="*/ 66013 w 130846"/>
                <a:gd name="connsiteY2" fmla="*/ 11 h 130569"/>
                <a:gd name="connsiteX3" fmla="*/ 131437 w 130846"/>
                <a:gd name="connsiteY3" fmla="*/ 65296 h 130569"/>
                <a:gd name="connsiteX4" fmla="*/ 66013 w 130846"/>
                <a:gd name="connsiteY4" fmla="*/ 130580 h 13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46" h="130569">
                  <a:moveTo>
                    <a:pt x="66013" y="130580"/>
                  </a:moveTo>
                  <a:lnTo>
                    <a:pt x="590" y="65296"/>
                  </a:lnTo>
                  <a:lnTo>
                    <a:pt x="66013" y="11"/>
                  </a:lnTo>
                  <a:lnTo>
                    <a:pt x="131437" y="65296"/>
                  </a:lnTo>
                  <a:lnTo>
                    <a:pt x="66013" y="130580"/>
                  </a:lnTo>
                  <a:close/>
                </a:path>
              </a:pathLst>
            </a:custGeom>
            <a:solidFill>
              <a:srgbClr val="00FF00"/>
            </a:solidFill>
            <a:ln w="3175" cap="flat">
              <a:solidFill>
                <a:schemeClr val="tx1"/>
              </a:solidFill>
              <a:prstDash val="solid"/>
              <a:miter/>
            </a:ln>
          </p:spPr>
          <p:txBody>
            <a:bodyPr rtlCol="0" anchor="ctr"/>
            <a:lstStyle/>
            <a:p>
              <a:pPr defTabSz="342900">
                <a:buClrTx/>
              </a:pPr>
              <a:endParaRPr lang="en-US" sz="1350" kern="1200" dirty="0">
                <a:latin typeface="Calibri" panose="020F0502020204030204"/>
                <a:ea typeface="+mn-ea"/>
                <a:cs typeface="+mn-cs"/>
              </a:endParaRPr>
            </a:p>
          </p:txBody>
        </p:sp>
        <p:sp>
          <p:nvSpPr>
            <p:cNvPr id="103" name="TextBox 102">
              <a:extLst>
                <a:ext uri="{FF2B5EF4-FFF2-40B4-BE49-F238E27FC236}">
                  <a16:creationId xmlns:a16="http://schemas.microsoft.com/office/drawing/2014/main" id="{96AFEA00-89F3-2B0A-B0F7-91281571E871}"/>
                </a:ext>
              </a:extLst>
            </p:cNvPr>
            <p:cNvSpPr txBox="1"/>
            <p:nvPr/>
          </p:nvSpPr>
          <p:spPr>
            <a:xfrm>
              <a:off x="1856148" y="5278381"/>
              <a:ext cx="8305231" cy="484207"/>
            </a:xfrm>
            <a:prstGeom prst="rect">
              <a:avLst/>
            </a:prstGeom>
            <a:noFill/>
          </p:spPr>
          <p:txBody>
            <a:bodyPr wrap="square" rtlCol="0">
              <a:spAutoFit/>
            </a:bodyPr>
            <a:lstStyle/>
            <a:p>
              <a:pPr algn="ctr" defTabSz="342900" fontAlgn="base">
                <a:spcBef>
                  <a:spcPct val="0"/>
                </a:spcBef>
                <a:spcAft>
                  <a:spcPct val="0"/>
                </a:spcAft>
                <a:buClrTx/>
              </a:pPr>
              <a:r>
                <a:rPr lang="en-US" sz="788" kern="1200" dirty="0">
                  <a:latin typeface="Helvetica Neue" panose="02000503000000020004"/>
                  <a:ea typeface="Geneva" charset="0"/>
                  <a:cs typeface="+mn-cs"/>
                </a:rPr>
                <a:t>Median follow-up: 5.6 months </a:t>
              </a:r>
              <a:r>
                <a:rPr lang="en-US" sz="788" kern="1200" dirty="0">
                  <a:latin typeface="Helvetica Neue"/>
                  <a:ea typeface="+mn-ea"/>
                  <a:cs typeface="+mn-cs"/>
                </a:rPr>
                <a:t>(range: 0.3 to 15.7 months)</a:t>
              </a:r>
              <a:endParaRPr lang="en-US" sz="788" kern="1200" dirty="0">
                <a:latin typeface="Helvetica Neue" panose="02000503000000020004"/>
                <a:ea typeface="Geneva" charset="0"/>
                <a:cs typeface="+mn-cs"/>
              </a:endParaRPr>
            </a:p>
            <a:p>
              <a:pPr algn="ctr" defTabSz="342900" fontAlgn="base">
                <a:spcBef>
                  <a:spcPct val="0"/>
                </a:spcBef>
                <a:spcAft>
                  <a:spcPct val="0"/>
                </a:spcAft>
                <a:buClrTx/>
              </a:pPr>
              <a:r>
                <a:rPr lang="en-US" sz="788" kern="1200" dirty="0">
                  <a:latin typeface="Helvetica Neue" panose="02000503000000020004"/>
                  <a:ea typeface="Geneva" charset="0"/>
                  <a:cs typeface="+mn-cs"/>
                </a:rPr>
                <a:t>9 patients discontinued treatment due to: AEs (n=5); PD (n=2); </a:t>
              </a:r>
              <a:r>
                <a:rPr lang="en-GB" sz="788" kern="1200" dirty="0">
                  <a:latin typeface="Helvetica Neue" panose="02000503000000020004"/>
                  <a:ea typeface="Geneva" charset="0"/>
                  <a:cs typeface="+mn-cs"/>
                </a:rPr>
                <a:t>&gt;7 days of missed doses (n=1); patient choice (n=1)</a:t>
              </a:r>
            </a:p>
          </p:txBody>
        </p:sp>
        <p:sp>
          <p:nvSpPr>
            <p:cNvPr id="105" name="TextBox 104">
              <a:extLst>
                <a:ext uri="{FF2B5EF4-FFF2-40B4-BE49-F238E27FC236}">
                  <a16:creationId xmlns:a16="http://schemas.microsoft.com/office/drawing/2014/main" id="{983CC16B-DF8B-2508-694E-B9635CAEBED7}"/>
                </a:ext>
              </a:extLst>
            </p:cNvPr>
            <p:cNvSpPr txBox="1"/>
            <p:nvPr/>
          </p:nvSpPr>
          <p:spPr>
            <a:xfrm>
              <a:off x="1217786"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0</a:t>
              </a:r>
            </a:p>
          </p:txBody>
        </p:sp>
        <p:sp>
          <p:nvSpPr>
            <p:cNvPr id="106" name="TextBox 105">
              <a:extLst>
                <a:ext uri="{FF2B5EF4-FFF2-40B4-BE49-F238E27FC236}">
                  <a16:creationId xmlns:a16="http://schemas.microsoft.com/office/drawing/2014/main" id="{A14CD6C9-A910-31F9-95A6-78AA0EBE7B53}"/>
                </a:ext>
              </a:extLst>
            </p:cNvPr>
            <p:cNvSpPr txBox="1"/>
            <p:nvPr/>
          </p:nvSpPr>
          <p:spPr>
            <a:xfrm>
              <a:off x="1690726"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a:t>
              </a:r>
            </a:p>
          </p:txBody>
        </p:sp>
        <p:sp>
          <p:nvSpPr>
            <p:cNvPr id="107" name="TextBox 106">
              <a:extLst>
                <a:ext uri="{FF2B5EF4-FFF2-40B4-BE49-F238E27FC236}">
                  <a16:creationId xmlns:a16="http://schemas.microsoft.com/office/drawing/2014/main" id="{CA84DA16-8F7B-DD29-E164-6956BC68E41E}"/>
                </a:ext>
              </a:extLst>
            </p:cNvPr>
            <p:cNvSpPr txBox="1"/>
            <p:nvPr/>
          </p:nvSpPr>
          <p:spPr>
            <a:xfrm>
              <a:off x="2184292"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2</a:t>
              </a:r>
            </a:p>
          </p:txBody>
        </p:sp>
        <p:sp>
          <p:nvSpPr>
            <p:cNvPr id="108" name="TextBox 107">
              <a:extLst>
                <a:ext uri="{FF2B5EF4-FFF2-40B4-BE49-F238E27FC236}">
                  <a16:creationId xmlns:a16="http://schemas.microsoft.com/office/drawing/2014/main" id="{44B474E4-F1D0-AEE8-FE87-997875A2D2FD}"/>
                </a:ext>
              </a:extLst>
            </p:cNvPr>
            <p:cNvSpPr txBox="1"/>
            <p:nvPr/>
          </p:nvSpPr>
          <p:spPr>
            <a:xfrm>
              <a:off x="2670983"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3</a:t>
              </a:r>
            </a:p>
          </p:txBody>
        </p:sp>
        <p:sp>
          <p:nvSpPr>
            <p:cNvPr id="118" name="TextBox 117">
              <a:extLst>
                <a:ext uri="{FF2B5EF4-FFF2-40B4-BE49-F238E27FC236}">
                  <a16:creationId xmlns:a16="http://schemas.microsoft.com/office/drawing/2014/main" id="{46F64D10-CEBC-65BC-C1F1-0E172B1E9414}"/>
                </a:ext>
              </a:extLst>
            </p:cNvPr>
            <p:cNvSpPr txBox="1"/>
            <p:nvPr/>
          </p:nvSpPr>
          <p:spPr>
            <a:xfrm>
              <a:off x="3157674"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4</a:t>
              </a:r>
            </a:p>
          </p:txBody>
        </p:sp>
        <p:sp>
          <p:nvSpPr>
            <p:cNvPr id="123" name="TextBox 122">
              <a:extLst>
                <a:ext uri="{FF2B5EF4-FFF2-40B4-BE49-F238E27FC236}">
                  <a16:creationId xmlns:a16="http://schemas.microsoft.com/office/drawing/2014/main" id="{2E8A3D70-9561-9F52-9425-7910A52D6D1A}"/>
                </a:ext>
              </a:extLst>
            </p:cNvPr>
            <p:cNvSpPr txBox="1"/>
            <p:nvPr/>
          </p:nvSpPr>
          <p:spPr>
            <a:xfrm>
              <a:off x="3651240"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5</a:t>
              </a:r>
            </a:p>
          </p:txBody>
        </p:sp>
        <p:sp>
          <p:nvSpPr>
            <p:cNvPr id="124" name="TextBox 123">
              <a:extLst>
                <a:ext uri="{FF2B5EF4-FFF2-40B4-BE49-F238E27FC236}">
                  <a16:creationId xmlns:a16="http://schemas.microsoft.com/office/drawing/2014/main" id="{CAA2D8D1-B521-41A9-0BD3-A4C3E6720A9D}"/>
                </a:ext>
              </a:extLst>
            </p:cNvPr>
            <p:cNvSpPr txBox="1"/>
            <p:nvPr/>
          </p:nvSpPr>
          <p:spPr>
            <a:xfrm>
              <a:off x="4131056"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6</a:t>
              </a:r>
            </a:p>
          </p:txBody>
        </p:sp>
        <p:sp>
          <p:nvSpPr>
            <p:cNvPr id="162" name="TextBox 161">
              <a:extLst>
                <a:ext uri="{FF2B5EF4-FFF2-40B4-BE49-F238E27FC236}">
                  <a16:creationId xmlns:a16="http://schemas.microsoft.com/office/drawing/2014/main" id="{D49CF757-EFDB-42AC-5724-41B92970911D}"/>
                </a:ext>
              </a:extLst>
            </p:cNvPr>
            <p:cNvSpPr txBox="1"/>
            <p:nvPr/>
          </p:nvSpPr>
          <p:spPr>
            <a:xfrm>
              <a:off x="4624623"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7</a:t>
              </a:r>
            </a:p>
          </p:txBody>
        </p:sp>
        <p:sp>
          <p:nvSpPr>
            <p:cNvPr id="163" name="TextBox 162">
              <a:extLst>
                <a:ext uri="{FF2B5EF4-FFF2-40B4-BE49-F238E27FC236}">
                  <a16:creationId xmlns:a16="http://schemas.microsoft.com/office/drawing/2014/main" id="{2A339A28-2752-47D7-66D6-AEB25C7D584E}"/>
                </a:ext>
              </a:extLst>
            </p:cNvPr>
            <p:cNvSpPr txBox="1"/>
            <p:nvPr/>
          </p:nvSpPr>
          <p:spPr>
            <a:xfrm>
              <a:off x="5111314"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8</a:t>
              </a:r>
            </a:p>
          </p:txBody>
        </p:sp>
        <p:sp>
          <p:nvSpPr>
            <p:cNvPr id="164" name="TextBox 163">
              <a:extLst>
                <a:ext uri="{FF2B5EF4-FFF2-40B4-BE49-F238E27FC236}">
                  <a16:creationId xmlns:a16="http://schemas.microsoft.com/office/drawing/2014/main" id="{FFE37CF2-592C-6536-241B-7F074F77C1A0}"/>
                </a:ext>
              </a:extLst>
            </p:cNvPr>
            <p:cNvSpPr txBox="1"/>
            <p:nvPr/>
          </p:nvSpPr>
          <p:spPr>
            <a:xfrm>
              <a:off x="5597874" y="5900061"/>
              <a:ext cx="32530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9</a:t>
              </a:r>
            </a:p>
          </p:txBody>
        </p:sp>
        <p:sp>
          <p:nvSpPr>
            <p:cNvPr id="165" name="TextBox 164">
              <a:extLst>
                <a:ext uri="{FF2B5EF4-FFF2-40B4-BE49-F238E27FC236}">
                  <a16:creationId xmlns:a16="http://schemas.microsoft.com/office/drawing/2014/main" id="{9301BE3F-EAC4-740B-3993-C3B634161103}"/>
                </a:ext>
              </a:extLst>
            </p:cNvPr>
            <p:cNvSpPr txBox="1"/>
            <p:nvPr/>
          </p:nvSpPr>
          <p:spPr>
            <a:xfrm>
              <a:off x="6028982"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10</a:t>
              </a:r>
            </a:p>
          </p:txBody>
        </p:sp>
        <p:sp>
          <p:nvSpPr>
            <p:cNvPr id="170" name="TextBox 169">
              <a:extLst>
                <a:ext uri="{FF2B5EF4-FFF2-40B4-BE49-F238E27FC236}">
                  <a16:creationId xmlns:a16="http://schemas.microsoft.com/office/drawing/2014/main" id="{1EA9E93E-A131-5454-78C7-04CB6217D25F}"/>
                </a:ext>
              </a:extLst>
            </p:cNvPr>
            <p:cNvSpPr txBox="1"/>
            <p:nvPr/>
          </p:nvSpPr>
          <p:spPr>
            <a:xfrm>
              <a:off x="6522072" y="5900061"/>
              <a:ext cx="379420" cy="292388"/>
            </a:xfrm>
            <a:prstGeom prst="rect">
              <a:avLst/>
            </a:prstGeom>
            <a:noFill/>
          </p:spPr>
          <p:txBody>
            <a:bodyPr wrap="none" rtlCol="0">
              <a:spAutoFit/>
            </a:bodyPr>
            <a:lstStyle/>
            <a:p>
              <a:pPr defTabSz="342900">
                <a:buClrTx/>
              </a:pPr>
              <a:r>
                <a:rPr lang="en-US" sz="825" kern="1200" spc="-73" dirty="0">
                  <a:ln/>
                  <a:solidFill>
                    <a:srgbClr val="1D1D1B"/>
                  </a:solidFill>
                  <a:latin typeface="Helvetica Neue" panose="02000503000000020004"/>
                  <a:ea typeface="+mn-ea"/>
                  <a:rtl val="0"/>
                </a:rPr>
                <a:t>11</a:t>
              </a:r>
            </a:p>
          </p:txBody>
        </p:sp>
        <p:sp>
          <p:nvSpPr>
            <p:cNvPr id="171" name="TextBox 170">
              <a:extLst>
                <a:ext uri="{FF2B5EF4-FFF2-40B4-BE49-F238E27FC236}">
                  <a16:creationId xmlns:a16="http://schemas.microsoft.com/office/drawing/2014/main" id="{96BC441D-2DA7-FC9B-9F58-1881A5301233}"/>
                </a:ext>
              </a:extLst>
            </p:cNvPr>
            <p:cNvSpPr txBox="1"/>
            <p:nvPr/>
          </p:nvSpPr>
          <p:spPr>
            <a:xfrm>
              <a:off x="7009110"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12</a:t>
              </a:r>
            </a:p>
          </p:txBody>
        </p:sp>
        <p:sp>
          <p:nvSpPr>
            <p:cNvPr id="172" name="TextBox 171">
              <a:extLst>
                <a:ext uri="{FF2B5EF4-FFF2-40B4-BE49-F238E27FC236}">
                  <a16:creationId xmlns:a16="http://schemas.microsoft.com/office/drawing/2014/main" id="{2F53921A-D509-62C0-6326-2D8C0C611EE6}"/>
                </a:ext>
              </a:extLst>
            </p:cNvPr>
            <p:cNvSpPr txBox="1"/>
            <p:nvPr/>
          </p:nvSpPr>
          <p:spPr>
            <a:xfrm>
              <a:off x="7488926"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13</a:t>
              </a:r>
            </a:p>
          </p:txBody>
        </p:sp>
        <p:sp>
          <p:nvSpPr>
            <p:cNvPr id="173" name="TextBox 172">
              <a:extLst>
                <a:ext uri="{FF2B5EF4-FFF2-40B4-BE49-F238E27FC236}">
                  <a16:creationId xmlns:a16="http://schemas.microsoft.com/office/drawing/2014/main" id="{EF3F989E-B836-5070-B5BD-AE292FCAB61A}"/>
                </a:ext>
              </a:extLst>
            </p:cNvPr>
            <p:cNvSpPr txBox="1"/>
            <p:nvPr/>
          </p:nvSpPr>
          <p:spPr>
            <a:xfrm>
              <a:off x="7975616"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14</a:t>
              </a:r>
            </a:p>
          </p:txBody>
        </p:sp>
        <p:sp>
          <p:nvSpPr>
            <p:cNvPr id="174" name="TextBox 173">
              <a:extLst>
                <a:ext uri="{FF2B5EF4-FFF2-40B4-BE49-F238E27FC236}">
                  <a16:creationId xmlns:a16="http://schemas.microsoft.com/office/drawing/2014/main" id="{DF26ABB0-CF8C-0EF9-D328-3A6CCA3A6B30}"/>
                </a:ext>
              </a:extLst>
            </p:cNvPr>
            <p:cNvSpPr txBox="1"/>
            <p:nvPr/>
          </p:nvSpPr>
          <p:spPr>
            <a:xfrm>
              <a:off x="8455432"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15</a:t>
              </a:r>
            </a:p>
          </p:txBody>
        </p:sp>
        <p:sp>
          <p:nvSpPr>
            <p:cNvPr id="175" name="TextBox 174">
              <a:extLst>
                <a:ext uri="{FF2B5EF4-FFF2-40B4-BE49-F238E27FC236}">
                  <a16:creationId xmlns:a16="http://schemas.microsoft.com/office/drawing/2014/main" id="{9EE965AD-EE37-1E06-A8F0-B491F100D1AC}"/>
                </a:ext>
              </a:extLst>
            </p:cNvPr>
            <p:cNvSpPr txBox="1"/>
            <p:nvPr/>
          </p:nvSpPr>
          <p:spPr>
            <a:xfrm>
              <a:off x="8948998"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16</a:t>
              </a:r>
            </a:p>
          </p:txBody>
        </p:sp>
        <p:sp>
          <p:nvSpPr>
            <p:cNvPr id="180" name="TextBox 179">
              <a:extLst>
                <a:ext uri="{FF2B5EF4-FFF2-40B4-BE49-F238E27FC236}">
                  <a16:creationId xmlns:a16="http://schemas.microsoft.com/office/drawing/2014/main" id="{608BC92E-D559-9FB3-F448-64AE8DDBA199}"/>
                </a:ext>
              </a:extLst>
            </p:cNvPr>
            <p:cNvSpPr txBox="1"/>
            <p:nvPr/>
          </p:nvSpPr>
          <p:spPr>
            <a:xfrm>
              <a:off x="9435690"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17</a:t>
              </a:r>
            </a:p>
          </p:txBody>
        </p:sp>
        <p:sp>
          <p:nvSpPr>
            <p:cNvPr id="181" name="TextBox 180">
              <a:extLst>
                <a:ext uri="{FF2B5EF4-FFF2-40B4-BE49-F238E27FC236}">
                  <a16:creationId xmlns:a16="http://schemas.microsoft.com/office/drawing/2014/main" id="{E3C000B0-EE02-46ED-44B1-2182D777BF38}"/>
                </a:ext>
              </a:extLst>
            </p:cNvPr>
            <p:cNvSpPr txBox="1"/>
            <p:nvPr/>
          </p:nvSpPr>
          <p:spPr>
            <a:xfrm>
              <a:off x="9922380" y="5900061"/>
              <a:ext cx="404384" cy="292388"/>
            </a:xfrm>
            <a:prstGeom prst="rect">
              <a:avLst/>
            </a:prstGeom>
            <a:noFill/>
          </p:spPr>
          <p:txBody>
            <a:bodyPr wrap="none" rtlCol="0">
              <a:spAutoFit/>
            </a:bodyPr>
            <a:lstStyle/>
            <a:p>
              <a:pPr defTabSz="342900">
                <a:buClrTx/>
              </a:pPr>
              <a:r>
                <a:rPr lang="en-US" sz="825" kern="1200" dirty="0">
                  <a:ln/>
                  <a:solidFill>
                    <a:srgbClr val="1D1D1B"/>
                  </a:solidFill>
                  <a:latin typeface="Helvetica Neue" panose="02000503000000020004"/>
                  <a:ea typeface="+mn-ea"/>
                  <a:rtl val="0"/>
                </a:rPr>
                <a:t>18</a:t>
              </a:r>
            </a:p>
          </p:txBody>
        </p:sp>
        <p:sp>
          <p:nvSpPr>
            <p:cNvPr id="182" name="TextBox 181">
              <a:extLst>
                <a:ext uri="{FF2B5EF4-FFF2-40B4-BE49-F238E27FC236}">
                  <a16:creationId xmlns:a16="http://schemas.microsoft.com/office/drawing/2014/main" id="{B5509CC7-C54E-FE67-801F-C009BB66B95E}"/>
                </a:ext>
              </a:extLst>
            </p:cNvPr>
            <p:cNvSpPr txBox="1"/>
            <p:nvPr/>
          </p:nvSpPr>
          <p:spPr>
            <a:xfrm>
              <a:off x="5165870" y="6099174"/>
              <a:ext cx="1488015" cy="292388"/>
            </a:xfrm>
            <a:prstGeom prst="rect">
              <a:avLst/>
            </a:prstGeom>
            <a:noFill/>
          </p:spPr>
          <p:txBody>
            <a:bodyPr wrap="none" rtlCol="0">
              <a:spAutoFit/>
            </a:bodyPr>
            <a:lstStyle/>
            <a:p>
              <a:pPr defTabSz="342900">
                <a:buClrTx/>
              </a:pPr>
              <a:r>
                <a:rPr lang="en-US" sz="825" b="1" kern="1200" dirty="0">
                  <a:ln/>
                  <a:solidFill>
                    <a:srgbClr val="1D1D1B"/>
                  </a:solidFill>
                  <a:latin typeface="Helvetica Neue" panose="02000503000000020004"/>
                  <a:ea typeface="+mn-ea"/>
                  <a:rtl val="0"/>
                </a:rPr>
                <a:t>Time (28d months)</a:t>
              </a:r>
            </a:p>
          </p:txBody>
        </p:sp>
        <p:sp>
          <p:nvSpPr>
            <p:cNvPr id="2" name="Arrow: Right 1">
              <a:extLst>
                <a:ext uri="{FF2B5EF4-FFF2-40B4-BE49-F238E27FC236}">
                  <a16:creationId xmlns:a16="http://schemas.microsoft.com/office/drawing/2014/main" id="{F5423862-9785-D1DA-DA9B-2E05A51B4010}"/>
                </a:ext>
              </a:extLst>
            </p:cNvPr>
            <p:cNvSpPr/>
            <p:nvPr/>
          </p:nvSpPr>
          <p:spPr>
            <a:xfrm>
              <a:off x="9655910" y="1499402"/>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 name="Arrow: Right 5">
              <a:extLst>
                <a:ext uri="{FF2B5EF4-FFF2-40B4-BE49-F238E27FC236}">
                  <a16:creationId xmlns:a16="http://schemas.microsoft.com/office/drawing/2014/main" id="{ADD42F95-556D-9FEC-D7C5-B57CF0CE2335}"/>
                </a:ext>
              </a:extLst>
            </p:cNvPr>
            <p:cNvSpPr/>
            <p:nvPr/>
          </p:nvSpPr>
          <p:spPr>
            <a:xfrm>
              <a:off x="6750790" y="1683913"/>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 name="Arrow: Right 6">
              <a:extLst>
                <a:ext uri="{FF2B5EF4-FFF2-40B4-BE49-F238E27FC236}">
                  <a16:creationId xmlns:a16="http://schemas.microsoft.com/office/drawing/2014/main" id="{47492E5B-5C31-EB31-FE92-35B338EA5F20}"/>
                </a:ext>
              </a:extLst>
            </p:cNvPr>
            <p:cNvSpPr/>
            <p:nvPr/>
          </p:nvSpPr>
          <p:spPr>
            <a:xfrm>
              <a:off x="6620165" y="1871058"/>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44" name="Arrow: Right 43">
              <a:extLst>
                <a:ext uri="{FF2B5EF4-FFF2-40B4-BE49-F238E27FC236}">
                  <a16:creationId xmlns:a16="http://schemas.microsoft.com/office/drawing/2014/main" id="{53EED44D-0B53-54D9-3A37-B318AF71734A}"/>
                </a:ext>
              </a:extLst>
            </p:cNvPr>
            <p:cNvSpPr/>
            <p:nvPr/>
          </p:nvSpPr>
          <p:spPr>
            <a:xfrm>
              <a:off x="5865983" y="2236592"/>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45" name="Arrow: Right 44">
              <a:extLst>
                <a:ext uri="{FF2B5EF4-FFF2-40B4-BE49-F238E27FC236}">
                  <a16:creationId xmlns:a16="http://schemas.microsoft.com/office/drawing/2014/main" id="{C86285CE-B4EE-4014-213F-7CE1D8C788EE}"/>
                </a:ext>
              </a:extLst>
            </p:cNvPr>
            <p:cNvSpPr/>
            <p:nvPr/>
          </p:nvSpPr>
          <p:spPr>
            <a:xfrm>
              <a:off x="4578131" y="2423770"/>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5" name="Arrow: Right 64">
              <a:extLst>
                <a:ext uri="{FF2B5EF4-FFF2-40B4-BE49-F238E27FC236}">
                  <a16:creationId xmlns:a16="http://schemas.microsoft.com/office/drawing/2014/main" id="{FEDCEF85-5679-70C3-06F7-515F76606BAE}"/>
                </a:ext>
              </a:extLst>
            </p:cNvPr>
            <p:cNvSpPr/>
            <p:nvPr/>
          </p:nvSpPr>
          <p:spPr>
            <a:xfrm>
              <a:off x="4297068" y="2603043"/>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6" name="Arrow: Right 65">
              <a:extLst>
                <a:ext uri="{FF2B5EF4-FFF2-40B4-BE49-F238E27FC236}">
                  <a16:creationId xmlns:a16="http://schemas.microsoft.com/office/drawing/2014/main" id="{88F6A9CD-FCEC-67AE-3910-E4877E2E0ACA}"/>
                </a:ext>
              </a:extLst>
            </p:cNvPr>
            <p:cNvSpPr/>
            <p:nvPr/>
          </p:nvSpPr>
          <p:spPr>
            <a:xfrm>
              <a:off x="3918518" y="2788768"/>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7" name="Arrow: Right 66">
              <a:extLst>
                <a:ext uri="{FF2B5EF4-FFF2-40B4-BE49-F238E27FC236}">
                  <a16:creationId xmlns:a16="http://schemas.microsoft.com/office/drawing/2014/main" id="{0F7D3D57-4D3D-88D7-04A5-D3BB8E0D0756}"/>
                </a:ext>
              </a:extLst>
            </p:cNvPr>
            <p:cNvSpPr/>
            <p:nvPr/>
          </p:nvSpPr>
          <p:spPr>
            <a:xfrm>
              <a:off x="2941466" y="3340111"/>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8" name="Arrow: Right 67">
              <a:extLst>
                <a:ext uri="{FF2B5EF4-FFF2-40B4-BE49-F238E27FC236}">
                  <a16:creationId xmlns:a16="http://schemas.microsoft.com/office/drawing/2014/main" id="{37C794DD-7E61-28AB-4C89-7A18D9CA3727}"/>
                </a:ext>
              </a:extLst>
            </p:cNvPr>
            <p:cNvSpPr/>
            <p:nvPr/>
          </p:nvSpPr>
          <p:spPr>
            <a:xfrm>
              <a:off x="2838691" y="3525409"/>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69" name="Arrow: Right 68">
              <a:extLst>
                <a:ext uri="{FF2B5EF4-FFF2-40B4-BE49-F238E27FC236}">
                  <a16:creationId xmlns:a16="http://schemas.microsoft.com/office/drawing/2014/main" id="{2A80D613-D920-ADB5-D89A-E4FA7F2045BF}"/>
                </a:ext>
              </a:extLst>
            </p:cNvPr>
            <p:cNvSpPr/>
            <p:nvPr/>
          </p:nvSpPr>
          <p:spPr>
            <a:xfrm>
              <a:off x="2102918" y="4263264"/>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0" name="Arrow: Right 69">
              <a:extLst>
                <a:ext uri="{FF2B5EF4-FFF2-40B4-BE49-F238E27FC236}">
                  <a16:creationId xmlns:a16="http://schemas.microsoft.com/office/drawing/2014/main" id="{0D4B476F-7D4F-D720-12F1-F6167B1FC22A}"/>
                </a:ext>
              </a:extLst>
            </p:cNvPr>
            <p:cNvSpPr/>
            <p:nvPr/>
          </p:nvSpPr>
          <p:spPr>
            <a:xfrm>
              <a:off x="2097068" y="4446842"/>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1" name="Arrow: Right 70">
              <a:extLst>
                <a:ext uri="{FF2B5EF4-FFF2-40B4-BE49-F238E27FC236}">
                  <a16:creationId xmlns:a16="http://schemas.microsoft.com/office/drawing/2014/main" id="{A58D6A38-65B5-3D30-50BF-13FBC0DF1C68}"/>
                </a:ext>
              </a:extLst>
            </p:cNvPr>
            <p:cNvSpPr/>
            <p:nvPr/>
          </p:nvSpPr>
          <p:spPr>
            <a:xfrm>
              <a:off x="1984205" y="4626608"/>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2" name="Arrow: Right 71">
              <a:extLst>
                <a:ext uri="{FF2B5EF4-FFF2-40B4-BE49-F238E27FC236}">
                  <a16:creationId xmlns:a16="http://schemas.microsoft.com/office/drawing/2014/main" id="{ABAE7C78-670E-A683-8E0D-ED19BCBF0028}"/>
                </a:ext>
              </a:extLst>
            </p:cNvPr>
            <p:cNvSpPr/>
            <p:nvPr/>
          </p:nvSpPr>
          <p:spPr>
            <a:xfrm>
              <a:off x="1856147" y="4806954"/>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3" name="Arrow: Right 72">
              <a:extLst>
                <a:ext uri="{FF2B5EF4-FFF2-40B4-BE49-F238E27FC236}">
                  <a16:creationId xmlns:a16="http://schemas.microsoft.com/office/drawing/2014/main" id="{FEC34A64-4B3A-0D94-FE81-5196B59CC1F9}"/>
                </a:ext>
              </a:extLst>
            </p:cNvPr>
            <p:cNvSpPr/>
            <p:nvPr/>
          </p:nvSpPr>
          <p:spPr>
            <a:xfrm>
              <a:off x="1505150" y="5352331"/>
              <a:ext cx="252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74" name="Arrow: Right 73">
              <a:extLst>
                <a:ext uri="{FF2B5EF4-FFF2-40B4-BE49-F238E27FC236}">
                  <a16:creationId xmlns:a16="http://schemas.microsoft.com/office/drawing/2014/main" id="{5D1B8557-42CA-BFF1-F5AC-39C3A7345EC4}"/>
                </a:ext>
              </a:extLst>
            </p:cNvPr>
            <p:cNvSpPr/>
            <p:nvPr/>
          </p:nvSpPr>
          <p:spPr>
            <a:xfrm>
              <a:off x="7844624" y="3223050"/>
              <a:ext cx="144000" cy="1440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GB" sz="1350" kern="1200" dirty="0">
                <a:solidFill>
                  <a:srgbClr val="FFFFFF"/>
                </a:solidFill>
                <a:latin typeface="Calibri" panose="020F0502020204030204"/>
              </a:endParaRPr>
            </a:p>
          </p:txBody>
        </p:sp>
        <p:sp>
          <p:nvSpPr>
            <p:cNvPr id="81" name="TextBox 80">
              <a:extLst>
                <a:ext uri="{FF2B5EF4-FFF2-40B4-BE49-F238E27FC236}">
                  <a16:creationId xmlns:a16="http://schemas.microsoft.com/office/drawing/2014/main" id="{EC5727AA-5181-B174-C3EF-073FC671CB8A}"/>
                </a:ext>
              </a:extLst>
            </p:cNvPr>
            <p:cNvSpPr txBox="1"/>
            <p:nvPr/>
          </p:nvSpPr>
          <p:spPr>
            <a:xfrm>
              <a:off x="1120175" y="4688509"/>
              <a:ext cx="252000" cy="461665"/>
            </a:xfrm>
            <a:prstGeom prst="rect">
              <a:avLst/>
            </a:prstGeom>
            <a:noFill/>
          </p:spPr>
          <p:txBody>
            <a:bodyPr wrap="square" rtlCol="0" anchor="ctr">
              <a:spAutoFit/>
            </a:bodyPr>
            <a:lstStyle/>
            <a:p>
              <a:pPr defTabSz="342900">
                <a:buClrTx/>
              </a:pPr>
              <a:r>
                <a:rPr lang="en-GB" sz="1650" kern="1200" dirty="0">
                  <a:latin typeface="Calibri" panose="020F0502020204030204"/>
                  <a:ea typeface="+mn-ea"/>
                  <a:cs typeface="+mn-cs"/>
                  <a:sym typeface="Symbol" panose="05050102010706020507" pitchFamily="18" charset="2"/>
                </a:rPr>
                <a:t></a:t>
              </a:r>
              <a:endParaRPr lang="en-GB" sz="1650" kern="1200" dirty="0">
                <a:latin typeface="Calibri" panose="020F0502020204030204"/>
                <a:ea typeface="+mn-ea"/>
                <a:cs typeface="+mn-cs"/>
              </a:endParaRPr>
            </a:p>
          </p:txBody>
        </p:sp>
        <p:sp>
          <p:nvSpPr>
            <p:cNvPr id="82" name="TextBox 81">
              <a:extLst>
                <a:ext uri="{FF2B5EF4-FFF2-40B4-BE49-F238E27FC236}">
                  <a16:creationId xmlns:a16="http://schemas.microsoft.com/office/drawing/2014/main" id="{601E1F2F-96A8-9027-4294-325473A128D8}"/>
                </a:ext>
              </a:extLst>
            </p:cNvPr>
            <p:cNvSpPr txBox="1"/>
            <p:nvPr/>
          </p:nvSpPr>
          <p:spPr>
            <a:xfrm>
              <a:off x="1122948" y="5245462"/>
              <a:ext cx="252000" cy="461665"/>
            </a:xfrm>
            <a:prstGeom prst="rect">
              <a:avLst/>
            </a:prstGeom>
            <a:noFill/>
          </p:spPr>
          <p:txBody>
            <a:bodyPr wrap="square" rtlCol="0" anchor="ctr">
              <a:spAutoFit/>
            </a:bodyPr>
            <a:lstStyle/>
            <a:p>
              <a:pPr defTabSz="342900">
                <a:buClrTx/>
              </a:pPr>
              <a:r>
                <a:rPr lang="en-GB" sz="1650" kern="1200" dirty="0">
                  <a:latin typeface="Calibri" panose="020F0502020204030204"/>
                  <a:ea typeface="+mn-ea"/>
                  <a:cs typeface="+mn-cs"/>
                  <a:sym typeface="Symbol" panose="05050102010706020507" pitchFamily="18" charset="2"/>
                </a:rPr>
                <a:t></a:t>
              </a:r>
              <a:endParaRPr lang="en-GB" sz="1650" kern="1200" dirty="0">
                <a:latin typeface="Calibri" panose="020F0502020204030204"/>
                <a:ea typeface="+mn-ea"/>
                <a:cs typeface="+mn-cs"/>
              </a:endParaRPr>
            </a:p>
          </p:txBody>
        </p:sp>
        <p:sp>
          <p:nvSpPr>
            <p:cNvPr id="83" name="TextBox 82">
              <a:extLst>
                <a:ext uri="{FF2B5EF4-FFF2-40B4-BE49-F238E27FC236}">
                  <a16:creationId xmlns:a16="http://schemas.microsoft.com/office/drawing/2014/main" id="{3C235385-E543-10E6-EEDB-1BFDDCF0A89E}"/>
                </a:ext>
              </a:extLst>
            </p:cNvPr>
            <p:cNvSpPr txBox="1"/>
            <p:nvPr/>
          </p:nvSpPr>
          <p:spPr>
            <a:xfrm>
              <a:off x="7884761" y="3878182"/>
              <a:ext cx="2600473" cy="308867"/>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    </a:t>
              </a:r>
              <a:r>
                <a:rPr lang="en-US" sz="788" i="1" kern="1200" dirty="0">
                  <a:ln/>
                  <a:solidFill>
                    <a:srgbClr val="1D1D1B"/>
                  </a:solidFill>
                  <a:latin typeface="Helvetica Neue" panose="02000503000000020004"/>
                  <a:ea typeface="+mn-ea"/>
                  <a:rtl val="0"/>
                </a:rPr>
                <a:t>BTK</a:t>
              </a:r>
              <a:r>
                <a:rPr lang="en-US" sz="788" kern="1200" dirty="0">
                  <a:ln/>
                  <a:solidFill>
                    <a:srgbClr val="1D1D1B"/>
                  </a:solidFill>
                  <a:latin typeface="Helvetica Neue" panose="02000503000000020004"/>
                  <a:ea typeface="+mn-ea"/>
                  <a:rtl val="0"/>
                </a:rPr>
                <a:t> mutation status unknown</a:t>
              </a:r>
            </a:p>
          </p:txBody>
        </p:sp>
        <p:sp>
          <p:nvSpPr>
            <p:cNvPr id="84" name="TextBox 83">
              <a:extLst>
                <a:ext uri="{FF2B5EF4-FFF2-40B4-BE49-F238E27FC236}">
                  <a16:creationId xmlns:a16="http://schemas.microsoft.com/office/drawing/2014/main" id="{2EFEAADE-3935-2531-9636-F83F469116BA}"/>
                </a:ext>
              </a:extLst>
            </p:cNvPr>
            <p:cNvSpPr txBox="1"/>
            <p:nvPr/>
          </p:nvSpPr>
          <p:spPr>
            <a:xfrm>
              <a:off x="7733542" y="3821397"/>
              <a:ext cx="252000" cy="461665"/>
            </a:xfrm>
            <a:prstGeom prst="rect">
              <a:avLst/>
            </a:prstGeom>
            <a:noFill/>
          </p:spPr>
          <p:txBody>
            <a:bodyPr wrap="square" rtlCol="0" anchor="ctr">
              <a:spAutoFit/>
            </a:bodyPr>
            <a:lstStyle/>
            <a:p>
              <a:pPr defTabSz="342900">
                <a:buClrTx/>
              </a:pPr>
              <a:r>
                <a:rPr lang="en-GB" sz="1650" kern="1200" dirty="0">
                  <a:latin typeface="Calibri" panose="020F0502020204030204"/>
                  <a:ea typeface="+mn-ea"/>
                  <a:cs typeface="+mn-cs"/>
                  <a:sym typeface="Symbol" panose="05050102010706020507" pitchFamily="18" charset="2"/>
                </a:rPr>
                <a:t></a:t>
              </a:r>
              <a:endParaRPr lang="en-GB" sz="1650" kern="1200" dirty="0">
                <a:latin typeface="Calibri" panose="020F0502020204030204"/>
                <a:ea typeface="+mn-ea"/>
                <a:cs typeface="+mn-cs"/>
              </a:endParaRPr>
            </a:p>
          </p:txBody>
        </p:sp>
        <p:sp>
          <p:nvSpPr>
            <p:cNvPr id="75" name="TextBox 74">
              <a:extLst>
                <a:ext uri="{FF2B5EF4-FFF2-40B4-BE49-F238E27FC236}">
                  <a16:creationId xmlns:a16="http://schemas.microsoft.com/office/drawing/2014/main" id="{23ED8FB6-88FD-BD98-C653-162C26740E67}"/>
                </a:ext>
              </a:extLst>
            </p:cNvPr>
            <p:cNvSpPr txBox="1"/>
            <p:nvPr/>
          </p:nvSpPr>
          <p:spPr>
            <a:xfrm>
              <a:off x="8016576" y="2602020"/>
              <a:ext cx="2468659" cy="254001"/>
            </a:xfrm>
            <a:prstGeom prst="rect">
              <a:avLst/>
            </a:prstGeom>
            <a:noFill/>
          </p:spPr>
          <p:txBody>
            <a:bodyPr wrap="square" lIns="68580" tIns="34290" rIns="68580" bIns="34290" rtlCol="0" anchor="t">
              <a:spAutoFit/>
            </a:bodyPr>
            <a:lstStyle/>
            <a:p>
              <a:pPr defTabSz="342900">
                <a:buClrTx/>
              </a:pPr>
              <a:r>
                <a:rPr lang="en-US" sz="788" kern="1200" dirty="0">
                  <a:ln/>
                  <a:solidFill>
                    <a:srgbClr val="1D1D1B"/>
                  </a:solidFill>
                  <a:latin typeface="Helvetica Neue" panose="02000503000000020004"/>
                  <a:ea typeface="+mn-ea"/>
                </a:rPr>
                <a:t>BTKi &amp; BCL2i (‘Double exposed’)</a:t>
              </a:r>
              <a:endParaRPr lang="en-US" sz="788" kern="1200" dirty="0">
                <a:ln/>
                <a:solidFill>
                  <a:srgbClr val="1D1D1B"/>
                </a:solidFill>
                <a:latin typeface="Helvetica Neue" panose="02000503000000020004"/>
                <a:ea typeface="+mn-ea"/>
                <a:rtl val="0"/>
              </a:endParaRPr>
            </a:p>
          </p:txBody>
        </p:sp>
        <p:sp>
          <p:nvSpPr>
            <p:cNvPr id="77" name="TextBox 76">
              <a:extLst>
                <a:ext uri="{FF2B5EF4-FFF2-40B4-BE49-F238E27FC236}">
                  <a16:creationId xmlns:a16="http://schemas.microsoft.com/office/drawing/2014/main" id="{5B72C413-4462-AB15-9850-6E700B8D136C}"/>
                </a:ext>
              </a:extLst>
            </p:cNvPr>
            <p:cNvSpPr txBox="1"/>
            <p:nvPr/>
          </p:nvSpPr>
          <p:spPr>
            <a:xfrm>
              <a:off x="8014818" y="2882343"/>
              <a:ext cx="3184606" cy="275485"/>
            </a:xfrm>
            <a:prstGeom prst="rect">
              <a:avLst/>
            </a:prstGeom>
            <a:noFill/>
          </p:spPr>
          <p:txBody>
            <a:bodyPr wrap="square" lIns="68580" tIns="34290" rIns="68580" bIns="34290" rtlCol="0" anchor="t">
              <a:spAutoFit/>
            </a:bodyPr>
            <a:lstStyle/>
            <a:p>
              <a:pPr defTabSz="342900">
                <a:buClrTx/>
              </a:pPr>
              <a:r>
                <a:rPr lang="en-US" sz="788" kern="1200" dirty="0">
                  <a:ln/>
                  <a:solidFill>
                    <a:srgbClr val="1D1D1B"/>
                  </a:solidFill>
                  <a:latin typeface="Helvetica Neue" panose="02000503000000020004"/>
                  <a:ea typeface="+mn-ea"/>
                </a:rPr>
                <a:t>cBTKi, ncBTKi, &amp; BCL2i (‘Triple exposed’)</a:t>
              </a:r>
              <a:endParaRPr lang="en-US" sz="788" kern="1200" dirty="0">
                <a:ln/>
                <a:solidFill>
                  <a:srgbClr val="1D1D1B"/>
                </a:solidFill>
                <a:latin typeface="Helvetica Neue" panose="02000503000000020004"/>
                <a:ea typeface="+mn-ea"/>
                <a:rtl val="0"/>
              </a:endParaRPr>
            </a:p>
          </p:txBody>
        </p:sp>
        <p:sp>
          <p:nvSpPr>
            <p:cNvPr id="85" name="Freeform 169">
              <a:extLst>
                <a:ext uri="{FF2B5EF4-FFF2-40B4-BE49-F238E27FC236}">
                  <a16:creationId xmlns:a16="http://schemas.microsoft.com/office/drawing/2014/main" id="{0B58DB0A-D6A2-B43E-6C71-81650AB2EE9C}"/>
                </a:ext>
              </a:extLst>
            </p:cNvPr>
            <p:cNvSpPr/>
            <p:nvPr/>
          </p:nvSpPr>
          <p:spPr>
            <a:xfrm>
              <a:off x="7824445" y="2667766"/>
              <a:ext cx="128234" cy="127962"/>
            </a:xfrm>
            <a:custGeom>
              <a:avLst/>
              <a:gdLst>
                <a:gd name="connsiteX0" fmla="*/ 0 w 128234"/>
                <a:gd name="connsiteY0" fmla="*/ 0 h 127962"/>
                <a:gd name="connsiteX1" fmla="*/ 128234 w 128234"/>
                <a:gd name="connsiteY1" fmla="*/ 0 h 127962"/>
                <a:gd name="connsiteX2" fmla="*/ 128234 w 128234"/>
                <a:gd name="connsiteY2" fmla="*/ 127963 h 127962"/>
                <a:gd name="connsiteX3" fmla="*/ 0 w 128234"/>
                <a:gd name="connsiteY3" fmla="*/ 127963 h 127962"/>
              </a:gdLst>
              <a:ahLst/>
              <a:cxnLst>
                <a:cxn ang="0">
                  <a:pos x="connsiteX0" y="connsiteY0"/>
                </a:cxn>
                <a:cxn ang="0">
                  <a:pos x="connsiteX1" y="connsiteY1"/>
                </a:cxn>
                <a:cxn ang="0">
                  <a:pos x="connsiteX2" y="connsiteY2"/>
                </a:cxn>
                <a:cxn ang="0">
                  <a:pos x="connsiteX3" y="connsiteY3"/>
                </a:cxn>
              </a:cxnLst>
              <a:rect l="l" t="t" r="r" b="b"/>
              <a:pathLst>
                <a:path w="128234" h="127962">
                  <a:moveTo>
                    <a:pt x="0" y="0"/>
                  </a:moveTo>
                  <a:lnTo>
                    <a:pt x="128234" y="0"/>
                  </a:lnTo>
                  <a:lnTo>
                    <a:pt x="128234" y="127963"/>
                  </a:lnTo>
                  <a:lnTo>
                    <a:pt x="0" y="127963"/>
                  </a:lnTo>
                  <a:close/>
                </a:path>
              </a:pathLst>
            </a:custGeom>
            <a:solidFill>
              <a:srgbClr val="6DA7B7"/>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01" name="Freeform 170">
              <a:extLst>
                <a:ext uri="{FF2B5EF4-FFF2-40B4-BE49-F238E27FC236}">
                  <a16:creationId xmlns:a16="http://schemas.microsoft.com/office/drawing/2014/main" id="{2CA2E9C4-56DD-F48B-C3FD-B4233FE8A0FD}"/>
                </a:ext>
              </a:extLst>
            </p:cNvPr>
            <p:cNvSpPr/>
            <p:nvPr/>
          </p:nvSpPr>
          <p:spPr>
            <a:xfrm>
              <a:off x="7824258" y="2944110"/>
              <a:ext cx="128234" cy="127962"/>
            </a:xfrm>
            <a:custGeom>
              <a:avLst/>
              <a:gdLst>
                <a:gd name="connsiteX0" fmla="*/ 0 w 128234"/>
                <a:gd name="connsiteY0" fmla="*/ 0 h 127962"/>
                <a:gd name="connsiteX1" fmla="*/ 128234 w 128234"/>
                <a:gd name="connsiteY1" fmla="*/ 0 h 127962"/>
                <a:gd name="connsiteX2" fmla="*/ 128234 w 128234"/>
                <a:gd name="connsiteY2" fmla="*/ 127963 h 127962"/>
                <a:gd name="connsiteX3" fmla="*/ 0 w 128234"/>
                <a:gd name="connsiteY3" fmla="*/ 127963 h 127962"/>
              </a:gdLst>
              <a:ahLst/>
              <a:cxnLst>
                <a:cxn ang="0">
                  <a:pos x="connsiteX0" y="connsiteY0"/>
                </a:cxn>
                <a:cxn ang="0">
                  <a:pos x="connsiteX1" y="connsiteY1"/>
                </a:cxn>
                <a:cxn ang="0">
                  <a:pos x="connsiteX2" y="connsiteY2"/>
                </a:cxn>
                <a:cxn ang="0">
                  <a:pos x="connsiteX3" y="connsiteY3"/>
                </a:cxn>
              </a:cxnLst>
              <a:rect l="l" t="t" r="r" b="b"/>
              <a:pathLst>
                <a:path w="128234" h="127962">
                  <a:moveTo>
                    <a:pt x="0" y="0"/>
                  </a:moveTo>
                  <a:lnTo>
                    <a:pt x="128234" y="0"/>
                  </a:lnTo>
                  <a:lnTo>
                    <a:pt x="128234" y="127963"/>
                  </a:lnTo>
                  <a:lnTo>
                    <a:pt x="0" y="127963"/>
                  </a:lnTo>
                  <a:close/>
                </a:path>
              </a:pathLst>
            </a:custGeom>
            <a:solidFill>
              <a:schemeClr val="accent1">
                <a:lumMod val="40000"/>
                <a:lumOff val="60000"/>
              </a:schemeClr>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04" name="Freeform 169">
              <a:extLst>
                <a:ext uri="{FF2B5EF4-FFF2-40B4-BE49-F238E27FC236}">
                  <a16:creationId xmlns:a16="http://schemas.microsoft.com/office/drawing/2014/main" id="{C7234143-DD91-B6EE-C42C-445F9759B3E4}"/>
                </a:ext>
              </a:extLst>
            </p:cNvPr>
            <p:cNvSpPr/>
            <p:nvPr/>
          </p:nvSpPr>
          <p:spPr>
            <a:xfrm>
              <a:off x="7821353" y="2390266"/>
              <a:ext cx="128234" cy="127962"/>
            </a:xfrm>
            <a:custGeom>
              <a:avLst/>
              <a:gdLst>
                <a:gd name="connsiteX0" fmla="*/ 0 w 128234"/>
                <a:gd name="connsiteY0" fmla="*/ 0 h 127962"/>
                <a:gd name="connsiteX1" fmla="*/ 128234 w 128234"/>
                <a:gd name="connsiteY1" fmla="*/ 0 h 127962"/>
                <a:gd name="connsiteX2" fmla="*/ 128234 w 128234"/>
                <a:gd name="connsiteY2" fmla="*/ 127963 h 127962"/>
                <a:gd name="connsiteX3" fmla="*/ 0 w 128234"/>
                <a:gd name="connsiteY3" fmla="*/ 127963 h 127962"/>
              </a:gdLst>
              <a:ahLst/>
              <a:cxnLst>
                <a:cxn ang="0">
                  <a:pos x="connsiteX0" y="connsiteY0"/>
                </a:cxn>
                <a:cxn ang="0">
                  <a:pos x="connsiteX1" y="connsiteY1"/>
                </a:cxn>
                <a:cxn ang="0">
                  <a:pos x="connsiteX2" y="connsiteY2"/>
                </a:cxn>
                <a:cxn ang="0">
                  <a:pos x="connsiteX3" y="connsiteY3"/>
                </a:cxn>
              </a:cxnLst>
              <a:rect l="l" t="t" r="r" b="b"/>
              <a:pathLst>
                <a:path w="128234" h="127962">
                  <a:moveTo>
                    <a:pt x="0" y="0"/>
                  </a:moveTo>
                  <a:lnTo>
                    <a:pt x="128234" y="0"/>
                  </a:lnTo>
                  <a:lnTo>
                    <a:pt x="128234" y="127963"/>
                  </a:lnTo>
                  <a:lnTo>
                    <a:pt x="0" y="127963"/>
                  </a:lnTo>
                  <a:close/>
                </a:path>
              </a:pathLst>
            </a:custGeom>
            <a:solidFill>
              <a:schemeClr val="bg2">
                <a:lumMod val="75000"/>
              </a:schemeClr>
            </a:solidFill>
            <a:ln w="3175" cap="flat">
              <a:solidFill>
                <a:schemeClr val="tx1"/>
              </a:solidFill>
              <a:prstDash val="solid"/>
              <a:miter/>
            </a:ln>
          </p:spPr>
          <p:txBody>
            <a:bodyPr rtlCol="0" anchor="ctr"/>
            <a:lstStyle/>
            <a:p>
              <a:pPr defTabSz="342900">
                <a:buClrTx/>
              </a:pPr>
              <a:endParaRPr lang="en-US" sz="750" kern="1200" dirty="0">
                <a:latin typeface="Helvetica Neue" panose="02000503000000020004"/>
                <a:ea typeface="+mn-ea"/>
                <a:cs typeface="+mn-cs"/>
              </a:endParaRPr>
            </a:p>
          </p:txBody>
        </p:sp>
        <p:sp>
          <p:nvSpPr>
            <p:cNvPr id="109" name="TextBox 108">
              <a:extLst>
                <a:ext uri="{FF2B5EF4-FFF2-40B4-BE49-F238E27FC236}">
                  <a16:creationId xmlns:a16="http://schemas.microsoft.com/office/drawing/2014/main" id="{87B67532-1232-F9C3-1F28-691455597ED7}"/>
                </a:ext>
              </a:extLst>
            </p:cNvPr>
            <p:cNvSpPr txBox="1"/>
            <p:nvPr/>
          </p:nvSpPr>
          <p:spPr>
            <a:xfrm>
              <a:off x="8011970" y="2328175"/>
              <a:ext cx="691656" cy="284780"/>
            </a:xfrm>
            <a:prstGeom prst="rect">
              <a:avLst/>
            </a:prstGeom>
            <a:noFill/>
          </p:spPr>
          <p:txBody>
            <a:bodyPr wrap="square" rtlCol="0">
              <a:spAutoFit/>
            </a:bodyPr>
            <a:lstStyle/>
            <a:p>
              <a:pPr defTabSz="342900">
                <a:buClrTx/>
              </a:pPr>
              <a:r>
                <a:rPr lang="en-US" sz="788" kern="1200" dirty="0">
                  <a:ln/>
                  <a:solidFill>
                    <a:srgbClr val="1D1D1B"/>
                  </a:solidFill>
                  <a:latin typeface="Helvetica Neue" panose="02000503000000020004"/>
                  <a:ea typeface="+mn-ea"/>
                  <a:rtl val="0"/>
                </a:rPr>
                <a:t>BTKi</a:t>
              </a:r>
            </a:p>
          </p:txBody>
        </p:sp>
        <p:sp>
          <p:nvSpPr>
            <p:cNvPr id="110" name="TextBox 109">
              <a:extLst>
                <a:ext uri="{FF2B5EF4-FFF2-40B4-BE49-F238E27FC236}">
                  <a16:creationId xmlns:a16="http://schemas.microsoft.com/office/drawing/2014/main" id="{11E73318-66B2-77BF-D20A-77A072EA2535}"/>
                </a:ext>
              </a:extLst>
            </p:cNvPr>
            <p:cNvSpPr txBox="1"/>
            <p:nvPr/>
          </p:nvSpPr>
          <p:spPr>
            <a:xfrm>
              <a:off x="7694018" y="1979844"/>
              <a:ext cx="3388424" cy="308867"/>
            </a:xfrm>
            <a:prstGeom prst="rect">
              <a:avLst/>
            </a:prstGeom>
            <a:noFill/>
          </p:spPr>
          <p:txBody>
            <a:bodyPr wrap="square" rtlCol="0">
              <a:spAutoFit/>
            </a:bodyPr>
            <a:lstStyle/>
            <a:p>
              <a:pPr defTabSz="342900">
                <a:buClrTx/>
              </a:pPr>
              <a:r>
                <a:rPr lang="en-US" sz="788" b="1" kern="1200" dirty="0">
                  <a:ln/>
                  <a:solidFill>
                    <a:srgbClr val="1D1D1B"/>
                  </a:solidFill>
                  <a:latin typeface="Helvetica Neue" panose="02000503000000020004"/>
                  <a:ea typeface="+mn-ea"/>
                  <a:rtl val="0"/>
                </a:rPr>
                <a:t>Two or more prior treatments including:</a:t>
              </a:r>
            </a:p>
          </p:txBody>
        </p:sp>
      </p:grpSp>
    </p:spTree>
    <p:extLst>
      <p:ext uri="{BB962C8B-B14F-4D97-AF65-F5344CB8AC3E}">
        <p14:creationId xmlns:p14="http://schemas.microsoft.com/office/powerpoint/2010/main" val="2156274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p:txBody>
          <a:bodyPr>
            <a:normAutofit/>
          </a:bodyPr>
          <a:lstStyle/>
          <a:p>
            <a:r>
              <a:rPr lang="en-US" sz="3600" dirty="0"/>
              <a:t>Addressing the Challenge of Double-Refractory CLL</a:t>
            </a:r>
          </a:p>
        </p:txBody>
      </p:sp>
    </p:spTree>
    <p:extLst>
      <p:ext uri="{BB962C8B-B14F-4D97-AF65-F5344CB8AC3E}">
        <p14:creationId xmlns:p14="http://schemas.microsoft.com/office/powerpoint/2010/main" val="1017716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96F5-CECE-092E-B93A-895651F3D15E}"/>
              </a:ext>
            </a:extLst>
          </p:cNvPr>
          <p:cNvSpPr>
            <a:spLocks noGrp="1"/>
          </p:cNvSpPr>
          <p:nvPr>
            <p:ph type="title"/>
          </p:nvPr>
        </p:nvSpPr>
        <p:spPr>
          <a:xfrm>
            <a:off x="628650" y="273844"/>
            <a:ext cx="7886700" cy="884578"/>
          </a:xfrm>
        </p:spPr>
        <p:txBody>
          <a:bodyPr>
            <a:normAutofit/>
          </a:bodyPr>
          <a:lstStyle/>
          <a:p>
            <a:r>
              <a:rPr lang="en-US" sz="2800" dirty="0"/>
              <a:t>Defining Double-Refractory Disease</a:t>
            </a:r>
          </a:p>
        </p:txBody>
      </p:sp>
      <p:sp>
        <p:nvSpPr>
          <p:cNvPr id="4" name="Text Placeholder 3">
            <a:extLst>
              <a:ext uri="{FF2B5EF4-FFF2-40B4-BE49-F238E27FC236}">
                <a16:creationId xmlns:a16="http://schemas.microsoft.com/office/drawing/2014/main" id="{40F96ABD-5826-2780-D5DD-B459A9F955C5}"/>
              </a:ext>
            </a:extLst>
          </p:cNvPr>
          <p:cNvSpPr>
            <a:spLocks noGrp="1"/>
          </p:cNvSpPr>
          <p:nvPr>
            <p:ph type="body" sz="quarter" idx="12"/>
          </p:nvPr>
        </p:nvSpPr>
        <p:spPr>
          <a:xfrm>
            <a:off x="1143000" y="4740076"/>
            <a:ext cx="7372350" cy="335756"/>
          </a:xfrm>
        </p:spPr>
        <p:txBody>
          <a:bodyPr/>
          <a:lstStyle/>
          <a:p>
            <a:r>
              <a:rPr lang="en-US" sz="700" dirty="0"/>
              <a:t>Dx, diagnosis; BTKi, Bruton’s tyrosine kinase inhibitor; CLL, chronic lymphocytic leukemia; </a:t>
            </a:r>
            <a:r>
              <a:rPr lang="en-US" sz="700" dirty="0" err="1"/>
              <a:t>mAB</a:t>
            </a:r>
            <a:r>
              <a:rPr lang="en-US" sz="700" dirty="0"/>
              <a:t>, monoclonal antibody; </a:t>
            </a:r>
            <a:r>
              <a:rPr lang="en-US" sz="700" dirty="0" err="1"/>
              <a:t>retx</a:t>
            </a:r>
            <a:r>
              <a:rPr lang="en-US" sz="700" dirty="0"/>
              <a:t>, retreatment; </a:t>
            </a:r>
            <a:r>
              <a:rPr lang="en-US" sz="700" dirty="0" err="1"/>
              <a:t>tx</a:t>
            </a:r>
            <a:r>
              <a:rPr lang="en-US" sz="700" dirty="0"/>
              <a:t>, treatment; </a:t>
            </a:r>
            <a:r>
              <a:rPr lang="en-US" sz="700" dirty="0" err="1"/>
              <a:t>ven</a:t>
            </a:r>
            <a:r>
              <a:rPr lang="en-US" sz="700" dirty="0"/>
              <a:t>, </a:t>
            </a:r>
            <a:r>
              <a:rPr lang="en-US" sz="700" dirty="0" err="1"/>
              <a:t>venetoclax</a:t>
            </a:r>
            <a:r>
              <a:rPr lang="en-US" sz="700" dirty="0"/>
              <a:t>.  </a:t>
            </a:r>
            <a:br>
              <a:rPr lang="en-US" sz="700" dirty="0"/>
            </a:br>
            <a:r>
              <a:rPr kumimoji="0" lang="en-US" sz="700" b="0" i="0" u="none" strike="noStrike" kern="0" cap="none" spc="0" normalizeH="0" baseline="0" noProof="0" dirty="0">
                <a:ln>
                  <a:noFill/>
                </a:ln>
                <a:effectLst/>
                <a:uLnTx/>
                <a:uFillTx/>
                <a:latin typeface="Arial"/>
                <a:cs typeface="Arial"/>
                <a:sym typeface="Arial"/>
              </a:rPr>
              <a:t>1. Aronson JH et al. </a:t>
            </a:r>
            <a:r>
              <a:rPr kumimoji="0" lang="en-US" sz="700" b="0" i="1" u="none" strike="noStrike" kern="0" cap="none" spc="0" normalizeH="0" baseline="0" noProof="0" dirty="0">
                <a:ln>
                  <a:noFill/>
                </a:ln>
                <a:effectLst/>
                <a:uLnTx/>
                <a:uFillTx/>
                <a:latin typeface="Arial"/>
                <a:cs typeface="Arial"/>
                <a:sym typeface="Arial"/>
              </a:rPr>
              <a:t>Am J </a:t>
            </a:r>
            <a:r>
              <a:rPr kumimoji="0" lang="en-US" sz="700" b="0" i="1" u="none" strike="noStrike" kern="0" cap="none" spc="0" normalizeH="0" baseline="0" noProof="0" dirty="0" err="1">
                <a:ln>
                  <a:noFill/>
                </a:ln>
                <a:effectLst/>
                <a:uLnTx/>
                <a:uFillTx/>
                <a:latin typeface="Arial"/>
                <a:cs typeface="Arial"/>
                <a:sym typeface="Arial"/>
              </a:rPr>
              <a:t>Hematol</a:t>
            </a:r>
            <a:r>
              <a:rPr kumimoji="0" lang="en-US" sz="700" b="0" i="0" u="none" strike="noStrike" kern="0" cap="none" spc="0" normalizeH="0" baseline="0" noProof="0" dirty="0">
                <a:ln>
                  <a:noFill/>
                </a:ln>
                <a:effectLst/>
                <a:uLnTx/>
                <a:uFillTx/>
                <a:latin typeface="Arial"/>
                <a:cs typeface="Arial"/>
                <a:sym typeface="Arial"/>
              </a:rPr>
              <a:t>. 2022;97(suppl 2):S19-S25.</a:t>
            </a:r>
          </a:p>
        </p:txBody>
      </p:sp>
      <p:sp>
        <p:nvSpPr>
          <p:cNvPr id="6" name="TextBox 5">
            <a:extLst>
              <a:ext uri="{FF2B5EF4-FFF2-40B4-BE49-F238E27FC236}">
                <a16:creationId xmlns:a16="http://schemas.microsoft.com/office/drawing/2014/main" id="{BA3FD205-5D3E-CF52-3C84-58F626CB7770}"/>
              </a:ext>
            </a:extLst>
          </p:cNvPr>
          <p:cNvSpPr txBox="1"/>
          <p:nvPr/>
        </p:nvSpPr>
        <p:spPr>
          <a:xfrm>
            <a:off x="1030400" y="4054526"/>
            <a:ext cx="7606543"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Double-refractory CLL patient</a:t>
            </a:r>
          </a:p>
        </p:txBody>
      </p:sp>
      <p:sp>
        <p:nvSpPr>
          <p:cNvPr id="7" name="Rectangle 6">
            <a:extLst>
              <a:ext uri="{FF2B5EF4-FFF2-40B4-BE49-F238E27FC236}">
                <a16:creationId xmlns:a16="http://schemas.microsoft.com/office/drawing/2014/main" id="{AEEC8036-C559-AB15-6DF0-46A2F247EDD7}"/>
              </a:ext>
            </a:extLst>
          </p:cNvPr>
          <p:cNvSpPr/>
          <p:nvPr/>
        </p:nvSpPr>
        <p:spPr>
          <a:xfrm>
            <a:off x="962226" y="1162287"/>
            <a:ext cx="1570370" cy="4551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BTKi ± anti-CD20 mAb (continuous)</a:t>
            </a:r>
          </a:p>
        </p:txBody>
      </p:sp>
      <p:sp>
        <p:nvSpPr>
          <p:cNvPr id="8" name="Rectangle 7">
            <a:extLst>
              <a:ext uri="{FF2B5EF4-FFF2-40B4-BE49-F238E27FC236}">
                <a16:creationId xmlns:a16="http://schemas.microsoft.com/office/drawing/2014/main" id="{4059CB6F-36A8-2316-E83E-8DC98388AB47}"/>
              </a:ext>
            </a:extLst>
          </p:cNvPr>
          <p:cNvSpPr/>
          <p:nvPr/>
        </p:nvSpPr>
        <p:spPr>
          <a:xfrm>
            <a:off x="4031682" y="1162287"/>
            <a:ext cx="1571749" cy="4551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Venetoclax + CD20 (time limited)</a:t>
            </a:r>
          </a:p>
        </p:txBody>
      </p:sp>
      <p:sp>
        <p:nvSpPr>
          <p:cNvPr id="9" name="Rectangle 8">
            <a:extLst>
              <a:ext uri="{FF2B5EF4-FFF2-40B4-BE49-F238E27FC236}">
                <a16:creationId xmlns:a16="http://schemas.microsoft.com/office/drawing/2014/main" id="{2661B942-89E3-8C5D-CEAF-DA68FC450C49}"/>
              </a:ext>
            </a:extLst>
          </p:cNvPr>
          <p:cNvSpPr/>
          <p:nvPr/>
        </p:nvSpPr>
        <p:spPr>
          <a:xfrm>
            <a:off x="6790675" y="1162287"/>
            <a:ext cx="1571749" cy="4551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BTKi + venetoclax (time limited)</a:t>
            </a:r>
          </a:p>
        </p:txBody>
      </p:sp>
      <p:grpSp>
        <p:nvGrpSpPr>
          <p:cNvPr id="10" name="Group 9">
            <a:extLst>
              <a:ext uri="{FF2B5EF4-FFF2-40B4-BE49-F238E27FC236}">
                <a16:creationId xmlns:a16="http://schemas.microsoft.com/office/drawing/2014/main" id="{019569AF-EFAF-0D95-0B8D-A2147F50AE23}"/>
              </a:ext>
            </a:extLst>
          </p:cNvPr>
          <p:cNvGrpSpPr/>
          <p:nvPr/>
        </p:nvGrpSpPr>
        <p:grpSpPr>
          <a:xfrm>
            <a:off x="1579159" y="1732772"/>
            <a:ext cx="1291503" cy="596990"/>
            <a:chOff x="2083093" y="-945528"/>
            <a:chExt cx="1861457" cy="860448"/>
          </a:xfrm>
        </p:grpSpPr>
        <p:sp>
          <p:nvSpPr>
            <p:cNvPr id="48" name="Hexagon 47">
              <a:extLst>
                <a:ext uri="{FF2B5EF4-FFF2-40B4-BE49-F238E27FC236}">
                  <a16:creationId xmlns:a16="http://schemas.microsoft.com/office/drawing/2014/main" id="{C2DA3791-0658-0BAC-E871-8178E2D7DD32}"/>
                </a:ext>
              </a:extLst>
            </p:cNvPr>
            <p:cNvSpPr/>
            <p:nvPr/>
          </p:nvSpPr>
          <p:spPr>
            <a:xfrm>
              <a:off x="2514762" y="-945528"/>
              <a:ext cx="998119" cy="860448"/>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34AC4A8-D3A6-78DA-AC3D-D8482146EB25}"/>
                </a:ext>
              </a:extLst>
            </p:cNvPr>
            <p:cNvSpPr txBox="1"/>
            <p:nvPr/>
          </p:nvSpPr>
          <p:spPr>
            <a:xfrm>
              <a:off x="2083093" y="-733537"/>
              <a:ext cx="1861457" cy="443602"/>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on therapy</a:t>
              </a:r>
            </a:p>
          </p:txBody>
        </p:sp>
      </p:grpSp>
      <p:grpSp>
        <p:nvGrpSpPr>
          <p:cNvPr id="11" name="Group 10">
            <a:extLst>
              <a:ext uri="{FF2B5EF4-FFF2-40B4-BE49-F238E27FC236}">
                <a16:creationId xmlns:a16="http://schemas.microsoft.com/office/drawing/2014/main" id="{A1B82765-E1CD-068C-651D-5FD4933474B8}"/>
              </a:ext>
            </a:extLst>
          </p:cNvPr>
          <p:cNvGrpSpPr/>
          <p:nvPr/>
        </p:nvGrpSpPr>
        <p:grpSpPr>
          <a:xfrm>
            <a:off x="1588896" y="3145110"/>
            <a:ext cx="1272028" cy="587988"/>
            <a:chOff x="2083093" y="-945528"/>
            <a:chExt cx="1861457" cy="860448"/>
          </a:xfrm>
        </p:grpSpPr>
        <p:sp>
          <p:nvSpPr>
            <p:cNvPr id="46" name="Hexagon 45">
              <a:extLst>
                <a:ext uri="{FF2B5EF4-FFF2-40B4-BE49-F238E27FC236}">
                  <a16:creationId xmlns:a16="http://schemas.microsoft.com/office/drawing/2014/main" id="{155FC2D1-828F-1471-1C35-FB92FF5CCB16}"/>
                </a:ext>
              </a:extLst>
            </p:cNvPr>
            <p:cNvSpPr/>
            <p:nvPr/>
          </p:nvSpPr>
          <p:spPr>
            <a:xfrm>
              <a:off x="2514761"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E48E20E-4AD0-9C3A-FAF6-810638E52D16}"/>
                </a:ext>
              </a:extLst>
            </p:cNvPr>
            <p:cNvSpPr txBox="1"/>
            <p:nvPr/>
          </p:nvSpPr>
          <p:spPr>
            <a:xfrm>
              <a:off x="2083093" y="-817450"/>
              <a:ext cx="1861457" cy="608030"/>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within 24 mo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of dx</a:t>
              </a:r>
            </a:p>
          </p:txBody>
        </p:sp>
      </p:grpSp>
      <p:sp>
        <p:nvSpPr>
          <p:cNvPr id="12" name="Rectangle 11">
            <a:extLst>
              <a:ext uri="{FF2B5EF4-FFF2-40B4-BE49-F238E27FC236}">
                <a16:creationId xmlns:a16="http://schemas.microsoft.com/office/drawing/2014/main" id="{40225C98-F973-39EA-F44D-580A3F0FEB29}"/>
              </a:ext>
            </a:extLst>
          </p:cNvPr>
          <p:cNvSpPr/>
          <p:nvPr/>
        </p:nvSpPr>
        <p:spPr>
          <a:xfrm>
            <a:off x="974003" y="2408195"/>
            <a:ext cx="1570370" cy="4551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Venetoclax ± rituximab</a:t>
            </a:r>
          </a:p>
        </p:txBody>
      </p:sp>
      <p:grpSp>
        <p:nvGrpSpPr>
          <p:cNvPr id="13" name="Group 12">
            <a:extLst>
              <a:ext uri="{FF2B5EF4-FFF2-40B4-BE49-F238E27FC236}">
                <a16:creationId xmlns:a16="http://schemas.microsoft.com/office/drawing/2014/main" id="{8F7FB54F-0B6D-27E9-00D5-EF9DD071C9E3}"/>
              </a:ext>
            </a:extLst>
          </p:cNvPr>
          <p:cNvGrpSpPr/>
          <p:nvPr/>
        </p:nvGrpSpPr>
        <p:grpSpPr>
          <a:xfrm>
            <a:off x="2777366" y="1732772"/>
            <a:ext cx="1291503" cy="596990"/>
            <a:chOff x="2083093" y="-945528"/>
            <a:chExt cx="1861457" cy="860448"/>
          </a:xfrm>
        </p:grpSpPr>
        <p:sp>
          <p:nvSpPr>
            <p:cNvPr id="44" name="Hexagon 43">
              <a:extLst>
                <a:ext uri="{FF2B5EF4-FFF2-40B4-BE49-F238E27FC236}">
                  <a16:creationId xmlns:a16="http://schemas.microsoft.com/office/drawing/2014/main" id="{A9717B2D-BBD9-0003-294C-A53C06D6ADE0}"/>
                </a:ext>
              </a:extLst>
            </p:cNvPr>
            <p:cNvSpPr/>
            <p:nvPr/>
          </p:nvSpPr>
          <p:spPr>
            <a:xfrm>
              <a:off x="2514762" y="-945528"/>
              <a:ext cx="998119" cy="860448"/>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191048F-8393-7C35-01CF-117055314DC6}"/>
                </a:ext>
              </a:extLst>
            </p:cNvPr>
            <p:cNvSpPr txBox="1"/>
            <p:nvPr/>
          </p:nvSpPr>
          <p:spPr>
            <a:xfrm>
              <a:off x="2083093" y="-733537"/>
              <a:ext cx="1861457" cy="443602"/>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on therapy</a:t>
              </a:r>
            </a:p>
          </p:txBody>
        </p:sp>
      </p:grpSp>
      <p:grpSp>
        <p:nvGrpSpPr>
          <p:cNvPr id="14" name="Group 13">
            <a:extLst>
              <a:ext uri="{FF2B5EF4-FFF2-40B4-BE49-F238E27FC236}">
                <a16:creationId xmlns:a16="http://schemas.microsoft.com/office/drawing/2014/main" id="{F7FDC7D1-DF96-5836-20B4-53E1BC1E588C}"/>
              </a:ext>
            </a:extLst>
          </p:cNvPr>
          <p:cNvGrpSpPr/>
          <p:nvPr/>
        </p:nvGrpSpPr>
        <p:grpSpPr>
          <a:xfrm>
            <a:off x="2777366" y="3140609"/>
            <a:ext cx="1291503" cy="596990"/>
            <a:chOff x="2083093" y="-945528"/>
            <a:chExt cx="1861457" cy="860448"/>
          </a:xfrm>
        </p:grpSpPr>
        <p:sp>
          <p:nvSpPr>
            <p:cNvPr id="42" name="Hexagon 41">
              <a:extLst>
                <a:ext uri="{FF2B5EF4-FFF2-40B4-BE49-F238E27FC236}">
                  <a16:creationId xmlns:a16="http://schemas.microsoft.com/office/drawing/2014/main" id="{2E357A00-2AE9-8B2F-F05E-EC1908975A65}"/>
                </a:ext>
              </a:extLst>
            </p:cNvPr>
            <p:cNvSpPr/>
            <p:nvPr/>
          </p:nvSpPr>
          <p:spPr>
            <a:xfrm>
              <a:off x="2514762"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B0A8020-6443-7D2D-3F3D-E01B0E237CF7}"/>
                </a:ext>
              </a:extLst>
            </p:cNvPr>
            <p:cNvSpPr txBox="1"/>
            <p:nvPr/>
          </p:nvSpPr>
          <p:spPr>
            <a:xfrm>
              <a:off x="2083093" y="-733537"/>
              <a:ext cx="1861457" cy="443602"/>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on therapy</a:t>
              </a:r>
            </a:p>
          </p:txBody>
        </p:sp>
      </p:grpSp>
      <p:sp>
        <p:nvSpPr>
          <p:cNvPr id="15" name="Rectangle 14">
            <a:extLst>
              <a:ext uri="{FF2B5EF4-FFF2-40B4-BE49-F238E27FC236}">
                <a16:creationId xmlns:a16="http://schemas.microsoft.com/office/drawing/2014/main" id="{C65DE21E-8F59-7008-C3FB-C8D7DCAA89AA}"/>
              </a:ext>
            </a:extLst>
          </p:cNvPr>
          <p:cNvSpPr/>
          <p:nvPr/>
        </p:nvSpPr>
        <p:spPr>
          <a:xfrm>
            <a:off x="3198970" y="2408195"/>
            <a:ext cx="1570370" cy="4551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BTKi</a:t>
            </a:r>
          </a:p>
        </p:txBody>
      </p:sp>
      <p:sp>
        <p:nvSpPr>
          <p:cNvPr id="16" name="Rectangle 15">
            <a:extLst>
              <a:ext uri="{FF2B5EF4-FFF2-40B4-BE49-F238E27FC236}">
                <a16:creationId xmlns:a16="http://schemas.microsoft.com/office/drawing/2014/main" id="{5687C658-AA1C-7209-3D50-818D0F93FE55}"/>
              </a:ext>
            </a:extLst>
          </p:cNvPr>
          <p:cNvSpPr/>
          <p:nvPr/>
        </p:nvSpPr>
        <p:spPr>
          <a:xfrm>
            <a:off x="4865773" y="2408195"/>
            <a:ext cx="1570370" cy="4551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Venetoclax-based regimen or BTKi</a:t>
            </a:r>
          </a:p>
        </p:txBody>
      </p:sp>
      <p:grpSp>
        <p:nvGrpSpPr>
          <p:cNvPr id="17" name="Group 16">
            <a:extLst>
              <a:ext uri="{FF2B5EF4-FFF2-40B4-BE49-F238E27FC236}">
                <a16:creationId xmlns:a16="http://schemas.microsoft.com/office/drawing/2014/main" id="{AF6FA510-BD7D-7067-FDDD-D7D545D16C49}"/>
              </a:ext>
            </a:extLst>
          </p:cNvPr>
          <p:cNvGrpSpPr/>
          <p:nvPr/>
        </p:nvGrpSpPr>
        <p:grpSpPr>
          <a:xfrm>
            <a:off x="5586588" y="1737273"/>
            <a:ext cx="1272028" cy="587988"/>
            <a:chOff x="2083093" y="-945528"/>
            <a:chExt cx="1861457" cy="860448"/>
          </a:xfrm>
        </p:grpSpPr>
        <p:sp>
          <p:nvSpPr>
            <p:cNvPr id="40" name="Hexagon 39">
              <a:extLst>
                <a:ext uri="{FF2B5EF4-FFF2-40B4-BE49-F238E27FC236}">
                  <a16:creationId xmlns:a16="http://schemas.microsoft.com/office/drawing/2014/main" id="{F04D1B71-E24B-5AA5-F6F8-EE6D65299955}"/>
                </a:ext>
              </a:extLst>
            </p:cNvPr>
            <p:cNvSpPr/>
            <p:nvPr/>
          </p:nvSpPr>
          <p:spPr>
            <a:xfrm>
              <a:off x="2514761" y="-945528"/>
              <a:ext cx="998119" cy="860448"/>
            </a:xfrm>
            <a:prstGeom prst="hex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97BCEB1-C175-E988-0797-411CF872671C}"/>
                </a:ext>
              </a:extLst>
            </p:cNvPr>
            <p:cNvSpPr txBox="1"/>
            <p:nvPr/>
          </p:nvSpPr>
          <p:spPr>
            <a:xfrm>
              <a:off x="2083093" y="-817450"/>
              <a:ext cx="1861457" cy="608030"/>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within 24 mo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of dx</a:t>
              </a:r>
            </a:p>
          </p:txBody>
        </p:sp>
      </p:grpSp>
      <p:grpSp>
        <p:nvGrpSpPr>
          <p:cNvPr id="18" name="Group 17">
            <a:extLst>
              <a:ext uri="{FF2B5EF4-FFF2-40B4-BE49-F238E27FC236}">
                <a16:creationId xmlns:a16="http://schemas.microsoft.com/office/drawing/2014/main" id="{3E586DF8-A615-D27C-64E4-D295C85E8F79}"/>
              </a:ext>
            </a:extLst>
          </p:cNvPr>
          <p:cNvGrpSpPr/>
          <p:nvPr/>
        </p:nvGrpSpPr>
        <p:grpSpPr>
          <a:xfrm>
            <a:off x="4494546" y="3140609"/>
            <a:ext cx="1291503" cy="596990"/>
            <a:chOff x="2083093" y="-945528"/>
            <a:chExt cx="1861457" cy="860448"/>
          </a:xfrm>
        </p:grpSpPr>
        <p:sp>
          <p:nvSpPr>
            <p:cNvPr id="38" name="Hexagon 37">
              <a:extLst>
                <a:ext uri="{FF2B5EF4-FFF2-40B4-BE49-F238E27FC236}">
                  <a16:creationId xmlns:a16="http://schemas.microsoft.com/office/drawing/2014/main" id="{6B0DABFD-002D-A332-5399-CBAE948E903D}"/>
                </a:ext>
              </a:extLst>
            </p:cNvPr>
            <p:cNvSpPr/>
            <p:nvPr/>
          </p:nvSpPr>
          <p:spPr>
            <a:xfrm>
              <a:off x="2514762"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9AD4F65-6AAA-AC13-00A9-771F8517E5A6}"/>
                </a:ext>
              </a:extLst>
            </p:cNvPr>
            <p:cNvSpPr txBox="1"/>
            <p:nvPr/>
          </p:nvSpPr>
          <p:spPr>
            <a:xfrm>
              <a:off x="2083093" y="-733537"/>
              <a:ext cx="1861457" cy="443602"/>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on therapy</a:t>
              </a:r>
            </a:p>
          </p:txBody>
        </p:sp>
      </p:grpSp>
      <p:grpSp>
        <p:nvGrpSpPr>
          <p:cNvPr id="19" name="Group 18">
            <a:extLst>
              <a:ext uri="{FF2B5EF4-FFF2-40B4-BE49-F238E27FC236}">
                <a16:creationId xmlns:a16="http://schemas.microsoft.com/office/drawing/2014/main" id="{3F4D1915-3077-D20A-685D-1E2FD7C60B1E}"/>
              </a:ext>
            </a:extLst>
          </p:cNvPr>
          <p:cNvGrpSpPr/>
          <p:nvPr/>
        </p:nvGrpSpPr>
        <p:grpSpPr>
          <a:xfrm>
            <a:off x="5586588" y="3145110"/>
            <a:ext cx="1272028" cy="587988"/>
            <a:chOff x="2083093" y="-945528"/>
            <a:chExt cx="1861457" cy="860448"/>
          </a:xfrm>
        </p:grpSpPr>
        <p:sp>
          <p:nvSpPr>
            <p:cNvPr id="36" name="Hexagon 35">
              <a:extLst>
                <a:ext uri="{FF2B5EF4-FFF2-40B4-BE49-F238E27FC236}">
                  <a16:creationId xmlns:a16="http://schemas.microsoft.com/office/drawing/2014/main" id="{392194B2-9508-FAB5-367A-B15731B7AFF5}"/>
                </a:ext>
              </a:extLst>
            </p:cNvPr>
            <p:cNvSpPr/>
            <p:nvPr/>
          </p:nvSpPr>
          <p:spPr>
            <a:xfrm>
              <a:off x="2514761"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57EB1BE-26F3-0F16-784C-BF2A0D884189}"/>
                </a:ext>
              </a:extLst>
            </p:cNvPr>
            <p:cNvSpPr txBox="1"/>
            <p:nvPr/>
          </p:nvSpPr>
          <p:spPr>
            <a:xfrm>
              <a:off x="2083093" y="-817450"/>
              <a:ext cx="1861457" cy="608030"/>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within 12 mo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of ven tx</a:t>
              </a:r>
            </a:p>
          </p:txBody>
        </p:sp>
      </p:grpSp>
      <p:grpSp>
        <p:nvGrpSpPr>
          <p:cNvPr id="20" name="Group 19">
            <a:extLst>
              <a:ext uri="{FF2B5EF4-FFF2-40B4-BE49-F238E27FC236}">
                <a16:creationId xmlns:a16="http://schemas.microsoft.com/office/drawing/2014/main" id="{34AE17F6-C6D0-AAB1-17B2-4B01AABD3A30}"/>
              </a:ext>
            </a:extLst>
          </p:cNvPr>
          <p:cNvGrpSpPr/>
          <p:nvPr/>
        </p:nvGrpSpPr>
        <p:grpSpPr>
          <a:xfrm>
            <a:off x="7404620" y="1732772"/>
            <a:ext cx="1291503" cy="596990"/>
            <a:chOff x="2083093" y="-945528"/>
            <a:chExt cx="1861457" cy="860448"/>
          </a:xfrm>
        </p:grpSpPr>
        <p:sp>
          <p:nvSpPr>
            <p:cNvPr id="34" name="Hexagon 33">
              <a:extLst>
                <a:ext uri="{FF2B5EF4-FFF2-40B4-BE49-F238E27FC236}">
                  <a16:creationId xmlns:a16="http://schemas.microsoft.com/office/drawing/2014/main" id="{1220F0E6-7ED5-B82E-8556-D334CFEDCC3F}"/>
                </a:ext>
              </a:extLst>
            </p:cNvPr>
            <p:cNvSpPr/>
            <p:nvPr/>
          </p:nvSpPr>
          <p:spPr>
            <a:xfrm>
              <a:off x="2514762"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704729E-2011-EC61-0BE4-BC58A5572316}"/>
                </a:ext>
              </a:extLst>
            </p:cNvPr>
            <p:cNvSpPr txBox="1"/>
            <p:nvPr/>
          </p:nvSpPr>
          <p:spPr>
            <a:xfrm>
              <a:off x="2083093" y="-733537"/>
              <a:ext cx="1861457" cy="443602"/>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on therapy</a:t>
              </a:r>
            </a:p>
          </p:txBody>
        </p:sp>
      </p:grpSp>
      <p:grpSp>
        <p:nvGrpSpPr>
          <p:cNvPr id="21" name="Group 20">
            <a:extLst>
              <a:ext uri="{FF2B5EF4-FFF2-40B4-BE49-F238E27FC236}">
                <a16:creationId xmlns:a16="http://schemas.microsoft.com/office/drawing/2014/main" id="{1D7D85FA-CA97-8363-C0CD-A4DF8B125B64}"/>
              </a:ext>
            </a:extLst>
          </p:cNvPr>
          <p:cNvGrpSpPr/>
          <p:nvPr/>
        </p:nvGrpSpPr>
        <p:grpSpPr>
          <a:xfrm>
            <a:off x="7414357" y="2432134"/>
            <a:ext cx="1272028" cy="587988"/>
            <a:chOff x="2083093" y="-945528"/>
            <a:chExt cx="1861457" cy="860448"/>
          </a:xfrm>
        </p:grpSpPr>
        <p:sp>
          <p:nvSpPr>
            <p:cNvPr id="32" name="Hexagon 31">
              <a:extLst>
                <a:ext uri="{FF2B5EF4-FFF2-40B4-BE49-F238E27FC236}">
                  <a16:creationId xmlns:a16="http://schemas.microsoft.com/office/drawing/2014/main" id="{58F60C52-3B53-D10A-C174-508CD0C15094}"/>
                </a:ext>
              </a:extLst>
            </p:cNvPr>
            <p:cNvSpPr/>
            <p:nvPr/>
          </p:nvSpPr>
          <p:spPr>
            <a:xfrm>
              <a:off x="2514761"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315B10A-D6A3-C4EB-C065-103627C3789D}"/>
                </a:ext>
              </a:extLst>
            </p:cNvPr>
            <p:cNvSpPr txBox="1"/>
            <p:nvPr/>
          </p:nvSpPr>
          <p:spPr>
            <a:xfrm>
              <a:off x="2083093" y="-817450"/>
              <a:ext cx="1861457" cy="608030"/>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Progression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within 24 mo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of dx</a:t>
              </a:r>
            </a:p>
          </p:txBody>
        </p:sp>
      </p:grpSp>
      <p:grpSp>
        <p:nvGrpSpPr>
          <p:cNvPr id="22" name="Group 21">
            <a:extLst>
              <a:ext uri="{FF2B5EF4-FFF2-40B4-BE49-F238E27FC236}">
                <a16:creationId xmlns:a16="http://schemas.microsoft.com/office/drawing/2014/main" id="{46E7FBAF-8A3C-63A0-ADA8-0469803732CC}"/>
              </a:ext>
            </a:extLst>
          </p:cNvPr>
          <p:cNvGrpSpPr/>
          <p:nvPr/>
        </p:nvGrpSpPr>
        <p:grpSpPr>
          <a:xfrm>
            <a:off x="7512696" y="3122496"/>
            <a:ext cx="1075351" cy="642109"/>
            <a:chOff x="2226998" y="-945528"/>
            <a:chExt cx="1573644" cy="939645"/>
          </a:xfrm>
        </p:grpSpPr>
        <p:sp>
          <p:nvSpPr>
            <p:cNvPr id="30" name="Hexagon 29">
              <a:extLst>
                <a:ext uri="{FF2B5EF4-FFF2-40B4-BE49-F238E27FC236}">
                  <a16:creationId xmlns:a16="http://schemas.microsoft.com/office/drawing/2014/main" id="{2C224247-6B04-7537-45D9-4CBB43E4E0D0}"/>
                </a:ext>
              </a:extLst>
            </p:cNvPr>
            <p:cNvSpPr/>
            <p:nvPr/>
          </p:nvSpPr>
          <p:spPr>
            <a:xfrm>
              <a:off x="2514761" y="-945528"/>
              <a:ext cx="998119" cy="860448"/>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00"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5430A1E-6AD6-3B16-23AE-B6F6C430A4A9}"/>
                </a:ext>
              </a:extLst>
            </p:cNvPr>
            <p:cNvSpPr txBox="1"/>
            <p:nvPr/>
          </p:nvSpPr>
          <p:spPr>
            <a:xfrm>
              <a:off x="2226998" y="-929187"/>
              <a:ext cx="1573644" cy="923304"/>
            </a:xfrm>
            <a:prstGeom prst="rect">
              <a:avLst/>
            </a:prstGeom>
            <a:noFill/>
          </p:spPr>
          <p:txBody>
            <a:bodyPr wrap="square" rtlCol="0">
              <a:spAutoFit/>
            </a:bodyPr>
            <a:lstStyle/>
            <a:p>
              <a:pPr algn="ctr"/>
              <a:r>
                <a:rPr lang="en-US" sz="700" b="1" dirty="0">
                  <a:solidFill>
                    <a:schemeClr val="tx1"/>
                  </a:solidFill>
                  <a:latin typeface="Arial" panose="020B0604020202020204" pitchFamily="34" charset="0"/>
                  <a:cs typeface="Arial" panose="020B0604020202020204" pitchFamily="34" charset="0"/>
                </a:rPr>
                <a:t>Primary or secondary resistance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to BTKi ±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ven retx</a:t>
              </a:r>
            </a:p>
          </p:txBody>
        </p:sp>
      </p:grpSp>
      <p:cxnSp>
        <p:nvCxnSpPr>
          <p:cNvPr id="23" name="Straight Arrow Connector 22">
            <a:extLst>
              <a:ext uri="{FF2B5EF4-FFF2-40B4-BE49-F238E27FC236}">
                <a16:creationId xmlns:a16="http://schemas.microsoft.com/office/drawing/2014/main" id="{9E0546A9-2446-8C7A-AF42-588A3F46C6F0}"/>
              </a:ext>
            </a:extLst>
          </p:cNvPr>
          <p:cNvCxnSpPr>
            <a:stCxn id="7" idx="2"/>
            <a:endCxn id="12" idx="0"/>
          </p:cNvCxnSpPr>
          <p:nvPr/>
        </p:nvCxnSpPr>
        <p:spPr>
          <a:xfrm>
            <a:off x="1747411" y="1617480"/>
            <a:ext cx="0" cy="790714"/>
          </a:xfrm>
          <a:prstGeom prst="straightConnector1">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E34C5A-A444-FDAE-EE3D-F70647DBC1D8}"/>
              </a:ext>
            </a:extLst>
          </p:cNvPr>
          <p:cNvCxnSpPr>
            <a:stCxn id="12" idx="2"/>
          </p:cNvCxnSpPr>
          <p:nvPr/>
        </p:nvCxnSpPr>
        <p:spPr>
          <a:xfrm flipH="1">
            <a:off x="1747411" y="2863388"/>
            <a:ext cx="11777" cy="1191139"/>
          </a:xfrm>
          <a:prstGeom prst="straightConnector1">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198883B-385B-4F74-6959-2D03B35657D9}"/>
              </a:ext>
            </a:extLst>
          </p:cNvPr>
          <p:cNvCxnSpPr>
            <a:stCxn id="8" idx="2"/>
            <a:endCxn id="15" idx="0"/>
          </p:cNvCxnSpPr>
          <p:nvPr/>
        </p:nvCxnSpPr>
        <p:spPr>
          <a:xfrm rot="5400000">
            <a:off x="4005499" y="1596137"/>
            <a:ext cx="790714" cy="833401"/>
          </a:xfrm>
          <a:prstGeom prst="bentConnector3">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03AEB916-868D-9E74-5253-17E21CCA958C}"/>
              </a:ext>
            </a:extLst>
          </p:cNvPr>
          <p:cNvCxnSpPr>
            <a:stCxn id="8" idx="2"/>
            <a:endCxn id="16" idx="0"/>
          </p:cNvCxnSpPr>
          <p:nvPr/>
        </p:nvCxnSpPr>
        <p:spPr>
          <a:xfrm rot="16200000" flipH="1">
            <a:off x="4838899" y="1596137"/>
            <a:ext cx="790714" cy="833401"/>
          </a:xfrm>
          <a:prstGeom prst="bentConnector3">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6947D29-399F-60B2-9026-968C1E4CE8CE}"/>
              </a:ext>
            </a:extLst>
          </p:cNvPr>
          <p:cNvCxnSpPr>
            <a:stCxn id="15" idx="2"/>
          </p:cNvCxnSpPr>
          <p:nvPr/>
        </p:nvCxnSpPr>
        <p:spPr>
          <a:xfrm>
            <a:off x="3984155" y="2863388"/>
            <a:ext cx="0" cy="1190598"/>
          </a:xfrm>
          <a:prstGeom prst="straightConnector1">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B0E6034-1B52-3077-5DF1-28C528AF660B}"/>
              </a:ext>
            </a:extLst>
          </p:cNvPr>
          <p:cNvCxnSpPr>
            <a:stCxn id="16" idx="2"/>
          </p:cNvCxnSpPr>
          <p:nvPr/>
        </p:nvCxnSpPr>
        <p:spPr>
          <a:xfrm>
            <a:off x="5650958" y="2863388"/>
            <a:ext cx="0" cy="1191139"/>
          </a:xfrm>
          <a:prstGeom prst="straightConnector1">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CBBAA1E-ECE9-92A3-C9C8-28ECA3C6FAF9}"/>
              </a:ext>
            </a:extLst>
          </p:cNvPr>
          <p:cNvCxnSpPr>
            <a:stCxn id="9" idx="2"/>
          </p:cNvCxnSpPr>
          <p:nvPr/>
        </p:nvCxnSpPr>
        <p:spPr>
          <a:xfrm>
            <a:off x="7576549" y="1617480"/>
            <a:ext cx="0" cy="2436505"/>
          </a:xfrm>
          <a:prstGeom prst="straightConnector1">
            <a:avLst/>
          </a:prstGeom>
          <a:ln w="2857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59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0DBD-0794-26E2-49E3-61981A986173}"/>
              </a:ext>
            </a:extLst>
          </p:cNvPr>
          <p:cNvSpPr>
            <a:spLocks noGrp="1"/>
          </p:cNvSpPr>
          <p:nvPr>
            <p:ph type="title"/>
          </p:nvPr>
        </p:nvSpPr>
        <p:spPr>
          <a:xfrm>
            <a:off x="628650" y="125175"/>
            <a:ext cx="8151366" cy="1063825"/>
          </a:xfrm>
        </p:spPr>
        <p:txBody>
          <a:bodyPr>
            <a:normAutofit/>
          </a:bodyPr>
          <a:lstStyle/>
          <a:p>
            <a:r>
              <a:rPr lang="en-US" sz="2800" dirty="0"/>
              <a:t>Major Phase 3 Trials Support the Use of Targeted Agents in Treatment Naive and R/R CLL</a:t>
            </a:r>
          </a:p>
        </p:txBody>
      </p:sp>
      <p:sp>
        <p:nvSpPr>
          <p:cNvPr id="4" name="Text Placeholder 3">
            <a:extLst>
              <a:ext uri="{FF2B5EF4-FFF2-40B4-BE49-F238E27FC236}">
                <a16:creationId xmlns:a16="http://schemas.microsoft.com/office/drawing/2014/main" id="{FFBD858C-3416-9A49-AA45-0DBA85685A40}"/>
              </a:ext>
            </a:extLst>
          </p:cNvPr>
          <p:cNvSpPr>
            <a:spLocks noGrp="1"/>
          </p:cNvSpPr>
          <p:nvPr>
            <p:ph type="body" sz="quarter" idx="12"/>
          </p:nvPr>
        </p:nvSpPr>
        <p:spPr>
          <a:xfrm>
            <a:off x="1143000" y="4760560"/>
            <a:ext cx="7886700" cy="409574"/>
          </a:xfrm>
        </p:spPr>
        <p:txBody>
          <a:bodyPr/>
          <a:lstStyle/>
          <a:p>
            <a:pPr>
              <a:spcBef>
                <a:spcPts val="0"/>
              </a:spcBef>
            </a:pPr>
            <a:r>
              <a:rPr kumimoji="0" lang="en-US" sz="700" b="0" i="0" u="none" strike="noStrike" kern="0" cap="none" spc="0" normalizeH="0" baseline="0" noProof="0" dirty="0">
                <a:ln>
                  <a:noFill/>
                </a:ln>
                <a:effectLst/>
                <a:uLnTx/>
                <a:uFillTx/>
                <a:latin typeface="Arial"/>
                <a:cs typeface="Arial"/>
                <a:sym typeface="Arial"/>
              </a:rPr>
              <a:t>1. </a:t>
            </a:r>
            <a:r>
              <a:rPr kumimoji="0" lang="en-US" sz="700" b="0" i="0" u="none" strike="noStrike" kern="0" cap="none" spc="0" normalizeH="0" baseline="0" noProof="0" dirty="0" err="1">
                <a:ln>
                  <a:noFill/>
                </a:ln>
                <a:effectLst/>
                <a:uLnTx/>
                <a:uFillTx/>
                <a:latin typeface="Arial"/>
                <a:cs typeface="Arial"/>
                <a:sym typeface="Arial"/>
              </a:rPr>
              <a:t>Shanafelt</a:t>
            </a:r>
            <a:r>
              <a:rPr kumimoji="0" lang="en-US" sz="700" b="0" i="0" u="none" strike="noStrike" kern="0" cap="none" spc="0" normalizeH="0" baseline="0" noProof="0" dirty="0">
                <a:ln>
                  <a:noFill/>
                </a:ln>
                <a:effectLst/>
                <a:uLnTx/>
                <a:uFillTx/>
                <a:latin typeface="Arial"/>
                <a:cs typeface="Arial"/>
                <a:sym typeface="Arial"/>
              </a:rPr>
              <a:t> TD et al. </a:t>
            </a:r>
            <a:r>
              <a:rPr kumimoji="0" lang="en-US" sz="700" b="0" i="1" u="none" strike="noStrike" kern="0" cap="none" spc="0" normalizeH="0" baseline="0" noProof="0" dirty="0">
                <a:ln>
                  <a:noFill/>
                </a:ln>
                <a:effectLst/>
                <a:uLnTx/>
                <a:uFillTx/>
                <a:latin typeface="Arial"/>
                <a:cs typeface="Arial"/>
                <a:sym typeface="Arial"/>
              </a:rPr>
              <a:t>Blood</a:t>
            </a:r>
            <a:r>
              <a:rPr kumimoji="0" lang="en-US" sz="700" b="0" i="0" u="none" strike="noStrike" kern="0" cap="none" spc="0" normalizeH="0" baseline="0" noProof="0" dirty="0">
                <a:ln>
                  <a:noFill/>
                </a:ln>
                <a:effectLst/>
                <a:uLnTx/>
                <a:uFillTx/>
                <a:latin typeface="Arial"/>
                <a:cs typeface="Arial"/>
                <a:sym typeface="Arial"/>
              </a:rPr>
              <a:t>. 2022;140:112-120. 443. 2. </a:t>
            </a:r>
            <a:r>
              <a:rPr kumimoji="0" lang="en-US" sz="700" b="0" i="0" u="none" strike="noStrike" kern="0" cap="none" spc="0" normalizeH="0" baseline="0" noProof="0" dirty="0" err="1">
                <a:ln>
                  <a:noFill/>
                </a:ln>
                <a:effectLst/>
                <a:uLnTx/>
                <a:uFillTx/>
                <a:latin typeface="Arial"/>
                <a:cs typeface="Arial"/>
                <a:sym typeface="Arial"/>
              </a:rPr>
              <a:t>Woyach</a:t>
            </a:r>
            <a:r>
              <a:rPr kumimoji="0" lang="en-US" sz="700" b="0" i="0" u="none" strike="noStrike" kern="0" cap="none" spc="0" normalizeH="0" baseline="0" noProof="0" dirty="0">
                <a:ln>
                  <a:noFill/>
                </a:ln>
                <a:effectLst/>
                <a:uLnTx/>
                <a:uFillTx/>
                <a:latin typeface="Arial"/>
                <a:cs typeface="Arial"/>
                <a:sym typeface="Arial"/>
              </a:rPr>
              <a:t> JA et al. </a:t>
            </a:r>
            <a:r>
              <a:rPr kumimoji="0" lang="en-US" sz="700" b="0" i="1" u="none" strike="noStrike" kern="0" cap="none" spc="0" normalizeH="0" baseline="0" noProof="0" dirty="0">
                <a:ln>
                  <a:noFill/>
                </a:ln>
                <a:effectLst/>
                <a:uLnTx/>
                <a:uFillTx/>
                <a:latin typeface="Arial"/>
                <a:cs typeface="Arial"/>
                <a:sym typeface="Arial"/>
              </a:rPr>
              <a:t>N </a:t>
            </a:r>
            <a:r>
              <a:rPr kumimoji="0" lang="en-US" sz="700" b="0" i="1" u="none" strike="noStrike" kern="0" cap="none" spc="0" normalizeH="0" baseline="0" noProof="0" dirty="0" err="1">
                <a:ln>
                  <a:noFill/>
                </a:ln>
                <a:effectLst/>
                <a:uLnTx/>
                <a:uFillTx/>
                <a:latin typeface="Arial"/>
                <a:cs typeface="Arial"/>
                <a:sym typeface="Arial"/>
              </a:rPr>
              <a:t>Engl</a:t>
            </a:r>
            <a:r>
              <a:rPr kumimoji="0" lang="en-US" sz="700" b="0" i="1" u="none" strike="noStrike" kern="0" cap="none" spc="0" normalizeH="0" baseline="0" noProof="0" dirty="0">
                <a:ln>
                  <a:noFill/>
                </a:ln>
                <a:effectLst/>
                <a:uLnTx/>
                <a:uFillTx/>
                <a:latin typeface="Arial"/>
                <a:cs typeface="Arial"/>
                <a:sym typeface="Arial"/>
              </a:rPr>
              <a:t> J Med</a:t>
            </a:r>
            <a:r>
              <a:rPr kumimoji="0" lang="en-US" sz="700" b="0" i="0" u="none" strike="noStrike" kern="0" cap="none" spc="0" normalizeH="0" baseline="0" noProof="0" dirty="0">
                <a:ln>
                  <a:noFill/>
                </a:ln>
                <a:effectLst/>
                <a:uLnTx/>
                <a:uFillTx/>
                <a:latin typeface="Arial"/>
                <a:cs typeface="Arial"/>
                <a:sym typeface="Arial"/>
              </a:rPr>
              <a:t>. 2018;379:2517-2528. 3. Moreno C et al. </a:t>
            </a:r>
            <a:r>
              <a:rPr kumimoji="0" lang="en-US" sz="700" b="0" i="1" u="none" strike="noStrike" kern="0" cap="none" spc="0" normalizeH="0" baseline="0" noProof="0" dirty="0">
                <a:ln>
                  <a:noFill/>
                </a:ln>
                <a:effectLst/>
                <a:uLnTx/>
                <a:uFillTx/>
                <a:latin typeface="Arial"/>
                <a:cs typeface="Arial"/>
                <a:sym typeface="Arial"/>
              </a:rPr>
              <a:t>Lancet Oncol</a:t>
            </a:r>
            <a:r>
              <a:rPr kumimoji="0" lang="en-US" sz="700" b="0" i="0" u="none" strike="noStrike" kern="0" cap="none" spc="0" normalizeH="0" baseline="0" noProof="0" dirty="0">
                <a:ln>
                  <a:noFill/>
                </a:ln>
                <a:effectLst/>
                <a:uLnTx/>
                <a:uFillTx/>
                <a:latin typeface="Arial"/>
                <a:cs typeface="Arial"/>
                <a:sym typeface="Arial"/>
              </a:rPr>
              <a:t>. 2019;20:43-56. </a:t>
            </a:r>
            <a:br>
              <a:rPr kumimoji="0" lang="en-US" sz="700" b="0" i="0" u="none" strike="noStrike" kern="0" cap="none" spc="0" normalizeH="0" baseline="0" noProof="0" dirty="0">
                <a:ln>
                  <a:noFill/>
                </a:ln>
                <a:effectLst/>
                <a:uLnTx/>
                <a:uFillTx/>
                <a:latin typeface="Arial"/>
                <a:cs typeface="Arial"/>
                <a:sym typeface="Arial"/>
              </a:rPr>
            </a:br>
            <a:r>
              <a:rPr kumimoji="0" lang="en-US" sz="700" b="0" i="0" u="none" strike="noStrike" kern="0" cap="none" spc="0" normalizeH="0" baseline="0" noProof="0" dirty="0">
                <a:ln>
                  <a:noFill/>
                </a:ln>
                <a:effectLst/>
                <a:uLnTx/>
                <a:uFillTx/>
                <a:latin typeface="Arial"/>
                <a:cs typeface="Arial"/>
                <a:sym typeface="Arial"/>
              </a:rPr>
              <a:t>4. Burger JA et al. </a:t>
            </a:r>
            <a:r>
              <a:rPr kumimoji="0" lang="en-US" sz="700" b="0" i="1" u="none" strike="noStrike" kern="0" cap="none" spc="0" normalizeH="0" baseline="0" noProof="0" dirty="0">
                <a:ln>
                  <a:noFill/>
                </a:ln>
                <a:effectLst/>
                <a:uLnTx/>
                <a:uFillTx/>
                <a:latin typeface="Arial"/>
                <a:cs typeface="Arial"/>
                <a:sym typeface="Arial"/>
              </a:rPr>
              <a:t>Leukemia</a:t>
            </a:r>
            <a:r>
              <a:rPr kumimoji="0" lang="en-US" sz="700" b="0" i="0" u="none" strike="noStrike" kern="0" cap="none" spc="0" normalizeH="0" baseline="0" noProof="0" dirty="0">
                <a:ln>
                  <a:noFill/>
                </a:ln>
                <a:effectLst/>
                <a:uLnTx/>
                <a:uFillTx/>
                <a:latin typeface="Arial"/>
                <a:cs typeface="Arial"/>
                <a:sym typeface="Arial"/>
              </a:rPr>
              <a:t>. 2020;34:787-798. 5. Sharman JP et al. </a:t>
            </a:r>
            <a:r>
              <a:rPr kumimoji="0" lang="en-US" sz="700" b="0" i="1" u="none" strike="noStrike" kern="0" cap="none" spc="0" normalizeH="0" baseline="0" noProof="0" dirty="0">
                <a:ln>
                  <a:noFill/>
                </a:ln>
                <a:effectLst/>
                <a:uLnTx/>
                <a:uFillTx/>
                <a:latin typeface="Arial"/>
                <a:cs typeface="Arial"/>
                <a:sym typeface="Arial"/>
              </a:rPr>
              <a:t>Lancet</a:t>
            </a:r>
            <a:r>
              <a:rPr kumimoji="0" lang="en-US" sz="700" b="0" i="0" u="none" strike="noStrike" kern="0" cap="none" spc="0" normalizeH="0" baseline="0" noProof="0" dirty="0">
                <a:ln>
                  <a:noFill/>
                </a:ln>
                <a:effectLst/>
                <a:uLnTx/>
                <a:uFillTx/>
                <a:latin typeface="Arial"/>
                <a:cs typeface="Arial"/>
                <a:sym typeface="Arial"/>
              </a:rPr>
              <a:t>. 2020;395:1278-1291. 6. Ghia P et al. </a:t>
            </a:r>
            <a:r>
              <a:rPr kumimoji="0" lang="en-US" sz="700" b="0" i="1" u="none" strike="noStrike" kern="0" cap="none" spc="0" normalizeH="0" baseline="0" noProof="0" dirty="0">
                <a:ln>
                  <a:noFill/>
                </a:ln>
                <a:effectLst/>
                <a:uLnTx/>
                <a:uFillTx/>
                <a:latin typeface="Arial"/>
                <a:cs typeface="Arial"/>
                <a:sym typeface="Arial"/>
              </a:rPr>
              <a:t>J Clin Oncol</a:t>
            </a:r>
            <a:r>
              <a:rPr kumimoji="0" lang="en-US" sz="700" b="0" i="0" u="none" strike="noStrike" kern="0" cap="none" spc="0" normalizeH="0" baseline="0" noProof="0" dirty="0">
                <a:ln>
                  <a:noFill/>
                </a:ln>
                <a:effectLst/>
                <a:uLnTx/>
                <a:uFillTx/>
                <a:latin typeface="Arial"/>
                <a:cs typeface="Arial"/>
                <a:sym typeface="Arial"/>
              </a:rPr>
              <a:t>. 2020;38:2849-2861. </a:t>
            </a:r>
          </a:p>
          <a:p>
            <a:pPr>
              <a:spcBef>
                <a:spcPts val="0"/>
              </a:spcBef>
            </a:pPr>
            <a:r>
              <a:rPr kumimoji="0" lang="en-US" sz="700" b="0" i="0" u="none" strike="noStrike" kern="0" cap="none" spc="0" normalizeH="0" baseline="0" noProof="0" dirty="0">
                <a:ln>
                  <a:noFill/>
                </a:ln>
                <a:effectLst/>
                <a:uLnTx/>
                <a:uFillTx/>
                <a:latin typeface="Arial"/>
                <a:cs typeface="Arial"/>
                <a:sym typeface="Arial"/>
              </a:rPr>
              <a:t>7. </a:t>
            </a:r>
            <a:r>
              <a:rPr kumimoji="0" lang="en-CA" sz="700" b="0" i="0" u="none" strike="noStrike" kern="0" cap="none" spc="0" normalizeH="0" baseline="0" noProof="0" dirty="0">
                <a:ln>
                  <a:noFill/>
                </a:ln>
                <a:effectLst/>
                <a:uLnTx/>
                <a:uFillTx/>
                <a:latin typeface="Arial"/>
                <a:cs typeface="Arial"/>
                <a:sym typeface="Arial"/>
              </a:rPr>
              <a:t>Byrd</a:t>
            </a:r>
            <a:r>
              <a:rPr kumimoji="0" lang="es-ES" sz="700" b="0" i="0" u="none" strike="noStrike" kern="0" cap="none" spc="0" normalizeH="0" baseline="0" noProof="0" dirty="0">
                <a:ln>
                  <a:noFill/>
                </a:ln>
                <a:effectLst/>
                <a:uLnTx/>
                <a:uFillTx/>
                <a:latin typeface="Arial"/>
                <a:cs typeface="Arial"/>
                <a:sym typeface="Arial"/>
              </a:rPr>
              <a:t> JC et</a:t>
            </a:r>
            <a:r>
              <a:rPr kumimoji="0" lang="en-US" sz="700" b="0" i="0" u="none" strike="noStrike" kern="0" cap="none" spc="0" normalizeH="0" baseline="0" noProof="0" dirty="0">
                <a:ln>
                  <a:noFill/>
                </a:ln>
                <a:effectLst/>
                <a:uLnTx/>
                <a:uFillTx/>
                <a:latin typeface="Arial"/>
                <a:cs typeface="Arial"/>
                <a:sym typeface="Arial"/>
              </a:rPr>
              <a:t> </a:t>
            </a:r>
            <a:r>
              <a:rPr kumimoji="0" lang="es-ES" sz="700" b="0" i="0" u="none" strike="noStrike" kern="0" cap="none" spc="0" normalizeH="0" baseline="0" noProof="0" dirty="0">
                <a:ln>
                  <a:noFill/>
                </a:ln>
                <a:effectLst/>
                <a:uLnTx/>
                <a:uFillTx/>
                <a:latin typeface="Arial"/>
                <a:cs typeface="Arial"/>
                <a:sym typeface="Arial"/>
              </a:rPr>
              <a:t>al. </a:t>
            </a:r>
            <a:r>
              <a:rPr kumimoji="0" lang="en-US" sz="700" b="0" i="1" u="none" strike="noStrike" kern="0" cap="none" spc="0" normalizeH="0" baseline="0" noProof="0" dirty="0">
                <a:ln>
                  <a:noFill/>
                </a:ln>
                <a:effectLst/>
                <a:uLnTx/>
                <a:uFillTx/>
                <a:latin typeface="Arial"/>
                <a:cs typeface="Arial"/>
                <a:sym typeface="Arial"/>
              </a:rPr>
              <a:t>J Clin Oncol</a:t>
            </a:r>
            <a:r>
              <a:rPr kumimoji="0" lang="en-US" sz="700" b="0" i="0" u="none" strike="noStrike" kern="0" cap="none" spc="0" normalizeH="0" baseline="0" noProof="0" dirty="0">
                <a:ln>
                  <a:noFill/>
                </a:ln>
                <a:effectLst/>
                <a:uLnTx/>
                <a:uFillTx/>
                <a:latin typeface="Arial"/>
                <a:cs typeface="Arial"/>
                <a:sym typeface="Arial"/>
              </a:rPr>
              <a:t>. 2021;39:3441-3452. 8. Tam CS et al. </a:t>
            </a:r>
            <a:r>
              <a:rPr kumimoji="0" lang="en-US" sz="700" b="0" i="1" u="none" strike="noStrike" kern="0" cap="none" spc="0" normalizeH="0" baseline="0" noProof="0" dirty="0">
                <a:ln>
                  <a:noFill/>
                </a:ln>
                <a:effectLst/>
                <a:uLnTx/>
                <a:uFillTx/>
                <a:latin typeface="Arial"/>
                <a:cs typeface="Arial"/>
                <a:sym typeface="Arial"/>
              </a:rPr>
              <a:t>Lancet Oncol</a:t>
            </a:r>
            <a:r>
              <a:rPr kumimoji="0" lang="en-US" sz="700" b="0" i="0" u="none" strike="noStrike" kern="0" cap="none" spc="0" normalizeH="0" baseline="0" noProof="0" dirty="0">
                <a:ln>
                  <a:noFill/>
                </a:ln>
                <a:effectLst/>
                <a:uLnTx/>
                <a:uFillTx/>
                <a:latin typeface="Arial"/>
                <a:cs typeface="Arial"/>
                <a:sym typeface="Arial"/>
              </a:rPr>
              <a:t>. 2022;23:1031-1043. 9. Brown JR et al. </a:t>
            </a:r>
            <a:r>
              <a:rPr kumimoji="0" lang="en-US" sz="700" b="0" i="1" u="none" strike="noStrike" kern="0" cap="none" spc="0" normalizeH="0" baseline="0" noProof="0" dirty="0">
                <a:ln>
                  <a:noFill/>
                </a:ln>
                <a:effectLst/>
                <a:uLnTx/>
                <a:uFillTx/>
                <a:latin typeface="Arial"/>
                <a:cs typeface="Arial"/>
                <a:sym typeface="Arial"/>
              </a:rPr>
              <a:t>N </a:t>
            </a:r>
            <a:r>
              <a:rPr kumimoji="0" lang="en-US" sz="700" b="0" i="1" u="none" strike="noStrike" kern="0" cap="none" spc="0" normalizeH="0" baseline="0" noProof="0" dirty="0" err="1">
                <a:ln>
                  <a:noFill/>
                </a:ln>
                <a:effectLst/>
                <a:uLnTx/>
                <a:uFillTx/>
                <a:latin typeface="Arial"/>
                <a:cs typeface="Arial"/>
                <a:sym typeface="Arial"/>
              </a:rPr>
              <a:t>Engl</a:t>
            </a:r>
            <a:r>
              <a:rPr kumimoji="0" lang="en-US" sz="700" b="0" i="1" u="none" strike="noStrike" kern="0" cap="none" spc="0" normalizeH="0" baseline="0" noProof="0" dirty="0">
                <a:ln>
                  <a:noFill/>
                </a:ln>
                <a:effectLst/>
                <a:uLnTx/>
                <a:uFillTx/>
                <a:latin typeface="Arial"/>
                <a:cs typeface="Arial"/>
                <a:sym typeface="Arial"/>
              </a:rPr>
              <a:t> J Med</a:t>
            </a:r>
            <a:r>
              <a:rPr kumimoji="0" lang="en-US" sz="700" b="0" i="0" u="none" strike="noStrike" kern="0" cap="none" spc="0" normalizeH="0" baseline="0" noProof="0" dirty="0">
                <a:ln>
                  <a:noFill/>
                </a:ln>
                <a:effectLst/>
                <a:uLnTx/>
                <a:uFillTx/>
                <a:latin typeface="Arial"/>
                <a:cs typeface="Arial"/>
                <a:sym typeface="Arial"/>
              </a:rPr>
              <a:t>. 2023;388:319-332. </a:t>
            </a:r>
          </a:p>
          <a:p>
            <a:pPr>
              <a:spcBef>
                <a:spcPts val="0"/>
              </a:spcBef>
            </a:pPr>
            <a:r>
              <a:rPr kumimoji="0" lang="en-US" sz="700" b="0" i="0" u="none" strike="noStrike" kern="0" cap="none" spc="0" normalizeH="0" baseline="0" noProof="0" dirty="0">
                <a:ln>
                  <a:noFill/>
                </a:ln>
                <a:effectLst/>
                <a:uLnTx/>
                <a:uFillTx/>
                <a:latin typeface="Arial"/>
                <a:cs typeface="Arial"/>
                <a:sym typeface="Arial"/>
              </a:rPr>
              <a:t>10. Al-</a:t>
            </a:r>
            <a:r>
              <a:rPr kumimoji="0" lang="en-US" sz="700" b="0" i="0" u="none" strike="noStrike" kern="0" cap="none" spc="0" normalizeH="0" baseline="0" noProof="0" dirty="0" err="1">
                <a:ln>
                  <a:noFill/>
                </a:ln>
                <a:effectLst/>
                <a:uLnTx/>
                <a:uFillTx/>
                <a:latin typeface="Arial"/>
                <a:cs typeface="Arial"/>
                <a:sym typeface="Arial"/>
              </a:rPr>
              <a:t>Sawaf</a:t>
            </a:r>
            <a:r>
              <a:rPr kumimoji="0" lang="en-US" sz="700" b="0" i="0" u="none" strike="noStrike" kern="0" cap="none" spc="0" normalizeH="0" baseline="0" noProof="0" dirty="0">
                <a:ln>
                  <a:noFill/>
                </a:ln>
                <a:effectLst/>
                <a:uLnTx/>
                <a:uFillTx/>
                <a:latin typeface="Arial"/>
                <a:cs typeface="Arial"/>
                <a:sym typeface="Arial"/>
              </a:rPr>
              <a:t> O et al. </a:t>
            </a:r>
            <a:r>
              <a:rPr kumimoji="0" lang="en-US" sz="700" b="0" i="1" u="none" strike="noStrike" kern="0" cap="none" spc="0" normalizeH="0" baseline="0" noProof="0" dirty="0">
                <a:ln>
                  <a:noFill/>
                </a:ln>
                <a:effectLst/>
                <a:uLnTx/>
                <a:uFillTx/>
                <a:latin typeface="Arial"/>
                <a:cs typeface="Arial"/>
                <a:sym typeface="Arial"/>
              </a:rPr>
              <a:t>J Clin Oncol</a:t>
            </a:r>
            <a:r>
              <a:rPr kumimoji="0" lang="en-US" sz="700" b="0" i="0" u="none" strike="noStrike" kern="0" cap="none" spc="0" normalizeH="0" baseline="0" noProof="0" dirty="0">
                <a:ln>
                  <a:noFill/>
                </a:ln>
                <a:effectLst/>
                <a:uLnTx/>
                <a:uFillTx/>
                <a:latin typeface="Arial"/>
                <a:cs typeface="Arial"/>
                <a:sym typeface="Arial"/>
              </a:rPr>
              <a:t>. 2021;39:4049-4060. 11. Eichhorst B et al. ASH 2021. Abstract 71. 12. </a:t>
            </a:r>
            <a:r>
              <a:rPr kumimoji="0" lang="en-US" sz="700" b="0" i="0" u="none" strike="noStrike" kern="0" cap="none" spc="0" normalizeH="0" baseline="0" noProof="0" dirty="0" err="1">
                <a:ln>
                  <a:noFill/>
                </a:ln>
                <a:effectLst/>
                <a:uLnTx/>
                <a:uFillTx/>
                <a:latin typeface="Arial"/>
                <a:cs typeface="Arial"/>
                <a:sym typeface="Arial"/>
              </a:rPr>
              <a:t>Kater</a:t>
            </a:r>
            <a:r>
              <a:rPr kumimoji="0" lang="en-US" sz="700" b="0" i="0" u="none" strike="noStrike" kern="0" cap="none" spc="0" normalizeH="0" baseline="0" noProof="0" dirty="0">
                <a:ln>
                  <a:noFill/>
                </a:ln>
                <a:effectLst/>
                <a:uLnTx/>
                <a:uFillTx/>
                <a:latin typeface="Arial"/>
                <a:cs typeface="Arial"/>
                <a:sym typeface="Arial"/>
              </a:rPr>
              <a:t> AP et al. </a:t>
            </a:r>
            <a:r>
              <a:rPr kumimoji="0" lang="en-US" sz="700" b="0" i="1" u="none" strike="noStrike" kern="0" cap="none" spc="0" normalizeH="0" baseline="0" noProof="0" dirty="0">
                <a:ln>
                  <a:noFill/>
                </a:ln>
                <a:effectLst/>
                <a:uLnTx/>
                <a:uFillTx/>
                <a:latin typeface="Arial"/>
                <a:cs typeface="Arial"/>
                <a:sym typeface="Arial"/>
              </a:rPr>
              <a:t>J Clin Oncol</a:t>
            </a:r>
            <a:r>
              <a:rPr kumimoji="0" lang="en-US" sz="700" b="0" i="0" u="none" strike="noStrike" kern="0" cap="none" spc="0" normalizeH="0" baseline="0" noProof="0" dirty="0">
                <a:ln>
                  <a:noFill/>
                </a:ln>
                <a:effectLst/>
                <a:uLnTx/>
                <a:uFillTx/>
                <a:latin typeface="Arial"/>
                <a:cs typeface="Arial"/>
                <a:sym typeface="Arial"/>
              </a:rPr>
              <a:t>. 2020;38:4042-4054. </a:t>
            </a:r>
          </a:p>
        </p:txBody>
      </p:sp>
      <p:sp>
        <p:nvSpPr>
          <p:cNvPr id="5" name="TextBox 4">
            <a:extLst>
              <a:ext uri="{FF2B5EF4-FFF2-40B4-BE49-F238E27FC236}">
                <a16:creationId xmlns:a16="http://schemas.microsoft.com/office/drawing/2014/main" id="{A4889AA9-A98D-AC8D-0A8D-37C783AC29B1}"/>
              </a:ext>
            </a:extLst>
          </p:cNvPr>
          <p:cNvSpPr txBox="1"/>
          <p:nvPr/>
        </p:nvSpPr>
        <p:spPr>
          <a:xfrm>
            <a:off x="1143000" y="4281144"/>
            <a:ext cx="7201722" cy="415498"/>
          </a:xfrm>
          <a:prstGeom prst="rect">
            <a:avLst/>
          </a:prstGeom>
          <a:noFill/>
        </p:spPr>
        <p:txBody>
          <a:bodyPr wrap="square" rtlCol="0">
            <a:spAutoFit/>
          </a:bodyPr>
          <a:lstStyle/>
          <a:p>
            <a:pPr marL="0" marR="0">
              <a:spcBef>
                <a:spcPts val="0"/>
              </a:spcBef>
              <a:spcAft>
                <a:spcPts val="0"/>
              </a:spcAft>
            </a:pPr>
            <a:r>
              <a:rPr lang="en-US" sz="700" dirty="0">
                <a:effectLst/>
                <a:latin typeface="Arial" panose="020B0604020202020204" pitchFamily="34" charset="0"/>
                <a:ea typeface="Calibri" panose="020F0502020204030204" pitchFamily="34" charset="0"/>
                <a:cs typeface="Times New Roman" panose="02020603050405020304" pitchFamily="18" charset="0"/>
              </a:rPr>
              <a:t>BR, bendamustine + rituximab; BTKi, Bruton tyrosine kinase inhibitor; Clb, chlorambucil; CLL, chronic lymphocytic leukemia; FCR, fludarabine + cyclophosphamide + rituximab; FD BCL2i, fixed duration B cell lymphoma-2 inhibitor; GClb, obinutuzumab + chlorambucil; IdelaR, idelalisib + rituximab; OS, overall survival; PFS, progression-free survival; </a:t>
            </a:r>
          </a:p>
          <a:p>
            <a:pPr marL="0" marR="0">
              <a:spcBef>
                <a:spcPts val="0"/>
              </a:spcBef>
              <a:spcAft>
                <a:spcPts val="0"/>
              </a:spcAft>
            </a:pPr>
            <a:r>
              <a:rPr lang="en-US" sz="700" dirty="0">
                <a:effectLst/>
                <a:latin typeface="Arial" panose="020B0604020202020204" pitchFamily="34" charset="0"/>
                <a:ea typeface="Calibri" panose="020F0502020204030204" pitchFamily="34" charset="0"/>
                <a:cs typeface="Times New Roman" panose="02020603050405020304" pitchFamily="18" charset="0"/>
              </a:rPr>
              <a:t>R/R, relapsed/refractory; VenG, venetoclax + obinutuzumab; VenR, venetoclax + rituximab.</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6DB1FD5C-8C1D-470D-CFC2-1F77AFEF2FE5}"/>
              </a:ext>
            </a:extLst>
          </p:cNvPr>
          <p:cNvGrpSpPr/>
          <p:nvPr/>
        </p:nvGrpSpPr>
        <p:grpSpPr>
          <a:xfrm>
            <a:off x="548300" y="1189000"/>
            <a:ext cx="7856829" cy="2898567"/>
            <a:chOff x="50583" y="1137474"/>
            <a:chExt cx="8962624" cy="3306521"/>
          </a:xfrm>
        </p:grpSpPr>
        <p:sp>
          <p:nvSpPr>
            <p:cNvPr id="11" name="TextBox 10">
              <a:extLst>
                <a:ext uri="{FF2B5EF4-FFF2-40B4-BE49-F238E27FC236}">
                  <a16:creationId xmlns:a16="http://schemas.microsoft.com/office/drawing/2014/main" id="{4D0E3077-7E71-7549-F8F1-0D153B312A07}"/>
                </a:ext>
              </a:extLst>
            </p:cNvPr>
            <p:cNvSpPr txBox="1"/>
            <p:nvPr/>
          </p:nvSpPr>
          <p:spPr>
            <a:xfrm>
              <a:off x="142240" y="1930804"/>
              <a:ext cx="2029758" cy="2492768"/>
            </a:xfrm>
            <a:prstGeom prst="rect">
              <a:avLst/>
            </a:prstGeom>
            <a:noFill/>
          </p:spPr>
          <p:txBody>
            <a:bodyPr wrap="square" lIns="36000" rIns="36000" rtlCol="0">
              <a:spAutoFit/>
            </a:bodyPr>
            <a:lstStyle/>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RESONATE-2: </a:t>
              </a:r>
              <a:r>
                <a:rPr kumimoji="0" lang="en-US" sz="1100" b="0" i="0" u="none" strike="noStrike" kern="0" cap="none" spc="0" normalizeH="0" baseline="0" noProof="0" dirty="0">
                  <a:ln>
                    <a:noFill/>
                  </a:ln>
                  <a:solidFill>
                    <a:srgbClr val="000000"/>
                  </a:solidFill>
                  <a:effectLst/>
                  <a:uLnTx/>
                  <a:uFillTx/>
                  <a:latin typeface="Arial"/>
                  <a:cs typeface="Arial"/>
                  <a:sym typeface="Arial"/>
                </a:rPr>
                <a:t>superior PFS and OS vs Clb in older patients</a:t>
              </a: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iLLUMINATE: </a:t>
              </a:r>
              <a:r>
                <a:rPr kumimoji="0" lang="en-US" sz="1100" b="0" i="0" u="none" strike="noStrike" kern="0" cap="none" spc="0" normalizeH="0" baseline="0" noProof="0" dirty="0">
                  <a:ln>
                    <a:noFill/>
                  </a:ln>
                  <a:solidFill>
                    <a:srgbClr val="000000"/>
                  </a:solidFill>
                  <a:effectLst/>
                  <a:uLnTx/>
                  <a:uFillTx/>
                  <a:latin typeface="Arial"/>
                  <a:cs typeface="Arial"/>
                  <a:sym typeface="Arial"/>
                </a:rPr>
                <a:t>superior PFS vs GClb</a:t>
              </a: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ECOG 1912: </a:t>
              </a:r>
              <a:r>
                <a:rPr kumimoji="0" lang="en-US" sz="1100" b="0" i="0" u="none" strike="noStrike" kern="0" cap="none" spc="0" normalizeH="0" baseline="0" noProof="0" dirty="0">
                  <a:ln>
                    <a:noFill/>
                  </a:ln>
                  <a:solidFill>
                    <a:srgbClr val="000000"/>
                  </a:solidFill>
                  <a:effectLst/>
                  <a:uLnTx/>
                  <a:uFillTx/>
                  <a:latin typeface="Arial"/>
                  <a:cs typeface="Arial"/>
                  <a:sym typeface="Arial"/>
                </a:rPr>
                <a:t>superior PFS and OS vs FCR in younger patients </a:t>
              </a: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ALLIANCE: </a:t>
              </a:r>
              <a:r>
                <a:rPr kumimoji="0" lang="en-US" sz="1100" b="0" i="0" u="none" strike="noStrike" kern="0" cap="none" spc="0" normalizeH="0" baseline="0" noProof="0" dirty="0">
                  <a:ln>
                    <a:noFill/>
                  </a:ln>
                  <a:solidFill>
                    <a:srgbClr val="000000"/>
                  </a:solidFill>
                  <a:effectLst/>
                  <a:uLnTx/>
                  <a:uFillTx/>
                  <a:latin typeface="Arial"/>
                  <a:cs typeface="Arial"/>
                  <a:sym typeface="Arial"/>
                </a:rPr>
                <a:t>superior PFS vs BR in older patients </a:t>
              </a:r>
            </a:p>
          </p:txBody>
        </p:sp>
        <p:sp>
          <p:nvSpPr>
            <p:cNvPr id="12" name="TextBox 11">
              <a:extLst>
                <a:ext uri="{FF2B5EF4-FFF2-40B4-BE49-F238E27FC236}">
                  <a16:creationId xmlns:a16="http://schemas.microsoft.com/office/drawing/2014/main" id="{CA167920-DC0E-865C-49FC-596FE2F805D7}"/>
                </a:ext>
              </a:extLst>
            </p:cNvPr>
            <p:cNvSpPr txBox="1"/>
            <p:nvPr/>
          </p:nvSpPr>
          <p:spPr>
            <a:xfrm>
              <a:off x="2416962" y="1930804"/>
              <a:ext cx="2029758" cy="2106564"/>
            </a:xfrm>
            <a:prstGeom prst="rect">
              <a:avLst/>
            </a:prstGeom>
            <a:noFill/>
          </p:spPr>
          <p:txBody>
            <a:bodyPr wrap="square" lIns="36000" rIns="36000" rtlCol="0">
              <a:spAutoFit/>
            </a:bodyPr>
            <a:lstStyle>
              <a:defPPr marR="0" lvl="0" algn="l" rtl="0">
                <a:lnSpc>
                  <a:spcPct val="100000"/>
                </a:lnSpc>
                <a:spcBef>
                  <a:spcPts val="0"/>
                </a:spcBef>
                <a:spcAft>
                  <a:spcPts val="0"/>
                </a:spcAft>
                <a:defRPr/>
              </a:defPPr>
              <a:lvl1pPr marL="237744" indent="-237744">
                <a:spcAft>
                  <a:spcPts val="300"/>
                </a:spcAft>
                <a:buFont typeface="Wingdings" panose="05000000000000000000" pitchFamily="2" charset="2"/>
                <a:buChar char="ü"/>
                <a:defRPr sz="1200" b="1"/>
              </a:lvl1pPr>
            </a:lstStyle>
            <a:p>
              <a:pPr>
                <a:spcAft>
                  <a:spcPts val="900"/>
                </a:spcAft>
                <a:buFont typeface="Arial" panose="020B0604020202020204" pitchFamily="34" charset="0"/>
                <a:buChar char="•"/>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ELEVATE TN: </a:t>
              </a:r>
              <a:r>
                <a:rPr kumimoji="0" lang="en-US" sz="1100" b="0" i="0" u="none" strike="noStrike" kern="0" cap="none" spc="0" normalizeH="0" baseline="0" noProof="0" dirty="0">
                  <a:ln>
                    <a:noFill/>
                  </a:ln>
                  <a:solidFill>
                    <a:srgbClr val="000000"/>
                  </a:solidFill>
                  <a:effectLst/>
                  <a:uLnTx/>
                  <a:uFillTx/>
                  <a:latin typeface="Arial"/>
                  <a:cs typeface="Arial"/>
                  <a:sym typeface="Arial"/>
                </a:rPr>
                <a:t>superior PFS for acalabrutinib regimens vs GClb</a:t>
              </a:r>
            </a:p>
            <a:p>
              <a:pPr>
                <a:spcAft>
                  <a:spcPts val="900"/>
                </a:spcAft>
                <a:buFont typeface="Arial" panose="020B0604020202020204" pitchFamily="34" charset="0"/>
                <a:buChar char="•"/>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ASCEND: </a:t>
              </a:r>
              <a:r>
                <a:rPr kumimoji="0" lang="en-US" sz="1100" b="0" i="0" u="none" strike="noStrike" kern="0" cap="none" spc="0" normalizeH="0" baseline="0" noProof="0" dirty="0">
                  <a:ln>
                    <a:noFill/>
                  </a:ln>
                  <a:solidFill>
                    <a:srgbClr val="000000"/>
                  </a:solidFill>
                  <a:effectLst/>
                  <a:uLnTx/>
                  <a:uFillTx/>
                  <a:latin typeface="Arial"/>
                  <a:cs typeface="Arial"/>
                  <a:sym typeface="Arial"/>
                </a:rPr>
                <a:t>improved PFS vs IdelaR or BR</a:t>
              </a:r>
            </a:p>
            <a:p>
              <a:pPr>
                <a:spcAft>
                  <a:spcPts val="900"/>
                </a:spcAft>
                <a:buFont typeface="Arial" panose="020B0604020202020204" pitchFamily="34" charset="0"/>
                <a:buChar char="•"/>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ELEVATE RR: </a:t>
              </a:r>
              <a:r>
                <a:rPr kumimoji="0" lang="en-US" sz="1100" b="0" i="0" u="none" strike="noStrike" kern="0" cap="none" spc="0" normalizeH="0" baseline="0" noProof="0" dirty="0">
                  <a:ln>
                    <a:noFill/>
                  </a:ln>
                  <a:solidFill>
                    <a:srgbClr val="000000"/>
                  </a:solidFill>
                  <a:effectLst/>
                  <a:uLnTx/>
                  <a:uFillTx/>
                  <a:latin typeface="Arial"/>
                  <a:cs typeface="Arial"/>
                  <a:sym typeface="Arial"/>
                </a:rPr>
                <a:t>noninferior PFS vs ibrutinib and improved safety profile</a:t>
              </a:r>
            </a:p>
          </p:txBody>
        </p:sp>
        <p:grpSp>
          <p:nvGrpSpPr>
            <p:cNvPr id="13" name="Group 12">
              <a:extLst>
                <a:ext uri="{FF2B5EF4-FFF2-40B4-BE49-F238E27FC236}">
                  <a16:creationId xmlns:a16="http://schemas.microsoft.com/office/drawing/2014/main" id="{DE734E4D-99FB-52A7-179E-25710D265339}"/>
                </a:ext>
              </a:extLst>
            </p:cNvPr>
            <p:cNvGrpSpPr/>
            <p:nvPr/>
          </p:nvGrpSpPr>
          <p:grpSpPr>
            <a:xfrm>
              <a:off x="50583" y="1137474"/>
              <a:ext cx="8962624" cy="701486"/>
              <a:chOff x="552653" y="2183442"/>
              <a:chExt cx="8261792" cy="1284252"/>
            </a:xfrm>
          </p:grpSpPr>
          <p:sp>
            <p:nvSpPr>
              <p:cNvPr id="19" name="Round Same Side Corner Rectangle 18">
                <a:extLst>
                  <a:ext uri="{FF2B5EF4-FFF2-40B4-BE49-F238E27FC236}">
                    <a16:creationId xmlns:a16="http://schemas.microsoft.com/office/drawing/2014/main" id="{14F449DE-AF55-5920-5D74-207797669C6D}"/>
                  </a:ext>
                </a:extLst>
              </p:cNvPr>
              <p:cNvSpPr/>
              <p:nvPr/>
            </p:nvSpPr>
            <p:spPr>
              <a:xfrm>
                <a:off x="552653" y="2183442"/>
                <a:ext cx="2040026" cy="1284252"/>
              </a:xfrm>
              <a:prstGeom prst="round2SameRect">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1030" tIns="280196" rIns="361030" bIns="2801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sym typeface="Arial"/>
                  </a:rPr>
                  <a:t>Ibrutinib</a:t>
                </a:r>
                <a:r>
                  <a:rPr kumimoji="0" lang="en-US" sz="1200" b="1" i="0" u="none" strike="noStrike" kern="1200" cap="none" spc="0" normalizeH="0" baseline="30000" noProof="0" dirty="0">
                    <a:ln>
                      <a:noFill/>
                    </a:ln>
                    <a:solidFill>
                      <a:srgbClr val="FFFFFF"/>
                    </a:solidFill>
                    <a:effectLst/>
                    <a:uLnTx/>
                    <a:uFillTx/>
                    <a:latin typeface="Arial"/>
                    <a:ea typeface="+mn-ea"/>
                    <a:cs typeface="+mn-cs"/>
                    <a:sym typeface="Arial"/>
                  </a:rPr>
                  <a:t>1-4</a:t>
                </a:r>
                <a:endParaRPr kumimoji="0" lang="en-US"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0" name="Round Same Side Corner Rectangle 19">
                <a:extLst>
                  <a:ext uri="{FF2B5EF4-FFF2-40B4-BE49-F238E27FC236}">
                    <a16:creationId xmlns:a16="http://schemas.microsoft.com/office/drawing/2014/main" id="{B2E455EE-EAD2-C5E3-E0D9-1F068977F0BE}"/>
                  </a:ext>
                </a:extLst>
              </p:cNvPr>
              <p:cNvSpPr/>
              <p:nvPr/>
            </p:nvSpPr>
            <p:spPr>
              <a:xfrm>
                <a:off x="2633796" y="2183442"/>
                <a:ext cx="2071440" cy="1284252"/>
              </a:xfrm>
              <a:prstGeom prst="round2SameRect">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1030" tIns="280196" rIns="361030" bIns="2801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sym typeface="Arial"/>
                  </a:rPr>
                  <a:t>Acalabrutinib</a:t>
                </a:r>
                <a:r>
                  <a:rPr kumimoji="0" lang="en-US" sz="1200" b="1" i="0" u="none" strike="noStrike" kern="1200" cap="none" spc="0" normalizeH="0" baseline="30000" noProof="0" dirty="0">
                    <a:ln>
                      <a:noFill/>
                    </a:ln>
                    <a:solidFill>
                      <a:srgbClr val="FFFFFF"/>
                    </a:solidFill>
                    <a:effectLst/>
                    <a:uLnTx/>
                    <a:uFillTx/>
                    <a:latin typeface="Arial"/>
                    <a:ea typeface="+mn-ea"/>
                    <a:cs typeface="+mn-cs"/>
                    <a:sym typeface="Arial"/>
                  </a:rPr>
                  <a:t>5-7</a:t>
                </a:r>
                <a:endParaRPr kumimoji="0" lang="en-US"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1" name="Round Same Side Corner Rectangle 20">
                <a:extLst>
                  <a:ext uri="{FF2B5EF4-FFF2-40B4-BE49-F238E27FC236}">
                    <a16:creationId xmlns:a16="http://schemas.microsoft.com/office/drawing/2014/main" id="{6A27E6FE-CCFE-FEAA-B226-FE16515066D7}"/>
                  </a:ext>
                </a:extLst>
              </p:cNvPr>
              <p:cNvSpPr/>
              <p:nvPr/>
            </p:nvSpPr>
            <p:spPr>
              <a:xfrm>
                <a:off x="4733647" y="2183442"/>
                <a:ext cx="2081143" cy="1284252"/>
              </a:xfrm>
              <a:prstGeom prst="round2SameRect">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1030" tIns="280196" rIns="361030" bIns="2801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sym typeface="Arial"/>
                  </a:rPr>
                  <a:t>Zanubrutinib</a:t>
                </a:r>
                <a:r>
                  <a:rPr kumimoji="0" lang="en-US" sz="1200" b="1" i="0" u="none" strike="noStrike" kern="1200" cap="none" spc="0" normalizeH="0" baseline="30000" noProof="0" dirty="0">
                    <a:ln>
                      <a:noFill/>
                    </a:ln>
                    <a:solidFill>
                      <a:srgbClr val="FFFFFF"/>
                    </a:solidFill>
                    <a:effectLst/>
                    <a:uLnTx/>
                    <a:uFillTx/>
                    <a:latin typeface="Arial"/>
                    <a:ea typeface="+mn-ea"/>
                    <a:cs typeface="+mn-cs"/>
                    <a:sym typeface="Arial"/>
                  </a:rPr>
                  <a:t>8,9</a:t>
                </a:r>
                <a:endParaRPr kumimoji="0" lang="en-US"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2" name="Round Same Side Corner Rectangle 21">
                <a:extLst>
                  <a:ext uri="{FF2B5EF4-FFF2-40B4-BE49-F238E27FC236}">
                    <a16:creationId xmlns:a16="http://schemas.microsoft.com/office/drawing/2014/main" id="{D1C8BF39-E509-5470-E215-B7C54BC2C5B9}"/>
                  </a:ext>
                </a:extLst>
              </p:cNvPr>
              <p:cNvSpPr/>
              <p:nvPr/>
            </p:nvSpPr>
            <p:spPr>
              <a:xfrm>
                <a:off x="6843201" y="2183442"/>
                <a:ext cx="1971244" cy="1284252"/>
              </a:xfrm>
              <a:prstGeom prst="round2SameRect">
                <a:avLst/>
              </a:prstGeom>
              <a:solidFill>
                <a:schemeClr val="accent3"/>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1030" tIns="280196" rIns="361030" bIns="2801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sym typeface="Arial"/>
                  </a:rPr>
                  <a:t>Venetoclax</a:t>
                </a:r>
                <a:r>
                  <a:rPr kumimoji="0" lang="en-US" sz="1200" b="1" i="0" u="none" strike="noStrike" kern="1200" cap="none" spc="0" normalizeH="0" baseline="30000" noProof="0" dirty="0">
                    <a:ln>
                      <a:noFill/>
                    </a:ln>
                    <a:solidFill>
                      <a:srgbClr val="FFFFFF"/>
                    </a:solidFill>
                    <a:effectLst/>
                    <a:uLnTx/>
                    <a:uFillTx/>
                    <a:latin typeface="Arial"/>
                    <a:ea typeface="+mn-ea"/>
                    <a:cs typeface="+mn-cs"/>
                    <a:sym typeface="Arial"/>
                  </a:rPr>
                  <a:t>10-12</a:t>
                </a:r>
                <a:endParaRPr kumimoji="0" lang="en-US"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grpSp>
        <p:cxnSp>
          <p:nvCxnSpPr>
            <p:cNvPr id="14" name="Straight Connector 13">
              <a:extLst>
                <a:ext uri="{FF2B5EF4-FFF2-40B4-BE49-F238E27FC236}">
                  <a16:creationId xmlns:a16="http://schemas.microsoft.com/office/drawing/2014/main" id="{FA2B0AE9-E474-ADF6-A8C1-E79F811B9988}"/>
                </a:ext>
              </a:extLst>
            </p:cNvPr>
            <p:cNvCxnSpPr>
              <a:cxnSpLocks/>
            </p:cNvCxnSpPr>
            <p:nvPr/>
          </p:nvCxnSpPr>
          <p:spPr>
            <a:xfrm>
              <a:off x="2294483" y="1838960"/>
              <a:ext cx="0" cy="2605035"/>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70C844-6266-EFE3-5637-9ABC7FEED67D}"/>
                </a:ext>
              </a:extLst>
            </p:cNvPr>
            <p:cNvCxnSpPr>
              <a:cxnSpLocks/>
            </p:cNvCxnSpPr>
            <p:nvPr/>
          </p:nvCxnSpPr>
          <p:spPr>
            <a:xfrm>
              <a:off x="4572461" y="1838960"/>
              <a:ext cx="13781" cy="2605035"/>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D5E3DB-06EE-B7A2-4B32-56DB017419BC}"/>
                </a:ext>
              </a:extLst>
            </p:cNvPr>
            <p:cNvCxnSpPr>
              <a:cxnSpLocks/>
            </p:cNvCxnSpPr>
            <p:nvPr/>
          </p:nvCxnSpPr>
          <p:spPr>
            <a:xfrm>
              <a:off x="6860964" y="1838960"/>
              <a:ext cx="0" cy="252375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4978E4-F857-9E42-2169-F6760195D288}"/>
                </a:ext>
              </a:extLst>
            </p:cNvPr>
            <p:cNvSpPr txBox="1"/>
            <p:nvPr/>
          </p:nvSpPr>
          <p:spPr>
            <a:xfrm>
              <a:off x="4708721" y="1930804"/>
              <a:ext cx="2029759" cy="1158611"/>
            </a:xfrm>
            <a:prstGeom prst="rect">
              <a:avLst/>
            </a:prstGeom>
            <a:noFill/>
          </p:spPr>
          <p:txBody>
            <a:bodyPr wrap="square" lIns="36000" rIns="36000" rtlCol="0">
              <a:spAutoFit/>
            </a:bodyPr>
            <a:lstStyle/>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SEQUOIA</a:t>
              </a:r>
              <a:r>
                <a:rPr kumimoji="0" lang="en-US" sz="1100" b="0" i="0" u="none" strike="noStrike" kern="0" cap="none" spc="0" normalizeH="0" baseline="0" noProof="0" dirty="0">
                  <a:ln>
                    <a:noFill/>
                  </a:ln>
                  <a:solidFill>
                    <a:srgbClr val="000000"/>
                  </a:solidFill>
                  <a:effectLst/>
                  <a:uLnTx/>
                  <a:uFillTx/>
                  <a:latin typeface="Arial"/>
                  <a:cs typeface="Arial"/>
                  <a:sym typeface="Arial"/>
                </a:rPr>
                <a:t>: superior PFS vs BR</a:t>
              </a: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ALPINE:</a:t>
              </a:r>
              <a:r>
                <a:rPr kumimoji="0" lang="en-US" sz="1100" b="0" i="0" u="none" strike="noStrike" kern="0" cap="none" spc="0" normalizeH="0" baseline="0" noProof="0" dirty="0">
                  <a:ln>
                    <a:noFill/>
                  </a:ln>
                  <a:solidFill>
                    <a:srgbClr val="000000"/>
                  </a:solidFill>
                  <a:effectLst/>
                  <a:uLnTx/>
                  <a:uFillTx/>
                  <a:latin typeface="Arial"/>
                  <a:cs typeface="Arial"/>
                  <a:sym typeface="Arial"/>
                </a:rPr>
                <a:t> improved safety profile vs ibrutinib</a:t>
              </a:r>
            </a:p>
          </p:txBody>
        </p:sp>
        <p:sp>
          <p:nvSpPr>
            <p:cNvPr id="18" name="TextBox 17">
              <a:extLst>
                <a:ext uri="{FF2B5EF4-FFF2-40B4-BE49-F238E27FC236}">
                  <a16:creationId xmlns:a16="http://schemas.microsoft.com/office/drawing/2014/main" id="{268386D4-658B-8775-D135-4425DABB2B53}"/>
                </a:ext>
              </a:extLst>
            </p:cNvPr>
            <p:cNvSpPr txBox="1"/>
            <p:nvPr/>
          </p:nvSpPr>
          <p:spPr>
            <a:xfrm>
              <a:off x="6983446" y="1930804"/>
              <a:ext cx="2029761" cy="1632587"/>
            </a:xfrm>
            <a:prstGeom prst="rect">
              <a:avLst/>
            </a:prstGeom>
            <a:noFill/>
            <a:ln w="19050">
              <a:noFill/>
            </a:ln>
          </p:spPr>
          <p:txBody>
            <a:bodyPr wrap="square" lIns="36000" rIns="36000" rtlCol="0">
              <a:spAutoFit/>
            </a:bodyPr>
            <a:lstStyle/>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CLL14: </a:t>
              </a:r>
              <a:r>
                <a:rPr kumimoji="0" lang="en-US" sz="1100" b="0" i="0" u="none" strike="noStrike" kern="0" cap="none" spc="0" normalizeH="0" baseline="0" noProof="0" dirty="0">
                  <a:ln>
                    <a:noFill/>
                  </a:ln>
                  <a:solidFill>
                    <a:srgbClr val="000000"/>
                  </a:solidFill>
                  <a:effectLst/>
                  <a:uLnTx/>
                  <a:uFillTx/>
                  <a:latin typeface="Arial"/>
                  <a:cs typeface="Arial"/>
                  <a:sym typeface="Arial"/>
                </a:rPr>
                <a:t>VenG superior to GClb in unfit patients</a:t>
              </a: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CLL13 </a:t>
              </a:r>
              <a:r>
                <a:rPr kumimoji="0" lang="en-US" sz="1100" i="0" u="none" strike="noStrike" kern="0" cap="none" spc="0" normalizeH="0" baseline="0" noProof="0" dirty="0">
                  <a:ln>
                    <a:noFill/>
                  </a:ln>
                  <a:solidFill>
                    <a:srgbClr val="000000"/>
                  </a:solidFill>
                  <a:effectLst/>
                  <a:uLnTx/>
                  <a:uFillTx/>
                  <a:latin typeface="Arial"/>
                  <a:cs typeface="Arial"/>
                  <a:sym typeface="Arial"/>
                </a:rPr>
                <a:t>VenG superior to FCR/BR in fit patients</a:t>
              </a:r>
              <a:endParaRPr kumimoji="0" lang="en-US" sz="1100" b="1" i="0" u="none" strike="noStrike" kern="0" cap="none" spc="0" normalizeH="0" baseline="0" noProof="0" dirty="0">
                <a:ln>
                  <a:noFill/>
                </a:ln>
                <a:solidFill>
                  <a:srgbClr val="000000"/>
                </a:solidFill>
                <a:effectLst/>
                <a:uLnTx/>
                <a:uFillTx/>
                <a:latin typeface="Arial"/>
                <a:cs typeface="Arial"/>
                <a:sym typeface="Arial"/>
              </a:endParaRPr>
            </a:p>
            <a:p>
              <a:pPr marL="237744" marR="0" lvl="0" indent="-237744"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MURANO: </a:t>
              </a:r>
              <a:r>
                <a:rPr kumimoji="0" lang="en-US" sz="1100" b="0" i="0" u="none" strike="noStrike" kern="0" cap="none" spc="0" normalizeH="0" baseline="0" noProof="0" dirty="0">
                  <a:ln>
                    <a:noFill/>
                  </a:ln>
                  <a:solidFill>
                    <a:srgbClr val="000000"/>
                  </a:solidFill>
                  <a:effectLst/>
                  <a:uLnTx/>
                  <a:uFillTx/>
                  <a:latin typeface="Arial"/>
                  <a:cs typeface="Arial"/>
                  <a:sym typeface="Arial"/>
                </a:rPr>
                <a:t>VenR superior to BR</a:t>
              </a:r>
            </a:p>
          </p:txBody>
        </p:sp>
      </p:grpSp>
      <p:sp>
        <p:nvSpPr>
          <p:cNvPr id="44" name="Rectangle 43">
            <a:extLst>
              <a:ext uri="{FF2B5EF4-FFF2-40B4-BE49-F238E27FC236}">
                <a16:creationId xmlns:a16="http://schemas.microsoft.com/office/drawing/2014/main" id="{F38304F3-4223-9629-2209-70B8A8606CDE}"/>
              </a:ext>
            </a:extLst>
          </p:cNvPr>
          <p:cNvSpPr/>
          <p:nvPr/>
        </p:nvSpPr>
        <p:spPr>
          <a:xfrm>
            <a:off x="4868494" y="3647624"/>
            <a:ext cx="3860556" cy="47410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53E239-98F0-2945-9D6F-B4BFA9728C0F}"/>
              </a:ext>
            </a:extLst>
          </p:cNvPr>
          <p:cNvSpPr/>
          <p:nvPr/>
        </p:nvSpPr>
        <p:spPr>
          <a:xfrm>
            <a:off x="5123993" y="3791204"/>
            <a:ext cx="199177" cy="199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205255B5-A148-8EC8-312D-C31E41D63FF7}"/>
              </a:ext>
            </a:extLst>
          </p:cNvPr>
          <p:cNvSpPr/>
          <p:nvPr/>
        </p:nvSpPr>
        <p:spPr>
          <a:xfrm>
            <a:off x="6816628" y="3787119"/>
            <a:ext cx="199177" cy="199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5B501AD9-8657-2821-1B75-793509720D43}"/>
              </a:ext>
            </a:extLst>
          </p:cNvPr>
          <p:cNvSpPr txBox="1"/>
          <p:nvPr/>
        </p:nvSpPr>
        <p:spPr>
          <a:xfrm>
            <a:off x="5323170" y="3734302"/>
            <a:ext cx="13484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Continuous BTKi</a:t>
            </a:r>
          </a:p>
        </p:txBody>
      </p:sp>
      <p:sp>
        <p:nvSpPr>
          <p:cNvPr id="27" name="TextBox 26">
            <a:extLst>
              <a:ext uri="{FF2B5EF4-FFF2-40B4-BE49-F238E27FC236}">
                <a16:creationId xmlns:a16="http://schemas.microsoft.com/office/drawing/2014/main" id="{E605070B-8E3D-68C8-0BB5-02C159CCF3EF}"/>
              </a:ext>
            </a:extLst>
          </p:cNvPr>
          <p:cNvSpPr txBox="1"/>
          <p:nvPr/>
        </p:nvSpPr>
        <p:spPr>
          <a:xfrm>
            <a:off x="7015805" y="3728746"/>
            <a:ext cx="18897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FD BCL2i combination</a:t>
            </a:r>
          </a:p>
        </p:txBody>
      </p:sp>
      <p:cxnSp>
        <p:nvCxnSpPr>
          <p:cNvPr id="45" name="Straight Connector 44">
            <a:extLst>
              <a:ext uri="{FF2B5EF4-FFF2-40B4-BE49-F238E27FC236}">
                <a16:creationId xmlns:a16="http://schemas.microsoft.com/office/drawing/2014/main" id="{19C5A100-60F8-6240-E80B-3BC759159796}"/>
              </a:ext>
            </a:extLst>
          </p:cNvPr>
          <p:cNvCxnSpPr>
            <a:cxnSpLocks/>
          </p:cNvCxnSpPr>
          <p:nvPr/>
        </p:nvCxnSpPr>
        <p:spPr>
          <a:xfrm flipH="1" flipV="1">
            <a:off x="632715" y="1798636"/>
            <a:ext cx="7772413" cy="5302"/>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826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D2238-7D3D-9DCA-D2D1-1ED42B99F5A3}"/>
              </a:ext>
            </a:extLst>
          </p:cNvPr>
          <p:cNvSpPr/>
          <p:nvPr/>
        </p:nvSpPr>
        <p:spPr>
          <a:xfrm>
            <a:off x="6370490" y="2303243"/>
            <a:ext cx="397933" cy="52431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BFC4FA6F-C67B-AD82-7E40-A552AC974887}"/>
              </a:ext>
            </a:extLst>
          </p:cNvPr>
          <p:cNvSpPr txBox="1"/>
          <p:nvPr/>
        </p:nvSpPr>
        <p:spPr>
          <a:xfrm>
            <a:off x="5981369" y="2947946"/>
            <a:ext cx="2955239" cy="116955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chemeClr val="tx1"/>
                </a:solidFill>
                <a:effectLst/>
                <a:uLnTx/>
                <a:uFillTx/>
                <a:latin typeface="Arial"/>
                <a:ea typeface="+mn-ea"/>
                <a:cs typeface="+mn-cs"/>
                <a:sym typeface="Arial"/>
              </a:rPr>
              <a:t>Patients previously treated with </a:t>
            </a:r>
            <a:r>
              <a:rPr kumimoji="0" lang="en-US" b="0" i="0" u="sng" strike="noStrike" kern="0" cap="none" spc="0" normalizeH="0" baseline="0" noProof="0" dirty="0">
                <a:ln>
                  <a:noFill/>
                </a:ln>
                <a:solidFill>
                  <a:schemeClr val="tx1"/>
                </a:solidFill>
                <a:effectLst/>
                <a:uLnTx/>
                <a:uFillTx/>
                <a:latin typeface="Arial"/>
                <a:ea typeface="+mn-ea"/>
                <a:cs typeface="+mn-cs"/>
                <a:sym typeface="Arial"/>
              </a:rPr>
              <a:t>both a covalent BTKi and a BCL-2i</a:t>
            </a:r>
            <a:r>
              <a:rPr kumimoji="0" lang="en-US" b="0" i="0" u="none" strike="noStrike" kern="0" cap="none" spc="0" normalizeH="0" baseline="0" noProof="0" dirty="0">
                <a:ln>
                  <a:noFill/>
                </a:ln>
                <a:solidFill>
                  <a:schemeClr val="tx1"/>
                </a:solidFill>
                <a:effectLst/>
                <a:uLnTx/>
                <a:uFillTx/>
                <a:latin typeface="Arial"/>
                <a:ea typeface="+mn-ea"/>
                <a:cs typeface="+mn-cs"/>
                <a:sym typeface="Arial"/>
              </a:rPr>
              <a:t> experience poor outcomes with currently available post-covalent BTKi/BCL-2i therapy </a:t>
            </a:r>
          </a:p>
        </p:txBody>
      </p:sp>
      <p:sp>
        <p:nvSpPr>
          <p:cNvPr id="10" name="Freeform 9">
            <a:extLst>
              <a:ext uri="{FF2B5EF4-FFF2-40B4-BE49-F238E27FC236}">
                <a16:creationId xmlns:a16="http://schemas.microsoft.com/office/drawing/2014/main" id="{9C545C13-F37D-5A0E-23F2-4AFCD6FFBD5E}"/>
              </a:ext>
            </a:extLst>
          </p:cNvPr>
          <p:cNvSpPr/>
          <p:nvPr/>
        </p:nvSpPr>
        <p:spPr>
          <a:xfrm>
            <a:off x="994078" y="1707192"/>
            <a:ext cx="4376978" cy="2061488"/>
          </a:xfrm>
          <a:custGeom>
            <a:avLst/>
            <a:gdLst>
              <a:gd name="connsiteX0" fmla="*/ 8816980 w 8818919"/>
              <a:gd name="connsiteY0" fmla="*/ 3877976 h 4129444"/>
              <a:gd name="connsiteX1" fmla="*/ 8175785 w 8818919"/>
              <a:gd name="connsiteY1" fmla="*/ 3877976 h 4129444"/>
              <a:gd name="connsiteX2" fmla="*/ 8175785 w 8818919"/>
              <a:gd name="connsiteY2" fmla="*/ 3816644 h 4129444"/>
              <a:gd name="connsiteX3" fmla="*/ 7779917 w 8818919"/>
              <a:gd name="connsiteY3" fmla="*/ 3816644 h 4129444"/>
              <a:gd name="connsiteX4" fmla="*/ 7779917 w 8818919"/>
              <a:gd name="connsiteY4" fmla="*/ 3755312 h 4129444"/>
              <a:gd name="connsiteX5" fmla="*/ 7534590 w 8818919"/>
              <a:gd name="connsiteY5" fmla="*/ 3755312 h 4129444"/>
              <a:gd name="connsiteX6" fmla="*/ 7534590 w 8818919"/>
              <a:gd name="connsiteY6" fmla="*/ 3755312 h 4129444"/>
              <a:gd name="connsiteX7" fmla="*/ 7534590 w 8818919"/>
              <a:gd name="connsiteY7" fmla="*/ 3705132 h 4129444"/>
              <a:gd name="connsiteX8" fmla="*/ 7110843 w 8818919"/>
              <a:gd name="connsiteY8" fmla="*/ 3705132 h 4129444"/>
              <a:gd name="connsiteX9" fmla="*/ 7110843 w 8818919"/>
              <a:gd name="connsiteY9" fmla="*/ 3654951 h 4129444"/>
              <a:gd name="connsiteX10" fmla="*/ 6709400 w 8818919"/>
              <a:gd name="connsiteY10" fmla="*/ 3654951 h 4129444"/>
              <a:gd name="connsiteX11" fmla="*/ 6709400 w 8818919"/>
              <a:gd name="connsiteY11" fmla="*/ 3654951 h 4129444"/>
              <a:gd name="connsiteX12" fmla="*/ 6709400 w 8818919"/>
              <a:gd name="connsiteY12" fmla="*/ 3621498 h 4129444"/>
              <a:gd name="connsiteX13" fmla="*/ 5360102 w 8818919"/>
              <a:gd name="connsiteY13" fmla="*/ 3621498 h 4129444"/>
              <a:gd name="connsiteX14" fmla="*/ 5360102 w 8818919"/>
              <a:gd name="connsiteY14" fmla="*/ 3576893 h 4129444"/>
              <a:gd name="connsiteX15" fmla="*/ 4992112 w 8818919"/>
              <a:gd name="connsiteY15" fmla="*/ 3576893 h 4129444"/>
              <a:gd name="connsiteX16" fmla="*/ 4992112 w 8818919"/>
              <a:gd name="connsiteY16" fmla="*/ 3576893 h 4129444"/>
              <a:gd name="connsiteX17" fmla="*/ 4992112 w 8818919"/>
              <a:gd name="connsiteY17" fmla="*/ 3554590 h 4129444"/>
              <a:gd name="connsiteX18" fmla="*/ 4858297 w 8818919"/>
              <a:gd name="connsiteY18" fmla="*/ 3554590 h 4129444"/>
              <a:gd name="connsiteX19" fmla="*/ 4858297 w 8818919"/>
              <a:gd name="connsiteY19" fmla="*/ 3521137 h 4129444"/>
              <a:gd name="connsiteX20" fmla="*/ 4640848 w 8818919"/>
              <a:gd name="connsiteY20" fmla="*/ 3521137 h 4129444"/>
              <a:gd name="connsiteX21" fmla="*/ 4640848 w 8818919"/>
              <a:gd name="connsiteY21" fmla="*/ 3459805 h 4129444"/>
              <a:gd name="connsiteX22" fmla="*/ 4568365 w 8818919"/>
              <a:gd name="connsiteY22" fmla="*/ 3459805 h 4129444"/>
              <a:gd name="connsiteX23" fmla="*/ 4568365 w 8818919"/>
              <a:gd name="connsiteY23" fmla="*/ 3459805 h 4129444"/>
              <a:gd name="connsiteX24" fmla="*/ 4568365 w 8818919"/>
              <a:gd name="connsiteY24" fmla="*/ 3443078 h 4129444"/>
              <a:gd name="connsiteX25" fmla="*/ 4462429 w 8818919"/>
              <a:gd name="connsiteY25" fmla="*/ 3443078 h 4129444"/>
              <a:gd name="connsiteX26" fmla="*/ 4462429 w 8818919"/>
              <a:gd name="connsiteY26" fmla="*/ 3376171 h 4129444"/>
              <a:gd name="connsiteX27" fmla="*/ 4233829 w 8818919"/>
              <a:gd name="connsiteY27" fmla="*/ 3376171 h 4129444"/>
              <a:gd name="connsiteX28" fmla="*/ 4189224 w 8818919"/>
              <a:gd name="connsiteY28" fmla="*/ 3337142 h 4129444"/>
              <a:gd name="connsiteX29" fmla="*/ 4189224 w 8818919"/>
              <a:gd name="connsiteY29" fmla="*/ 3337142 h 4129444"/>
              <a:gd name="connsiteX30" fmla="*/ 4139043 w 8818919"/>
              <a:gd name="connsiteY30" fmla="*/ 3337142 h 4129444"/>
              <a:gd name="connsiteX31" fmla="*/ 4139043 w 8818919"/>
              <a:gd name="connsiteY31" fmla="*/ 3337142 h 4129444"/>
              <a:gd name="connsiteX32" fmla="*/ 4139043 w 8818919"/>
              <a:gd name="connsiteY32" fmla="*/ 3337142 h 4129444"/>
              <a:gd name="connsiteX33" fmla="*/ 4139043 w 8818919"/>
              <a:gd name="connsiteY33" fmla="*/ 3314839 h 4129444"/>
              <a:gd name="connsiteX34" fmla="*/ 4016380 w 8818919"/>
              <a:gd name="connsiteY34" fmla="*/ 3314839 h 4129444"/>
              <a:gd name="connsiteX35" fmla="*/ 4016380 w 8818919"/>
              <a:gd name="connsiteY35" fmla="*/ 3292537 h 4129444"/>
              <a:gd name="connsiteX36" fmla="*/ 3826809 w 8818919"/>
              <a:gd name="connsiteY36" fmla="*/ 3292537 h 4129444"/>
              <a:gd name="connsiteX37" fmla="*/ 3826809 w 8818919"/>
              <a:gd name="connsiteY37" fmla="*/ 3292537 h 4129444"/>
              <a:gd name="connsiteX38" fmla="*/ 3826809 w 8818919"/>
              <a:gd name="connsiteY38" fmla="*/ 3281385 h 4129444"/>
              <a:gd name="connsiteX39" fmla="*/ 3771053 w 8818919"/>
              <a:gd name="connsiteY39" fmla="*/ 3281385 h 4129444"/>
              <a:gd name="connsiteX40" fmla="*/ 3771053 w 8818919"/>
              <a:gd name="connsiteY40" fmla="*/ 3264659 h 4129444"/>
              <a:gd name="connsiteX41" fmla="*/ 3720873 w 8818919"/>
              <a:gd name="connsiteY41" fmla="*/ 3264659 h 4129444"/>
              <a:gd name="connsiteX42" fmla="*/ 3720873 w 8818919"/>
              <a:gd name="connsiteY42" fmla="*/ 3214478 h 4129444"/>
              <a:gd name="connsiteX43" fmla="*/ 3720873 w 8818919"/>
              <a:gd name="connsiteY43" fmla="*/ 3214478 h 4129444"/>
              <a:gd name="connsiteX44" fmla="*/ 3659541 w 8818919"/>
              <a:gd name="connsiteY44" fmla="*/ 3214478 h 4129444"/>
              <a:gd name="connsiteX45" fmla="*/ 3659541 w 8818919"/>
              <a:gd name="connsiteY45" fmla="*/ 3164298 h 4129444"/>
              <a:gd name="connsiteX46" fmla="*/ 3531302 w 8818919"/>
              <a:gd name="connsiteY46" fmla="*/ 3164298 h 4129444"/>
              <a:gd name="connsiteX47" fmla="*/ 3531302 w 8818919"/>
              <a:gd name="connsiteY47" fmla="*/ 3130844 h 4129444"/>
              <a:gd name="connsiteX48" fmla="*/ 3475546 w 8818919"/>
              <a:gd name="connsiteY48" fmla="*/ 3130844 h 4129444"/>
              <a:gd name="connsiteX49" fmla="*/ 3475546 w 8818919"/>
              <a:gd name="connsiteY49" fmla="*/ 3052785 h 4129444"/>
              <a:gd name="connsiteX50" fmla="*/ 3425365 w 8818919"/>
              <a:gd name="connsiteY50" fmla="*/ 3052785 h 4129444"/>
              <a:gd name="connsiteX51" fmla="*/ 3425365 w 8818919"/>
              <a:gd name="connsiteY51" fmla="*/ 3052785 h 4129444"/>
              <a:gd name="connsiteX52" fmla="*/ 3436517 w 8818919"/>
              <a:gd name="connsiteY52" fmla="*/ 3041633 h 4129444"/>
              <a:gd name="connsiteX53" fmla="*/ 3274824 w 8818919"/>
              <a:gd name="connsiteY53" fmla="*/ 3041633 h 4129444"/>
              <a:gd name="connsiteX54" fmla="*/ 3274824 w 8818919"/>
              <a:gd name="connsiteY54" fmla="*/ 3008181 h 4129444"/>
              <a:gd name="connsiteX55" fmla="*/ 3213492 w 8818919"/>
              <a:gd name="connsiteY55" fmla="*/ 3008181 h 4129444"/>
              <a:gd name="connsiteX56" fmla="*/ 3213492 w 8818919"/>
              <a:gd name="connsiteY56" fmla="*/ 2958000 h 4129444"/>
              <a:gd name="connsiteX57" fmla="*/ 3135434 w 8818919"/>
              <a:gd name="connsiteY57" fmla="*/ 2958000 h 4129444"/>
              <a:gd name="connsiteX58" fmla="*/ 3085253 w 8818919"/>
              <a:gd name="connsiteY58" fmla="*/ 2907820 h 4129444"/>
              <a:gd name="connsiteX59" fmla="*/ 3023922 w 8818919"/>
              <a:gd name="connsiteY59" fmla="*/ 2907820 h 4129444"/>
              <a:gd name="connsiteX60" fmla="*/ 3023922 w 8818919"/>
              <a:gd name="connsiteY60" fmla="*/ 2907820 h 4129444"/>
              <a:gd name="connsiteX61" fmla="*/ 3023922 w 8818919"/>
              <a:gd name="connsiteY61" fmla="*/ 2907820 h 4129444"/>
              <a:gd name="connsiteX62" fmla="*/ 3023922 w 8818919"/>
              <a:gd name="connsiteY62" fmla="*/ 2874366 h 4129444"/>
              <a:gd name="connsiteX63" fmla="*/ 3023922 w 8818919"/>
              <a:gd name="connsiteY63" fmla="*/ 2874366 h 4129444"/>
              <a:gd name="connsiteX64" fmla="*/ 2968165 w 8818919"/>
              <a:gd name="connsiteY64" fmla="*/ 2874366 h 4129444"/>
              <a:gd name="connsiteX65" fmla="*/ 2968165 w 8818919"/>
              <a:gd name="connsiteY65" fmla="*/ 2874366 h 4129444"/>
              <a:gd name="connsiteX66" fmla="*/ 2968165 w 8818919"/>
              <a:gd name="connsiteY66" fmla="*/ 2840912 h 4129444"/>
              <a:gd name="connsiteX67" fmla="*/ 2856653 w 8818919"/>
              <a:gd name="connsiteY67" fmla="*/ 2840912 h 4129444"/>
              <a:gd name="connsiteX68" fmla="*/ 2856653 w 8818919"/>
              <a:gd name="connsiteY68" fmla="*/ 2785156 h 4129444"/>
              <a:gd name="connsiteX69" fmla="*/ 2800897 w 8818919"/>
              <a:gd name="connsiteY69" fmla="*/ 2785156 h 4129444"/>
              <a:gd name="connsiteX70" fmla="*/ 2800897 w 8818919"/>
              <a:gd name="connsiteY70" fmla="*/ 2785156 h 4129444"/>
              <a:gd name="connsiteX71" fmla="*/ 2800897 w 8818919"/>
              <a:gd name="connsiteY71" fmla="*/ 2762854 h 4129444"/>
              <a:gd name="connsiteX72" fmla="*/ 2678234 w 8818919"/>
              <a:gd name="connsiteY72" fmla="*/ 2762854 h 4129444"/>
              <a:gd name="connsiteX73" fmla="*/ 2678234 w 8818919"/>
              <a:gd name="connsiteY73" fmla="*/ 2723824 h 4129444"/>
              <a:gd name="connsiteX74" fmla="*/ 2616902 w 8818919"/>
              <a:gd name="connsiteY74" fmla="*/ 2723824 h 4129444"/>
              <a:gd name="connsiteX75" fmla="*/ 2616902 w 8818919"/>
              <a:gd name="connsiteY75" fmla="*/ 2668068 h 4129444"/>
              <a:gd name="connsiteX76" fmla="*/ 2421756 w 8818919"/>
              <a:gd name="connsiteY76" fmla="*/ 2668068 h 4129444"/>
              <a:gd name="connsiteX77" fmla="*/ 2282366 w 8818919"/>
              <a:gd name="connsiteY77" fmla="*/ 2528678 h 4129444"/>
              <a:gd name="connsiteX78" fmla="*/ 2215458 w 8818919"/>
              <a:gd name="connsiteY78" fmla="*/ 2528678 h 4129444"/>
              <a:gd name="connsiteX79" fmla="*/ 2215458 w 8818919"/>
              <a:gd name="connsiteY79" fmla="*/ 2428317 h 4129444"/>
              <a:gd name="connsiteX80" fmla="*/ 2137400 w 8818919"/>
              <a:gd name="connsiteY80" fmla="*/ 2428317 h 4129444"/>
              <a:gd name="connsiteX81" fmla="*/ 2120673 w 8818919"/>
              <a:gd name="connsiteY81" fmla="*/ 2428317 h 4129444"/>
              <a:gd name="connsiteX82" fmla="*/ 2059341 w 8818919"/>
              <a:gd name="connsiteY82" fmla="*/ 2422742 h 4129444"/>
              <a:gd name="connsiteX83" fmla="*/ 2003585 w 8818919"/>
              <a:gd name="connsiteY83" fmla="*/ 2394863 h 4129444"/>
              <a:gd name="connsiteX84" fmla="*/ 2003585 w 8818919"/>
              <a:gd name="connsiteY84" fmla="*/ 2394863 h 4129444"/>
              <a:gd name="connsiteX85" fmla="*/ 1942253 w 8818919"/>
              <a:gd name="connsiteY85" fmla="*/ 2366985 h 4129444"/>
              <a:gd name="connsiteX86" fmla="*/ 1864195 w 8818919"/>
              <a:gd name="connsiteY86" fmla="*/ 2366985 h 4129444"/>
              <a:gd name="connsiteX87" fmla="*/ 1864195 w 8818919"/>
              <a:gd name="connsiteY87" fmla="*/ 2316805 h 4129444"/>
              <a:gd name="connsiteX88" fmla="*/ 1802863 w 8818919"/>
              <a:gd name="connsiteY88" fmla="*/ 2288927 h 4129444"/>
              <a:gd name="connsiteX89" fmla="*/ 1713653 w 8818919"/>
              <a:gd name="connsiteY89" fmla="*/ 2194142 h 4129444"/>
              <a:gd name="connsiteX90" fmla="*/ 1691351 w 8818919"/>
              <a:gd name="connsiteY90" fmla="*/ 2138385 h 4129444"/>
              <a:gd name="connsiteX91" fmla="*/ 1646746 w 8818919"/>
              <a:gd name="connsiteY91" fmla="*/ 2138385 h 4129444"/>
              <a:gd name="connsiteX92" fmla="*/ 1563112 w 8818919"/>
              <a:gd name="connsiteY92" fmla="*/ 2060327 h 4129444"/>
              <a:gd name="connsiteX93" fmla="*/ 1563112 w 8818919"/>
              <a:gd name="connsiteY93" fmla="*/ 2060327 h 4129444"/>
              <a:gd name="connsiteX94" fmla="*/ 1496204 w 8818919"/>
              <a:gd name="connsiteY94" fmla="*/ 2060327 h 4129444"/>
              <a:gd name="connsiteX95" fmla="*/ 1367965 w 8818919"/>
              <a:gd name="connsiteY95" fmla="*/ 1926512 h 4129444"/>
              <a:gd name="connsiteX96" fmla="*/ 1312209 w 8818919"/>
              <a:gd name="connsiteY96" fmla="*/ 1926512 h 4129444"/>
              <a:gd name="connsiteX97" fmla="*/ 1312209 w 8818919"/>
              <a:gd name="connsiteY97" fmla="*/ 1926512 h 4129444"/>
              <a:gd name="connsiteX98" fmla="*/ 1262029 w 8818919"/>
              <a:gd name="connsiteY98" fmla="*/ 1926512 h 4129444"/>
              <a:gd name="connsiteX99" fmla="*/ 1262029 w 8818919"/>
              <a:gd name="connsiteY99" fmla="*/ 1837302 h 4129444"/>
              <a:gd name="connsiteX100" fmla="*/ 1195122 w 8818919"/>
              <a:gd name="connsiteY100" fmla="*/ 1720215 h 4129444"/>
              <a:gd name="connsiteX101" fmla="*/ 1117063 w 8818919"/>
              <a:gd name="connsiteY101" fmla="*/ 1536220 h 4129444"/>
              <a:gd name="connsiteX102" fmla="*/ 1039004 w 8818919"/>
              <a:gd name="connsiteY102" fmla="*/ 1536220 h 4129444"/>
              <a:gd name="connsiteX103" fmla="*/ 1039004 w 8818919"/>
              <a:gd name="connsiteY103" fmla="*/ 1458161 h 4129444"/>
              <a:gd name="connsiteX104" fmla="*/ 949795 w 8818919"/>
              <a:gd name="connsiteY104" fmla="*/ 1458161 h 4129444"/>
              <a:gd name="connsiteX105" fmla="*/ 949795 w 8818919"/>
              <a:gd name="connsiteY105" fmla="*/ 1374527 h 4129444"/>
              <a:gd name="connsiteX106" fmla="*/ 949795 w 8818919"/>
              <a:gd name="connsiteY106" fmla="*/ 1374527 h 4129444"/>
              <a:gd name="connsiteX107" fmla="*/ 899614 w 8818919"/>
              <a:gd name="connsiteY107" fmla="*/ 1374527 h 4129444"/>
              <a:gd name="connsiteX108" fmla="*/ 899614 w 8818919"/>
              <a:gd name="connsiteY108" fmla="*/ 1374527 h 4129444"/>
              <a:gd name="connsiteX109" fmla="*/ 877312 w 8818919"/>
              <a:gd name="connsiteY109" fmla="*/ 1307620 h 4129444"/>
              <a:gd name="connsiteX110" fmla="*/ 821556 w 8818919"/>
              <a:gd name="connsiteY110" fmla="*/ 1307620 h 4129444"/>
              <a:gd name="connsiteX111" fmla="*/ 821556 w 8818919"/>
              <a:gd name="connsiteY111" fmla="*/ 1257439 h 4129444"/>
              <a:gd name="connsiteX112" fmla="*/ 772946 w 8818919"/>
              <a:gd name="connsiteY112" fmla="*/ 1247828 h 4129444"/>
              <a:gd name="connsiteX113" fmla="*/ 727479 w 8818919"/>
              <a:gd name="connsiteY113" fmla="*/ 1182153 h 4129444"/>
              <a:gd name="connsiteX114" fmla="*/ 676959 w 8818919"/>
              <a:gd name="connsiteY114" fmla="*/ 1151841 h 4129444"/>
              <a:gd name="connsiteX115" fmla="*/ 621388 w 8818919"/>
              <a:gd name="connsiteY115" fmla="*/ 1151841 h 4129444"/>
              <a:gd name="connsiteX116" fmla="*/ 621388 w 8818919"/>
              <a:gd name="connsiteY116" fmla="*/ 1151841 h 4129444"/>
              <a:gd name="connsiteX117" fmla="*/ 621388 w 8818919"/>
              <a:gd name="connsiteY117" fmla="*/ 1151841 h 4129444"/>
              <a:gd name="connsiteX118" fmla="*/ 621388 w 8818919"/>
              <a:gd name="connsiteY118" fmla="*/ 1111426 h 4129444"/>
              <a:gd name="connsiteX119" fmla="*/ 621388 w 8818919"/>
              <a:gd name="connsiteY119" fmla="*/ 1111426 h 4129444"/>
              <a:gd name="connsiteX120" fmla="*/ 580973 w 8818919"/>
              <a:gd name="connsiteY120" fmla="*/ 1111426 h 4129444"/>
              <a:gd name="connsiteX121" fmla="*/ 580973 w 8818919"/>
              <a:gd name="connsiteY121" fmla="*/ 969972 h 4129444"/>
              <a:gd name="connsiteX122" fmla="*/ 580973 w 8818919"/>
              <a:gd name="connsiteY122" fmla="*/ 969972 h 4129444"/>
              <a:gd name="connsiteX123" fmla="*/ 525401 w 8818919"/>
              <a:gd name="connsiteY123" fmla="*/ 924504 h 4129444"/>
              <a:gd name="connsiteX124" fmla="*/ 525401 w 8818919"/>
              <a:gd name="connsiteY124" fmla="*/ 863881 h 4129444"/>
              <a:gd name="connsiteX125" fmla="*/ 525401 w 8818919"/>
              <a:gd name="connsiteY125" fmla="*/ 863881 h 4129444"/>
              <a:gd name="connsiteX126" fmla="*/ 490038 w 8818919"/>
              <a:gd name="connsiteY126" fmla="*/ 863881 h 4129444"/>
              <a:gd name="connsiteX127" fmla="*/ 490038 w 8818919"/>
              <a:gd name="connsiteY127" fmla="*/ 863881 h 4129444"/>
              <a:gd name="connsiteX128" fmla="*/ 490038 w 8818919"/>
              <a:gd name="connsiteY128" fmla="*/ 813362 h 4129444"/>
              <a:gd name="connsiteX129" fmla="*/ 439519 w 8818919"/>
              <a:gd name="connsiteY129" fmla="*/ 813362 h 4129444"/>
              <a:gd name="connsiteX130" fmla="*/ 383947 w 8818919"/>
              <a:gd name="connsiteY130" fmla="*/ 692115 h 4129444"/>
              <a:gd name="connsiteX131" fmla="*/ 383947 w 8818919"/>
              <a:gd name="connsiteY131" fmla="*/ 692115 h 4129444"/>
              <a:gd name="connsiteX132" fmla="*/ 373844 w 8818919"/>
              <a:gd name="connsiteY132" fmla="*/ 682012 h 4129444"/>
              <a:gd name="connsiteX133" fmla="*/ 333428 w 8818919"/>
              <a:gd name="connsiteY133" fmla="*/ 530453 h 4129444"/>
              <a:gd name="connsiteX134" fmla="*/ 318272 w 8818919"/>
              <a:gd name="connsiteY134" fmla="*/ 530453 h 4129444"/>
              <a:gd name="connsiteX135" fmla="*/ 287961 w 8818919"/>
              <a:gd name="connsiteY135" fmla="*/ 399103 h 4129444"/>
              <a:gd name="connsiteX136" fmla="*/ 267753 w 8818919"/>
              <a:gd name="connsiteY136" fmla="*/ 399103 h 4129444"/>
              <a:gd name="connsiteX137" fmla="*/ 267753 w 8818919"/>
              <a:gd name="connsiteY137" fmla="*/ 343532 h 4129444"/>
              <a:gd name="connsiteX138" fmla="*/ 267753 w 8818919"/>
              <a:gd name="connsiteY138" fmla="*/ 343532 h 4129444"/>
              <a:gd name="connsiteX139" fmla="*/ 267753 w 8818919"/>
              <a:gd name="connsiteY139" fmla="*/ 343532 h 4129444"/>
              <a:gd name="connsiteX140" fmla="*/ 222285 w 8818919"/>
              <a:gd name="connsiteY140" fmla="*/ 303116 h 4129444"/>
              <a:gd name="connsiteX141" fmla="*/ 222285 w 8818919"/>
              <a:gd name="connsiteY141" fmla="*/ 166714 h 4129444"/>
              <a:gd name="connsiteX142" fmla="*/ 222285 w 8818919"/>
              <a:gd name="connsiteY142" fmla="*/ 166714 h 4129444"/>
              <a:gd name="connsiteX143" fmla="*/ 212181 w 8818919"/>
              <a:gd name="connsiteY143" fmla="*/ 156610 h 4129444"/>
              <a:gd name="connsiteX144" fmla="*/ 191974 w 8818919"/>
              <a:gd name="connsiteY144" fmla="*/ 156610 h 4129444"/>
              <a:gd name="connsiteX145" fmla="*/ 191974 w 8818919"/>
              <a:gd name="connsiteY145" fmla="*/ 121247 h 4129444"/>
              <a:gd name="connsiteX146" fmla="*/ 166714 w 8818919"/>
              <a:gd name="connsiteY146" fmla="*/ 121247 h 4129444"/>
              <a:gd name="connsiteX147" fmla="*/ 166714 w 8818919"/>
              <a:gd name="connsiteY147" fmla="*/ 121247 h 4129444"/>
              <a:gd name="connsiteX148" fmla="*/ 166714 w 8818919"/>
              <a:gd name="connsiteY148" fmla="*/ 80831 h 4129444"/>
              <a:gd name="connsiteX149" fmla="*/ 166714 w 8818919"/>
              <a:gd name="connsiteY149" fmla="*/ 80831 h 4129444"/>
              <a:gd name="connsiteX150" fmla="*/ 166714 w 8818919"/>
              <a:gd name="connsiteY150" fmla="*/ 80831 h 4129444"/>
              <a:gd name="connsiteX151" fmla="*/ 126299 w 8818919"/>
              <a:gd name="connsiteY151" fmla="*/ 80831 h 4129444"/>
              <a:gd name="connsiteX152" fmla="*/ 126299 w 8818919"/>
              <a:gd name="connsiteY152" fmla="*/ 55572 h 4129444"/>
              <a:gd name="connsiteX153" fmla="*/ 70727 w 8818919"/>
              <a:gd name="connsiteY153" fmla="*/ 55572 h 4129444"/>
              <a:gd name="connsiteX154" fmla="*/ 70727 w 8818919"/>
              <a:gd name="connsiteY154" fmla="*/ 0 h 4129444"/>
              <a:gd name="connsiteX155" fmla="*/ 0 w 8818919"/>
              <a:gd name="connsiteY155" fmla="*/ 0 h 4129444"/>
              <a:gd name="connsiteX156" fmla="*/ 0 w 8818919"/>
              <a:gd name="connsiteY156" fmla="*/ 217234 h 4129444"/>
              <a:gd name="connsiteX157" fmla="*/ 0 w 8818919"/>
              <a:gd name="connsiteY157" fmla="*/ 217234 h 4129444"/>
              <a:gd name="connsiteX158" fmla="*/ 35364 w 8818919"/>
              <a:gd name="connsiteY158" fmla="*/ 217234 h 4129444"/>
              <a:gd name="connsiteX159" fmla="*/ 35364 w 8818919"/>
              <a:gd name="connsiteY159" fmla="*/ 272805 h 4129444"/>
              <a:gd name="connsiteX160" fmla="*/ 35364 w 8818919"/>
              <a:gd name="connsiteY160" fmla="*/ 272805 h 4129444"/>
              <a:gd name="connsiteX161" fmla="*/ 75779 w 8818919"/>
              <a:gd name="connsiteY161" fmla="*/ 313220 h 4129444"/>
              <a:gd name="connsiteX162" fmla="*/ 75779 w 8818919"/>
              <a:gd name="connsiteY162" fmla="*/ 368792 h 4129444"/>
              <a:gd name="connsiteX163" fmla="*/ 126299 w 8818919"/>
              <a:gd name="connsiteY163" fmla="*/ 368792 h 4129444"/>
              <a:gd name="connsiteX164" fmla="*/ 126299 w 8818919"/>
              <a:gd name="connsiteY164" fmla="*/ 439519 h 4129444"/>
              <a:gd name="connsiteX165" fmla="*/ 126299 w 8818919"/>
              <a:gd name="connsiteY165" fmla="*/ 439519 h 4129444"/>
              <a:gd name="connsiteX166" fmla="*/ 161662 w 8818919"/>
              <a:gd name="connsiteY166" fmla="*/ 439519 h 4129444"/>
              <a:gd name="connsiteX167" fmla="*/ 161662 w 8818919"/>
              <a:gd name="connsiteY167" fmla="*/ 439519 h 4129444"/>
              <a:gd name="connsiteX168" fmla="*/ 186922 w 8818919"/>
              <a:gd name="connsiteY168" fmla="*/ 464779 h 4129444"/>
              <a:gd name="connsiteX169" fmla="*/ 197026 w 8818919"/>
              <a:gd name="connsiteY169" fmla="*/ 515298 h 4129444"/>
              <a:gd name="connsiteX170" fmla="*/ 197026 w 8818919"/>
              <a:gd name="connsiteY170" fmla="*/ 626440 h 4129444"/>
              <a:gd name="connsiteX171" fmla="*/ 212182 w 8818919"/>
              <a:gd name="connsiteY171" fmla="*/ 626440 h 4129444"/>
              <a:gd name="connsiteX172" fmla="*/ 212182 w 8818919"/>
              <a:gd name="connsiteY172" fmla="*/ 692115 h 4129444"/>
              <a:gd name="connsiteX173" fmla="*/ 227337 w 8818919"/>
              <a:gd name="connsiteY173" fmla="*/ 692115 h 4129444"/>
              <a:gd name="connsiteX174" fmla="*/ 277857 w 8818919"/>
              <a:gd name="connsiteY174" fmla="*/ 772946 h 4129444"/>
              <a:gd name="connsiteX175" fmla="*/ 277857 w 8818919"/>
              <a:gd name="connsiteY175" fmla="*/ 833570 h 4129444"/>
              <a:gd name="connsiteX176" fmla="*/ 287961 w 8818919"/>
              <a:gd name="connsiteY176" fmla="*/ 843674 h 4129444"/>
              <a:gd name="connsiteX177" fmla="*/ 287961 w 8818919"/>
              <a:gd name="connsiteY177" fmla="*/ 929556 h 4129444"/>
              <a:gd name="connsiteX178" fmla="*/ 287961 w 8818919"/>
              <a:gd name="connsiteY178" fmla="*/ 929556 h 4129444"/>
              <a:gd name="connsiteX179" fmla="*/ 328376 w 8818919"/>
              <a:gd name="connsiteY179" fmla="*/ 929556 h 4129444"/>
              <a:gd name="connsiteX180" fmla="*/ 328376 w 8818919"/>
              <a:gd name="connsiteY180" fmla="*/ 990179 h 4129444"/>
              <a:gd name="connsiteX181" fmla="*/ 328376 w 8818919"/>
              <a:gd name="connsiteY181" fmla="*/ 1065958 h 4129444"/>
              <a:gd name="connsiteX182" fmla="*/ 373843 w 8818919"/>
              <a:gd name="connsiteY182" fmla="*/ 1065958 h 4129444"/>
              <a:gd name="connsiteX183" fmla="*/ 373843 w 8818919"/>
              <a:gd name="connsiteY183" fmla="*/ 1141737 h 4129444"/>
              <a:gd name="connsiteX184" fmla="*/ 373843 w 8818919"/>
              <a:gd name="connsiteY184" fmla="*/ 1141737 h 4129444"/>
              <a:gd name="connsiteX185" fmla="*/ 454674 w 8818919"/>
              <a:gd name="connsiteY185" fmla="*/ 1227620 h 4129444"/>
              <a:gd name="connsiteX186" fmla="*/ 469830 w 8818919"/>
              <a:gd name="connsiteY186" fmla="*/ 1227620 h 4129444"/>
              <a:gd name="connsiteX187" fmla="*/ 495090 w 8818919"/>
              <a:gd name="connsiteY187" fmla="*/ 1303399 h 4129444"/>
              <a:gd name="connsiteX188" fmla="*/ 515298 w 8818919"/>
              <a:gd name="connsiteY188" fmla="*/ 1303399 h 4129444"/>
              <a:gd name="connsiteX189" fmla="*/ 545609 w 8818919"/>
              <a:gd name="connsiteY189" fmla="*/ 1389282 h 4129444"/>
              <a:gd name="connsiteX190" fmla="*/ 545609 w 8818919"/>
              <a:gd name="connsiteY190" fmla="*/ 1389282 h 4129444"/>
              <a:gd name="connsiteX191" fmla="*/ 575921 w 8818919"/>
              <a:gd name="connsiteY191" fmla="*/ 1389282 h 4129444"/>
              <a:gd name="connsiteX192" fmla="*/ 575921 w 8818919"/>
              <a:gd name="connsiteY192" fmla="*/ 1555996 h 4129444"/>
              <a:gd name="connsiteX193" fmla="*/ 575921 w 8818919"/>
              <a:gd name="connsiteY193" fmla="*/ 1555996 h 4129444"/>
              <a:gd name="connsiteX194" fmla="*/ 621388 w 8818919"/>
              <a:gd name="connsiteY194" fmla="*/ 1555996 h 4129444"/>
              <a:gd name="connsiteX195" fmla="*/ 621388 w 8818919"/>
              <a:gd name="connsiteY195" fmla="*/ 1601463 h 4129444"/>
              <a:gd name="connsiteX196" fmla="*/ 722427 w 8818919"/>
              <a:gd name="connsiteY196" fmla="*/ 1636827 h 4129444"/>
              <a:gd name="connsiteX197" fmla="*/ 818414 w 8818919"/>
              <a:gd name="connsiteY197" fmla="*/ 1732814 h 4129444"/>
              <a:gd name="connsiteX198" fmla="*/ 818414 w 8818919"/>
              <a:gd name="connsiteY198" fmla="*/ 1732814 h 4129444"/>
              <a:gd name="connsiteX199" fmla="*/ 818414 w 8818919"/>
              <a:gd name="connsiteY199" fmla="*/ 1773229 h 4129444"/>
              <a:gd name="connsiteX200" fmla="*/ 884089 w 8818919"/>
              <a:gd name="connsiteY200" fmla="*/ 1773229 h 4129444"/>
              <a:gd name="connsiteX201" fmla="*/ 934608 w 8818919"/>
              <a:gd name="connsiteY201" fmla="*/ 1833852 h 4129444"/>
              <a:gd name="connsiteX202" fmla="*/ 934608 w 8818919"/>
              <a:gd name="connsiteY202" fmla="*/ 1894476 h 4129444"/>
              <a:gd name="connsiteX203" fmla="*/ 1015439 w 8818919"/>
              <a:gd name="connsiteY203" fmla="*/ 1909631 h 4129444"/>
              <a:gd name="connsiteX204" fmla="*/ 1071010 w 8818919"/>
              <a:gd name="connsiteY204" fmla="*/ 2015722 h 4129444"/>
              <a:gd name="connsiteX205" fmla="*/ 1121530 w 8818919"/>
              <a:gd name="connsiteY205" fmla="*/ 2015722 h 4129444"/>
              <a:gd name="connsiteX206" fmla="*/ 1161945 w 8818919"/>
              <a:gd name="connsiteY206" fmla="*/ 2101605 h 4129444"/>
              <a:gd name="connsiteX207" fmla="*/ 1161945 w 8818919"/>
              <a:gd name="connsiteY207" fmla="*/ 2162228 h 4129444"/>
              <a:gd name="connsiteX208" fmla="*/ 1212464 w 8818919"/>
              <a:gd name="connsiteY208" fmla="*/ 2162228 h 4129444"/>
              <a:gd name="connsiteX209" fmla="*/ 1212464 w 8818919"/>
              <a:gd name="connsiteY209" fmla="*/ 2222851 h 4129444"/>
              <a:gd name="connsiteX210" fmla="*/ 1212464 w 8818919"/>
              <a:gd name="connsiteY210" fmla="*/ 2222851 h 4129444"/>
              <a:gd name="connsiteX211" fmla="*/ 1222568 w 8818919"/>
              <a:gd name="connsiteY211" fmla="*/ 2222851 h 4129444"/>
              <a:gd name="connsiteX212" fmla="*/ 1222568 w 8818919"/>
              <a:gd name="connsiteY212" fmla="*/ 2293578 h 4129444"/>
              <a:gd name="connsiteX213" fmla="*/ 1257932 w 8818919"/>
              <a:gd name="connsiteY213" fmla="*/ 2293578 h 4129444"/>
              <a:gd name="connsiteX214" fmla="*/ 1257932 w 8818919"/>
              <a:gd name="connsiteY214" fmla="*/ 2389565 h 4129444"/>
              <a:gd name="connsiteX215" fmla="*/ 1353919 w 8818919"/>
              <a:gd name="connsiteY215" fmla="*/ 2389565 h 4129444"/>
              <a:gd name="connsiteX216" fmla="*/ 1353919 w 8818919"/>
              <a:gd name="connsiteY216" fmla="*/ 2414825 h 4129444"/>
              <a:gd name="connsiteX217" fmla="*/ 1409490 w 8818919"/>
              <a:gd name="connsiteY217" fmla="*/ 2414825 h 4129444"/>
              <a:gd name="connsiteX218" fmla="*/ 1480217 w 8818919"/>
              <a:gd name="connsiteY218" fmla="*/ 2485552 h 4129444"/>
              <a:gd name="connsiteX219" fmla="*/ 1490321 w 8818919"/>
              <a:gd name="connsiteY219" fmla="*/ 2536071 h 4129444"/>
              <a:gd name="connsiteX220" fmla="*/ 1571152 w 8818919"/>
              <a:gd name="connsiteY220" fmla="*/ 2536071 h 4129444"/>
              <a:gd name="connsiteX221" fmla="*/ 1636827 w 8818919"/>
              <a:gd name="connsiteY221" fmla="*/ 2601746 h 4129444"/>
              <a:gd name="connsiteX222" fmla="*/ 1667138 w 8818919"/>
              <a:gd name="connsiteY222" fmla="*/ 2601746 h 4129444"/>
              <a:gd name="connsiteX223" fmla="*/ 1697450 w 8818919"/>
              <a:gd name="connsiteY223" fmla="*/ 2632058 h 4129444"/>
              <a:gd name="connsiteX224" fmla="*/ 1697450 w 8818919"/>
              <a:gd name="connsiteY224" fmla="*/ 2632058 h 4129444"/>
              <a:gd name="connsiteX225" fmla="*/ 1813644 w 8818919"/>
              <a:gd name="connsiteY225" fmla="*/ 2748252 h 4129444"/>
              <a:gd name="connsiteX226" fmla="*/ 1813644 w 8818919"/>
              <a:gd name="connsiteY226" fmla="*/ 2773512 h 4129444"/>
              <a:gd name="connsiteX227" fmla="*/ 1864164 w 8818919"/>
              <a:gd name="connsiteY227" fmla="*/ 2773512 h 4129444"/>
              <a:gd name="connsiteX228" fmla="*/ 1864164 w 8818919"/>
              <a:gd name="connsiteY228" fmla="*/ 2834135 h 4129444"/>
              <a:gd name="connsiteX229" fmla="*/ 1944995 w 8818919"/>
              <a:gd name="connsiteY229" fmla="*/ 2834135 h 4129444"/>
              <a:gd name="connsiteX230" fmla="*/ 1990462 w 8818919"/>
              <a:gd name="connsiteY230" fmla="*/ 2834135 h 4129444"/>
              <a:gd name="connsiteX231" fmla="*/ 2051085 w 8818919"/>
              <a:gd name="connsiteY231" fmla="*/ 2869499 h 4129444"/>
              <a:gd name="connsiteX232" fmla="*/ 2111709 w 8818919"/>
              <a:gd name="connsiteY232" fmla="*/ 2869499 h 4129444"/>
              <a:gd name="connsiteX233" fmla="*/ 2111709 w 8818919"/>
              <a:gd name="connsiteY233" fmla="*/ 2869499 h 4129444"/>
              <a:gd name="connsiteX234" fmla="*/ 2126864 w 8818919"/>
              <a:gd name="connsiteY234" fmla="*/ 2884654 h 4129444"/>
              <a:gd name="connsiteX235" fmla="*/ 2202643 w 8818919"/>
              <a:gd name="connsiteY235" fmla="*/ 2884655 h 4129444"/>
              <a:gd name="connsiteX236" fmla="*/ 2253163 w 8818919"/>
              <a:gd name="connsiteY236" fmla="*/ 2975589 h 4129444"/>
              <a:gd name="connsiteX237" fmla="*/ 2369357 w 8818919"/>
              <a:gd name="connsiteY237" fmla="*/ 3051368 h 4129444"/>
              <a:gd name="connsiteX238" fmla="*/ 2429980 w 8818919"/>
              <a:gd name="connsiteY238" fmla="*/ 3111992 h 4129444"/>
              <a:gd name="connsiteX239" fmla="*/ 2591642 w 8818919"/>
              <a:gd name="connsiteY239" fmla="*/ 3111992 h 4129444"/>
              <a:gd name="connsiteX240" fmla="*/ 2621954 w 8818919"/>
              <a:gd name="connsiteY240" fmla="*/ 3162511 h 4129444"/>
              <a:gd name="connsiteX241" fmla="*/ 2707837 w 8818919"/>
              <a:gd name="connsiteY241" fmla="*/ 3167563 h 4129444"/>
              <a:gd name="connsiteX242" fmla="*/ 2768460 w 8818919"/>
              <a:gd name="connsiteY242" fmla="*/ 3192823 h 4129444"/>
              <a:gd name="connsiteX243" fmla="*/ 2768460 w 8818919"/>
              <a:gd name="connsiteY243" fmla="*/ 3192823 h 4129444"/>
              <a:gd name="connsiteX244" fmla="*/ 2864447 w 8818919"/>
              <a:gd name="connsiteY244" fmla="*/ 3248394 h 4129444"/>
              <a:gd name="connsiteX245" fmla="*/ 2950330 w 8818919"/>
              <a:gd name="connsiteY245" fmla="*/ 3248394 h 4129444"/>
              <a:gd name="connsiteX246" fmla="*/ 2990745 w 8818919"/>
              <a:gd name="connsiteY246" fmla="*/ 3288809 h 4129444"/>
              <a:gd name="connsiteX247" fmla="*/ 3041264 w 8818919"/>
              <a:gd name="connsiteY247" fmla="*/ 3288809 h 4129444"/>
              <a:gd name="connsiteX248" fmla="*/ 3041264 w 8818919"/>
              <a:gd name="connsiteY248" fmla="*/ 3339329 h 4129444"/>
              <a:gd name="connsiteX249" fmla="*/ 3111992 w 8818919"/>
              <a:gd name="connsiteY249" fmla="*/ 3339329 h 4129444"/>
              <a:gd name="connsiteX250" fmla="*/ 3147355 w 8818919"/>
              <a:gd name="connsiteY250" fmla="*/ 3374692 h 4129444"/>
              <a:gd name="connsiteX251" fmla="*/ 3228186 w 8818919"/>
              <a:gd name="connsiteY251" fmla="*/ 3374692 h 4129444"/>
              <a:gd name="connsiteX252" fmla="*/ 3228186 w 8818919"/>
              <a:gd name="connsiteY252" fmla="*/ 3435315 h 4129444"/>
              <a:gd name="connsiteX253" fmla="*/ 3298913 w 8818919"/>
              <a:gd name="connsiteY253" fmla="*/ 3435315 h 4129444"/>
              <a:gd name="connsiteX254" fmla="*/ 3450471 w 8818919"/>
              <a:gd name="connsiteY254" fmla="*/ 3435315 h 4129444"/>
              <a:gd name="connsiteX255" fmla="*/ 3450471 w 8818919"/>
              <a:gd name="connsiteY255" fmla="*/ 3435315 h 4129444"/>
              <a:gd name="connsiteX256" fmla="*/ 3485835 w 8818919"/>
              <a:gd name="connsiteY256" fmla="*/ 3470679 h 4129444"/>
              <a:gd name="connsiteX257" fmla="*/ 3485835 w 8818919"/>
              <a:gd name="connsiteY257" fmla="*/ 3531302 h 4129444"/>
              <a:gd name="connsiteX258" fmla="*/ 3561614 w 8818919"/>
              <a:gd name="connsiteY258" fmla="*/ 3531302 h 4129444"/>
              <a:gd name="connsiteX259" fmla="*/ 3561614 w 8818919"/>
              <a:gd name="connsiteY259" fmla="*/ 3531302 h 4129444"/>
              <a:gd name="connsiteX260" fmla="*/ 3642445 w 8818919"/>
              <a:gd name="connsiteY260" fmla="*/ 3531302 h 4129444"/>
              <a:gd name="connsiteX261" fmla="*/ 3698016 w 8818919"/>
              <a:gd name="connsiteY261" fmla="*/ 3591925 h 4129444"/>
              <a:gd name="connsiteX262" fmla="*/ 3698016 w 8818919"/>
              <a:gd name="connsiteY262" fmla="*/ 3591925 h 4129444"/>
              <a:gd name="connsiteX263" fmla="*/ 3799054 w 8818919"/>
              <a:gd name="connsiteY263" fmla="*/ 3642445 h 4129444"/>
              <a:gd name="connsiteX264" fmla="*/ 3799054 w 8818919"/>
              <a:gd name="connsiteY264" fmla="*/ 3642445 h 4129444"/>
              <a:gd name="connsiteX265" fmla="*/ 3824313 w 8818919"/>
              <a:gd name="connsiteY265" fmla="*/ 3667704 h 4129444"/>
              <a:gd name="connsiteX266" fmla="*/ 4011236 w 8818919"/>
              <a:gd name="connsiteY266" fmla="*/ 3667704 h 4129444"/>
              <a:gd name="connsiteX267" fmla="*/ 4011236 w 8818919"/>
              <a:gd name="connsiteY267" fmla="*/ 3667704 h 4129444"/>
              <a:gd name="connsiteX268" fmla="*/ 4011236 w 8818919"/>
              <a:gd name="connsiteY268" fmla="*/ 3687912 h 4129444"/>
              <a:gd name="connsiteX269" fmla="*/ 4157742 w 8818919"/>
              <a:gd name="connsiteY269" fmla="*/ 3687912 h 4129444"/>
              <a:gd name="connsiteX270" fmla="*/ 4243625 w 8818919"/>
              <a:gd name="connsiteY270" fmla="*/ 3733379 h 4129444"/>
              <a:gd name="connsiteX271" fmla="*/ 4455806 w 8818919"/>
              <a:gd name="connsiteY271" fmla="*/ 3733379 h 4129444"/>
              <a:gd name="connsiteX272" fmla="*/ 4455806 w 8818919"/>
              <a:gd name="connsiteY272" fmla="*/ 3788951 h 4129444"/>
              <a:gd name="connsiteX273" fmla="*/ 4556845 w 8818919"/>
              <a:gd name="connsiteY273" fmla="*/ 3788951 h 4129444"/>
              <a:gd name="connsiteX274" fmla="*/ 4556845 w 8818919"/>
              <a:gd name="connsiteY274" fmla="*/ 3824314 h 4129444"/>
              <a:gd name="connsiteX275" fmla="*/ 4642727 w 8818919"/>
              <a:gd name="connsiteY275" fmla="*/ 3824314 h 4129444"/>
              <a:gd name="connsiteX276" fmla="*/ 4642727 w 8818919"/>
              <a:gd name="connsiteY276" fmla="*/ 3824314 h 4129444"/>
              <a:gd name="connsiteX277" fmla="*/ 4642727 w 8818919"/>
              <a:gd name="connsiteY277" fmla="*/ 3824314 h 4129444"/>
              <a:gd name="connsiteX278" fmla="*/ 4642727 w 8818919"/>
              <a:gd name="connsiteY278" fmla="*/ 3859678 h 4129444"/>
              <a:gd name="connsiteX279" fmla="*/ 4885220 w 8818919"/>
              <a:gd name="connsiteY279" fmla="*/ 3859678 h 4129444"/>
              <a:gd name="connsiteX280" fmla="*/ 4885220 w 8818919"/>
              <a:gd name="connsiteY280" fmla="*/ 3889989 h 4129444"/>
              <a:gd name="connsiteX281" fmla="*/ 4976155 w 8818919"/>
              <a:gd name="connsiteY281" fmla="*/ 3889989 h 4129444"/>
              <a:gd name="connsiteX282" fmla="*/ 4976155 w 8818919"/>
              <a:gd name="connsiteY282" fmla="*/ 3889989 h 4129444"/>
              <a:gd name="connsiteX283" fmla="*/ 4976155 w 8818919"/>
              <a:gd name="connsiteY283" fmla="*/ 3889989 h 4129444"/>
              <a:gd name="connsiteX284" fmla="*/ 5011519 w 8818919"/>
              <a:gd name="connsiteY284" fmla="*/ 3889989 h 4129444"/>
              <a:gd name="connsiteX285" fmla="*/ 5011519 w 8818919"/>
              <a:gd name="connsiteY285" fmla="*/ 3915249 h 4129444"/>
              <a:gd name="connsiteX286" fmla="*/ 5375258 w 8818919"/>
              <a:gd name="connsiteY286" fmla="*/ 3915249 h 4129444"/>
              <a:gd name="connsiteX287" fmla="*/ 5375258 w 8818919"/>
              <a:gd name="connsiteY287" fmla="*/ 3945561 h 4129444"/>
              <a:gd name="connsiteX288" fmla="*/ 6703916 w 8818919"/>
              <a:gd name="connsiteY288" fmla="*/ 3945561 h 4129444"/>
              <a:gd name="connsiteX289" fmla="*/ 6703916 w 8818919"/>
              <a:gd name="connsiteY289" fmla="*/ 3945561 h 4129444"/>
              <a:gd name="connsiteX290" fmla="*/ 6703916 w 8818919"/>
              <a:gd name="connsiteY290" fmla="*/ 3991028 h 4129444"/>
              <a:gd name="connsiteX291" fmla="*/ 7108071 w 8818919"/>
              <a:gd name="connsiteY291" fmla="*/ 3991028 h 4129444"/>
              <a:gd name="connsiteX292" fmla="*/ 7108071 w 8818919"/>
              <a:gd name="connsiteY292" fmla="*/ 4026392 h 4129444"/>
              <a:gd name="connsiteX293" fmla="*/ 7562745 w 8818919"/>
              <a:gd name="connsiteY293" fmla="*/ 4026392 h 4129444"/>
              <a:gd name="connsiteX294" fmla="*/ 7562745 w 8818919"/>
              <a:gd name="connsiteY294" fmla="*/ 4026392 h 4129444"/>
              <a:gd name="connsiteX295" fmla="*/ 7562745 w 8818919"/>
              <a:gd name="connsiteY295" fmla="*/ 4071859 h 4129444"/>
              <a:gd name="connsiteX296" fmla="*/ 7800186 w 8818919"/>
              <a:gd name="connsiteY296" fmla="*/ 4071859 h 4129444"/>
              <a:gd name="connsiteX297" fmla="*/ 7800186 w 8818919"/>
              <a:gd name="connsiteY297" fmla="*/ 4089687 h 4129444"/>
              <a:gd name="connsiteX298" fmla="*/ 8162937 w 8818919"/>
              <a:gd name="connsiteY298" fmla="*/ 4089687 h 4129444"/>
              <a:gd name="connsiteX299" fmla="*/ 8162937 w 8818919"/>
              <a:gd name="connsiteY299" fmla="*/ 4129444 h 4129444"/>
              <a:gd name="connsiteX300" fmla="*/ 8818919 w 8818919"/>
              <a:gd name="connsiteY300" fmla="*/ 4129444 h 4129444"/>
              <a:gd name="connsiteX301" fmla="*/ 8816980 w 8818919"/>
              <a:gd name="connsiteY301" fmla="*/ 3877976 h 41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8818919" h="4129444">
                <a:moveTo>
                  <a:pt x="8816980" y="3877976"/>
                </a:moveTo>
                <a:lnTo>
                  <a:pt x="8175785" y="3877976"/>
                </a:lnTo>
                <a:lnTo>
                  <a:pt x="8175785" y="3816644"/>
                </a:lnTo>
                <a:lnTo>
                  <a:pt x="7779917" y="3816644"/>
                </a:lnTo>
                <a:lnTo>
                  <a:pt x="7779917" y="3755312"/>
                </a:lnTo>
                <a:lnTo>
                  <a:pt x="7534590" y="3755312"/>
                </a:lnTo>
                <a:lnTo>
                  <a:pt x="7534590" y="3755312"/>
                </a:lnTo>
                <a:lnTo>
                  <a:pt x="7534590" y="3705132"/>
                </a:lnTo>
                <a:lnTo>
                  <a:pt x="7110843" y="3705132"/>
                </a:lnTo>
                <a:lnTo>
                  <a:pt x="7110843" y="3654951"/>
                </a:lnTo>
                <a:lnTo>
                  <a:pt x="6709400" y="3654951"/>
                </a:lnTo>
                <a:lnTo>
                  <a:pt x="6709400" y="3654951"/>
                </a:lnTo>
                <a:lnTo>
                  <a:pt x="6709400" y="3621498"/>
                </a:lnTo>
                <a:lnTo>
                  <a:pt x="5360102" y="3621498"/>
                </a:lnTo>
                <a:lnTo>
                  <a:pt x="5360102" y="3576893"/>
                </a:lnTo>
                <a:lnTo>
                  <a:pt x="4992112" y="3576893"/>
                </a:lnTo>
                <a:lnTo>
                  <a:pt x="4992112" y="3576893"/>
                </a:lnTo>
                <a:lnTo>
                  <a:pt x="4992112" y="3554590"/>
                </a:lnTo>
                <a:lnTo>
                  <a:pt x="4858297" y="3554590"/>
                </a:lnTo>
                <a:lnTo>
                  <a:pt x="4858297" y="3521137"/>
                </a:lnTo>
                <a:lnTo>
                  <a:pt x="4640848" y="3521137"/>
                </a:lnTo>
                <a:lnTo>
                  <a:pt x="4640848" y="3459805"/>
                </a:lnTo>
                <a:lnTo>
                  <a:pt x="4568365" y="3459805"/>
                </a:lnTo>
                <a:lnTo>
                  <a:pt x="4568365" y="3459805"/>
                </a:lnTo>
                <a:lnTo>
                  <a:pt x="4568365" y="3443078"/>
                </a:lnTo>
                <a:lnTo>
                  <a:pt x="4462429" y="3443078"/>
                </a:lnTo>
                <a:lnTo>
                  <a:pt x="4462429" y="3376171"/>
                </a:lnTo>
                <a:lnTo>
                  <a:pt x="4233829" y="3376171"/>
                </a:lnTo>
                <a:lnTo>
                  <a:pt x="4189224" y="3337142"/>
                </a:lnTo>
                <a:lnTo>
                  <a:pt x="4189224" y="3337142"/>
                </a:lnTo>
                <a:lnTo>
                  <a:pt x="4139043" y="3337142"/>
                </a:lnTo>
                <a:lnTo>
                  <a:pt x="4139043" y="3337142"/>
                </a:lnTo>
                <a:lnTo>
                  <a:pt x="4139043" y="3337142"/>
                </a:lnTo>
                <a:lnTo>
                  <a:pt x="4139043" y="3314839"/>
                </a:lnTo>
                <a:lnTo>
                  <a:pt x="4016380" y="3314839"/>
                </a:lnTo>
                <a:lnTo>
                  <a:pt x="4016380" y="3292537"/>
                </a:lnTo>
                <a:lnTo>
                  <a:pt x="3826809" y="3292537"/>
                </a:lnTo>
                <a:lnTo>
                  <a:pt x="3826809" y="3292537"/>
                </a:lnTo>
                <a:lnTo>
                  <a:pt x="3826809" y="3281385"/>
                </a:lnTo>
                <a:lnTo>
                  <a:pt x="3771053" y="3281385"/>
                </a:lnTo>
                <a:lnTo>
                  <a:pt x="3771053" y="3264659"/>
                </a:lnTo>
                <a:lnTo>
                  <a:pt x="3720873" y="3264659"/>
                </a:lnTo>
                <a:lnTo>
                  <a:pt x="3720873" y="3214478"/>
                </a:lnTo>
                <a:lnTo>
                  <a:pt x="3720873" y="3214478"/>
                </a:lnTo>
                <a:lnTo>
                  <a:pt x="3659541" y="3214478"/>
                </a:lnTo>
                <a:lnTo>
                  <a:pt x="3659541" y="3164298"/>
                </a:lnTo>
                <a:lnTo>
                  <a:pt x="3531302" y="3164298"/>
                </a:lnTo>
                <a:lnTo>
                  <a:pt x="3531302" y="3130844"/>
                </a:lnTo>
                <a:lnTo>
                  <a:pt x="3475546" y="3130844"/>
                </a:lnTo>
                <a:lnTo>
                  <a:pt x="3475546" y="3052785"/>
                </a:lnTo>
                <a:lnTo>
                  <a:pt x="3425365" y="3052785"/>
                </a:lnTo>
                <a:lnTo>
                  <a:pt x="3425365" y="3052785"/>
                </a:lnTo>
                <a:lnTo>
                  <a:pt x="3436517" y="3041633"/>
                </a:lnTo>
                <a:lnTo>
                  <a:pt x="3274824" y="3041633"/>
                </a:lnTo>
                <a:lnTo>
                  <a:pt x="3274824" y="3008181"/>
                </a:lnTo>
                <a:lnTo>
                  <a:pt x="3213492" y="3008181"/>
                </a:lnTo>
                <a:lnTo>
                  <a:pt x="3213492" y="2958000"/>
                </a:lnTo>
                <a:lnTo>
                  <a:pt x="3135434" y="2958000"/>
                </a:lnTo>
                <a:lnTo>
                  <a:pt x="3085253" y="2907820"/>
                </a:lnTo>
                <a:lnTo>
                  <a:pt x="3023922" y="2907820"/>
                </a:lnTo>
                <a:lnTo>
                  <a:pt x="3023922" y="2907820"/>
                </a:lnTo>
                <a:lnTo>
                  <a:pt x="3023922" y="2907820"/>
                </a:lnTo>
                <a:lnTo>
                  <a:pt x="3023922" y="2874366"/>
                </a:lnTo>
                <a:lnTo>
                  <a:pt x="3023922" y="2874366"/>
                </a:lnTo>
                <a:lnTo>
                  <a:pt x="2968165" y="2874366"/>
                </a:lnTo>
                <a:lnTo>
                  <a:pt x="2968165" y="2874366"/>
                </a:lnTo>
                <a:lnTo>
                  <a:pt x="2968165" y="2840912"/>
                </a:lnTo>
                <a:lnTo>
                  <a:pt x="2856653" y="2840912"/>
                </a:lnTo>
                <a:lnTo>
                  <a:pt x="2856653" y="2785156"/>
                </a:lnTo>
                <a:lnTo>
                  <a:pt x="2800897" y="2785156"/>
                </a:lnTo>
                <a:lnTo>
                  <a:pt x="2800897" y="2785156"/>
                </a:lnTo>
                <a:lnTo>
                  <a:pt x="2800897" y="2762854"/>
                </a:lnTo>
                <a:lnTo>
                  <a:pt x="2678234" y="2762854"/>
                </a:lnTo>
                <a:lnTo>
                  <a:pt x="2678234" y="2723824"/>
                </a:lnTo>
                <a:lnTo>
                  <a:pt x="2616902" y="2723824"/>
                </a:lnTo>
                <a:lnTo>
                  <a:pt x="2616902" y="2668068"/>
                </a:lnTo>
                <a:lnTo>
                  <a:pt x="2421756" y="2668068"/>
                </a:lnTo>
                <a:lnTo>
                  <a:pt x="2282366" y="2528678"/>
                </a:lnTo>
                <a:lnTo>
                  <a:pt x="2215458" y="2528678"/>
                </a:lnTo>
                <a:lnTo>
                  <a:pt x="2215458" y="2428317"/>
                </a:lnTo>
                <a:lnTo>
                  <a:pt x="2137400" y="2428317"/>
                </a:lnTo>
                <a:lnTo>
                  <a:pt x="2120673" y="2428317"/>
                </a:lnTo>
                <a:lnTo>
                  <a:pt x="2059341" y="2422742"/>
                </a:lnTo>
                <a:lnTo>
                  <a:pt x="2003585" y="2394863"/>
                </a:lnTo>
                <a:lnTo>
                  <a:pt x="2003585" y="2394863"/>
                </a:lnTo>
                <a:lnTo>
                  <a:pt x="1942253" y="2366985"/>
                </a:lnTo>
                <a:lnTo>
                  <a:pt x="1864195" y="2366985"/>
                </a:lnTo>
                <a:lnTo>
                  <a:pt x="1864195" y="2316805"/>
                </a:lnTo>
                <a:lnTo>
                  <a:pt x="1802863" y="2288927"/>
                </a:lnTo>
                <a:lnTo>
                  <a:pt x="1713653" y="2194142"/>
                </a:lnTo>
                <a:lnTo>
                  <a:pt x="1691351" y="2138385"/>
                </a:lnTo>
                <a:lnTo>
                  <a:pt x="1646746" y="2138385"/>
                </a:lnTo>
                <a:lnTo>
                  <a:pt x="1563112" y="2060327"/>
                </a:lnTo>
                <a:lnTo>
                  <a:pt x="1563112" y="2060327"/>
                </a:lnTo>
                <a:lnTo>
                  <a:pt x="1496204" y="2060327"/>
                </a:lnTo>
                <a:lnTo>
                  <a:pt x="1367965" y="1926512"/>
                </a:lnTo>
                <a:lnTo>
                  <a:pt x="1312209" y="1926512"/>
                </a:lnTo>
                <a:lnTo>
                  <a:pt x="1312209" y="1926512"/>
                </a:lnTo>
                <a:lnTo>
                  <a:pt x="1262029" y="1926512"/>
                </a:lnTo>
                <a:lnTo>
                  <a:pt x="1262029" y="1837302"/>
                </a:lnTo>
                <a:lnTo>
                  <a:pt x="1195122" y="1720215"/>
                </a:lnTo>
                <a:lnTo>
                  <a:pt x="1117063" y="1536220"/>
                </a:lnTo>
                <a:lnTo>
                  <a:pt x="1039004" y="1536220"/>
                </a:lnTo>
                <a:lnTo>
                  <a:pt x="1039004" y="1458161"/>
                </a:lnTo>
                <a:lnTo>
                  <a:pt x="949795" y="1458161"/>
                </a:lnTo>
                <a:lnTo>
                  <a:pt x="949795" y="1374527"/>
                </a:lnTo>
                <a:lnTo>
                  <a:pt x="949795" y="1374527"/>
                </a:lnTo>
                <a:lnTo>
                  <a:pt x="899614" y="1374527"/>
                </a:lnTo>
                <a:lnTo>
                  <a:pt x="899614" y="1374527"/>
                </a:lnTo>
                <a:lnTo>
                  <a:pt x="877312" y="1307620"/>
                </a:lnTo>
                <a:lnTo>
                  <a:pt x="821556" y="1307620"/>
                </a:lnTo>
                <a:lnTo>
                  <a:pt x="821556" y="1257439"/>
                </a:lnTo>
                <a:lnTo>
                  <a:pt x="772946" y="1247828"/>
                </a:lnTo>
                <a:lnTo>
                  <a:pt x="727479" y="1182153"/>
                </a:lnTo>
                <a:lnTo>
                  <a:pt x="676959" y="1151841"/>
                </a:lnTo>
                <a:lnTo>
                  <a:pt x="621388" y="1151841"/>
                </a:lnTo>
                <a:lnTo>
                  <a:pt x="621388" y="1151841"/>
                </a:lnTo>
                <a:lnTo>
                  <a:pt x="621388" y="1151841"/>
                </a:lnTo>
                <a:lnTo>
                  <a:pt x="621388" y="1111426"/>
                </a:lnTo>
                <a:lnTo>
                  <a:pt x="621388" y="1111426"/>
                </a:lnTo>
                <a:lnTo>
                  <a:pt x="580973" y="1111426"/>
                </a:lnTo>
                <a:lnTo>
                  <a:pt x="580973" y="969972"/>
                </a:lnTo>
                <a:lnTo>
                  <a:pt x="580973" y="969972"/>
                </a:lnTo>
                <a:lnTo>
                  <a:pt x="525401" y="924504"/>
                </a:lnTo>
                <a:lnTo>
                  <a:pt x="525401" y="863881"/>
                </a:lnTo>
                <a:lnTo>
                  <a:pt x="525401" y="863881"/>
                </a:lnTo>
                <a:lnTo>
                  <a:pt x="490038" y="863881"/>
                </a:lnTo>
                <a:lnTo>
                  <a:pt x="490038" y="863881"/>
                </a:lnTo>
                <a:lnTo>
                  <a:pt x="490038" y="813362"/>
                </a:lnTo>
                <a:lnTo>
                  <a:pt x="439519" y="813362"/>
                </a:lnTo>
                <a:lnTo>
                  <a:pt x="383947" y="692115"/>
                </a:lnTo>
                <a:lnTo>
                  <a:pt x="383947" y="692115"/>
                </a:lnTo>
                <a:lnTo>
                  <a:pt x="373844" y="682012"/>
                </a:lnTo>
                <a:lnTo>
                  <a:pt x="333428" y="530453"/>
                </a:lnTo>
                <a:lnTo>
                  <a:pt x="318272" y="530453"/>
                </a:lnTo>
                <a:lnTo>
                  <a:pt x="287961" y="399103"/>
                </a:lnTo>
                <a:lnTo>
                  <a:pt x="267753" y="399103"/>
                </a:lnTo>
                <a:lnTo>
                  <a:pt x="267753" y="343532"/>
                </a:lnTo>
                <a:lnTo>
                  <a:pt x="267753" y="343532"/>
                </a:lnTo>
                <a:lnTo>
                  <a:pt x="267753" y="343532"/>
                </a:lnTo>
                <a:lnTo>
                  <a:pt x="222285" y="303116"/>
                </a:lnTo>
                <a:lnTo>
                  <a:pt x="222285" y="166714"/>
                </a:lnTo>
                <a:lnTo>
                  <a:pt x="222285" y="166714"/>
                </a:lnTo>
                <a:lnTo>
                  <a:pt x="212181" y="156610"/>
                </a:lnTo>
                <a:lnTo>
                  <a:pt x="191974" y="156610"/>
                </a:lnTo>
                <a:lnTo>
                  <a:pt x="191974" y="121247"/>
                </a:lnTo>
                <a:lnTo>
                  <a:pt x="166714" y="121247"/>
                </a:lnTo>
                <a:lnTo>
                  <a:pt x="166714" y="121247"/>
                </a:lnTo>
                <a:lnTo>
                  <a:pt x="166714" y="80831"/>
                </a:lnTo>
                <a:lnTo>
                  <a:pt x="166714" y="80831"/>
                </a:lnTo>
                <a:lnTo>
                  <a:pt x="166714" y="80831"/>
                </a:lnTo>
                <a:lnTo>
                  <a:pt x="126299" y="80831"/>
                </a:lnTo>
                <a:lnTo>
                  <a:pt x="126299" y="55572"/>
                </a:lnTo>
                <a:lnTo>
                  <a:pt x="70727" y="55572"/>
                </a:lnTo>
                <a:lnTo>
                  <a:pt x="70727" y="0"/>
                </a:lnTo>
                <a:lnTo>
                  <a:pt x="0" y="0"/>
                </a:lnTo>
                <a:lnTo>
                  <a:pt x="0" y="217234"/>
                </a:lnTo>
                <a:lnTo>
                  <a:pt x="0" y="217234"/>
                </a:lnTo>
                <a:lnTo>
                  <a:pt x="35364" y="217234"/>
                </a:lnTo>
                <a:lnTo>
                  <a:pt x="35364" y="272805"/>
                </a:lnTo>
                <a:lnTo>
                  <a:pt x="35364" y="272805"/>
                </a:lnTo>
                <a:lnTo>
                  <a:pt x="75779" y="313220"/>
                </a:lnTo>
                <a:lnTo>
                  <a:pt x="75779" y="368792"/>
                </a:lnTo>
                <a:lnTo>
                  <a:pt x="126299" y="368792"/>
                </a:lnTo>
                <a:lnTo>
                  <a:pt x="126299" y="439519"/>
                </a:lnTo>
                <a:lnTo>
                  <a:pt x="126299" y="439519"/>
                </a:lnTo>
                <a:lnTo>
                  <a:pt x="161662" y="439519"/>
                </a:lnTo>
                <a:lnTo>
                  <a:pt x="161662" y="439519"/>
                </a:lnTo>
                <a:lnTo>
                  <a:pt x="186922" y="464779"/>
                </a:lnTo>
                <a:lnTo>
                  <a:pt x="197026" y="515298"/>
                </a:lnTo>
                <a:lnTo>
                  <a:pt x="197026" y="626440"/>
                </a:lnTo>
                <a:lnTo>
                  <a:pt x="212182" y="626440"/>
                </a:lnTo>
                <a:lnTo>
                  <a:pt x="212182" y="692115"/>
                </a:lnTo>
                <a:lnTo>
                  <a:pt x="227337" y="692115"/>
                </a:lnTo>
                <a:lnTo>
                  <a:pt x="277857" y="772946"/>
                </a:lnTo>
                <a:lnTo>
                  <a:pt x="277857" y="833570"/>
                </a:lnTo>
                <a:lnTo>
                  <a:pt x="287961" y="843674"/>
                </a:lnTo>
                <a:lnTo>
                  <a:pt x="287961" y="929556"/>
                </a:lnTo>
                <a:lnTo>
                  <a:pt x="287961" y="929556"/>
                </a:lnTo>
                <a:lnTo>
                  <a:pt x="328376" y="929556"/>
                </a:lnTo>
                <a:lnTo>
                  <a:pt x="328376" y="990179"/>
                </a:lnTo>
                <a:lnTo>
                  <a:pt x="328376" y="1065958"/>
                </a:lnTo>
                <a:lnTo>
                  <a:pt x="373843" y="1065958"/>
                </a:lnTo>
                <a:lnTo>
                  <a:pt x="373843" y="1141737"/>
                </a:lnTo>
                <a:lnTo>
                  <a:pt x="373843" y="1141737"/>
                </a:lnTo>
                <a:lnTo>
                  <a:pt x="454674" y="1227620"/>
                </a:lnTo>
                <a:lnTo>
                  <a:pt x="469830" y="1227620"/>
                </a:lnTo>
                <a:lnTo>
                  <a:pt x="495090" y="1303399"/>
                </a:lnTo>
                <a:lnTo>
                  <a:pt x="515298" y="1303399"/>
                </a:lnTo>
                <a:lnTo>
                  <a:pt x="545609" y="1389282"/>
                </a:lnTo>
                <a:lnTo>
                  <a:pt x="545609" y="1389282"/>
                </a:lnTo>
                <a:lnTo>
                  <a:pt x="575921" y="1389282"/>
                </a:lnTo>
                <a:lnTo>
                  <a:pt x="575921" y="1555996"/>
                </a:lnTo>
                <a:lnTo>
                  <a:pt x="575921" y="1555996"/>
                </a:lnTo>
                <a:lnTo>
                  <a:pt x="621388" y="1555996"/>
                </a:lnTo>
                <a:lnTo>
                  <a:pt x="621388" y="1601463"/>
                </a:lnTo>
                <a:lnTo>
                  <a:pt x="722427" y="1636827"/>
                </a:lnTo>
                <a:lnTo>
                  <a:pt x="818414" y="1732814"/>
                </a:lnTo>
                <a:lnTo>
                  <a:pt x="818414" y="1732814"/>
                </a:lnTo>
                <a:lnTo>
                  <a:pt x="818414" y="1773229"/>
                </a:lnTo>
                <a:lnTo>
                  <a:pt x="884089" y="1773229"/>
                </a:lnTo>
                <a:lnTo>
                  <a:pt x="934608" y="1833852"/>
                </a:lnTo>
                <a:lnTo>
                  <a:pt x="934608" y="1894476"/>
                </a:lnTo>
                <a:lnTo>
                  <a:pt x="1015439" y="1909631"/>
                </a:lnTo>
                <a:lnTo>
                  <a:pt x="1071010" y="2015722"/>
                </a:lnTo>
                <a:lnTo>
                  <a:pt x="1121530" y="2015722"/>
                </a:lnTo>
                <a:lnTo>
                  <a:pt x="1161945" y="2101605"/>
                </a:lnTo>
                <a:lnTo>
                  <a:pt x="1161945" y="2162228"/>
                </a:lnTo>
                <a:lnTo>
                  <a:pt x="1212464" y="2162228"/>
                </a:lnTo>
                <a:lnTo>
                  <a:pt x="1212464" y="2222851"/>
                </a:lnTo>
                <a:lnTo>
                  <a:pt x="1212464" y="2222851"/>
                </a:lnTo>
                <a:lnTo>
                  <a:pt x="1222568" y="2222851"/>
                </a:lnTo>
                <a:lnTo>
                  <a:pt x="1222568" y="2293578"/>
                </a:lnTo>
                <a:lnTo>
                  <a:pt x="1257932" y="2293578"/>
                </a:lnTo>
                <a:lnTo>
                  <a:pt x="1257932" y="2389565"/>
                </a:lnTo>
                <a:lnTo>
                  <a:pt x="1353919" y="2389565"/>
                </a:lnTo>
                <a:lnTo>
                  <a:pt x="1353919" y="2414825"/>
                </a:lnTo>
                <a:lnTo>
                  <a:pt x="1409490" y="2414825"/>
                </a:lnTo>
                <a:lnTo>
                  <a:pt x="1480217" y="2485552"/>
                </a:lnTo>
                <a:lnTo>
                  <a:pt x="1490321" y="2536071"/>
                </a:lnTo>
                <a:lnTo>
                  <a:pt x="1571152" y="2536071"/>
                </a:lnTo>
                <a:lnTo>
                  <a:pt x="1636827" y="2601746"/>
                </a:lnTo>
                <a:lnTo>
                  <a:pt x="1667138" y="2601746"/>
                </a:lnTo>
                <a:lnTo>
                  <a:pt x="1697450" y="2632058"/>
                </a:lnTo>
                <a:lnTo>
                  <a:pt x="1697450" y="2632058"/>
                </a:lnTo>
                <a:lnTo>
                  <a:pt x="1813644" y="2748252"/>
                </a:lnTo>
                <a:lnTo>
                  <a:pt x="1813644" y="2773512"/>
                </a:lnTo>
                <a:lnTo>
                  <a:pt x="1864164" y="2773512"/>
                </a:lnTo>
                <a:lnTo>
                  <a:pt x="1864164" y="2834135"/>
                </a:lnTo>
                <a:lnTo>
                  <a:pt x="1944995" y="2834135"/>
                </a:lnTo>
                <a:lnTo>
                  <a:pt x="1990462" y="2834135"/>
                </a:lnTo>
                <a:lnTo>
                  <a:pt x="2051085" y="2869499"/>
                </a:lnTo>
                <a:lnTo>
                  <a:pt x="2111709" y="2869499"/>
                </a:lnTo>
                <a:lnTo>
                  <a:pt x="2111709" y="2869499"/>
                </a:lnTo>
                <a:lnTo>
                  <a:pt x="2126864" y="2884654"/>
                </a:lnTo>
                <a:lnTo>
                  <a:pt x="2202643" y="2884655"/>
                </a:lnTo>
                <a:lnTo>
                  <a:pt x="2253163" y="2975589"/>
                </a:lnTo>
                <a:lnTo>
                  <a:pt x="2369357" y="3051368"/>
                </a:lnTo>
                <a:lnTo>
                  <a:pt x="2429980" y="3111992"/>
                </a:lnTo>
                <a:lnTo>
                  <a:pt x="2591642" y="3111992"/>
                </a:lnTo>
                <a:lnTo>
                  <a:pt x="2621954" y="3162511"/>
                </a:lnTo>
                <a:lnTo>
                  <a:pt x="2707837" y="3167563"/>
                </a:lnTo>
                <a:lnTo>
                  <a:pt x="2768460" y="3192823"/>
                </a:lnTo>
                <a:lnTo>
                  <a:pt x="2768460" y="3192823"/>
                </a:lnTo>
                <a:lnTo>
                  <a:pt x="2864447" y="3248394"/>
                </a:lnTo>
                <a:lnTo>
                  <a:pt x="2950330" y="3248394"/>
                </a:lnTo>
                <a:lnTo>
                  <a:pt x="2990745" y="3288809"/>
                </a:lnTo>
                <a:lnTo>
                  <a:pt x="3041264" y="3288809"/>
                </a:lnTo>
                <a:lnTo>
                  <a:pt x="3041264" y="3339329"/>
                </a:lnTo>
                <a:lnTo>
                  <a:pt x="3111992" y="3339329"/>
                </a:lnTo>
                <a:lnTo>
                  <a:pt x="3147355" y="3374692"/>
                </a:lnTo>
                <a:lnTo>
                  <a:pt x="3228186" y="3374692"/>
                </a:lnTo>
                <a:lnTo>
                  <a:pt x="3228186" y="3435315"/>
                </a:lnTo>
                <a:lnTo>
                  <a:pt x="3298913" y="3435315"/>
                </a:lnTo>
                <a:lnTo>
                  <a:pt x="3450471" y="3435315"/>
                </a:lnTo>
                <a:lnTo>
                  <a:pt x="3450471" y="3435315"/>
                </a:lnTo>
                <a:lnTo>
                  <a:pt x="3485835" y="3470679"/>
                </a:lnTo>
                <a:lnTo>
                  <a:pt x="3485835" y="3531302"/>
                </a:lnTo>
                <a:lnTo>
                  <a:pt x="3561614" y="3531302"/>
                </a:lnTo>
                <a:lnTo>
                  <a:pt x="3561614" y="3531302"/>
                </a:lnTo>
                <a:lnTo>
                  <a:pt x="3642445" y="3531302"/>
                </a:lnTo>
                <a:lnTo>
                  <a:pt x="3698016" y="3591925"/>
                </a:lnTo>
                <a:lnTo>
                  <a:pt x="3698016" y="3591925"/>
                </a:lnTo>
                <a:lnTo>
                  <a:pt x="3799054" y="3642445"/>
                </a:lnTo>
                <a:lnTo>
                  <a:pt x="3799054" y="3642445"/>
                </a:lnTo>
                <a:lnTo>
                  <a:pt x="3824313" y="3667704"/>
                </a:lnTo>
                <a:lnTo>
                  <a:pt x="4011236" y="3667704"/>
                </a:lnTo>
                <a:lnTo>
                  <a:pt x="4011236" y="3667704"/>
                </a:lnTo>
                <a:lnTo>
                  <a:pt x="4011236" y="3687912"/>
                </a:lnTo>
                <a:lnTo>
                  <a:pt x="4157742" y="3687912"/>
                </a:lnTo>
                <a:lnTo>
                  <a:pt x="4243625" y="3733379"/>
                </a:lnTo>
                <a:lnTo>
                  <a:pt x="4455806" y="3733379"/>
                </a:lnTo>
                <a:lnTo>
                  <a:pt x="4455806" y="3788951"/>
                </a:lnTo>
                <a:lnTo>
                  <a:pt x="4556845" y="3788951"/>
                </a:lnTo>
                <a:lnTo>
                  <a:pt x="4556845" y="3824314"/>
                </a:lnTo>
                <a:lnTo>
                  <a:pt x="4642727" y="3824314"/>
                </a:lnTo>
                <a:lnTo>
                  <a:pt x="4642727" y="3824314"/>
                </a:lnTo>
                <a:lnTo>
                  <a:pt x="4642727" y="3824314"/>
                </a:lnTo>
                <a:lnTo>
                  <a:pt x="4642727" y="3859678"/>
                </a:lnTo>
                <a:lnTo>
                  <a:pt x="4885220" y="3859678"/>
                </a:lnTo>
                <a:lnTo>
                  <a:pt x="4885220" y="3889989"/>
                </a:lnTo>
                <a:lnTo>
                  <a:pt x="4976155" y="3889989"/>
                </a:lnTo>
                <a:lnTo>
                  <a:pt x="4976155" y="3889989"/>
                </a:lnTo>
                <a:lnTo>
                  <a:pt x="4976155" y="3889989"/>
                </a:lnTo>
                <a:lnTo>
                  <a:pt x="5011519" y="3889989"/>
                </a:lnTo>
                <a:lnTo>
                  <a:pt x="5011519" y="3915249"/>
                </a:lnTo>
                <a:lnTo>
                  <a:pt x="5375258" y="3915249"/>
                </a:lnTo>
                <a:lnTo>
                  <a:pt x="5375258" y="3945561"/>
                </a:lnTo>
                <a:lnTo>
                  <a:pt x="6703916" y="3945561"/>
                </a:lnTo>
                <a:lnTo>
                  <a:pt x="6703916" y="3945561"/>
                </a:lnTo>
                <a:lnTo>
                  <a:pt x="6703916" y="3991028"/>
                </a:lnTo>
                <a:lnTo>
                  <a:pt x="7108071" y="3991028"/>
                </a:lnTo>
                <a:lnTo>
                  <a:pt x="7108071" y="4026392"/>
                </a:lnTo>
                <a:lnTo>
                  <a:pt x="7562745" y="4026392"/>
                </a:lnTo>
                <a:lnTo>
                  <a:pt x="7562745" y="4026392"/>
                </a:lnTo>
                <a:lnTo>
                  <a:pt x="7562745" y="4071859"/>
                </a:lnTo>
                <a:lnTo>
                  <a:pt x="7800186" y="4071859"/>
                </a:lnTo>
                <a:lnTo>
                  <a:pt x="7800186" y="4089687"/>
                </a:lnTo>
                <a:lnTo>
                  <a:pt x="8162937" y="4089687"/>
                </a:lnTo>
                <a:lnTo>
                  <a:pt x="8162937" y="4129444"/>
                </a:lnTo>
                <a:lnTo>
                  <a:pt x="8818919" y="4129444"/>
                </a:lnTo>
                <a:cubicBezTo>
                  <a:pt x="8818273" y="4045621"/>
                  <a:pt x="8817626" y="3961799"/>
                  <a:pt x="8816980" y="3877976"/>
                </a:cubicBezTo>
                <a:close/>
              </a:path>
            </a:pathLst>
          </a:cu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41F3A1F2-F8E5-B925-B3B0-533F98921572}"/>
              </a:ext>
            </a:extLst>
          </p:cNvPr>
          <p:cNvSpPr txBox="1"/>
          <p:nvPr/>
        </p:nvSpPr>
        <p:spPr>
          <a:xfrm rot="16200000" flipH="1">
            <a:off x="-904898" y="2494761"/>
            <a:ext cx="27064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Survival Probability</a:t>
            </a:r>
          </a:p>
        </p:txBody>
      </p:sp>
      <p:sp>
        <p:nvSpPr>
          <p:cNvPr id="12" name="TextBox 11">
            <a:extLst>
              <a:ext uri="{FF2B5EF4-FFF2-40B4-BE49-F238E27FC236}">
                <a16:creationId xmlns:a16="http://schemas.microsoft.com/office/drawing/2014/main" id="{24B9C4F0-FACC-5723-CA16-287A337B5074}"/>
              </a:ext>
            </a:extLst>
          </p:cNvPr>
          <p:cNvSpPr txBox="1"/>
          <p:nvPr/>
        </p:nvSpPr>
        <p:spPr>
          <a:xfrm flipH="1">
            <a:off x="183910" y="4164222"/>
            <a:ext cx="61275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Time From Dual Discontinuation to Subsequent Therapy Failure, mo</a:t>
            </a:r>
          </a:p>
        </p:txBody>
      </p:sp>
      <p:sp>
        <p:nvSpPr>
          <p:cNvPr id="13" name="TextBox 12">
            <a:extLst>
              <a:ext uri="{FF2B5EF4-FFF2-40B4-BE49-F238E27FC236}">
                <a16:creationId xmlns:a16="http://schemas.microsoft.com/office/drawing/2014/main" id="{53F438EF-E478-D9C4-4250-569D3E90DE8A}"/>
              </a:ext>
            </a:extLst>
          </p:cNvPr>
          <p:cNvSpPr txBox="1"/>
          <p:nvPr/>
        </p:nvSpPr>
        <p:spPr>
          <a:xfrm>
            <a:off x="1744745" y="2219520"/>
            <a:ext cx="2117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Median: 5.5 mo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95% CI, 4.3-6.0</a:t>
            </a:r>
          </a:p>
        </p:txBody>
      </p:sp>
      <p:graphicFrame>
        <p:nvGraphicFramePr>
          <p:cNvPr id="14" name="Table 12">
            <a:extLst>
              <a:ext uri="{FF2B5EF4-FFF2-40B4-BE49-F238E27FC236}">
                <a16:creationId xmlns:a16="http://schemas.microsoft.com/office/drawing/2014/main" id="{6A41F92C-5CF1-CAF4-7CDC-4CB1BFDC0AF2}"/>
              </a:ext>
            </a:extLst>
          </p:cNvPr>
          <p:cNvGraphicFramePr>
            <a:graphicFrameLocks noGrp="1"/>
          </p:cNvGraphicFramePr>
          <p:nvPr>
            <p:extLst>
              <p:ext uri="{D42A27DB-BD31-4B8C-83A1-F6EECF244321}">
                <p14:modId xmlns:p14="http://schemas.microsoft.com/office/powerpoint/2010/main" val="3489390346"/>
              </p:ext>
            </p:extLst>
          </p:nvPr>
        </p:nvGraphicFramePr>
        <p:xfrm>
          <a:off x="154094" y="4403043"/>
          <a:ext cx="5958470" cy="304800"/>
        </p:xfrm>
        <a:graphic>
          <a:graphicData uri="http://schemas.openxmlformats.org/drawingml/2006/table">
            <a:tbl>
              <a:tblPr firstRow="1" bandRow="1">
                <a:tableStyleId>{2D5ABB26-0587-4C30-8999-92F81FD0307C}</a:tableStyleId>
              </a:tblPr>
              <a:tblGrid>
                <a:gridCol w="547473">
                  <a:extLst>
                    <a:ext uri="{9D8B030D-6E8A-4147-A177-3AD203B41FA5}">
                      <a16:colId xmlns:a16="http://schemas.microsoft.com/office/drawing/2014/main" val="585179339"/>
                    </a:ext>
                  </a:extLst>
                </a:gridCol>
                <a:gridCol w="573017">
                  <a:extLst>
                    <a:ext uri="{9D8B030D-6E8A-4147-A177-3AD203B41FA5}">
                      <a16:colId xmlns:a16="http://schemas.microsoft.com/office/drawing/2014/main" val="834058214"/>
                    </a:ext>
                  </a:extLst>
                </a:gridCol>
                <a:gridCol w="610492">
                  <a:extLst>
                    <a:ext uri="{9D8B030D-6E8A-4147-A177-3AD203B41FA5}">
                      <a16:colId xmlns:a16="http://schemas.microsoft.com/office/drawing/2014/main" val="3193255680"/>
                    </a:ext>
                  </a:extLst>
                </a:gridCol>
                <a:gridCol w="686467">
                  <a:extLst>
                    <a:ext uri="{9D8B030D-6E8A-4147-A177-3AD203B41FA5}">
                      <a16:colId xmlns:a16="http://schemas.microsoft.com/office/drawing/2014/main" val="4157729420"/>
                    </a:ext>
                  </a:extLst>
                </a:gridCol>
                <a:gridCol w="521388">
                  <a:extLst>
                    <a:ext uri="{9D8B030D-6E8A-4147-A177-3AD203B41FA5}">
                      <a16:colId xmlns:a16="http://schemas.microsoft.com/office/drawing/2014/main" val="904290726"/>
                    </a:ext>
                  </a:extLst>
                </a:gridCol>
                <a:gridCol w="610492">
                  <a:extLst>
                    <a:ext uri="{9D8B030D-6E8A-4147-A177-3AD203B41FA5}">
                      <a16:colId xmlns:a16="http://schemas.microsoft.com/office/drawing/2014/main" val="3775647327"/>
                    </a:ext>
                  </a:extLst>
                </a:gridCol>
                <a:gridCol w="638631">
                  <a:extLst>
                    <a:ext uri="{9D8B030D-6E8A-4147-A177-3AD203B41FA5}">
                      <a16:colId xmlns:a16="http://schemas.microsoft.com/office/drawing/2014/main" val="251186186"/>
                    </a:ext>
                  </a:extLst>
                </a:gridCol>
                <a:gridCol w="590170">
                  <a:extLst>
                    <a:ext uri="{9D8B030D-6E8A-4147-A177-3AD203B41FA5}">
                      <a16:colId xmlns:a16="http://schemas.microsoft.com/office/drawing/2014/main" val="1182846191"/>
                    </a:ext>
                  </a:extLst>
                </a:gridCol>
                <a:gridCol w="590170">
                  <a:extLst>
                    <a:ext uri="{9D8B030D-6E8A-4147-A177-3AD203B41FA5}">
                      <a16:colId xmlns:a16="http://schemas.microsoft.com/office/drawing/2014/main" val="1913844603"/>
                    </a:ext>
                  </a:extLst>
                </a:gridCol>
                <a:gridCol w="590170">
                  <a:extLst>
                    <a:ext uri="{9D8B030D-6E8A-4147-A177-3AD203B41FA5}">
                      <a16:colId xmlns:a16="http://schemas.microsoft.com/office/drawing/2014/main" val="1745459227"/>
                    </a:ext>
                  </a:extLst>
                </a:gridCol>
              </a:tblGrid>
              <a:tr h="290914">
                <a:tc>
                  <a:txBody>
                    <a:bodyPr/>
                    <a:lstStyle/>
                    <a:p>
                      <a:r>
                        <a:rPr lang="en-US" sz="700" b="1" dirty="0">
                          <a:latin typeface="Arial" panose="020B0604020202020204" pitchFamily="34" charset="0"/>
                          <a:cs typeface="Arial" panose="020B0604020202020204" pitchFamily="34" charset="0"/>
                        </a:rPr>
                        <a:t>No. at Risk</a:t>
                      </a:r>
                    </a:p>
                  </a:txBody>
                  <a:tcPr anchor="ctr"/>
                </a:tc>
                <a:tc>
                  <a:txBody>
                    <a:bodyPr/>
                    <a:lstStyle/>
                    <a:p>
                      <a:pPr algn="ctr"/>
                      <a:r>
                        <a:rPr lang="en-US" sz="700" dirty="0">
                          <a:latin typeface="Arial" panose="020B0604020202020204" pitchFamily="34" charset="0"/>
                          <a:cs typeface="Arial" panose="020B0604020202020204" pitchFamily="34" charset="0"/>
                        </a:rPr>
                        <a:t>382</a:t>
                      </a:r>
                    </a:p>
                  </a:txBody>
                  <a:tcPr anchor="ctr"/>
                </a:tc>
                <a:tc>
                  <a:txBody>
                    <a:bodyPr/>
                    <a:lstStyle/>
                    <a:p>
                      <a:pPr algn="ctr"/>
                      <a:r>
                        <a:rPr lang="en-US" sz="700" dirty="0">
                          <a:latin typeface="Arial" panose="020B0604020202020204" pitchFamily="34" charset="0"/>
                          <a:cs typeface="Arial" panose="020B0604020202020204" pitchFamily="34" charset="0"/>
                        </a:rPr>
                        <a:t>152</a:t>
                      </a:r>
                    </a:p>
                  </a:txBody>
                  <a:tcPr anchor="ctr"/>
                </a:tc>
                <a:tc>
                  <a:txBody>
                    <a:bodyPr/>
                    <a:lstStyle/>
                    <a:p>
                      <a:pPr algn="ctr"/>
                      <a:r>
                        <a:rPr lang="en-US" sz="700" dirty="0">
                          <a:latin typeface="Arial" panose="020B0604020202020204" pitchFamily="34" charset="0"/>
                          <a:cs typeface="Arial" panose="020B0604020202020204" pitchFamily="34" charset="0"/>
                        </a:rPr>
                        <a:t>73</a:t>
                      </a:r>
                    </a:p>
                  </a:txBody>
                  <a:tcPr anchor="ctr"/>
                </a:tc>
                <a:tc>
                  <a:txBody>
                    <a:bodyPr/>
                    <a:lstStyle/>
                    <a:p>
                      <a:pPr algn="ctr"/>
                      <a:r>
                        <a:rPr lang="en-US" sz="700" dirty="0">
                          <a:latin typeface="Arial" panose="020B0604020202020204" pitchFamily="34" charset="0"/>
                          <a:cs typeface="Arial" panose="020B0604020202020204" pitchFamily="34" charset="0"/>
                        </a:rPr>
                        <a:t>36</a:t>
                      </a:r>
                    </a:p>
                  </a:txBody>
                  <a:tcPr anchor="ctr"/>
                </a:tc>
                <a:tc>
                  <a:txBody>
                    <a:bodyPr/>
                    <a:lstStyle/>
                    <a:p>
                      <a:pPr algn="ctr"/>
                      <a:r>
                        <a:rPr lang="en-US" sz="700" dirty="0">
                          <a:latin typeface="Arial" panose="020B0604020202020204" pitchFamily="34" charset="0"/>
                          <a:cs typeface="Arial" panose="020B0604020202020204" pitchFamily="34" charset="0"/>
                        </a:rPr>
                        <a:t>14</a:t>
                      </a:r>
                    </a:p>
                  </a:txBody>
                  <a:tcPr anchor="ctr"/>
                </a:tc>
                <a:tc>
                  <a:txBody>
                    <a:bodyPr/>
                    <a:lstStyle/>
                    <a:p>
                      <a:pPr algn="ctr"/>
                      <a:r>
                        <a:rPr lang="en-US" sz="700" dirty="0">
                          <a:latin typeface="Arial" panose="020B0604020202020204" pitchFamily="34" charset="0"/>
                          <a:cs typeface="Arial" panose="020B0604020202020204" pitchFamily="34" charset="0"/>
                        </a:rPr>
                        <a:t>9</a:t>
                      </a:r>
                    </a:p>
                  </a:txBody>
                  <a:tcPr anchor="ctr"/>
                </a:tc>
                <a:tc>
                  <a:txBody>
                    <a:bodyPr/>
                    <a:lstStyle/>
                    <a:p>
                      <a:pPr algn="ctr"/>
                      <a:r>
                        <a:rPr lang="en-US" sz="700" dirty="0">
                          <a:latin typeface="Arial" panose="020B0604020202020204" pitchFamily="34" charset="0"/>
                          <a:cs typeface="Arial" panose="020B0604020202020204" pitchFamily="34" charset="0"/>
                        </a:rPr>
                        <a:t>4</a:t>
                      </a:r>
                    </a:p>
                  </a:txBody>
                  <a:tcPr anchor="ctr"/>
                </a:tc>
                <a:tc>
                  <a:txBody>
                    <a:bodyPr/>
                    <a:lstStyle/>
                    <a:p>
                      <a:pPr algn="ctr"/>
                      <a:r>
                        <a:rPr lang="en-US" sz="700" dirty="0">
                          <a:latin typeface="Arial" panose="020B0604020202020204" pitchFamily="34" charset="0"/>
                          <a:cs typeface="Arial" panose="020B0604020202020204" pitchFamily="34" charset="0"/>
                        </a:rPr>
                        <a:t>1</a:t>
                      </a:r>
                    </a:p>
                  </a:txBody>
                  <a:tcPr anchor="ctr"/>
                </a:tc>
                <a:tc>
                  <a:txBody>
                    <a:bodyPr/>
                    <a:lstStyle/>
                    <a:p>
                      <a:pPr algn="ctr"/>
                      <a:r>
                        <a:rPr lang="en-US" sz="7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1236636434"/>
                  </a:ext>
                </a:extLst>
              </a:tr>
            </a:tbl>
          </a:graphicData>
        </a:graphic>
      </p:graphicFrame>
      <p:grpSp>
        <p:nvGrpSpPr>
          <p:cNvPr id="15" name="Group 14">
            <a:extLst>
              <a:ext uri="{FF2B5EF4-FFF2-40B4-BE49-F238E27FC236}">
                <a16:creationId xmlns:a16="http://schemas.microsoft.com/office/drawing/2014/main" id="{6DC3A664-46C8-5D52-2ABD-BBB705A8CA3E}"/>
              </a:ext>
            </a:extLst>
          </p:cNvPr>
          <p:cNvGrpSpPr/>
          <p:nvPr/>
        </p:nvGrpSpPr>
        <p:grpSpPr>
          <a:xfrm>
            <a:off x="994462" y="1452790"/>
            <a:ext cx="4376594" cy="2308150"/>
            <a:chOff x="142875" y="215900"/>
            <a:chExt cx="8804275" cy="4622800"/>
          </a:xfrm>
        </p:grpSpPr>
        <p:sp>
          <p:nvSpPr>
            <p:cNvPr id="16" name="Freeform 15">
              <a:extLst>
                <a:ext uri="{FF2B5EF4-FFF2-40B4-BE49-F238E27FC236}">
                  <a16:creationId xmlns:a16="http://schemas.microsoft.com/office/drawing/2014/main" id="{47573C45-F2B2-5EBF-9082-0DD7CF8568F8}"/>
                </a:ext>
              </a:extLst>
            </p:cNvPr>
            <p:cNvSpPr/>
            <p:nvPr/>
          </p:nvSpPr>
          <p:spPr>
            <a:xfrm>
              <a:off x="142875" y="215900"/>
              <a:ext cx="685800" cy="1914525"/>
            </a:xfrm>
            <a:custGeom>
              <a:avLst/>
              <a:gdLst>
                <a:gd name="connsiteX0" fmla="*/ 0 w 685800"/>
                <a:gd name="connsiteY0" fmla="*/ 0 h 1914525"/>
                <a:gd name="connsiteX1" fmla="*/ 0 w 685800"/>
                <a:gd name="connsiteY1" fmla="*/ 552450 h 1914525"/>
                <a:gd name="connsiteX2" fmla="*/ 19050 w 685800"/>
                <a:gd name="connsiteY2" fmla="*/ 552450 h 1914525"/>
                <a:gd name="connsiteX3" fmla="*/ 19050 w 685800"/>
                <a:gd name="connsiteY3" fmla="*/ 615950 h 1914525"/>
                <a:gd name="connsiteX4" fmla="*/ 38100 w 685800"/>
                <a:gd name="connsiteY4" fmla="*/ 615950 h 1914525"/>
                <a:gd name="connsiteX5" fmla="*/ 38100 w 685800"/>
                <a:gd name="connsiteY5" fmla="*/ 650875 h 1914525"/>
                <a:gd name="connsiteX6" fmla="*/ 38100 w 685800"/>
                <a:gd name="connsiteY6" fmla="*/ 650875 h 1914525"/>
                <a:gd name="connsiteX7" fmla="*/ 38100 w 685800"/>
                <a:gd name="connsiteY7" fmla="*/ 650875 h 1914525"/>
                <a:gd name="connsiteX8" fmla="*/ 38100 w 685800"/>
                <a:gd name="connsiteY8" fmla="*/ 650875 h 1914525"/>
                <a:gd name="connsiteX9" fmla="*/ 66675 w 685800"/>
                <a:gd name="connsiteY9" fmla="*/ 650875 h 1914525"/>
                <a:gd name="connsiteX10" fmla="*/ 66675 w 685800"/>
                <a:gd name="connsiteY10" fmla="*/ 692150 h 1914525"/>
                <a:gd name="connsiteX11" fmla="*/ 92075 w 685800"/>
                <a:gd name="connsiteY11" fmla="*/ 692150 h 1914525"/>
                <a:gd name="connsiteX12" fmla="*/ 92075 w 685800"/>
                <a:gd name="connsiteY12" fmla="*/ 723900 h 1914525"/>
                <a:gd name="connsiteX13" fmla="*/ 130175 w 685800"/>
                <a:gd name="connsiteY13" fmla="*/ 723900 h 1914525"/>
                <a:gd name="connsiteX14" fmla="*/ 130175 w 685800"/>
                <a:gd name="connsiteY14" fmla="*/ 758825 h 1914525"/>
                <a:gd name="connsiteX15" fmla="*/ 155575 w 685800"/>
                <a:gd name="connsiteY15" fmla="*/ 758825 h 1914525"/>
                <a:gd name="connsiteX16" fmla="*/ 155575 w 685800"/>
                <a:gd name="connsiteY16" fmla="*/ 790575 h 1914525"/>
                <a:gd name="connsiteX17" fmla="*/ 155575 w 685800"/>
                <a:gd name="connsiteY17" fmla="*/ 790575 h 1914525"/>
                <a:gd name="connsiteX18" fmla="*/ 177800 w 685800"/>
                <a:gd name="connsiteY18" fmla="*/ 790575 h 1914525"/>
                <a:gd name="connsiteX19" fmla="*/ 177800 w 685800"/>
                <a:gd name="connsiteY19" fmla="*/ 844550 h 1914525"/>
                <a:gd name="connsiteX20" fmla="*/ 193675 w 685800"/>
                <a:gd name="connsiteY20" fmla="*/ 844550 h 1914525"/>
                <a:gd name="connsiteX21" fmla="*/ 193675 w 685800"/>
                <a:gd name="connsiteY21" fmla="*/ 923925 h 1914525"/>
                <a:gd name="connsiteX22" fmla="*/ 209550 w 685800"/>
                <a:gd name="connsiteY22" fmla="*/ 923925 h 1914525"/>
                <a:gd name="connsiteX23" fmla="*/ 209550 w 685800"/>
                <a:gd name="connsiteY23" fmla="*/ 1003300 h 1914525"/>
                <a:gd name="connsiteX24" fmla="*/ 231775 w 685800"/>
                <a:gd name="connsiteY24" fmla="*/ 1003300 h 1914525"/>
                <a:gd name="connsiteX25" fmla="*/ 231775 w 685800"/>
                <a:gd name="connsiteY25" fmla="*/ 1035050 h 1914525"/>
                <a:gd name="connsiteX26" fmla="*/ 250825 w 685800"/>
                <a:gd name="connsiteY26" fmla="*/ 1035050 h 1914525"/>
                <a:gd name="connsiteX27" fmla="*/ 250825 w 685800"/>
                <a:gd name="connsiteY27" fmla="*/ 1108075 h 1914525"/>
                <a:gd name="connsiteX28" fmla="*/ 279400 w 685800"/>
                <a:gd name="connsiteY28" fmla="*/ 1108075 h 1914525"/>
                <a:gd name="connsiteX29" fmla="*/ 279400 w 685800"/>
                <a:gd name="connsiteY29" fmla="*/ 1171575 h 1914525"/>
                <a:gd name="connsiteX30" fmla="*/ 279400 w 685800"/>
                <a:gd name="connsiteY30" fmla="*/ 1171575 h 1914525"/>
                <a:gd name="connsiteX31" fmla="*/ 292100 w 685800"/>
                <a:gd name="connsiteY31" fmla="*/ 1171575 h 1914525"/>
                <a:gd name="connsiteX32" fmla="*/ 292100 w 685800"/>
                <a:gd name="connsiteY32" fmla="*/ 1238250 h 1914525"/>
                <a:gd name="connsiteX33" fmla="*/ 330200 w 685800"/>
                <a:gd name="connsiteY33" fmla="*/ 1238250 h 1914525"/>
                <a:gd name="connsiteX34" fmla="*/ 330200 w 685800"/>
                <a:gd name="connsiteY34" fmla="*/ 1327150 h 1914525"/>
                <a:gd name="connsiteX35" fmla="*/ 342900 w 685800"/>
                <a:gd name="connsiteY35" fmla="*/ 1327150 h 1914525"/>
                <a:gd name="connsiteX36" fmla="*/ 342900 w 685800"/>
                <a:gd name="connsiteY36" fmla="*/ 1371600 h 1914525"/>
                <a:gd name="connsiteX37" fmla="*/ 365125 w 685800"/>
                <a:gd name="connsiteY37" fmla="*/ 1371600 h 1914525"/>
                <a:gd name="connsiteX38" fmla="*/ 365125 w 685800"/>
                <a:gd name="connsiteY38" fmla="*/ 1412875 h 1914525"/>
                <a:gd name="connsiteX39" fmla="*/ 365125 w 685800"/>
                <a:gd name="connsiteY39" fmla="*/ 1412875 h 1914525"/>
                <a:gd name="connsiteX40" fmla="*/ 390525 w 685800"/>
                <a:gd name="connsiteY40" fmla="*/ 1438275 h 1914525"/>
                <a:gd name="connsiteX41" fmla="*/ 390525 w 685800"/>
                <a:gd name="connsiteY41" fmla="*/ 1438275 h 1914525"/>
                <a:gd name="connsiteX42" fmla="*/ 403225 w 685800"/>
                <a:gd name="connsiteY42" fmla="*/ 1450975 h 1914525"/>
                <a:gd name="connsiteX43" fmla="*/ 434975 w 685800"/>
                <a:gd name="connsiteY43" fmla="*/ 1517650 h 1914525"/>
                <a:gd name="connsiteX44" fmla="*/ 441325 w 685800"/>
                <a:gd name="connsiteY44" fmla="*/ 1530350 h 1914525"/>
                <a:gd name="connsiteX45" fmla="*/ 466725 w 685800"/>
                <a:gd name="connsiteY45" fmla="*/ 1530350 h 1914525"/>
                <a:gd name="connsiteX46" fmla="*/ 466725 w 685800"/>
                <a:gd name="connsiteY46" fmla="*/ 1565275 h 1914525"/>
                <a:gd name="connsiteX47" fmla="*/ 466725 w 685800"/>
                <a:gd name="connsiteY47" fmla="*/ 1565275 h 1914525"/>
                <a:gd name="connsiteX48" fmla="*/ 485775 w 685800"/>
                <a:gd name="connsiteY48" fmla="*/ 1584325 h 1914525"/>
                <a:gd name="connsiteX49" fmla="*/ 495300 w 685800"/>
                <a:gd name="connsiteY49" fmla="*/ 1593850 h 1914525"/>
                <a:gd name="connsiteX50" fmla="*/ 517525 w 685800"/>
                <a:gd name="connsiteY50" fmla="*/ 1657350 h 1914525"/>
                <a:gd name="connsiteX51" fmla="*/ 552450 w 685800"/>
                <a:gd name="connsiteY51" fmla="*/ 1698625 h 1914525"/>
                <a:gd name="connsiteX52" fmla="*/ 549275 w 685800"/>
                <a:gd name="connsiteY52" fmla="*/ 1743075 h 1914525"/>
                <a:gd name="connsiteX53" fmla="*/ 549275 w 685800"/>
                <a:gd name="connsiteY53" fmla="*/ 1743075 h 1914525"/>
                <a:gd name="connsiteX54" fmla="*/ 549275 w 685800"/>
                <a:gd name="connsiteY54" fmla="*/ 1743075 h 1914525"/>
                <a:gd name="connsiteX55" fmla="*/ 549275 w 685800"/>
                <a:gd name="connsiteY55" fmla="*/ 1743075 h 1914525"/>
                <a:gd name="connsiteX56" fmla="*/ 561975 w 685800"/>
                <a:gd name="connsiteY56" fmla="*/ 1743075 h 1914525"/>
                <a:gd name="connsiteX57" fmla="*/ 561975 w 685800"/>
                <a:gd name="connsiteY57" fmla="*/ 1838325 h 1914525"/>
                <a:gd name="connsiteX58" fmla="*/ 606425 w 685800"/>
                <a:gd name="connsiteY58" fmla="*/ 1838325 h 1914525"/>
                <a:gd name="connsiteX59" fmla="*/ 606425 w 685800"/>
                <a:gd name="connsiteY59" fmla="*/ 1873250 h 1914525"/>
                <a:gd name="connsiteX60" fmla="*/ 685800 w 685800"/>
                <a:gd name="connsiteY60" fmla="*/ 1873250 h 1914525"/>
                <a:gd name="connsiteX61" fmla="*/ 685800 w 685800"/>
                <a:gd name="connsiteY61" fmla="*/ 1914525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5800" h="1914525">
                  <a:moveTo>
                    <a:pt x="0" y="0"/>
                  </a:moveTo>
                  <a:lnTo>
                    <a:pt x="0" y="552450"/>
                  </a:lnTo>
                  <a:lnTo>
                    <a:pt x="19050" y="552450"/>
                  </a:lnTo>
                  <a:lnTo>
                    <a:pt x="19050" y="615950"/>
                  </a:lnTo>
                  <a:lnTo>
                    <a:pt x="38100" y="615950"/>
                  </a:lnTo>
                  <a:lnTo>
                    <a:pt x="38100" y="650875"/>
                  </a:lnTo>
                  <a:lnTo>
                    <a:pt x="38100" y="650875"/>
                  </a:lnTo>
                  <a:lnTo>
                    <a:pt x="38100" y="650875"/>
                  </a:lnTo>
                  <a:lnTo>
                    <a:pt x="38100" y="650875"/>
                  </a:lnTo>
                  <a:lnTo>
                    <a:pt x="66675" y="650875"/>
                  </a:lnTo>
                  <a:lnTo>
                    <a:pt x="66675" y="692150"/>
                  </a:lnTo>
                  <a:lnTo>
                    <a:pt x="92075" y="692150"/>
                  </a:lnTo>
                  <a:lnTo>
                    <a:pt x="92075" y="723900"/>
                  </a:lnTo>
                  <a:lnTo>
                    <a:pt x="130175" y="723900"/>
                  </a:lnTo>
                  <a:lnTo>
                    <a:pt x="130175" y="758825"/>
                  </a:lnTo>
                  <a:lnTo>
                    <a:pt x="155575" y="758825"/>
                  </a:lnTo>
                  <a:lnTo>
                    <a:pt x="155575" y="790575"/>
                  </a:lnTo>
                  <a:lnTo>
                    <a:pt x="155575" y="790575"/>
                  </a:lnTo>
                  <a:lnTo>
                    <a:pt x="177800" y="790575"/>
                  </a:lnTo>
                  <a:lnTo>
                    <a:pt x="177800" y="844550"/>
                  </a:lnTo>
                  <a:lnTo>
                    <a:pt x="193675" y="844550"/>
                  </a:lnTo>
                  <a:lnTo>
                    <a:pt x="193675" y="923925"/>
                  </a:lnTo>
                  <a:lnTo>
                    <a:pt x="209550" y="923925"/>
                  </a:lnTo>
                  <a:lnTo>
                    <a:pt x="209550" y="1003300"/>
                  </a:lnTo>
                  <a:lnTo>
                    <a:pt x="231775" y="1003300"/>
                  </a:lnTo>
                  <a:lnTo>
                    <a:pt x="231775" y="1035050"/>
                  </a:lnTo>
                  <a:lnTo>
                    <a:pt x="250825" y="1035050"/>
                  </a:lnTo>
                  <a:lnTo>
                    <a:pt x="250825" y="1108075"/>
                  </a:lnTo>
                  <a:lnTo>
                    <a:pt x="279400" y="1108075"/>
                  </a:lnTo>
                  <a:lnTo>
                    <a:pt x="279400" y="1171575"/>
                  </a:lnTo>
                  <a:lnTo>
                    <a:pt x="279400" y="1171575"/>
                  </a:lnTo>
                  <a:lnTo>
                    <a:pt x="292100" y="1171575"/>
                  </a:lnTo>
                  <a:lnTo>
                    <a:pt x="292100" y="1238250"/>
                  </a:lnTo>
                  <a:lnTo>
                    <a:pt x="330200" y="1238250"/>
                  </a:lnTo>
                  <a:lnTo>
                    <a:pt x="330200" y="1327150"/>
                  </a:lnTo>
                  <a:lnTo>
                    <a:pt x="342900" y="1327150"/>
                  </a:lnTo>
                  <a:lnTo>
                    <a:pt x="342900" y="1371600"/>
                  </a:lnTo>
                  <a:lnTo>
                    <a:pt x="365125" y="1371600"/>
                  </a:lnTo>
                  <a:lnTo>
                    <a:pt x="365125" y="1412875"/>
                  </a:lnTo>
                  <a:lnTo>
                    <a:pt x="365125" y="1412875"/>
                  </a:lnTo>
                  <a:lnTo>
                    <a:pt x="390525" y="1438275"/>
                  </a:lnTo>
                  <a:lnTo>
                    <a:pt x="390525" y="1438275"/>
                  </a:lnTo>
                  <a:lnTo>
                    <a:pt x="403225" y="1450975"/>
                  </a:lnTo>
                  <a:lnTo>
                    <a:pt x="434975" y="1517650"/>
                  </a:lnTo>
                  <a:lnTo>
                    <a:pt x="441325" y="1530350"/>
                  </a:lnTo>
                  <a:lnTo>
                    <a:pt x="466725" y="1530350"/>
                  </a:lnTo>
                  <a:lnTo>
                    <a:pt x="466725" y="1565275"/>
                  </a:lnTo>
                  <a:lnTo>
                    <a:pt x="466725" y="1565275"/>
                  </a:lnTo>
                  <a:lnTo>
                    <a:pt x="485775" y="1584325"/>
                  </a:lnTo>
                  <a:lnTo>
                    <a:pt x="495300" y="1593850"/>
                  </a:lnTo>
                  <a:lnTo>
                    <a:pt x="517525" y="1657350"/>
                  </a:lnTo>
                  <a:lnTo>
                    <a:pt x="552450" y="1698625"/>
                  </a:lnTo>
                  <a:lnTo>
                    <a:pt x="549275" y="1743075"/>
                  </a:lnTo>
                  <a:lnTo>
                    <a:pt x="549275" y="1743075"/>
                  </a:lnTo>
                  <a:lnTo>
                    <a:pt x="549275" y="1743075"/>
                  </a:lnTo>
                  <a:lnTo>
                    <a:pt x="549275" y="1743075"/>
                  </a:lnTo>
                  <a:lnTo>
                    <a:pt x="561975" y="1743075"/>
                  </a:lnTo>
                  <a:lnTo>
                    <a:pt x="561975" y="1838325"/>
                  </a:lnTo>
                  <a:lnTo>
                    <a:pt x="606425" y="1838325"/>
                  </a:lnTo>
                  <a:lnTo>
                    <a:pt x="606425" y="1873250"/>
                  </a:lnTo>
                  <a:lnTo>
                    <a:pt x="685800" y="1873250"/>
                  </a:lnTo>
                  <a:lnTo>
                    <a:pt x="685800" y="19145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Freeform 16">
              <a:extLst>
                <a:ext uri="{FF2B5EF4-FFF2-40B4-BE49-F238E27FC236}">
                  <a16:creationId xmlns:a16="http://schemas.microsoft.com/office/drawing/2014/main" id="{953CBB5F-F589-49AF-5BD4-47685E5F05E2}"/>
                </a:ext>
              </a:extLst>
            </p:cNvPr>
            <p:cNvSpPr/>
            <p:nvPr/>
          </p:nvSpPr>
          <p:spPr>
            <a:xfrm>
              <a:off x="825500" y="2117725"/>
              <a:ext cx="2753946" cy="1875937"/>
            </a:xfrm>
            <a:custGeom>
              <a:avLst/>
              <a:gdLst>
                <a:gd name="connsiteX0" fmla="*/ 0 w 2753946"/>
                <a:gd name="connsiteY0" fmla="*/ 0 h 1875937"/>
                <a:gd name="connsiteX1" fmla="*/ 47625 w 2753946"/>
                <a:gd name="connsiteY1" fmla="*/ 31750 h 1875937"/>
                <a:gd name="connsiteX2" fmla="*/ 111125 w 2753946"/>
                <a:gd name="connsiteY2" fmla="*/ 95250 h 1875937"/>
                <a:gd name="connsiteX3" fmla="*/ 171450 w 2753946"/>
                <a:gd name="connsiteY3" fmla="*/ 142875 h 1875937"/>
                <a:gd name="connsiteX4" fmla="*/ 203200 w 2753946"/>
                <a:gd name="connsiteY4" fmla="*/ 190500 h 1875937"/>
                <a:gd name="connsiteX5" fmla="*/ 247650 w 2753946"/>
                <a:gd name="connsiteY5" fmla="*/ 193675 h 1875937"/>
                <a:gd name="connsiteX6" fmla="*/ 257175 w 2753946"/>
                <a:gd name="connsiteY6" fmla="*/ 260350 h 1875937"/>
                <a:gd name="connsiteX7" fmla="*/ 317500 w 2753946"/>
                <a:gd name="connsiteY7" fmla="*/ 285750 h 1875937"/>
                <a:gd name="connsiteX8" fmla="*/ 352425 w 2753946"/>
                <a:gd name="connsiteY8" fmla="*/ 320675 h 1875937"/>
                <a:gd name="connsiteX9" fmla="*/ 352425 w 2753946"/>
                <a:gd name="connsiteY9" fmla="*/ 381000 h 1875937"/>
                <a:gd name="connsiteX10" fmla="*/ 431800 w 2753946"/>
                <a:gd name="connsiteY10" fmla="*/ 381000 h 1875937"/>
                <a:gd name="connsiteX11" fmla="*/ 587375 w 2753946"/>
                <a:gd name="connsiteY11" fmla="*/ 765175 h 1875937"/>
                <a:gd name="connsiteX12" fmla="*/ 695325 w 2753946"/>
                <a:gd name="connsiteY12" fmla="*/ 793750 h 1875937"/>
                <a:gd name="connsiteX13" fmla="*/ 793750 w 2753946"/>
                <a:gd name="connsiteY13" fmla="*/ 892175 h 1875937"/>
                <a:gd name="connsiteX14" fmla="*/ 869950 w 2753946"/>
                <a:gd name="connsiteY14" fmla="*/ 930275 h 1875937"/>
                <a:gd name="connsiteX15" fmla="*/ 901700 w 2753946"/>
                <a:gd name="connsiteY15" fmla="*/ 930275 h 1875937"/>
                <a:gd name="connsiteX16" fmla="*/ 936625 w 2753946"/>
                <a:gd name="connsiteY16" fmla="*/ 981075 h 1875937"/>
                <a:gd name="connsiteX17" fmla="*/ 981075 w 2753946"/>
                <a:gd name="connsiteY17" fmla="*/ 981075 h 1875937"/>
                <a:gd name="connsiteX18" fmla="*/ 996950 w 2753946"/>
                <a:gd name="connsiteY18" fmla="*/ 1022350 h 1875937"/>
                <a:gd name="connsiteX19" fmla="*/ 1028700 w 2753946"/>
                <a:gd name="connsiteY19" fmla="*/ 1022350 h 1875937"/>
                <a:gd name="connsiteX20" fmla="*/ 1136650 w 2753946"/>
                <a:gd name="connsiteY20" fmla="*/ 1158875 h 1875937"/>
                <a:gd name="connsiteX21" fmla="*/ 1171575 w 2753946"/>
                <a:gd name="connsiteY21" fmla="*/ 1162050 h 1875937"/>
                <a:gd name="connsiteX22" fmla="*/ 1171575 w 2753946"/>
                <a:gd name="connsiteY22" fmla="*/ 1209675 h 1875937"/>
                <a:gd name="connsiteX23" fmla="*/ 1250950 w 2753946"/>
                <a:gd name="connsiteY23" fmla="*/ 1209675 h 1875937"/>
                <a:gd name="connsiteX24" fmla="*/ 1276350 w 2753946"/>
                <a:gd name="connsiteY24" fmla="*/ 1228725 h 1875937"/>
                <a:gd name="connsiteX25" fmla="*/ 1304925 w 2753946"/>
                <a:gd name="connsiteY25" fmla="*/ 1222375 h 1875937"/>
                <a:gd name="connsiteX26" fmla="*/ 1362075 w 2753946"/>
                <a:gd name="connsiteY26" fmla="*/ 1260475 h 1875937"/>
                <a:gd name="connsiteX27" fmla="*/ 1409700 w 2753946"/>
                <a:gd name="connsiteY27" fmla="*/ 1257300 h 1875937"/>
                <a:gd name="connsiteX28" fmla="*/ 1476375 w 2753946"/>
                <a:gd name="connsiteY28" fmla="*/ 1298575 h 1875937"/>
                <a:gd name="connsiteX29" fmla="*/ 1511300 w 2753946"/>
                <a:gd name="connsiteY29" fmla="*/ 1292225 h 1875937"/>
                <a:gd name="connsiteX30" fmla="*/ 1565275 w 2753946"/>
                <a:gd name="connsiteY30" fmla="*/ 1374775 h 1875937"/>
                <a:gd name="connsiteX31" fmla="*/ 1616075 w 2753946"/>
                <a:gd name="connsiteY31" fmla="*/ 1381125 h 1875937"/>
                <a:gd name="connsiteX32" fmla="*/ 1749425 w 2753946"/>
                <a:gd name="connsiteY32" fmla="*/ 1508125 h 1875937"/>
                <a:gd name="connsiteX33" fmla="*/ 1901825 w 2753946"/>
                <a:gd name="connsiteY33" fmla="*/ 1508125 h 1875937"/>
                <a:gd name="connsiteX34" fmla="*/ 1901825 w 2753946"/>
                <a:gd name="connsiteY34" fmla="*/ 1552575 h 1875937"/>
                <a:gd name="connsiteX35" fmla="*/ 1987550 w 2753946"/>
                <a:gd name="connsiteY35" fmla="*/ 1558925 h 1875937"/>
                <a:gd name="connsiteX36" fmla="*/ 1987550 w 2753946"/>
                <a:gd name="connsiteY36" fmla="*/ 1602398 h 1875937"/>
                <a:gd name="connsiteX37" fmla="*/ 2120900 w 2753946"/>
                <a:gd name="connsiteY37" fmla="*/ 1602398 h 1875937"/>
                <a:gd name="connsiteX38" fmla="*/ 2140438 w 2753946"/>
                <a:gd name="connsiteY38" fmla="*/ 1629752 h 1875937"/>
                <a:gd name="connsiteX39" fmla="*/ 2175608 w 2753946"/>
                <a:gd name="connsiteY39" fmla="*/ 1629752 h 1875937"/>
                <a:gd name="connsiteX40" fmla="*/ 2210777 w 2753946"/>
                <a:gd name="connsiteY40" fmla="*/ 1664921 h 1875937"/>
                <a:gd name="connsiteX41" fmla="*/ 2261577 w 2753946"/>
                <a:gd name="connsiteY41" fmla="*/ 1664921 h 1875937"/>
                <a:gd name="connsiteX42" fmla="*/ 2304562 w 2753946"/>
                <a:gd name="connsiteY42" fmla="*/ 1711813 h 1875937"/>
                <a:gd name="connsiteX43" fmla="*/ 2335823 w 2753946"/>
                <a:gd name="connsiteY43" fmla="*/ 1711813 h 1875937"/>
                <a:gd name="connsiteX44" fmla="*/ 2390531 w 2753946"/>
                <a:gd name="connsiteY44" fmla="*/ 1762613 h 1875937"/>
                <a:gd name="connsiteX45" fmla="*/ 2511669 w 2753946"/>
                <a:gd name="connsiteY45" fmla="*/ 1762613 h 1875937"/>
                <a:gd name="connsiteX46" fmla="*/ 2511669 w 2753946"/>
                <a:gd name="connsiteY46" fmla="*/ 1813413 h 1875937"/>
                <a:gd name="connsiteX47" fmla="*/ 2554654 w 2753946"/>
                <a:gd name="connsiteY47" fmla="*/ 1825137 h 1875937"/>
                <a:gd name="connsiteX48" fmla="*/ 2589823 w 2753946"/>
                <a:gd name="connsiteY48" fmla="*/ 1825137 h 1875937"/>
                <a:gd name="connsiteX49" fmla="*/ 2589823 w 2753946"/>
                <a:gd name="connsiteY49" fmla="*/ 1852490 h 1875937"/>
                <a:gd name="connsiteX50" fmla="*/ 2714869 w 2753946"/>
                <a:gd name="connsiteY50" fmla="*/ 1852490 h 1875937"/>
                <a:gd name="connsiteX51" fmla="*/ 2753946 w 2753946"/>
                <a:gd name="connsiteY51" fmla="*/ 1875937 h 187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53946" h="1875937">
                  <a:moveTo>
                    <a:pt x="0" y="0"/>
                  </a:moveTo>
                  <a:lnTo>
                    <a:pt x="47625" y="31750"/>
                  </a:lnTo>
                  <a:lnTo>
                    <a:pt x="111125" y="95250"/>
                  </a:lnTo>
                  <a:lnTo>
                    <a:pt x="171450" y="142875"/>
                  </a:lnTo>
                  <a:lnTo>
                    <a:pt x="203200" y="190500"/>
                  </a:lnTo>
                  <a:lnTo>
                    <a:pt x="247650" y="193675"/>
                  </a:lnTo>
                  <a:lnTo>
                    <a:pt x="257175" y="260350"/>
                  </a:lnTo>
                  <a:lnTo>
                    <a:pt x="317500" y="285750"/>
                  </a:lnTo>
                  <a:lnTo>
                    <a:pt x="352425" y="320675"/>
                  </a:lnTo>
                  <a:lnTo>
                    <a:pt x="352425" y="381000"/>
                  </a:lnTo>
                  <a:lnTo>
                    <a:pt x="431800" y="381000"/>
                  </a:lnTo>
                  <a:lnTo>
                    <a:pt x="587375" y="765175"/>
                  </a:lnTo>
                  <a:lnTo>
                    <a:pt x="695325" y="793750"/>
                  </a:lnTo>
                  <a:lnTo>
                    <a:pt x="793750" y="892175"/>
                  </a:lnTo>
                  <a:lnTo>
                    <a:pt x="869950" y="930275"/>
                  </a:lnTo>
                  <a:lnTo>
                    <a:pt x="901700" y="930275"/>
                  </a:lnTo>
                  <a:lnTo>
                    <a:pt x="936625" y="981075"/>
                  </a:lnTo>
                  <a:lnTo>
                    <a:pt x="981075" y="981075"/>
                  </a:lnTo>
                  <a:lnTo>
                    <a:pt x="996950" y="1022350"/>
                  </a:lnTo>
                  <a:lnTo>
                    <a:pt x="1028700" y="1022350"/>
                  </a:lnTo>
                  <a:lnTo>
                    <a:pt x="1136650" y="1158875"/>
                  </a:lnTo>
                  <a:lnTo>
                    <a:pt x="1171575" y="1162050"/>
                  </a:lnTo>
                  <a:lnTo>
                    <a:pt x="1171575" y="1209675"/>
                  </a:lnTo>
                  <a:lnTo>
                    <a:pt x="1250950" y="1209675"/>
                  </a:lnTo>
                  <a:lnTo>
                    <a:pt x="1276350" y="1228725"/>
                  </a:lnTo>
                  <a:lnTo>
                    <a:pt x="1304925" y="1222375"/>
                  </a:lnTo>
                  <a:lnTo>
                    <a:pt x="1362075" y="1260475"/>
                  </a:lnTo>
                  <a:lnTo>
                    <a:pt x="1409700" y="1257300"/>
                  </a:lnTo>
                  <a:lnTo>
                    <a:pt x="1476375" y="1298575"/>
                  </a:lnTo>
                  <a:lnTo>
                    <a:pt x="1511300" y="1292225"/>
                  </a:lnTo>
                  <a:lnTo>
                    <a:pt x="1565275" y="1374775"/>
                  </a:lnTo>
                  <a:lnTo>
                    <a:pt x="1616075" y="1381125"/>
                  </a:lnTo>
                  <a:lnTo>
                    <a:pt x="1749425" y="1508125"/>
                  </a:lnTo>
                  <a:lnTo>
                    <a:pt x="1901825" y="1508125"/>
                  </a:lnTo>
                  <a:lnTo>
                    <a:pt x="1901825" y="1552575"/>
                  </a:lnTo>
                  <a:lnTo>
                    <a:pt x="1987550" y="1558925"/>
                  </a:lnTo>
                  <a:lnTo>
                    <a:pt x="1987550" y="1602398"/>
                  </a:lnTo>
                  <a:lnTo>
                    <a:pt x="2120900" y="1602398"/>
                  </a:lnTo>
                  <a:lnTo>
                    <a:pt x="2140438" y="1629752"/>
                  </a:lnTo>
                  <a:lnTo>
                    <a:pt x="2175608" y="1629752"/>
                  </a:lnTo>
                  <a:lnTo>
                    <a:pt x="2210777" y="1664921"/>
                  </a:lnTo>
                  <a:lnTo>
                    <a:pt x="2261577" y="1664921"/>
                  </a:lnTo>
                  <a:lnTo>
                    <a:pt x="2304562" y="1711813"/>
                  </a:lnTo>
                  <a:lnTo>
                    <a:pt x="2335823" y="1711813"/>
                  </a:lnTo>
                  <a:lnTo>
                    <a:pt x="2390531" y="1762613"/>
                  </a:lnTo>
                  <a:lnTo>
                    <a:pt x="2511669" y="1762613"/>
                  </a:lnTo>
                  <a:lnTo>
                    <a:pt x="2511669" y="1813413"/>
                  </a:lnTo>
                  <a:lnTo>
                    <a:pt x="2554654" y="1825137"/>
                  </a:lnTo>
                  <a:lnTo>
                    <a:pt x="2589823" y="1825137"/>
                  </a:lnTo>
                  <a:lnTo>
                    <a:pt x="2589823" y="1852490"/>
                  </a:lnTo>
                  <a:lnTo>
                    <a:pt x="2714869" y="1852490"/>
                  </a:lnTo>
                  <a:lnTo>
                    <a:pt x="2753946" y="187593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Freeform 17">
              <a:extLst>
                <a:ext uri="{FF2B5EF4-FFF2-40B4-BE49-F238E27FC236}">
                  <a16:creationId xmlns:a16="http://schemas.microsoft.com/office/drawing/2014/main" id="{EE40C087-784A-A389-832F-3874CBF1EFC0}"/>
                </a:ext>
              </a:extLst>
            </p:cNvPr>
            <p:cNvSpPr/>
            <p:nvPr/>
          </p:nvSpPr>
          <p:spPr>
            <a:xfrm>
              <a:off x="3568700" y="3984625"/>
              <a:ext cx="5378450" cy="854075"/>
            </a:xfrm>
            <a:custGeom>
              <a:avLst/>
              <a:gdLst>
                <a:gd name="connsiteX0" fmla="*/ 0 w 5378450"/>
                <a:gd name="connsiteY0" fmla="*/ 0 h 854075"/>
                <a:gd name="connsiteX1" fmla="*/ 38100 w 5378450"/>
                <a:gd name="connsiteY1" fmla="*/ 44450 h 854075"/>
                <a:gd name="connsiteX2" fmla="*/ 38100 w 5378450"/>
                <a:gd name="connsiteY2" fmla="*/ 85725 h 854075"/>
                <a:gd name="connsiteX3" fmla="*/ 136525 w 5378450"/>
                <a:gd name="connsiteY3" fmla="*/ 85725 h 854075"/>
                <a:gd name="connsiteX4" fmla="*/ 136525 w 5378450"/>
                <a:gd name="connsiteY4" fmla="*/ 114300 h 854075"/>
                <a:gd name="connsiteX5" fmla="*/ 215900 w 5378450"/>
                <a:gd name="connsiteY5" fmla="*/ 114300 h 854075"/>
                <a:gd name="connsiteX6" fmla="*/ 250825 w 5378450"/>
                <a:gd name="connsiteY6" fmla="*/ 174625 h 854075"/>
                <a:gd name="connsiteX7" fmla="*/ 285750 w 5378450"/>
                <a:gd name="connsiteY7" fmla="*/ 174625 h 854075"/>
                <a:gd name="connsiteX8" fmla="*/ 317500 w 5378450"/>
                <a:gd name="connsiteY8" fmla="*/ 209550 h 854075"/>
                <a:gd name="connsiteX9" fmla="*/ 377825 w 5378450"/>
                <a:gd name="connsiteY9" fmla="*/ 209550 h 854075"/>
                <a:gd name="connsiteX10" fmla="*/ 403225 w 5378450"/>
                <a:gd name="connsiteY10" fmla="*/ 238125 h 854075"/>
                <a:gd name="connsiteX11" fmla="*/ 596900 w 5378450"/>
                <a:gd name="connsiteY11" fmla="*/ 238125 h 854075"/>
                <a:gd name="connsiteX12" fmla="*/ 622300 w 5378450"/>
                <a:gd name="connsiteY12" fmla="*/ 254000 h 854075"/>
                <a:gd name="connsiteX13" fmla="*/ 711200 w 5378450"/>
                <a:gd name="connsiteY13" fmla="*/ 254000 h 854075"/>
                <a:gd name="connsiteX14" fmla="*/ 711200 w 5378450"/>
                <a:gd name="connsiteY14" fmla="*/ 254000 h 854075"/>
                <a:gd name="connsiteX15" fmla="*/ 711200 w 5378450"/>
                <a:gd name="connsiteY15" fmla="*/ 254000 h 854075"/>
                <a:gd name="connsiteX16" fmla="*/ 720725 w 5378450"/>
                <a:gd name="connsiteY16" fmla="*/ 282575 h 854075"/>
                <a:gd name="connsiteX17" fmla="*/ 762000 w 5378450"/>
                <a:gd name="connsiteY17" fmla="*/ 282575 h 854075"/>
                <a:gd name="connsiteX18" fmla="*/ 819150 w 5378450"/>
                <a:gd name="connsiteY18" fmla="*/ 323850 h 854075"/>
                <a:gd name="connsiteX19" fmla="*/ 1022350 w 5378450"/>
                <a:gd name="connsiteY19" fmla="*/ 323850 h 854075"/>
                <a:gd name="connsiteX20" fmla="*/ 1022350 w 5378450"/>
                <a:gd name="connsiteY20" fmla="*/ 371475 h 854075"/>
                <a:gd name="connsiteX21" fmla="*/ 1114425 w 5378450"/>
                <a:gd name="connsiteY21" fmla="*/ 374650 h 854075"/>
                <a:gd name="connsiteX22" fmla="*/ 1136650 w 5378450"/>
                <a:gd name="connsiteY22" fmla="*/ 403225 h 854075"/>
                <a:gd name="connsiteX23" fmla="*/ 1216025 w 5378450"/>
                <a:gd name="connsiteY23" fmla="*/ 403225 h 854075"/>
                <a:gd name="connsiteX24" fmla="*/ 1216025 w 5378450"/>
                <a:gd name="connsiteY24" fmla="*/ 454025 h 854075"/>
                <a:gd name="connsiteX25" fmla="*/ 1444625 w 5378450"/>
                <a:gd name="connsiteY25" fmla="*/ 454025 h 854075"/>
                <a:gd name="connsiteX26" fmla="*/ 1460500 w 5378450"/>
                <a:gd name="connsiteY26" fmla="*/ 485775 h 854075"/>
                <a:gd name="connsiteX27" fmla="*/ 1552575 w 5378450"/>
                <a:gd name="connsiteY27" fmla="*/ 485775 h 854075"/>
                <a:gd name="connsiteX28" fmla="*/ 1574800 w 5378450"/>
                <a:gd name="connsiteY28" fmla="*/ 517525 h 854075"/>
                <a:gd name="connsiteX29" fmla="*/ 1930400 w 5378450"/>
                <a:gd name="connsiteY29" fmla="*/ 517525 h 854075"/>
                <a:gd name="connsiteX30" fmla="*/ 1946275 w 5378450"/>
                <a:gd name="connsiteY30" fmla="*/ 552450 h 854075"/>
                <a:gd name="connsiteX31" fmla="*/ 3267075 w 5378450"/>
                <a:gd name="connsiteY31" fmla="*/ 552450 h 854075"/>
                <a:gd name="connsiteX32" fmla="*/ 3267075 w 5378450"/>
                <a:gd name="connsiteY32" fmla="*/ 596900 h 854075"/>
                <a:gd name="connsiteX33" fmla="*/ 3673475 w 5378450"/>
                <a:gd name="connsiteY33" fmla="*/ 596900 h 854075"/>
                <a:gd name="connsiteX34" fmla="*/ 3673475 w 5378450"/>
                <a:gd name="connsiteY34" fmla="*/ 647700 h 854075"/>
                <a:gd name="connsiteX35" fmla="*/ 4130675 w 5378450"/>
                <a:gd name="connsiteY35" fmla="*/ 647700 h 854075"/>
                <a:gd name="connsiteX36" fmla="*/ 4130675 w 5378450"/>
                <a:gd name="connsiteY36" fmla="*/ 704850 h 854075"/>
                <a:gd name="connsiteX37" fmla="*/ 4352925 w 5378450"/>
                <a:gd name="connsiteY37" fmla="*/ 704850 h 854075"/>
                <a:gd name="connsiteX38" fmla="*/ 4352925 w 5378450"/>
                <a:gd name="connsiteY38" fmla="*/ 749300 h 854075"/>
                <a:gd name="connsiteX39" fmla="*/ 4743450 w 5378450"/>
                <a:gd name="connsiteY39" fmla="*/ 749300 h 854075"/>
                <a:gd name="connsiteX40" fmla="*/ 4743450 w 5378450"/>
                <a:gd name="connsiteY40" fmla="*/ 806450 h 854075"/>
                <a:gd name="connsiteX41" fmla="*/ 5378450 w 5378450"/>
                <a:gd name="connsiteY41" fmla="*/ 806450 h 854075"/>
                <a:gd name="connsiteX42" fmla="*/ 5378450 w 5378450"/>
                <a:gd name="connsiteY42" fmla="*/ 854075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78450" h="854075">
                  <a:moveTo>
                    <a:pt x="0" y="0"/>
                  </a:moveTo>
                  <a:lnTo>
                    <a:pt x="38100" y="44450"/>
                  </a:lnTo>
                  <a:lnTo>
                    <a:pt x="38100" y="85725"/>
                  </a:lnTo>
                  <a:lnTo>
                    <a:pt x="136525" y="85725"/>
                  </a:lnTo>
                  <a:lnTo>
                    <a:pt x="136525" y="114300"/>
                  </a:lnTo>
                  <a:lnTo>
                    <a:pt x="215900" y="114300"/>
                  </a:lnTo>
                  <a:lnTo>
                    <a:pt x="250825" y="174625"/>
                  </a:lnTo>
                  <a:lnTo>
                    <a:pt x="285750" y="174625"/>
                  </a:lnTo>
                  <a:lnTo>
                    <a:pt x="317500" y="209550"/>
                  </a:lnTo>
                  <a:lnTo>
                    <a:pt x="377825" y="209550"/>
                  </a:lnTo>
                  <a:lnTo>
                    <a:pt x="403225" y="238125"/>
                  </a:lnTo>
                  <a:lnTo>
                    <a:pt x="596900" y="238125"/>
                  </a:lnTo>
                  <a:lnTo>
                    <a:pt x="622300" y="254000"/>
                  </a:lnTo>
                  <a:lnTo>
                    <a:pt x="711200" y="254000"/>
                  </a:lnTo>
                  <a:lnTo>
                    <a:pt x="711200" y="254000"/>
                  </a:lnTo>
                  <a:lnTo>
                    <a:pt x="711200" y="254000"/>
                  </a:lnTo>
                  <a:lnTo>
                    <a:pt x="720725" y="282575"/>
                  </a:lnTo>
                  <a:lnTo>
                    <a:pt x="762000" y="282575"/>
                  </a:lnTo>
                  <a:lnTo>
                    <a:pt x="819150" y="323850"/>
                  </a:lnTo>
                  <a:lnTo>
                    <a:pt x="1022350" y="323850"/>
                  </a:lnTo>
                  <a:lnTo>
                    <a:pt x="1022350" y="371475"/>
                  </a:lnTo>
                  <a:lnTo>
                    <a:pt x="1114425" y="374650"/>
                  </a:lnTo>
                  <a:lnTo>
                    <a:pt x="1136650" y="403225"/>
                  </a:lnTo>
                  <a:lnTo>
                    <a:pt x="1216025" y="403225"/>
                  </a:lnTo>
                  <a:lnTo>
                    <a:pt x="1216025" y="454025"/>
                  </a:lnTo>
                  <a:lnTo>
                    <a:pt x="1444625" y="454025"/>
                  </a:lnTo>
                  <a:lnTo>
                    <a:pt x="1460500" y="485775"/>
                  </a:lnTo>
                  <a:lnTo>
                    <a:pt x="1552575" y="485775"/>
                  </a:lnTo>
                  <a:lnTo>
                    <a:pt x="1574800" y="517525"/>
                  </a:lnTo>
                  <a:lnTo>
                    <a:pt x="1930400" y="517525"/>
                  </a:lnTo>
                  <a:lnTo>
                    <a:pt x="1946275" y="552450"/>
                  </a:lnTo>
                  <a:lnTo>
                    <a:pt x="3267075" y="552450"/>
                  </a:lnTo>
                  <a:lnTo>
                    <a:pt x="3267075" y="596900"/>
                  </a:lnTo>
                  <a:lnTo>
                    <a:pt x="3673475" y="596900"/>
                  </a:lnTo>
                  <a:lnTo>
                    <a:pt x="3673475" y="647700"/>
                  </a:lnTo>
                  <a:lnTo>
                    <a:pt x="4130675" y="647700"/>
                  </a:lnTo>
                  <a:lnTo>
                    <a:pt x="4130675" y="704850"/>
                  </a:lnTo>
                  <a:lnTo>
                    <a:pt x="4352925" y="704850"/>
                  </a:lnTo>
                  <a:lnTo>
                    <a:pt x="4352925" y="749300"/>
                  </a:lnTo>
                  <a:lnTo>
                    <a:pt x="4743450" y="749300"/>
                  </a:lnTo>
                  <a:lnTo>
                    <a:pt x="4743450" y="806450"/>
                  </a:lnTo>
                  <a:lnTo>
                    <a:pt x="5378450" y="806450"/>
                  </a:lnTo>
                  <a:lnTo>
                    <a:pt x="5378450" y="85407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 name="Group 18">
            <a:extLst>
              <a:ext uri="{FF2B5EF4-FFF2-40B4-BE49-F238E27FC236}">
                <a16:creationId xmlns:a16="http://schemas.microsoft.com/office/drawing/2014/main" id="{8AB357D9-8226-73ED-3738-DC1715E8E08F}"/>
              </a:ext>
            </a:extLst>
          </p:cNvPr>
          <p:cNvGrpSpPr/>
          <p:nvPr/>
        </p:nvGrpSpPr>
        <p:grpSpPr>
          <a:xfrm>
            <a:off x="1210609" y="2283206"/>
            <a:ext cx="3021665" cy="1443300"/>
            <a:chOff x="1210609" y="2283206"/>
            <a:chExt cx="3021665" cy="1443300"/>
          </a:xfrm>
        </p:grpSpPr>
        <p:sp>
          <p:nvSpPr>
            <p:cNvPr id="20" name="TextBox 19">
              <a:extLst>
                <a:ext uri="{FF2B5EF4-FFF2-40B4-BE49-F238E27FC236}">
                  <a16:creationId xmlns:a16="http://schemas.microsoft.com/office/drawing/2014/main" id="{9D074163-B308-F3CB-7BAC-5F9DE97A0EFF}"/>
                </a:ext>
              </a:extLst>
            </p:cNvPr>
            <p:cNvSpPr txBox="1"/>
            <p:nvPr/>
          </p:nvSpPr>
          <p:spPr>
            <a:xfrm>
              <a:off x="1210609" y="2283206"/>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1" name="TextBox 20">
              <a:extLst>
                <a:ext uri="{FF2B5EF4-FFF2-40B4-BE49-F238E27FC236}">
                  <a16:creationId xmlns:a16="http://schemas.microsoft.com/office/drawing/2014/main" id="{6A3D06CF-5A76-FC18-E971-77A61D18E9CD}"/>
                </a:ext>
              </a:extLst>
            </p:cNvPr>
            <p:cNvSpPr txBox="1"/>
            <p:nvPr/>
          </p:nvSpPr>
          <p:spPr>
            <a:xfrm>
              <a:off x="1240225" y="22980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2" name="TextBox 21">
              <a:extLst>
                <a:ext uri="{FF2B5EF4-FFF2-40B4-BE49-F238E27FC236}">
                  <a16:creationId xmlns:a16="http://schemas.microsoft.com/office/drawing/2014/main" id="{893EA1F5-C621-D742-192B-36C6B3F492BF}"/>
                </a:ext>
              </a:extLst>
            </p:cNvPr>
            <p:cNvSpPr txBox="1"/>
            <p:nvPr/>
          </p:nvSpPr>
          <p:spPr>
            <a:xfrm>
              <a:off x="1262450" y="23138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3" name="TextBox 22">
              <a:extLst>
                <a:ext uri="{FF2B5EF4-FFF2-40B4-BE49-F238E27FC236}">
                  <a16:creationId xmlns:a16="http://schemas.microsoft.com/office/drawing/2014/main" id="{F8F602A7-932D-1BF5-0DA2-BE28EF0E4B3B}"/>
                </a:ext>
              </a:extLst>
            </p:cNvPr>
            <p:cNvSpPr txBox="1"/>
            <p:nvPr/>
          </p:nvSpPr>
          <p:spPr>
            <a:xfrm>
              <a:off x="1281500" y="234246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4" name="TextBox 23">
              <a:extLst>
                <a:ext uri="{FF2B5EF4-FFF2-40B4-BE49-F238E27FC236}">
                  <a16:creationId xmlns:a16="http://schemas.microsoft.com/office/drawing/2014/main" id="{953931CB-27EF-49D9-41CF-1EAA1F6AF74B}"/>
                </a:ext>
              </a:extLst>
            </p:cNvPr>
            <p:cNvSpPr txBox="1"/>
            <p:nvPr/>
          </p:nvSpPr>
          <p:spPr>
            <a:xfrm>
              <a:off x="1297375" y="235516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5" name="TextBox 24">
              <a:extLst>
                <a:ext uri="{FF2B5EF4-FFF2-40B4-BE49-F238E27FC236}">
                  <a16:creationId xmlns:a16="http://schemas.microsoft.com/office/drawing/2014/main" id="{C26E31C3-18B4-61DC-ED7C-E35EDAB5309F}"/>
                </a:ext>
              </a:extLst>
            </p:cNvPr>
            <p:cNvSpPr txBox="1"/>
            <p:nvPr/>
          </p:nvSpPr>
          <p:spPr>
            <a:xfrm>
              <a:off x="1348175" y="24123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6" name="TextBox 25">
              <a:extLst>
                <a:ext uri="{FF2B5EF4-FFF2-40B4-BE49-F238E27FC236}">
                  <a16:creationId xmlns:a16="http://schemas.microsoft.com/office/drawing/2014/main" id="{FDDB6110-3E02-986B-4F7B-A2E222C56EA1}"/>
                </a:ext>
              </a:extLst>
            </p:cNvPr>
            <p:cNvSpPr txBox="1"/>
            <p:nvPr/>
          </p:nvSpPr>
          <p:spPr>
            <a:xfrm>
              <a:off x="1367225" y="243136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7" name="TextBox 26">
              <a:extLst>
                <a:ext uri="{FF2B5EF4-FFF2-40B4-BE49-F238E27FC236}">
                  <a16:creationId xmlns:a16="http://schemas.microsoft.com/office/drawing/2014/main" id="{F8875FB8-9DC8-AA5C-A64E-13CCBCDC317B}"/>
                </a:ext>
              </a:extLst>
            </p:cNvPr>
            <p:cNvSpPr txBox="1"/>
            <p:nvPr/>
          </p:nvSpPr>
          <p:spPr>
            <a:xfrm>
              <a:off x="1805375" y="28663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8" name="TextBox 27">
              <a:extLst>
                <a:ext uri="{FF2B5EF4-FFF2-40B4-BE49-F238E27FC236}">
                  <a16:creationId xmlns:a16="http://schemas.microsoft.com/office/drawing/2014/main" id="{055A600D-71CF-37C1-4745-02258B18CF88}"/>
                </a:ext>
              </a:extLst>
            </p:cNvPr>
            <p:cNvSpPr txBox="1"/>
            <p:nvPr/>
          </p:nvSpPr>
          <p:spPr>
            <a:xfrm>
              <a:off x="1814900" y="28949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29" name="TextBox 28">
              <a:extLst>
                <a:ext uri="{FF2B5EF4-FFF2-40B4-BE49-F238E27FC236}">
                  <a16:creationId xmlns:a16="http://schemas.microsoft.com/office/drawing/2014/main" id="{9A7E3238-3F54-4063-EA79-807D8B894C07}"/>
                </a:ext>
              </a:extLst>
            </p:cNvPr>
            <p:cNvSpPr txBox="1"/>
            <p:nvPr/>
          </p:nvSpPr>
          <p:spPr>
            <a:xfrm>
              <a:off x="1694250" y="27774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0" name="TextBox 29">
              <a:extLst>
                <a:ext uri="{FF2B5EF4-FFF2-40B4-BE49-F238E27FC236}">
                  <a16:creationId xmlns:a16="http://schemas.microsoft.com/office/drawing/2014/main" id="{C05717AE-2567-8D88-E3B5-4312B7731051}"/>
                </a:ext>
              </a:extLst>
            </p:cNvPr>
            <p:cNvSpPr txBox="1"/>
            <p:nvPr/>
          </p:nvSpPr>
          <p:spPr>
            <a:xfrm>
              <a:off x="1652975" y="27520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1" name="TextBox 30">
              <a:extLst>
                <a:ext uri="{FF2B5EF4-FFF2-40B4-BE49-F238E27FC236}">
                  <a16:creationId xmlns:a16="http://schemas.microsoft.com/office/drawing/2014/main" id="{B59961CD-1528-74FF-5A64-859AEBD89AA5}"/>
                </a:ext>
              </a:extLst>
            </p:cNvPr>
            <p:cNvSpPr txBox="1"/>
            <p:nvPr/>
          </p:nvSpPr>
          <p:spPr>
            <a:xfrm>
              <a:off x="1398975" y="24726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2" name="TextBox 31">
              <a:extLst>
                <a:ext uri="{FF2B5EF4-FFF2-40B4-BE49-F238E27FC236}">
                  <a16:creationId xmlns:a16="http://schemas.microsoft.com/office/drawing/2014/main" id="{BF53671E-1A02-D386-FDA2-3BAEA005C418}"/>
                </a:ext>
              </a:extLst>
            </p:cNvPr>
            <p:cNvSpPr txBox="1"/>
            <p:nvPr/>
          </p:nvSpPr>
          <p:spPr>
            <a:xfrm>
              <a:off x="1437075" y="24789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3" name="TextBox 32">
              <a:extLst>
                <a:ext uri="{FF2B5EF4-FFF2-40B4-BE49-F238E27FC236}">
                  <a16:creationId xmlns:a16="http://schemas.microsoft.com/office/drawing/2014/main" id="{C7070E5C-41F4-81DE-987B-D067DCA2FAAA}"/>
                </a:ext>
              </a:extLst>
            </p:cNvPr>
            <p:cNvSpPr txBox="1"/>
            <p:nvPr/>
          </p:nvSpPr>
          <p:spPr>
            <a:xfrm>
              <a:off x="1449775" y="25107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4" name="TextBox 33">
              <a:extLst>
                <a:ext uri="{FF2B5EF4-FFF2-40B4-BE49-F238E27FC236}">
                  <a16:creationId xmlns:a16="http://schemas.microsoft.com/office/drawing/2014/main" id="{1CA91B72-4690-2DD0-60FF-0D31673FC13A}"/>
                </a:ext>
              </a:extLst>
            </p:cNvPr>
            <p:cNvSpPr txBox="1"/>
            <p:nvPr/>
          </p:nvSpPr>
          <p:spPr>
            <a:xfrm>
              <a:off x="1456125" y="253296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5" name="TextBox 34">
              <a:extLst>
                <a:ext uri="{FF2B5EF4-FFF2-40B4-BE49-F238E27FC236}">
                  <a16:creationId xmlns:a16="http://schemas.microsoft.com/office/drawing/2014/main" id="{46E422C1-83AD-1CA7-7F76-7F0708C14124}"/>
                </a:ext>
              </a:extLst>
            </p:cNvPr>
            <p:cNvSpPr txBox="1"/>
            <p:nvPr/>
          </p:nvSpPr>
          <p:spPr>
            <a:xfrm>
              <a:off x="1383100" y="24408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6" name="TextBox 35">
              <a:extLst>
                <a:ext uri="{FF2B5EF4-FFF2-40B4-BE49-F238E27FC236}">
                  <a16:creationId xmlns:a16="http://schemas.microsoft.com/office/drawing/2014/main" id="{9D7D99A0-3AAB-0ED5-B517-1983EBA5D15B}"/>
                </a:ext>
              </a:extLst>
            </p:cNvPr>
            <p:cNvSpPr txBox="1"/>
            <p:nvPr/>
          </p:nvSpPr>
          <p:spPr>
            <a:xfrm>
              <a:off x="1395800" y="24535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7" name="TextBox 36">
              <a:extLst>
                <a:ext uri="{FF2B5EF4-FFF2-40B4-BE49-F238E27FC236}">
                  <a16:creationId xmlns:a16="http://schemas.microsoft.com/office/drawing/2014/main" id="{2C9D1843-0B59-CF6C-33F8-C02EEA276C59}"/>
                </a:ext>
              </a:extLst>
            </p:cNvPr>
            <p:cNvSpPr txBox="1"/>
            <p:nvPr/>
          </p:nvSpPr>
          <p:spPr>
            <a:xfrm>
              <a:off x="1475175" y="25774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8" name="TextBox 37">
              <a:extLst>
                <a:ext uri="{FF2B5EF4-FFF2-40B4-BE49-F238E27FC236}">
                  <a16:creationId xmlns:a16="http://schemas.microsoft.com/office/drawing/2014/main" id="{2DBAA386-53CD-FBB3-B6E2-C71BBE04E417}"/>
                </a:ext>
              </a:extLst>
            </p:cNvPr>
            <p:cNvSpPr txBox="1"/>
            <p:nvPr/>
          </p:nvSpPr>
          <p:spPr>
            <a:xfrm>
              <a:off x="1491050" y="25996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39" name="TextBox 38">
              <a:extLst>
                <a:ext uri="{FF2B5EF4-FFF2-40B4-BE49-F238E27FC236}">
                  <a16:creationId xmlns:a16="http://schemas.microsoft.com/office/drawing/2014/main" id="{576DDB3F-1777-009D-6623-06BE5E3636B6}"/>
                </a:ext>
              </a:extLst>
            </p:cNvPr>
            <p:cNvSpPr txBox="1"/>
            <p:nvPr/>
          </p:nvSpPr>
          <p:spPr>
            <a:xfrm>
              <a:off x="1500575" y="26250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0" name="TextBox 39">
              <a:extLst>
                <a:ext uri="{FF2B5EF4-FFF2-40B4-BE49-F238E27FC236}">
                  <a16:creationId xmlns:a16="http://schemas.microsoft.com/office/drawing/2014/main" id="{14E1A660-8C07-7B79-558A-744356FE41FF}"/>
                </a:ext>
              </a:extLst>
            </p:cNvPr>
            <p:cNvSpPr txBox="1"/>
            <p:nvPr/>
          </p:nvSpPr>
          <p:spPr>
            <a:xfrm>
              <a:off x="1529150" y="26694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1" name="TextBox 40">
              <a:extLst>
                <a:ext uri="{FF2B5EF4-FFF2-40B4-BE49-F238E27FC236}">
                  <a16:creationId xmlns:a16="http://schemas.microsoft.com/office/drawing/2014/main" id="{9A9F25BB-3460-83F5-61BF-10A7741D3F87}"/>
                </a:ext>
              </a:extLst>
            </p:cNvPr>
            <p:cNvSpPr txBox="1"/>
            <p:nvPr/>
          </p:nvSpPr>
          <p:spPr>
            <a:xfrm>
              <a:off x="1541850" y="267266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2" name="TextBox 41">
              <a:extLst>
                <a:ext uri="{FF2B5EF4-FFF2-40B4-BE49-F238E27FC236}">
                  <a16:creationId xmlns:a16="http://schemas.microsoft.com/office/drawing/2014/main" id="{7CC8D43B-4869-A831-0C8E-005A0BCD364C}"/>
                </a:ext>
              </a:extLst>
            </p:cNvPr>
            <p:cNvSpPr txBox="1"/>
            <p:nvPr/>
          </p:nvSpPr>
          <p:spPr>
            <a:xfrm>
              <a:off x="1579950" y="26948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3" name="TextBox 42">
              <a:extLst>
                <a:ext uri="{FF2B5EF4-FFF2-40B4-BE49-F238E27FC236}">
                  <a16:creationId xmlns:a16="http://schemas.microsoft.com/office/drawing/2014/main" id="{0F3CC1BA-DCF7-7D92-5BC0-88387FDD7758}"/>
                </a:ext>
              </a:extLst>
            </p:cNvPr>
            <p:cNvSpPr txBox="1"/>
            <p:nvPr/>
          </p:nvSpPr>
          <p:spPr>
            <a:xfrm>
              <a:off x="1592650" y="270758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4" name="TextBox 43">
              <a:extLst>
                <a:ext uri="{FF2B5EF4-FFF2-40B4-BE49-F238E27FC236}">
                  <a16:creationId xmlns:a16="http://schemas.microsoft.com/office/drawing/2014/main" id="{899D302E-9DCC-18DB-A69C-24DA04317236}"/>
                </a:ext>
              </a:extLst>
            </p:cNvPr>
            <p:cNvSpPr txBox="1"/>
            <p:nvPr/>
          </p:nvSpPr>
          <p:spPr>
            <a:xfrm>
              <a:off x="1608525" y="27171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5" name="TextBox 44">
              <a:extLst>
                <a:ext uri="{FF2B5EF4-FFF2-40B4-BE49-F238E27FC236}">
                  <a16:creationId xmlns:a16="http://schemas.microsoft.com/office/drawing/2014/main" id="{0F00DAC7-1CC5-9DE9-88BF-5398BBFA9EEE}"/>
                </a:ext>
              </a:extLst>
            </p:cNvPr>
            <p:cNvSpPr txBox="1"/>
            <p:nvPr/>
          </p:nvSpPr>
          <p:spPr>
            <a:xfrm>
              <a:off x="1621225" y="2729814"/>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6" name="TextBox 45">
              <a:extLst>
                <a:ext uri="{FF2B5EF4-FFF2-40B4-BE49-F238E27FC236}">
                  <a16:creationId xmlns:a16="http://schemas.microsoft.com/office/drawing/2014/main" id="{78556453-10A0-6654-9CD3-71206B730AA8}"/>
                </a:ext>
              </a:extLst>
            </p:cNvPr>
            <p:cNvSpPr txBox="1"/>
            <p:nvPr/>
          </p:nvSpPr>
          <p:spPr>
            <a:xfrm>
              <a:off x="1964124" y="29305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7" name="TextBox 46">
              <a:extLst>
                <a:ext uri="{FF2B5EF4-FFF2-40B4-BE49-F238E27FC236}">
                  <a16:creationId xmlns:a16="http://schemas.microsoft.com/office/drawing/2014/main" id="{E876F7E7-DEB4-2F8A-F0A2-F04D4C913FBA}"/>
                </a:ext>
              </a:extLst>
            </p:cNvPr>
            <p:cNvSpPr txBox="1"/>
            <p:nvPr/>
          </p:nvSpPr>
          <p:spPr>
            <a:xfrm>
              <a:off x="1973649" y="29368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8" name="TextBox 47">
              <a:extLst>
                <a:ext uri="{FF2B5EF4-FFF2-40B4-BE49-F238E27FC236}">
                  <a16:creationId xmlns:a16="http://schemas.microsoft.com/office/drawing/2014/main" id="{C39B1A12-632F-53A6-FED5-ABD18665B663}"/>
                </a:ext>
              </a:extLst>
            </p:cNvPr>
            <p:cNvSpPr txBox="1"/>
            <p:nvPr/>
          </p:nvSpPr>
          <p:spPr>
            <a:xfrm>
              <a:off x="2001549" y="2965308"/>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49" name="TextBox 48">
              <a:extLst>
                <a:ext uri="{FF2B5EF4-FFF2-40B4-BE49-F238E27FC236}">
                  <a16:creationId xmlns:a16="http://schemas.microsoft.com/office/drawing/2014/main" id="{C0EB7EA6-5644-DB48-CA40-09D9AFA623A8}"/>
                </a:ext>
              </a:extLst>
            </p:cNvPr>
            <p:cNvSpPr txBox="1"/>
            <p:nvPr/>
          </p:nvSpPr>
          <p:spPr>
            <a:xfrm>
              <a:off x="2042511" y="299833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0" name="TextBox 49">
              <a:extLst>
                <a:ext uri="{FF2B5EF4-FFF2-40B4-BE49-F238E27FC236}">
                  <a16:creationId xmlns:a16="http://schemas.microsoft.com/office/drawing/2014/main" id="{D90A6349-E6E5-7207-F398-B933C5FEF056}"/>
                </a:ext>
              </a:extLst>
            </p:cNvPr>
            <p:cNvSpPr txBox="1"/>
            <p:nvPr/>
          </p:nvSpPr>
          <p:spPr>
            <a:xfrm>
              <a:off x="2114345" y="3038615"/>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1" name="TextBox 50">
              <a:extLst>
                <a:ext uri="{FF2B5EF4-FFF2-40B4-BE49-F238E27FC236}">
                  <a16:creationId xmlns:a16="http://schemas.microsoft.com/office/drawing/2014/main" id="{FBD72ADB-6D81-E102-4C09-9EB4ACC9EAB2}"/>
                </a:ext>
              </a:extLst>
            </p:cNvPr>
            <p:cNvSpPr txBox="1"/>
            <p:nvPr/>
          </p:nvSpPr>
          <p:spPr>
            <a:xfrm>
              <a:off x="2167324" y="30702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2" name="TextBox 51">
              <a:extLst>
                <a:ext uri="{FF2B5EF4-FFF2-40B4-BE49-F238E27FC236}">
                  <a16:creationId xmlns:a16="http://schemas.microsoft.com/office/drawing/2014/main" id="{A9B5DB80-0CFD-93E7-50B4-860E3BEEB9B9}"/>
                </a:ext>
              </a:extLst>
            </p:cNvPr>
            <p:cNvSpPr txBox="1"/>
            <p:nvPr/>
          </p:nvSpPr>
          <p:spPr>
            <a:xfrm>
              <a:off x="2189549" y="307339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3" name="TextBox 52">
              <a:extLst>
                <a:ext uri="{FF2B5EF4-FFF2-40B4-BE49-F238E27FC236}">
                  <a16:creationId xmlns:a16="http://schemas.microsoft.com/office/drawing/2014/main" id="{6B950C99-901A-EB8E-91A3-79DA49E78368}"/>
                </a:ext>
              </a:extLst>
            </p:cNvPr>
            <p:cNvSpPr txBox="1"/>
            <p:nvPr/>
          </p:nvSpPr>
          <p:spPr>
            <a:xfrm>
              <a:off x="2259399" y="30892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4" name="TextBox 53">
              <a:extLst>
                <a:ext uri="{FF2B5EF4-FFF2-40B4-BE49-F238E27FC236}">
                  <a16:creationId xmlns:a16="http://schemas.microsoft.com/office/drawing/2014/main" id="{C1D47970-1432-FE88-6C5F-623AC556077D}"/>
                </a:ext>
              </a:extLst>
            </p:cNvPr>
            <p:cNvSpPr txBox="1"/>
            <p:nvPr/>
          </p:nvSpPr>
          <p:spPr>
            <a:xfrm>
              <a:off x="2357824" y="31273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5" name="TextBox 54">
              <a:extLst>
                <a:ext uri="{FF2B5EF4-FFF2-40B4-BE49-F238E27FC236}">
                  <a16:creationId xmlns:a16="http://schemas.microsoft.com/office/drawing/2014/main" id="{E5431B25-0E9F-E249-A3CF-615F46CC7D8E}"/>
                </a:ext>
              </a:extLst>
            </p:cNvPr>
            <p:cNvSpPr txBox="1"/>
            <p:nvPr/>
          </p:nvSpPr>
          <p:spPr>
            <a:xfrm>
              <a:off x="2357824" y="313689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6" name="TextBox 55">
              <a:extLst>
                <a:ext uri="{FF2B5EF4-FFF2-40B4-BE49-F238E27FC236}">
                  <a16:creationId xmlns:a16="http://schemas.microsoft.com/office/drawing/2014/main" id="{A9A63163-49E8-A07B-F6B8-624B666450C0}"/>
                </a:ext>
              </a:extLst>
            </p:cNvPr>
            <p:cNvSpPr txBox="1"/>
            <p:nvPr/>
          </p:nvSpPr>
          <p:spPr>
            <a:xfrm>
              <a:off x="2418149" y="31654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7" name="TextBox 56">
              <a:extLst>
                <a:ext uri="{FF2B5EF4-FFF2-40B4-BE49-F238E27FC236}">
                  <a16:creationId xmlns:a16="http://schemas.microsoft.com/office/drawing/2014/main" id="{EC626BB9-F5BE-BC13-223F-EBF160BEF8C2}"/>
                </a:ext>
              </a:extLst>
            </p:cNvPr>
            <p:cNvSpPr txBox="1"/>
            <p:nvPr/>
          </p:nvSpPr>
          <p:spPr>
            <a:xfrm>
              <a:off x="2446724" y="317499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8" name="TextBox 57">
              <a:extLst>
                <a:ext uri="{FF2B5EF4-FFF2-40B4-BE49-F238E27FC236}">
                  <a16:creationId xmlns:a16="http://schemas.microsoft.com/office/drawing/2014/main" id="{DEE46D03-A9C6-80C5-1AB7-7651FF498729}"/>
                </a:ext>
              </a:extLst>
            </p:cNvPr>
            <p:cNvSpPr txBox="1"/>
            <p:nvPr/>
          </p:nvSpPr>
          <p:spPr>
            <a:xfrm>
              <a:off x="2548324" y="32162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59" name="TextBox 58">
              <a:extLst>
                <a:ext uri="{FF2B5EF4-FFF2-40B4-BE49-F238E27FC236}">
                  <a16:creationId xmlns:a16="http://schemas.microsoft.com/office/drawing/2014/main" id="{9594D9BA-45EC-FD06-8246-2F57BC561BDA}"/>
                </a:ext>
              </a:extLst>
            </p:cNvPr>
            <p:cNvSpPr txBox="1"/>
            <p:nvPr/>
          </p:nvSpPr>
          <p:spPr>
            <a:xfrm>
              <a:off x="2605474" y="324484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0" name="TextBox 59">
              <a:extLst>
                <a:ext uri="{FF2B5EF4-FFF2-40B4-BE49-F238E27FC236}">
                  <a16:creationId xmlns:a16="http://schemas.microsoft.com/office/drawing/2014/main" id="{5246FF53-A5EB-DCA4-DAB7-518EDA8BF2FB}"/>
                </a:ext>
              </a:extLst>
            </p:cNvPr>
            <p:cNvSpPr txBox="1"/>
            <p:nvPr/>
          </p:nvSpPr>
          <p:spPr>
            <a:xfrm>
              <a:off x="2634049" y="326389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1" name="TextBox 60">
              <a:extLst>
                <a:ext uri="{FF2B5EF4-FFF2-40B4-BE49-F238E27FC236}">
                  <a16:creationId xmlns:a16="http://schemas.microsoft.com/office/drawing/2014/main" id="{784F2917-7F12-50E0-CC3C-E92930880AD6}"/>
                </a:ext>
              </a:extLst>
            </p:cNvPr>
            <p:cNvSpPr txBox="1"/>
            <p:nvPr/>
          </p:nvSpPr>
          <p:spPr>
            <a:xfrm>
              <a:off x="2811849" y="33369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2" name="TextBox 61">
              <a:extLst>
                <a:ext uri="{FF2B5EF4-FFF2-40B4-BE49-F238E27FC236}">
                  <a16:creationId xmlns:a16="http://schemas.microsoft.com/office/drawing/2014/main" id="{78C48661-931C-1FD3-6A44-4A701BB05FE2}"/>
                </a:ext>
              </a:extLst>
            </p:cNvPr>
            <p:cNvSpPr txBox="1"/>
            <p:nvPr/>
          </p:nvSpPr>
          <p:spPr>
            <a:xfrm>
              <a:off x="2862649" y="33369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3" name="TextBox 62">
              <a:extLst>
                <a:ext uri="{FF2B5EF4-FFF2-40B4-BE49-F238E27FC236}">
                  <a16:creationId xmlns:a16="http://schemas.microsoft.com/office/drawing/2014/main" id="{DEFAC41D-E98E-01D1-CEEA-AEFE3D9181BB}"/>
                </a:ext>
              </a:extLst>
            </p:cNvPr>
            <p:cNvSpPr txBox="1"/>
            <p:nvPr/>
          </p:nvSpPr>
          <p:spPr>
            <a:xfrm>
              <a:off x="2986474" y="33813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4" name="TextBox 63">
              <a:extLst>
                <a:ext uri="{FF2B5EF4-FFF2-40B4-BE49-F238E27FC236}">
                  <a16:creationId xmlns:a16="http://schemas.microsoft.com/office/drawing/2014/main" id="{72CB0045-5161-7FA1-2930-97FC000617AB}"/>
                </a:ext>
              </a:extLst>
            </p:cNvPr>
            <p:cNvSpPr txBox="1"/>
            <p:nvPr/>
          </p:nvSpPr>
          <p:spPr>
            <a:xfrm>
              <a:off x="3072199" y="33813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5" name="TextBox 64">
              <a:extLst>
                <a:ext uri="{FF2B5EF4-FFF2-40B4-BE49-F238E27FC236}">
                  <a16:creationId xmlns:a16="http://schemas.microsoft.com/office/drawing/2014/main" id="{B4E4A035-AF85-DF10-3272-9013F21D3A83}"/>
                </a:ext>
              </a:extLst>
            </p:cNvPr>
            <p:cNvSpPr txBox="1"/>
            <p:nvPr/>
          </p:nvSpPr>
          <p:spPr>
            <a:xfrm>
              <a:off x="3097655" y="33813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6" name="TextBox 65">
              <a:extLst>
                <a:ext uri="{FF2B5EF4-FFF2-40B4-BE49-F238E27FC236}">
                  <a16:creationId xmlns:a16="http://schemas.microsoft.com/office/drawing/2014/main" id="{D24E4432-2855-C8B9-CADF-3E15D94A1012}"/>
                </a:ext>
              </a:extLst>
            </p:cNvPr>
            <p:cNvSpPr txBox="1"/>
            <p:nvPr/>
          </p:nvSpPr>
          <p:spPr>
            <a:xfrm>
              <a:off x="3186499" y="34512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7" name="TextBox 66">
              <a:extLst>
                <a:ext uri="{FF2B5EF4-FFF2-40B4-BE49-F238E27FC236}">
                  <a16:creationId xmlns:a16="http://schemas.microsoft.com/office/drawing/2014/main" id="{9C9FD832-BD0D-924B-FB59-58955BAB33C8}"/>
                </a:ext>
              </a:extLst>
            </p:cNvPr>
            <p:cNvSpPr txBox="1"/>
            <p:nvPr/>
          </p:nvSpPr>
          <p:spPr>
            <a:xfrm>
              <a:off x="3284924" y="344804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8" name="TextBox 67">
              <a:extLst>
                <a:ext uri="{FF2B5EF4-FFF2-40B4-BE49-F238E27FC236}">
                  <a16:creationId xmlns:a16="http://schemas.microsoft.com/office/drawing/2014/main" id="{CD21B6AB-026D-9E7B-BDF1-A160C27ED252}"/>
                </a:ext>
              </a:extLst>
            </p:cNvPr>
            <p:cNvSpPr txBox="1"/>
            <p:nvPr/>
          </p:nvSpPr>
          <p:spPr>
            <a:xfrm>
              <a:off x="3405574" y="34766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69" name="TextBox 68">
              <a:extLst>
                <a:ext uri="{FF2B5EF4-FFF2-40B4-BE49-F238E27FC236}">
                  <a16:creationId xmlns:a16="http://schemas.microsoft.com/office/drawing/2014/main" id="{423BC712-15DA-49B0-E047-7C26E12E8DD9}"/>
                </a:ext>
              </a:extLst>
            </p:cNvPr>
            <p:cNvSpPr txBox="1"/>
            <p:nvPr/>
          </p:nvSpPr>
          <p:spPr>
            <a:xfrm>
              <a:off x="3929449" y="34956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70" name="TextBox 69">
              <a:extLst>
                <a:ext uri="{FF2B5EF4-FFF2-40B4-BE49-F238E27FC236}">
                  <a16:creationId xmlns:a16="http://schemas.microsoft.com/office/drawing/2014/main" id="{59E916C8-E69A-2BCC-C39A-90D4E8778BFA}"/>
                </a:ext>
              </a:extLst>
            </p:cNvPr>
            <p:cNvSpPr txBox="1"/>
            <p:nvPr/>
          </p:nvSpPr>
          <p:spPr>
            <a:xfrm>
              <a:off x="3942149" y="349567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71" name="TextBox 70">
              <a:extLst>
                <a:ext uri="{FF2B5EF4-FFF2-40B4-BE49-F238E27FC236}">
                  <a16:creationId xmlns:a16="http://schemas.microsoft.com/office/drawing/2014/main" id="{12934476-843B-A346-2AA9-7B4BA6A9582C}"/>
                </a:ext>
              </a:extLst>
            </p:cNvPr>
            <p:cNvSpPr txBox="1"/>
            <p:nvPr/>
          </p:nvSpPr>
          <p:spPr>
            <a:xfrm>
              <a:off x="4062799" y="3492499"/>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grpSp>
      <p:sp>
        <p:nvSpPr>
          <p:cNvPr id="72" name="TextBox 71">
            <a:extLst>
              <a:ext uri="{FF2B5EF4-FFF2-40B4-BE49-F238E27FC236}">
                <a16:creationId xmlns:a16="http://schemas.microsoft.com/office/drawing/2014/main" id="{3CE88842-C897-D852-A812-2AFA027C3585}"/>
              </a:ext>
            </a:extLst>
          </p:cNvPr>
          <p:cNvSpPr txBox="1"/>
          <p:nvPr/>
        </p:nvSpPr>
        <p:spPr>
          <a:xfrm>
            <a:off x="3652919" y="2861985"/>
            <a:ext cx="1798869"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Censored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95% confidence limits</a:t>
            </a:r>
          </a:p>
        </p:txBody>
      </p:sp>
      <p:sp>
        <p:nvSpPr>
          <p:cNvPr id="73" name="Freeform 72">
            <a:extLst>
              <a:ext uri="{FF2B5EF4-FFF2-40B4-BE49-F238E27FC236}">
                <a16:creationId xmlns:a16="http://schemas.microsoft.com/office/drawing/2014/main" id="{65773BDF-27F5-615C-8CA0-E5B50E05A162}"/>
              </a:ext>
            </a:extLst>
          </p:cNvPr>
          <p:cNvSpPr/>
          <p:nvPr/>
        </p:nvSpPr>
        <p:spPr>
          <a:xfrm>
            <a:off x="3570790" y="3171463"/>
            <a:ext cx="133109" cy="0"/>
          </a:xfrm>
          <a:custGeom>
            <a:avLst/>
            <a:gdLst>
              <a:gd name="connsiteX0" fmla="*/ 0 w 133109"/>
              <a:gd name="connsiteY0" fmla="*/ 0 h 0"/>
              <a:gd name="connsiteX1" fmla="*/ 133109 w 133109"/>
              <a:gd name="connsiteY1" fmla="*/ 0 h 0"/>
            </a:gdLst>
            <a:ahLst/>
            <a:cxnLst>
              <a:cxn ang="0">
                <a:pos x="connsiteX0" y="connsiteY0"/>
              </a:cxn>
              <a:cxn ang="0">
                <a:pos x="connsiteX1" y="connsiteY1"/>
              </a:cxn>
            </a:cxnLst>
            <a:rect l="l" t="t" r="r" b="b"/>
            <a:pathLst>
              <a:path w="133109">
                <a:moveTo>
                  <a:pt x="0" y="0"/>
                </a:moveTo>
                <a:lnTo>
                  <a:pt x="133109"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73">
            <a:extLst>
              <a:ext uri="{FF2B5EF4-FFF2-40B4-BE49-F238E27FC236}">
                <a16:creationId xmlns:a16="http://schemas.microsoft.com/office/drawing/2014/main" id="{9F411565-A8B2-4F6B-8A9F-E48C33DC202F}"/>
              </a:ext>
            </a:extLst>
          </p:cNvPr>
          <p:cNvSpPr/>
          <p:nvPr/>
        </p:nvSpPr>
        <p:spPr>
          <a:xfrm>
            <a:off x="975350" y="2690572"/>
            <a:ext cx="596892" cy="1289370"/>
          </a:xfrm>
          <a:custGeom>
            <a:avLst/>
            <a:gdLst>
              <a:gd name="connsiteX0" fmla="*/ 0 w 710469"/>
              <a:gd name="connsiteY0" fmla="*/ 0 h 1289370"/>
              <a:gd name="connsiteX1" fmla="*/ 710469 w 710469"/>
              <a:gd name="connsiteY1" fmla="*/ 0 h 1289370"/>
              <a:gd name="connsiteX2" fmla="*/ 710469 w 710469"/>
              <a:gd name="connsiteY2" fmla="*/ 1289370 h 1289370"/>
            </a:gdLst>
            <a:ahLst/>
            <a:cxnLst>
              <a:cxn ang="0">
                <a:pos x="connsiteX0" y="connsiteY0"/>
              </a:cxn>
              <a:cxn ang="0">
                <a:pos x="connsiteX1" y="connsiteY1"/>
              </a:cxn>
              <a:cxn ang="0">
                <a:pos x="connsiteX2" y="connsiteY2"/>
              </a:cxn>
            </a:cxnLst>
            <a:rect l="l" t="t" r="r" b="b"/>
            <a:pathLst>
              <a:path w="710469" h="1289370">
                <a:moveTo>
                  <a:pt x="0" y="0"/>
                </a:moveTo>
                <a:lnTo>
                  <a:pt x="710469" y="0"/>
                </a:lnTo>
                <a:lnTo>
                  <a:pt x="710469" y="128937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TextBox 74">
            <a:extLst>
              <a:ext uri="{FF2B5EF4-FFF2-40B4-BE49-F238E27FC236}">
                <a16:creationId xmlns:a16="http://schemas.microsoft.com/office/drawing/2014/main" id="{F4631A60-06C9-ABC6-6BFC-1DE282AF9E40}"/>
              </a:ext>
            </a:extLst>
          </p:cNvPr>
          <p:cNvSpPr txBox="1"/>
          <p:nvPr/>
        </p:nvSpPr>
        <p:spPr>
          <a:xfrm>
            <a:off x="1534825" y="2672793"/>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76" name="TextBox 75">
            <a:extLst>
              <a:ext uri="{FF2B5EF4-FFF2-40B4-BE49-F238E27FC236}">
                <a16:creationId xmlns:a16="http://schemas.microsoft.com/office/drawing/2014/main" id="{C6D368B0-F2D7-11E4-A1D1-2936FD1DBF55}"/>
              </a:ext>
            </a:extLst>
          </p:cNvPr>
          <p:cNvSpPr txBox="1"/>
          <p:nvPr/>
        </p:nvSpPr>
        <p:spPr>
          <a:xfrm>
            <a:off x="1211509" y="2284478"/>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77" name="TextBox 76">
            <a:extLst>
              <a:ext uri="{FF2B5EF4-FFF2-40B4-BE49-F238E27FC236}">
                <a16:creationId xmlns:a16="http://schemas.microsoft.com/office/drawing/2014/main" id="{4DB27BBC-BA53-A2F3-9225-A3F9646630CB}"/>
              </a:ext>
            </a:extLst>
          </p:cNvPr>
          <p:cNvSpPr txBox="1"/>
          <p:nvPr/>
        </p:nvSpPr>
        <p:spPr>
          <a:xfrm>
            <a:off x="1209259" y="2282139"/>
            <a:ext cx="1510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sp>
        <p:nvSpPr>
          <p:cNvPr id="78" name="TextBox 77">
            <a:extLst>
              <a:ext uri="{FF2B5EF4-FFF2-40B4-BE49-F238E27FC236}">
                <a16:creationId xmlns:a16="http://schemas.microsoft.com/office/drawing/2014/main" id="{B7E55ED5-E1DA-D56A-D63D-C5AC05D8D735}"/>
              </a:ext>
            </a:extLst>
          </p:cNvPr>
          <p:cNvSpPr txBox="1"/>
          <p:nvPr/>
        </p:nvSpPr>
        <p:spPr>
          <a:xfrm>
            <a:off x="3192905" y="3451224"/>
            <a:ext cx="1694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900" b="0" i="0" u="none" strike="noStrike" kern="0" cap="none" spc="0" normalizeH="0" baseline="0" noProof="0">
                <a:ln>
                  <a:noFill/>
                </a:ln>
                <a:solidFill>
                  <a:srgbClr val="09345A"/>
                </a:solidFill>
                <a:effectLst/>
                <a:uLnTx/>
                <a:uFillTx/>
                <a:latin typeface="Arial"/>
                <a:cs typeface="Arial"/>
                <a:sym typeface="Arial"/>
              </a:rPr>
              <a:t>+</a:t>
            </a:r>
          </a:p>
        </p:txBody>
      </p:sp>
      <p:graphicFrame>
        <p:nvGraphicFramePr>
          <p:cNvPr id="79" name="Chart 78">
            <a:extLst>
              <a:ext uri="{FF2B5EF4-FFF2-40B4-BE49-F238E27FC236}">
                <a16:creationId xmlns:a16="http://schemas.microsoft.com/office/drawing/2014/main" id="{358BA250-4FC8-676F-D9D2-8B9FE8C2FA0E}"/>
              </a:ext>
            </a:extLst>
          </p:cNvPr>
          <p:cNvGraphicFramePr/>
          <p:nvPr>
            <p:extLst>
              <p:ext uri="{D42A27DB-BD31-4B8C-83A1-F6EECF244321}">
                <p14:modId xmlns:p14="http://schemas.microsoft.com/office/powerpoint/2010/main" val="2870919281"/>
              </p:ext>
            </p:extLst>
          </p:nvPr>
        </p:nvGraphicFramePr>
        <p:xfrm>
          <a:off x="96873" y="881787"/>
          <a:ext cx="5863471" cy="3685764"/>
        </p:xfrm>
        <a:graphic>
          <a:graphicData uri="http://schemas.openxmlformats.org/drawingml/2006/chart">
            <c:chart xmlns:c="http://schemas.openxmlformats.org/drawingml/2006/chart" xmlns:r="http://schemas.openxmlformats.org/officeDocument/2006/relationships" r:id="rId3"/>
          </a:graphicData>
        </a:graphic>
      </p:graphicFrame>
      <p:sp>
        <p:nvSpPr>
          <p:cNvPr id="80" name="TextBox 79">
            <a:extLst>
              <a:ext uri="{FF2B5EF4-FFF2-40B4-BE49-F238E27FC236}">
                <a16:creationId xmlns:a16="http://schemas.microsoft.com/office/drawing/2014/main" id="{245312ED-4E5A-A35D-7C8C-5EDDD0687865}"/>
              </a:ext>
            </a:extLst>
          </p:cNvPr>
          <p:cNvSpPr txBox="1"/>
          <p:nvPr/>
        </p:nvSpPr>
        <p:spPr>
          <a:xfrm>
            <a:off x="423211" y="1271634"/>
            <a:ext cx="540732" cy="24622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1.0</a:t>
            </a:r>
          </a:p>
        </p:txBody>
      </p:sp>
      <p:sp>
        <p:nvSpPr>
          <p:cNvPr id="2" name="Title 1">
            <a:extLst>
              <a:ext uri="{FF2B5EF4-FFF2-40B4-BE49-F238E27FC236}">
                <a16:creationId xmlns:a16="http://schemas.microsoft.com/office/drawing/2014/main" id="{3B88EEA2-8AAE-F026-59B6-948E8868C95D}"/>
              </a:ext>
            </a:extLst>
          </p:cNvPr>
          <p:cNvSpPr>
            <a:spLocks noGrp="1"/>
          </p:cNvSpPr>
          <p:nvPr>
            <p:ph type="title"/>
          </p:nvPr>
        </p:nvSpPr>
        <p:spPr>
          <a:xfrm>
            <a:off x="628650" y="273844"/>
            <a:ext cx="7886700" cy="842488"/>
          </a:xfrm>
        </p:spPr>
        <p:txBody>
          <a:bodyPr>
            <a:noAutofit/>
          </a:bodyPr>
          <a:lstStyle/>
          <a:p>
            <a:r>
              <a:rPr lang="en-US" sz="2800" dirty="0"/>
              <a:t>Real-World Data Show That Double-Refractory Disease Represents a Clear Unmet Medical Need in CLL/SLL</a:t>
            </a:r>
          </a:p>
        </p:txBody>
      </p:sp>
      <p:sp>
        <p:nvSpPr>
          <p:cNvPr id="3" name="Content Placeholder 2">
            <a:extLst>
              <a:ext uri="{FF2B5EF4-FFF2-40B4-BE49-F238E27FC236}">
                <a16:creationId xmlns:a16="http://schemas.microsoft.com/office/drawing/2014/main" id="{155EC88E-D2AF-4404-3C5C-3DD806D555B9}"/>
              </a:ext>
            </a:extLst>
          </p:cNvPr>
          <p:cNvSpPr>
            <a:spLocks noGrp="1"/>
          </p:cNvSpPr>
          <p:nvPr>
            <p:ph idx="1"/>
          </p:nvPr>
        </p:nvSpPr>
        <p:spPr>
          <a:xfrm>
            <a:off x="3719972" y="1311650"/>
            <a:ext cx="4496619" cy="1073679"/>
          </a:xfrm>
        </p:spPr>
        <p:txBody>
          <a:bodyPr>
            <a:normAutofit/>
          </a:bodyPr>
          <a:lstStyle/>
          <a:p>
            <a:pPr marL="0" indent="0">
              <a:buNone/>
            </a:pPr>
            <a:r>
              <a:rPr lang="en-US" sz="1400" noProof="0" dirty="0">
                <a:sym typeface="Arial"/>
              </a:rPr>
              <a:t>Among 382 patients who discontinued covalent BTKi/BCL-2i therapy, median time to discontinuation of the immediate subsequent line of therapy (post–BTKi/BCL-2i therapy) or death was 5.5 months</a:t>
            </a:r>
            <a:r>
              <a:rPr lang="en-US" sz="1400" baseline="30000" noProof="0" dirty="0">
                <a:sym typeface="Arial"/>
              </a:rPr>
              <a:t>1</a:t>
            </a:r>
          </a:p>
        </p:txBody>
      </p:sp>
      <p:sp>
        <p:nvSpPr>
          <p:cNvPr id="7" name="Text Placeholder 6">
            <a:extLst>
              <a:ext uri="{FF2B5EF4-FFF2-40B4-BE49-F238E27FC236}">
                <a16:creationId xmlns:a16="http://schemas.microsoft.com/office/drawing/2014/main" id="{C190CA36-1899-F4EE-2ABA-42D5DAD2C8A7}"/>
              </a:ext>
            </a:extLst>
          </p:cNvPr>
          <p:cNvSpPr>
            <a:spLocks noGrp="1"/>
          </p:cNvSpPr>
          <p:nvPr>
            <p:ph type="body" sz="quarter" idx="12"/>
          </p:nvPr>
        </p:nvSpPr>
        <p:spPr>
          <a:xfrm>
            <a:off x="1143000" y="4740076"/>
            <a:ext cx="7808976" cy="335756"/>
          </a:xfrm>
        </p:spPr>
        <p:txBody>
          <a:bodyPr/>
          <a:lstStyle/>
          <a:p>
            <a:r>
              <a:rPr lang="en-US" sz="700" dirty="0">
                <a:effectLst/>
                <a:ea typeface="Calibri" panose="020F0502020204030204" pitchFamily="34" charset="0"/>
              </a:rPr>
              <a:t>BCL-2i, B cell lymphoma-2 inhibitor; BTK, Bruton’s tyrosine kinase; BTKi, Bruton tyrosine kinase inhibitor; CLL, chronic lymphocytic leukemia; SLL, small lymphocytic lymphoma.</a:t>
            </a:r>
            <a:br>
              <a:rPr lang="en-US" sz="700" dirty="0">
                <a:effectLst/>
                <a:ea typeface="Calibri" panose="020F0502020204030204" pitchFamily="34" charset="0"/>
              </a:rPr>
            </a:br>
            <a:r>
              <a:rPr kumimoji="0" lang="en-US" sz="700" b="0" i="0" u="none" strike="noStrike" kern="0" cap="none" spc="0" normalizeH="0" baseline="0" noProof="0" dirty="0">
                <a:ln>
                  <a:noFill/>
                </a:ln>
                <a:effectLst/>
                <a:uLnTx/>
                <a:uFillTx/>
                <a:sym typeface="Arial"/>
              </a:rPr>
              <a:t>1. Mato A et al. ASH 2021. Abstract 3743.</a:t>
            </a:r>
          </a:p>
        </p:txBody>
      </p:sp>
    </p:spTree>
    <p:extLst>
      <p:ext uri="{BB962C8B-B14F-4D97-AF65-F5344CB8AC3E}">
        <p14:creationId xmlns:p14="http://schemas.microsoft.com/office/powerpoint/2010/main" val="2055539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DBE850-E8D6-FE3C-C015-C1236F662FF6}"/>
              </a:ext>
            </a:extLst>
          </p:cNvPr>
          <p:cNvSpPr>
            <a:spLocks noGrp="1"/>
          </p:cNvSpPr>
          <p:nvPr>
            <p:ph type="title"/>
          </p:nvPr>
        </p:nvSpPr>
        <p:spPr/>
        <p:txBody>
          <a:bodyPr>
            <a:normAutofit fontScale="90000"/>
          </a:bodyPr>
          <a:lstStyle/>
          <a:p>
            <a:r>
              <a:rPr lang="en-US" dirty="0"/>
              <a:t>Where Do We Stand With Treatment</a:t>
            </a:r>
            <a:br>
              <a:rPr lang="en-US" dirty="0"/>
            </a:br>
            <a:r>
              <a:rPr lang="en-US" dirty="0"/>
              <a:t>for Double-Refractory Disease?</a:t>
            </a:r>
          </a:p>
        </p:txBody>
      </p:sp>
      <p:sp>
        <p:nvSpPr>
          <p:cNvPr id="6" name="Content Placeholder 5">
            <a:extLst>
              <a:ext uri="{FF2B5EF4-FFF2-40B4-BE49-F238E27FC236}">
                <a16:creationId xmlns:a16="http://schemas.microsoft.com/office/drawing/2014/main" id="{712EB665-ADA9-AD89-1098-23E145C060FA}"/>
              </a:ext>
            </a:extLst>
          </p:cNvPr>
          <p:cNvSpPr>
            <a:spLocks noGrp="1"/>
          </p:cNvSpPr>
          <p:nvPr>
            <p:ph sz="half" idx="1"/>
          </p:nvPr>
        </p:nvSpPr>
        <p:spPr>
          <a:xfrm>
            <a:off x="628650" y="1369219"/>
            <a:ext cx="4089654" cy="3263504"/>
          </a:xfrm>
        </p:spPr>
        <p:txBody>
          <a:bodyPr>
            <a:normAutofit/>
          </a:bodyPr>
          <a:lstStyle/>
          <a:p>
            <a:r>
              <a:rPr lang="en-US" sz="1800" dirty="0"/>
              <a:t>There are few good options; median time to discontinuation of the immediate subsequent LOT (post–BTKi/BCL-2i therapy) or death was 5.5 months</a:t>
            </a:r>
            <a:r>
              <a:rPr lang="en-US" sz="1800" baseline="30000" dirty="0"/>
              <a:t>1</a:t>
            </a:r>
          </a:p>
          <a:p>
            <a:r>
              <a:rPr lang="en-US" sz="1800" dirty="0"/>
              <a:t>Novel BCL-2 mutations have been described in </a:t>
            </a:r>
            <a:r>
              <a:rPr lang="en-US" sz="1800" dirty="0" err="1"/>
              <a:t>venetoclax</a:t>
            </a:r>
            <a:r>
              <a:rPr lang="en-US" sz="1800" dirty="0"/>
              <a:t>-resistant, ibrutinib-resistant</a:t>
            </a:r>
            <a:br>
              <a:rPr lang="en-US" sz="1800" dirty="0"/>
            </a:br>
            <a:r>
              <a:rPr lang="en-US" sz="1800" dirty="0"/>
              <a:t>CLL patients with BTK/</a:t>
            </a:r>
            <a:br>
              <a:rPr lang="en-US" sz="1800" dirty="0"/>
            </a:br>
            <a:r>
              <a:rPr lang="en-US" sz="1800" dirty="0"/>
              <a:t>PLCG2 mutations</a:t>
            </a:r>
            <a:r>
              <a:rPr lang="en-US" sz="1800" baseline="30000" dirty="0"/>
              <a:t>2</a:t>
            </a:r>
          </a:p>
        </p:txBody>
      </p:sp>
      <p:sp>
        <p:nvSpPr>
          <p:cNvPr id="7" name="Content Placeholder 6">
            <a:extLst>
              <a:ext uri="{FF2B5EF4-FFF2-40B4-BE49-F238E27FC236}">
                <a16:creationId xmlns:a16="http://schemas.microsoft.com/office/drawing/2014/main" id="{5B12B834-540E-6236-5652-01F63A915CE2}"/>
              </a:ext>
            </a:extLst>
          </p:cNvPr>
          <p:cNvSpPr>
            <a:spLocks noGrp="1"/>
          </p:cNvSpPr>
          <p:nvPr>
            <p:ph sz="half" idx="2"/>
          </p:nvPr>
        </p:nvSpPr>
        <p:spPr>
          <a:xfrm>
            <a:off x="4892040" y="1369219"/>
            <a:ext cx="3623310" cy="3263504"/>
          </a:xfrm>
        </p:spPr>
        <p:txBody>
          <a:bodyPr>
            <a:normAutofit/>
          </a:bodyPr>
          <a:lstStyle/>
          <a:p>
            <a:r>
              <a:rPr lang="en-US" sz="1800" dirty="0"/>
              <a:t>What is being explored?</a:t>
            </a:r>
          </a:p>
          <a:p>
            <a:pPr lvl="1"/>
            <a:r>
              <a:rPr lang="en-US" sz="1600" dirty="0" err="1"/>
              <a:t>Venetoclax</a:t>
            </a:r>
            <a:r>
              <a:rPr lang="en-US" sz="1600" dirty="0"/>
              <a:t> retreatment</a:t>
            </a:r>
          </a:p>
          <a:p>
            <a:pPr lvl="1"/>
            <a:r>
              <a:rPr lang="en-US" sz="1600" dirty="0"/>
              <a:t>Noncovalent BTKi</a:t>
            </a:r>
          </a:p>
          <a:p>
            <a:pPr lvl="1"/>
            <a:r>
              <a:rPr lang="en-US" sz="1600" dirty="0"/>
              <a:t>CAR-T therapy</a:t>
            </a:r>
          </a:p>
          <a:p>
            <a:endParaRPr lang="en-US" sz="1800" dirty="0"/>
          </a:p>
        </p:txBody>
      </p:sp>
      <p:sp>
        <p:nvSpPr>
          <p:cNvPr id="12" name="Text Placeholder 11">
            <a:extLst>
              <a:ext uri="{FF2B5EF4-FFF2-40B4-BE49-F238E27FC236}">
                <a16:creationId xmlns:a16="http://schemas.microsoft.com/office/drawing/2014/main" id="{DDC7EDF1-1813-02A6-D380-3FBC3637BD26}"/>
              </a:ext>
            </a:extLst>
          </p:cNvPr>
          <p:cNvSpPr>
            <a:spLocks noGrp="1"/>
          </p:cNvSpPr>
          <p:nvPr>
            <p:ph type="body" sz="quarter" idx="12"/>
          </p:nvPr>
        </p:nvSpPr>
        <p:spPr>
          <a:xfrm>
            <a:off x="1143000" y="4794940"/>
            <a:ext cx="7488936" cy="335756"/>
          </a:xfrm>
        </p:spPr>
        <p:txBody>
          <a:bodyPr/>
          <a:lstStyle/>
          <a:p>
            <a:r>
              <a:rPr lang="en-US" sz="700" dirty="0">
                <a:effectLst/>
                <a:ea typeface="Calibri" panose="020F0502020204030204" pitchFamily="34" charset="0"/>
              </a:rPr>
              <a:t>BCL-2, B cell lymphoma-2; BTK, Bruton’s tyrosine kinase; BTKi, Bruton tyrosine kinase inhibitor; CAR-T, chimeric antigen receptor-T-cell therapy; CLL, chronic lymphocytic leukemia; </a:t>
            </a:r>
            <a:br>
              <a:rPr lang="en-US" sz="700" dirty="0">
                <a:effectLst/>
                <a:ea typeface="Calibri" panose="020F0502020204030204" pitchFamily="34" charset="0"/>
              </a:rPr>
            </a:br>
            <a:r>
              <a:rPr lang="en-US" sz="700" dirty="0">
                <a:effectLst/>
                <a:ea typeface="Calibri" panose="020F0502020204030204" pitchFamily="34" charset="0"/>
              </a:rPr>
              <a:t>LOT, line of treatment; PLCG2, phospholipase C gamma 2.</a:t>
            </a:r>
            <a:br>
              <a:rPr lang="en-US" sz="700" dirty="0">
                <a:effectLst/>
                <a:ea typeface="Calibri" panose="020F0502020204030204" pitchFamily="34" charset="0"/>
              </a:rPr>
            </a:br>
            <a:r>
              <a:rPr kumimoji="0" lang="en-US" sz="700" b="0" i="0" u="none" strike="noStrike" kern="0" cap="none" spc="0" normalizeH="0" baseline="0" noProof="0" dirty="0">
                <a:ln>
                  <a:noFill/>
                </a:ln>
                <a:effectLst/>
                <a:uLnTx/>
                <a:uFillTx/>
                <a:sym typeface="Arial"/>
              </a:rPr>
              <a:t>1.</a:t>
            </a:r>
            <a:r>
              <a:rPr kumimoji="0" lang="da-DK" sz="700" b="0" i="0" u="none" strike="noStrike" kern="0" cap="none" spc="0" normalizeH="0" baseline="0" noProof="0" dirty="0">
                <a:ln>
                  <a:noFill/>
                </a:ln>
                <a:effectLst/>
                <a:uLnTx/>
                <a:uFillTx/>
                <a:sym typeface="Arial"/>
              </a:rPr>
              <a:t> </a:t>
            </a:r>
            <a:r>
              <a:rPr kumimoji="0" lang="en-US" sz="700" b="0" i="0" u="none" strike="noStrike" kern="0" cap="none" spc="0" normalizeH="0" baseline="0" noProof="0" dirty="0">
                <a:ln>
                  <a:noFill/>
                </a:ln>
                <a:effectLst/>
                <a:uLnTx/>
                <a:uFillTx/>
                <a:sym typeface="Arial"/>
              </a:rPr>
              <a:t>Mato A et al. ASH 2021. Abstract 3743. 2. Lucas F et al. </a:t>
            </a:r>
            <a:r>
              <a:rPr kumimoji="0" lang="en-US" sz="700" b="0" i="1" u="none" strike="noStrike" kern="0" cap="none" spc="0" normalizeH="0" baseline="0" noProof="0" dirty="0">
                <a:ln>
                  <a:noFill/>
                </a:ln>
                <a:effectLst/>
                <a:uLnTx/>
                <a:uFillTx/>
                <a:sym typeface="Arial"/>
              </a:rPr>
              <a:t>Blood.</a:t>
            </a:r>
            <a:r>
              <a:rPr kumimoji="0" lang="en-US" sz="700" b="0" i="0" u="none" strike="noStrike" kern="0" cap="none" spc="0" normalizeH="0" baseline="0" noProof="0" dirty="0">
                <a:ln>
                  <a:noFill/>
                </a:ln>
                <a:effectLst/>
                <a:uLnTx/>
                <a:uFillTx/>
                <a:sym typeface="Arial"/>
              </a:rPr>
              <a:t> 2020;135: 2192-2195.</a:t>
            </a:r>
          </a:p>
        </p:txBody>
      </p:sp>
    </p:spTree>
    <p:extLst>
      <p:ext uri="{BB962C8B-B14F-4D97-AF65-F5344CB8AC3E}">
        <p14:creationId xmlns:p14="http://schemas.microsoft.com/office/powerpoint/2010/main" val="3697386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5156-F8C0-A9BD-617C-E2341218F9FF}"/>
              </a:ext>
            </a:extLst>
          </p:cNvPr>
          <p:cNvSpPr>
            <a:spLocks noGrp="1"/>
          </p:cNvSpPr>
          <p:nvPr>
            <p:ph type="title"/>
          </p:nvPr>
        </p:nvSpPr>
        <p:spPr>
          <a:xfrm>
            <a:off x="628650" y="273844"/>
            <a:ext cx="7886700" cy="589057"/>
          </a:xfrm>
        </p:spPr>
        <p:txBody>
          <a:bodyPr>
            <a:normAutofit/>
          </a:bodyPr>
          <a:lstStyle/>
          <a:p>
            <a:r>
              <a:rPr lang="en-US" sz="2800" dirty="0"/>
              <a:t>Is </a:t>
            </a:r>
            <a:r>
              <a:rPr lang="en-US" sz="2800" dirty="0" err="1"/>
              <a:t>Venetoclax</a:t>
            </a:r>
            <a:r>
              <a:rPr lang="en-US" sz="2800" dirty="0"/>
              <a:t> Retreatment an Option?</a:t>
            </a:r>
            <a:r>
              <a:rPr lang="en-US" sz="2800" baseline="30000" dirty="0"/>
              <a:t>1</a:t>
            </a:r>
            <a:endParaRPr lang="en-US" sz="2800" dirty="0"/>
          </a:p>
        </p:txBody>
      </p:sp>
      <p:sp>
        <p:nvSpPr>
          <p:cNvPr id="3" name="Content Placeholder 2">
            <a:extLst>
              <a:ext uri="{FF2B5EF4-FFF2-40B4-BE49-F238E27FC236}">
                <a16:creationId xmlns:a16="http://schemas.microsoft.com/office/drawing/2014/main" id="{610E29C4-D82F-23F4-A57A-8F8B8137716D}"/>
              </a:ext>
            </a:extLst>
          </p:cNvPr>
          <p:cNvSpPr>
            <a:spLocks noGrp="1"/>
          </p:cNvSpPr>
          <p:nvPr>
            <p:ph sz="half" idx="1"/>
          </p:nvPr>
        </p:nvSpPr>
        <p:spPr>
          <a:xfrm>
            <a:off x="628650" y="1072222"/>
            <a:ext cx="3367278" cy="3560501"/>
          </a:xfrm>
        </p:spPr>
        <p:txBody>
          <a:bodyPr>
            <a:normAutofit/>
          </a:bodyPr>
          <a:lstStyle/>
          <a:p>
            <a:r>
              <a:rPr lang="en-US" sz="1500" dirty="0"/>
              <a:t>Retrospective study investigating outcomes and safety data for patients with CLL treated with a </a:t>
            </a:r>
            <a:r>
              <a:rPr lang="en-US" sz="1500" dirty="0" err="1"/>
              <a:t>venetoclax</a:t>
            </a:r>
            <a:r>
              <a:rPr lang="en-US" sz="1500" dirty="0"/>
              <a:t>-based regimen (Ven1) in any line of therapy and then re-treated with a second </a:t>
            </a:r>
            <a:r>
              <a:rPr lang="en-US" sz="1500" dirty="0" err="1"/>
              <a:t>venetoclax</a:t>
            </a:r>
            <a:r>
              <a:rPr lang="en-US" sz="1500" dirty="0"/>
              <a:t>-based regimen (Ven2) in a later line of therapy</a:t>
            </a:r>
          </a:p>
          <a:p>
            <a:r>
              <a:rPr lang="en-US" sz="1500" dirty="0"/>
              <a:t>Data sources included</a:t>
            </a:r>
          </a:p>
          <a:p>
            <a:pPr lvl="1"/>
            <a:r>
              <a:rPr lang="en-US" sz="1500" dirty="0"/>
              <a:t>15 medical centers (n = 30)</a:t>
            </a:r>
          </a:p>
          <a:p>
            <a:pPr lvl="1"/>
            <a:r>
              <a:rPr lang="en-US" sz="1500" dirty="0"/>
              <a:t>CLL Collaborative Study of Real-World Evidence database (n = 5)</a:t>
            </a:r>
          </a:p>
          <a:p>
            <a:pPr lvl="1"/>
            <a:r>
              <a:rPr lang="en-US" sz="1500" dirty="0"/>
              <a:t>Patients from the MURANO trial dataset (n = 11) </a:t>
            </a:r>
          </a:p>
        </p:txBody>
      </p:sp>
      <p:sp>
        <p:nvSpPr>
          <p:cNvPr id="5" name="Text Placeholder 4">
            <a:extLst>
              <a:ext uri="{FF2B5EF4-FFF2-40B4-BE49-F238E27FC236}">
                <a16:creationId xmlns:a16="http://schemas.microsoft.com/office/drawing/2014/main" id="{62F66C20-79CF-9E25-72F1-93CADD39374B}"/>
              </a:ext>
            </a:extLst>
          </p:cNvPr>
          <p:cNvSpPr>
            <a:spLocks noGrp="1"/>
          </p:cNvSpPr>
          <p:nvPr>
            <p:ph type="body" sz="quarter" idx="12"/>
          </p:nvPr>
        </p:nvSpPr>
        <p:spPr/>
        <p:txBody>
          <a:bodyPr/>
          <a:lstStyle/>
          <a:p>
            <a:r>
              <a:rPr lang="en-US" sz="700" dirty="0">
                <a:effectLst/>
                <a:latin typeface="Arial" panose="020B0604020202020204" pitchFamily="34" charset="0"/>
                <a:ea typeface="Calibri" panose="020F0502020204030204" pitchFamily="34" charset="0"/>
                <a:cs typeface="Times New Roman" panose="02020603050405020304" pitchFamily="18" charset="0"/>
              </a:rPr>
              <a:t>BTKi, Bruton’s tyrosine kinase inhibitor; CLL, chronic lymphocytic leukemia; del, deletion; IGHV, immunoglobulin heavy chain gene; TP53, tumor protein 53.</a:t>
            </a:r>
            <a:br>
              <a:rPr lang="en-US" sz="700" dirty="0">
                <a:effectLst/>
                <a:latin typeface="Arial" panose="020B0604020202020204" pitchFamily="34" charset="0"/>
                <a:ea typeface="Calibri" panose="020F0502020204030204" pitchFamily="34" charset="0"/>
                <a:cs typeface="Times New Roman" panose="02020603050405020304" pitchFamily="18" charset="0"/>
              </a:rPr>
            </a:br>
            <a:r>
              <a:rPr lang="en-US" sz="700" noProof="0" dirty="0">
                <a:sym typeface="Arial"/>
              </a:rPr>
              <a:t>1. Thompson M et al. </a:t>
            </a:r>
            <a:r>
              <a:rPr lang="en-US" sz="700" i="1" noProof="0" dirty="0">
                <a:sym typeface="Arial"/>
              </a:rPr>
              <a:t>Blood Adv</a:t>
            </a:r>
            <a:r>
              <a:rPr lang="en-US" sz="700" noProof="0" dirty="0">
                <a:sym typeface="Arial"/>
              </a:rPr>
              <a:t>. 2022;6:4553-4557. </a:t>
            </a:r>
          </a:p>
        </p:txBody>
      </p:sp>
      <p:graphicFrame>
        <p:nvGraphicFramePr>
          <p:cNvPr id="6" name="Table 12">
            <a:extLst>
              <a:ext uri="{FF2B5EF4-FFF2-40B4-BE49-F238E27FC236}">
                <a16:creationId xmlns:a16="http://schemas.microsoft.com/office/drawing/2014/main" id="{04C51B16-576B-9998-8D41-9C6294395870}"/>
              </a:ext>
            </a:extLst>
          </p:cNvPr>
          <p:cNvGraphicFramePr>
            <a:graphicFrameLocks noGrp="1"/>
          </p:cNvGraphicFramePr>
          <p:nvPr>
            <p:extLst>
              <p:ext uri="{D42A27DB-BD31-4B8C-83A1-F6EECF244321}">
                <p14:modId xmlns:p14="http://schemas.microsoft.com/office/powerpoint/2010/main" val="2843716405"/>
              </p:ext>
            </p:extLst>
          </p:nvPr>
        </p:nvGraphicFramePr>
        <p:xfrm>
          <a:off x="4069080" y="1072222"/>
          <a:ext cx="4837434" cy="3458533"/>
        </p:xfrm>
        <a:graphic>
          <a:graphicData uri="http://schemas.openxmlformats.org/drawingml/2006/table">
            <a:tbl>
              <a:tblPr firstRow="1" firstCol="1" bandRow="1">
                <a:tableStyleId>{5C22544A-7EE6-4342-B048-85BDC9FD1C3A}</a:tableStyleId>
              </a:tblPr>
              <a:tblGrid>
                <a:gridCol w="2480607">
                  <a:extLst>
                    <a:ext uri="{9D8B030D-6E8A-4147-A177-3AD203B41FA5}">
                      <a16:colId xmlns:a16="http://schemas.microsoft.com/office/drawing/2014/main" val="691460746"/>
                    </a:ext>
                  </a:extLst>
                </a:gridCol>
                <a:gridCol w="942731">
                  <a:extLst>
                    <a:ext uri="{9D8B030D-6E8A-4147-A177-3AD203B41FA5}">
                      <a16:colId xmlns:a16="http://schemas.microsoft.com/office/drawing/2014/main" val="2183645721"/>
                    </a:ext>
                  </a:extLst>
                </a:gridCol>
                <a:gridCol w="1414096">
                  <a:extLst>
                    <a:ext uri="{9D8B030D-6E8A-4147-A177-3AD203B41FA5}">
                      <a16:colId xmlns:a16="http://schemas.microsoft.com/office/drawing/2014/main" val="993125637"/>
                    </a:ext>
                  </a:extLst>
                </a:gridCol>
              </a:tblGrid>
              <a:tr h="374042">
                <a:tc>
                  <a:txBody>
                    <a:bodyPr/>
                    <a:lstStyle/>
                    <a:p>
                      <a:r>
                        <a:rPr lang="en-US" sz="1000" dirty="0">
                          <a:latin typeface="Arial" panose="020B0604020202020204" pitchFamily="34" charset="0"/>
                          <a:cs typeface="Arial" panose="020B0604020202020204" pitchFamily="34" charset="0"/>
                        </a:rPr>
                        <a:t>Baseline Characteristics</a:t>
                      </a:r>
                    </a:p>
                  </a:txBody>
                  <a:tcPr marR="0" marT="0" marB="0" anchor="ctr"/>
                </a:tc>
                <a:tc>
                  <a:txBody>
                    <a:bodyPr/>
                    <a:lstStyle/>
                    <a:p>
                      <a:pPr algn="ctr"/>
                      <a:r>
                        <a:rPr lang="en-US" sz="1000" dirty="0">
                          <a:latin typeface="Arial" panose="020B0604020202020204" pitchFamily="34" charset="0"/>
                          <a:cs typeface="Arial" panose="020B0604020202020204" pitchFamily="34" charset="0"/>
                        </a:rPr>
                        <a:t>Results</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Patients With</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Available Data, n</a:t>
                      </a:r>
                    </a:p>
                  </a:txBody>
                  <a:tcPr marL="0" marR="0" marT="0" marB="0" anchor="ctr"/>
                </a:tc>
                <a:extLst>
                  <a:ext uri="{0D108BD9-81ED-4DB2-BD59-A6C34878D82A}">
                    <a16:rowId xmlns:a16="http://schemas.microsoft.com/office/drawing/2014/main" val="1664447293"/>
                  </a:ext>
                </a:extLst>
              </a:tr>
              <a:tr h="326614">
                <a:tc>
                  <a:txBody>
                    <a:bodyPr/>
                    <a:lstStyle/>
                    <a:p>
                      <a:r>
                        <a:rPr lang="en-US" sz="1000" dirty="0">
                          <a:latin typeface="Arial" panose="020B0604020202020204" pitchFamily="34" charset="0"/>
                          <a:cs typeface="Arial" panose="020B0604020202020204" pitchFamily="34" charset="0"/>
                        </a:rPr>
                        <a:t>Median age at CLL diagnosis, y (range)</a:t>
                      </a:r>
                    </a:p>
                  </a:txBody>
                  <a:tcPr marR="0" marT="0" marB="0" anchor="ctr"/>
                </a:tc>
                <a:tc>
                  <a:txBody>
                    <a:bodyPr/>
                    <a:lstStyle/>
                    <a:p>
                      <a:pPr algn="ctr"/>
                      <a:r>
                        <a:rPr lang="en-US" sz="1000" dirty="0">
                          <a:latin typeface="Arial" panose="020B0604020202020204" pitchFamily="34" charset="0"/>
                          <a:cs typeface="Arial" panose="020B0604020202020204" pitchFamily="34" charset="0"/>
                        </a:rPr>
                        <a:t>55.5 (24-75)</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2112214476"/>
                  </a:ext>
                </a:extLst>
              </a:tr>
              <a:tr h="187020">
                <a:tc>
                  <a:txBody>
                    <a:bodyPr/>
                    <a:lstStyle/>
                    <a:p>
                      <a:r>
                        <a:rPr lang="en-US" sz="1000" dirty="0">
                          <a:latin typeface="Arial" panose="020B0604020202020204" pitchFamily="34" charset="0"/>
                          <a:cs typeface="Arial" panose="020B0604020202020204" pitchFamily="34" charset="0"/>
                        </a:rPr>
                        <a:t>Median age at Ven1 start, y (range)</a:t>
                      </a:r>
                    </a:p>
                  </a:txBody>
                  <a:tcPr marR="0" marT="0" marB="0" anchor="ctr"/>
                </a:tc>
                <a:tc>
                  <a:txBody>
                    <a:bodyPr/>
                    <a:lstStyle/>
                    <a:p>
                      <a:pPr algn="ctr"/>
                      <a:r>
                        <a:rPr lang="en-US" sz="1000" dirty="0">
                          <a:latin typeface="Arial" panose="020B0604020202020204" pitchFamily="34" charset="0"/>
                          <a:cs typeface="Arial" panose="020B0604020202020204" pitchFamily="34" charset="0"/>
                        </a:rPr>
                        <a:t>64 (31-75)</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2086219065"/>
                  </a:ext>
                </a:extLst>
              </a:tr>
              <a:tr h="187020">
                <a:tc>
                  <a:txBody>
                    <a:bodyPr/>
                    <a:lstStyle/>
                    <a:p>
                      <a:r>
                        <a:rPr lang="en-US" sz="1000" dirty="0">
                          <a:latin typeface="Arial" panose="020B0604020202020204" pitchFamily="34" charset="0"/>
                          <a:cs typeface="Arial" panose="020B0604020202020204" pitchFamily="34" charset="0"/>
                        </a:rPr>
                        <a:t>Men</a:t>
                      </a:r>
                    </a:p>
                  </a:txBody>
                  <a:tcPr marR="0" marT="0" marB="0" anchor="ctr"/>
                </a:tc>
                <a:tc>
                  <a:txBody>
                    <a:bodyPr/>
                    <a:lstStyle/>
                    <a:p>
                      <a:pPr algn="ctr"/>
                      <a:r>
                        <a:rPr lang="en-US" sz="1000" dirty="0">
                          <a:latin typeface="Arial" panose="020B0604020202020204" pitchFamily="34" charset="0"/>
                          <a:cs typeface="Arial" panose="020B0604020202020204" pitchFamily="34" charset="0"/>
                        </a:rPr>
                        <a:t>73.9%</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705057081"/>
                  </a:ext>
                </a:extLst>
              </a:tr>
              <a:tr h="561063">
                <a:tc>
                  <a:txBody>
                    <a:bodyPr/>
                    <a:lstStyle/>
                    <a:p>
                      <a:r>
                        <a:rPr lang="en-US" sz="1000" dirty="0">
                          <a:latin typeface="Arial" panose="020B0604020202020204" pitchFamily="34" charset="0"/>
                          <a:cs typeface="Arial" panose="020B0604020202020204" pitchFamily="34" charset="0"/>
                        </a:rPr>
                        <a:t>Race</a:t>
                      </a:r>
                    </a:p>
                  </a:txBody>
                  <a:tcPr marR="0" marT="0" marB="0" anchor="ctr"/>
                </a:tc>
                <a:tc>
                  <a:txBody>
                    <a:bodyPr/>
                    <a:lstStyle/>
                    <a:p>
                      <a:pPr algn="ctr"/>
                      <a:r>
                        <a:rPr lang="en-US" sz="1000" dirty="0">
                          <a:latin typeface="Arial" panose="020B0604020202020204" pitchFamily="34" charset="0"/>
                          <a:cs typeface="Arial" panose="020B0604020202020204" pitchFamily="34" charset="0"/>
                        </a:rPr>
                        <a:t>83.3% White</a:t>
                      </a:r>
                    </a:p>
                    <a:p>
                      <a:pPr algn="ctr"/>
                      <a:r>
                        <a:rPr lang="en-US" sz="1000" dirty="0">
                          <a:latin typeface="Arial" panose="020B0604020202020204" pitchFamily="34" charset="0"/>
                          <a:cs typeface="Arial" panose="020B0604020202020204" pitchFamily="34" charset="0"/>
                        </a:rPr>
                        <a:t>9.5% Black</a:t>
                      </a:r>
                    </a:p>
                    <a:p>
                      <a:pPr algn="ctr"/>
                      <a:r>
                        <a:rPr lang="en-US" sz="1000" dirty="0">
                          <a:latin typeface="Arial" panose="020B0604020202020204" pitchFamily="34" charset="0"/>
                          <a:cs typeface="Arial" panose="020B0604020202020204" pitchFamily="34" charset="0"/>
                        </a:rPr>
                        <a:t>7.1% other</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42</a:t>
                      </a:r>
                    </a:p>
                  </a:txBody>
                  <a:tcPr marL="0" marR="0" marT="0" marB="0" anchor="ctr"/>
                </a:tc>
                <a:extLst>
                  <a:ext uri="{0D108BD9-81ED-4DB2-BD59-A6C34878D82A}">
                    <a16:rowId xmlns:a16="http://schemas.microsoft.com/office/drawing/2014/main" val="1639570924"/>
                  </a:ext>
                </a:extLst>
              </a:tr>
              <a:tr h="326614">
                <a:tc>
                  <a:txBody>
                    <a:bodyPr/>
                    <a:lstStyle/>
                    <a:p>
                      <a:r>
                        <a:rPr lang="en-US" sz="1000" dirty="0">
                          <a:latin typeface="Arial" panose="020B0604020202020204" pitchFamily="34" charset="0"/>
                          <a:cs typeface="Arial" panose="020B0604020202020204" pitchFamily="34" charset="0"/>
                        </a:rPr>
                        <a:t>Ven1 administered as part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of a clinical trial</a:t>
                      </a:r>
                    </a:p>
                  </a:txBody>
                  <a:tcPr marR="0" marT="0" marB="0" anchor="ctr"/>
                </a:tc>
                <a:tc>
                  <a:txBody>
                    <a:bodyPr/>
                    <a:lstStyle/>
                    <a:p>
                      <a:pPr algn="ctr"/>
                      <a:r>
                        <a:rPr lang="en-US" sz="1000" dirty="0">
                          <a:latin typeface="Arial" panose="020B0604020202020204" pitchFamily="34" charset="0"/>
                          <a:cs typeface="Arial" panose="020B0604020202020204" pitchFamily="34" charset="0"/>
                        </a:rPr>
                        <a:t>56.5%</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1484701062"/>
                  </a:ext>
                </a:extLst>
              </a:tr>
              <a:tr h="187020">
                <a:tc>
                  <a:txBody>
                    <a:bodyPr/>
                    <a:lstStyle/>
                    <a:p>
                      <a:r>
                        <a:rPr lang="en-US" sz="1000" dirty="0">
                          <a:latin typeface="Arial" panose="020B0604020202020204" pitchFamily="34" charset="0"/>
                          <a:cs typeface="Arial" panose="020B0604020202020204" pitchFamily="34" charset="0"/>
                        </a:rPr>
                        <a:t>Ven1 as monotherapy</a:t>
                      </a:r>
                    </a:p>
                  </a:txBody>
                  <a:tcPr marR="0" marT="0" marB="0" anchor="ctr"/>
                </a:tc>
                <a:tc>
                  <a:txBody>
                    <a:bodyPr/>
                    <a:lstStyle/>
                    <a:p>
                      <a:pPr algn="ctr"/>
                      <a:r>
                        <a:rPr lang="en-US" sz="1000" dirty="0">
                          <a:latin typeface="Arial" panose="020B0604020202020204" pitchFamily="34" charset="0"/>
                          <a:cs typeface="Arial" panose="020B0604020202020204" pitchFamily="34" charset="0"/>
                        </a:rPr>
                        <a:t>37%</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1190295276"/>
                  </a:ext>
                </a:extLst>
              </a:tr>
              <a:tr h="187020">
                <a:tc>
                  <a:txBody>
                    <a:bodyPr/>
                    <a:lstStyle/>
                    <a:p>
                      <a:r>
                        <a:rPr lang="en-US" sz="1000" dirty="0">
                          <a:latin typeface="Arial" panose="020B0604020202020204" pitchFamily="34" charset="0"/>
                          <a:cs typeface="Arial" panose="020B0604020202020204" pitchFamily="34" charset="0"/>
                        </a:rPr>
                        <a:t>Ven1 as first-line treatment</a:t>
                      </a:r>
                    </a:p>
                  </a:txBody>
                  <a:tcPr marR="0" marT="0" marB="0" anchor="ctr"/>
                </a:tc>
                <a:tc>
                  <a:txBody>
                    <a:bodyPr/>
                    <a:lstStyle/>
                    <a:p>
                      <a:pPr algn="ctr"/>
                      <a:r>
                        <a:rPr lang="en-US" sz="1000" dirty="0">
                          <a:latin typeface="Arial" panose="020B0604020202020204" pitchFamily="34" charset="0"/>
                          <a:cs typeface="Arial" panose="020B0604020202020204" pitchFamily="34" charset="0"/>
                        </a:rPr>
                        <a:t>8.7%</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381646573"/>
                  </a:ext>
                </a:extLst>
              </a:tr>
              <a:tr h="187020">
                <a:tc>
                  <a:txBody>
                    <a:bodyPr/>
                    <a:lstStyle/>
                    <a:p>
                      <a:r>
                        <a:rPr lang="en-US" sz="1000" dirty="0">
                          <a:latin typeface="Arial" panose="020B0604020202020204" pitchFamily="34" charset="0"/>
                          <a:cs typeface="Arial" panose="020B0604020202020204" pitchFamily="34" charset="0"/>
                        </a:rPr>
                        <a:t>Median prior lines of therapy (range)</a:t>
                      </a:r>
                    </a:p>
                  </a:txBody>
                  <a:tcPr marR="0" marT="0" marB="0" anchor="ctr"/>
                </a:tc>
                <a:tc>
                  <a:txBody>
                    <a:bodyPr/>
                    <a:lstStyle/>
                    <a:p>
                      <a:pPr algn="ctr"/>
                      <a:r>
                        <a:rPr lang="en-US" sz="1000" dirty="0">
                          <a:latin typeface="Arial" panose="020B0604020202020204" pitchFamily="34" charset="0"/>
                          <a:cs typeface="Arial" panose="020B0604020202020204" pitchFamily="34" charset="0"/>
                        </a:rPr>
                        <a:t>2 (0-10)</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46</a:t>
                      </a:r>
                    </a:p>
                  </a:txBody>
                  <a:tcPr marL="0" marR="0" marT="0" marB="0" anchor="ctr"/>
                </a:tc>
                <a:extLst>
                  <a:ext uri="{0D108BD9-81ED-4DB2-BD59-A6C34878D82A}">
                    <a16:rowId xmlns:a16="http://schemas.microsoft.com/office/drawing/2014/main" val="1022039563"/>
                  </a:ext>
                </a:extLst>
              </a:tr>
              <a:tr h="187020">
                <a:tc>
                  <a:txBody>
                    <a:bodyPr/>
                    <a:lstStyle/>
                    <a:p>
                      <a:r>
                        <a:rPr lang="en-US" sz="1000" dirty="0">
                          <a:latin typeface="Arial" panose="020B0604020202020204" pitchFamily="34" charset="0"/>
                          <a:cs typeface="Arial" panose="020B0604020202020204" pitchFamily="34" charset="0"/>
                        </a:rPr>
                        <a:t>Prior BTKi</a:t>
                      </a:r>
                    </a:p>
                  </a:txBody>
                  <a:tcPr marR="0" marT="0" marB="0" anchor="ctr"/>
                </a:tc>
                <a:tc>
                  <a:txBody>
                    <a:bodyPr/>
                    <a:lstStyle/>
                    <a:p>
                      <a:pPr algn="ctr"/>
                      <a:r>
                        <a:rPr lang="en-US" sz="1000" dirty="0">
                          <a:latin typeface="Arial" panose="020B0604020202020204" pitchFamily="34" charset="0"/>
                          <a:cs typeface="Arial" panose="020B0604020202020204" pitchFamily="34" charset="0"/>
                        </a:rPr>
                        <a:t>40%</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45</a:t>
                      </a:r>
                    </a:p>
                  </a:txBody>
                  <a:tcPr marL="0" marR="0" marT="0" marB="0" anchor="ctr"/>
                </a:tc>
                <a:extLst>
                  <a:ext uri="{0D108BD9-81ED-4DB2-BD59-A6C34878D82A}">
                    <a16:rowId xmlns:a16="http://schemas.microsoft.com/office/drawing/2014/main" val="414159759"/>
                  </a:ext>
                </a:extLst>
              </a:tr>
              <a:tr h="187020">
                <a:tc>
                  <a:txBody>
                    <a:bodyPr/>
                    <a:lstStyle/>
                    <a:p>
                      <a:r>
                        <a:rPr lang="en-US" sz="1000" dirty="0">
                          <a:latin typeface="Arial" panose="020B0604020202020204" pitchFamily="34" charset="0"/>
                          <a:cs typeface="Arial" panose="020B0604020202020204" pitchFamily="34" charset="0"/>
                        </a:rPr>
                        <a:t>del(17p)</a:t>
                      </a:r>
                    </a:p>
                  </a:txBody>
                  <a:tcPr marR="0" marT="0" marB="0" anchor="ctr"/>
                </a:tc>
                <a:tc>
                  <a:txBody>
                    <a:bodyPr/>
                    <a:lstStyle/>
                    <a:p>
                      <a:pPr algn="ctr"/>
                      <a:r>
                        <a:rPr lang="en-US" sz="1000" dirty="0">
                          <a:latin typeface="Arial" panose="020B0604020202020204" pitchFamily="34" charset="0"/>
                          <a:cs typeface="Arial" panose="020B0604020202020204" pitchFamily="34" charset="0"/>
                        </a:rPr>
                        <a:t>25%</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44</a:t>
                      </a:r>
                    </a:p>
                  </a:txBody>
                  <a:tcPr marL="0" marR="0" marT="0" marB="0" anchor="ctr"/>
                </a:tc>
                <a:extLst>
                  <a:ext uri="{0D108BD9-81ED-4DB2-BD59-A6C34878D82A}">
                    <a16:rowId xmlns:a16="http://schemas.microsoft.com/office/drawing/2014/main" val="3977140061"/>
                  </a:ext>
                </a:extLst>
              </a:tr>
              <a:tr h="187020">
                <a:tc>
                  <a:txBody>
                    <a:bodyPr/>
                    <a:lstStyle/>
                    <a:p>
                      <a:r>
                        <a:rPr lang="en-US" sz="1000" dirty="0">
                          <a:latin typeface="Arial" panose="020B0604020202020204" pitchFamily="34" charset="0"/>
                          <a:cs typeface="Arial" panose="020B0604020202020204" pitchFamily="34" charset="0"/>
                        </a:rPr>
                        <a:t>TP53 mutation</a:t>
                      </a:r>
                      <a:endParaRPr lang="en-US" sz="1000" i="1" dirty="0">
                        <a:latin typeface="Arial" panose="020B0604020202020204" pitchFamily="34" charset="0"/>
                        <a:cs typeface="Arial" panose="020B0604020202020204" pitchFamily="34" charset="0"/>
                      </a:endParaRPr>
                    </a:p>
                  </a:txBody>
                  <a:tcPr marR="0" marT="0" marB="0" anchor="ctr"/>
                </a:tc>
                <a:tc>
                  <a:txBody>
                    <a:bodyPr/>
                    <a:lstStyle/>
                    <a:p>
                      <a:pPr algn="ctr"/>
                      <a:r>
                        <a:rPr lang="en-US" sz="1000" dirty="0">
                          <a:latin typeface="Arial" panose="020B0604020202020204" pitchFamily="34" charset="0"/>
                          <a:cs typeface="Arial" panose="020B0604020202020204" pitchFamily="34" charset="0"/>
                        </a:rPr>
                        <a:t>15.6%</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32</a:t>
                      </a:r>
                    </a:p>
                  </a:txBody>
                  <a:tcPr marL="0" marR="0" marT="0" marB="0" anchor="ctr"/>
                </a:tc>
                <a:extLst>
                  <a:ext uri="{0D108BD9-81ED-4DB2-BD59-A6C34878D82A}">
                    <a16:rowId xmlns:a16="http://schemas.microsoft.com/office/drawing/2014/main" val="242049995"/>
                  </a:ext>
                </a:extLst>
              </a:tr>
              <a:tr h="187020">
                <a:tc>
                  <a:txBody>
                    <a:bodyPr/>
                    <a:lstStyle/>
                    <a:p>
                      <a:r>
                        <a:rPr lang="en-US" sz="1000" dirty="0">
                          <a:latin typeface="Arial" panose="020B0604020202020204" pitchFamily="34" charset="0"/>
                          <a:cs typeface="Arial" panose="020B0604020202020204" pitchFamily="34" charset="0"/>
                        </a:rPr>
                        <a:t>Complex karyotype</a:t>
                      </a:r>
                      <a:endParaRPr lang="en-US" sz="1000" i="0" dirty="0">
                        <a:latin typeface="Arial" panose="020B0604020202020204" pitchFamily="34" charset="0"/>
                        <a:cs typeface="Arial" panose="020B0604020202020204" pitchFamily="34" charset="0"/>
                      </a:endParaRPr>
                    </a:p>
                  </a:txBody>
                  <a:tcPr marR="0" marT="0" marB="0" anchor="ctr"/>
                </a:tc>
                <a:tc>
                  <a:txBody>
                    <a:bodyPr/>
                    <a:lstStyle/>
                    <a:p>
                      <a:pPr algn="ctr"/>
                      <a:r>
                        <a:rPr lang="en-US" sz="1000" dirty="0">
                          <a:latin typeface="Arial" panose="020B0604020202020204" pitchFamily="34" charset="0"/>
                          <a:cs typeface="Arial" panose="020B0604020202020204" pitchFamily="34" charset="0"/>
                        </a:rPr>
                        <a:t>20.5%</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39</a:t>
                      </a:r>
                    </a:p>
                  </a:txBody>
                  <a:tcPr marL="0" marR="0" marT="0" marB="0" anchor="ctr"/>
                </a:tc>
                <a:extLst>
                  <a:ext uri="{0D108BD9-81ED-4DB2-BD59-A6C34878D82A}">
                    <a16:rowId xmlns:a16="http://schemas.microsoft.com/office/drawing/2014/main" val="3771031494"/>
                  </a:ext>
                </a:extLst>
              </a:tr>
              <a:tr h="187020">
                <a:tc>
                  <a:txBody>
                    <a:bodyPr/>
                    <a:lstStyle/>
                    <a:p>
                      <a:r>
                        <a:rPr lang="en-US" sz="1000" dirty="0">
                          <a:latin typeface="Arial" panose="020B0604020202020204" pitchFamily="34" charset="0"/>
                          <a:cs typeface="Arial" panose="020B0604020202020204" pitchFamily="34" charset="0"/>
                        </a:rPr>
                        <a:t>IGHV unmutated</a:t>
                      </a:r>
                      <a:endParaRPr lang="en-US" sz="1000" i="0" dirty="0">
                        <a:latin typeface="Arial" panose="020B0604020202020204" pitchFamily="34" charset="0"/>
                        <a:cs typeface="Arial" panose="020B0604020202020204" pitchFamily="34" charset="0"/>
                      </a:endParaRPr>
                    </a:p>
                  </a:txBody>
                  <a:tcPr marR="0" marT="0" marB="0" anchor="ctr"/>
                </a:tc>
                <a:tc>
                  <a:txBody>
                    <a:bodyPr/>
                    <a:lstStyle/>
                    <a:p>
                      <a:pPr algn="ctr"/>
                      <a:r>
                        <a:rPr lang="en-US" sz="1000" dirty="0">
                          <a:latin typeface="Arial" panose="020B0604020202020204" pitchFamily="34" charset="0"/>
                          <a:cs typeface="Arial" panose="020B0604020202020204" pitchFamily="34" charset="0"/>
                        </a:rPr>
                        <a:t>82.1%</a:t>
                      </a:r>
                    </a:p>
                  </a:txBody>
                  <a:tcPr marL="0" marR="0" marT="0" marB="0" anchor="ctr"/>
                </a:tc>
                <a:tc>
                  <a:txBody>
                    <a:bodyPr/>
                    <a:lstStyle/>
                    <a:p>
                      <a:pPr algn="ctr"/>
                      <a:r>
                        <a:rPr lang="en-US" sz="1000" dirty="0">
                          <a:latin typeface="Arial" panose="020B0604020202020204" pitchFamily="34" charset="0"/>
                          <a:cs typeface="Arial" panose="020B0604020202020204" pitchFamily="34" charset="0"/>
                        </a:rPr>
                        <a:t>39</a:t>
                      </a:r>
                    </a:p>
                  </a:txBody>
                  <a:tcPr marL="0" marR="0" marT="0" marB="0" anchor="ctr"/>
                </a:tc>
                <a:extLst>
                  <a:ext uri="{0D108BD9-81ED-4DB2-BD59-A6C34878D82A}">
                    <a16:rowId xmlns:a16="http://schemas.microsoft.com/office/drawing/2014/main" val="1385420452"/>
                  </a:ext>
                </a:extLst>
              </a:tr>
            </a:tbl>
          </a:graphicData>
        </a:graphic>
      </p:graphicFrame>
      <p:sp>
        <p:nvSpPr>
          <p:cNvPr id="4" name="Rounded Rectangle 3">
            <a:extLst>
              <a:ext uri="{FF2B5EF4-FFF2-40B4-BE49-F238E27FC236}">
                <a16:creationId xmlns:a16="http://schemas.microsoft.com/office/drawing/2014/main" id="{6D3AAC13-BADD-C5ED-AB9D-06E62A49909F}"/>
              </a:ext>
            </a:extLst>
          </p:cNvPr>
          <p:cNvSpPr/>
          <p:nvPr/>
        </p:nvSpPr>
        <p:spPr>
          <a:xfrm>
            <a:off x="4069080" y="3045781"/>
            <a:ext cx="4829698" cy="1546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8057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6C95-FAD4-671D-D9B0-F0A33C6CFD04}"/>
              </a:ext>
            </a:extLst>
          </p:cNvPr>
          <p:cNvSpPr>
            <a:spLocks noGrp="1"/>
          </p:cNvSpPr>
          <p:nvPr>
            <p:ph type="title"/>
          </p:nvPr>
        </p:nvSpPr>
        <p:spPr>
          <a:xfrm>
            <a:off x="628650" y="127267"/>
            <a:ext cx="7886700" cy="713708"/>
          </a:xfrm>
        </p:spPr>
        <p:txBody>
          <a:bodyPr>
            <a:noAutofit/>
          </a:bodyPr>
          <a:lstStyle/>
          <a:p>
            <a:r>
              <a:rPr lang="en-US" sz="2400" dirty="0"/>
              <a:t>Retrospective Evidence Suggests </a:t>
            </a:r>
            <a:r>
              <a:rPr lang="en-US" sz="2400" dirty="0" err="1"/>
              <a:t>Venetoclax</a:t>
            </a:r>
            <a:r>
              <a:rPr lang="en-US" sz="2400" dirty="0"/>
              <a:t> </a:t>
            </a:r>
            <a:br>
              <a:rPr lang="en-US" sz="2400" dirty="0"/>
            </a:br>
            <a:r>
              <a:rPr lang="en-US" sz="2400" dirty="0"/>
              <a:t>Can Be Effective, Including in Double-Exposed Patients</a:t>
            </a:r>
            <a:r>
              <a:rPr lang="en-US" sz="2400" baseline="30000" dirty="0"/>
              <a:t>1</a:t>
            </a:r>
            <a:endParaRPr lang="en-US" sz="2400" dirty="0"/>
          </a:p>
        </p:txBody>
      </p:sp>
      <p:sp>
        <p:nvSpPr>
          <p:cNvPr id="5" name="Text Placeholder 4">
            <a:extLst>
              <a:ext uri="{FF2B5EF4-FFF2-40B4-BE49-F238E27FC236}">
                <a16:creationId xmlns:a16="http://schemas.microsoft.com/office/drawing/2014/main" id="{BCC72117-40EE-F8D3-E744-027CB63D7362}"/>
              </a:ext>
            </a:extLst>
          </p:cNvPr>
          <p:cNvSpPr>
            <a:spLocks noGrp="1"/>
          </p:cNvSpPr>
          <p:nvPr>
            <p:ph type="body" sz="quarter" idx="12"/>
          </p:nvPr>
        </p:nvSpPr>
        <p:spPr>
          <a:xfrm>
            <a:off x="1143000" y="4807744"/>
            <a:ext cx="7372350" cy="335756"/>
          </a:xfrm>
        </p:spPr>
        <p:txBody>
          <a:bodyPr/>
          <a:lstStyle/>
          <a:p>
            <a:r>
              <a:rPr lang="en-US" sz="700" dirty="0">
                <a:effectLst/>
                <a:ea typeface="Calibri" panose="020F0502020204030204" pitchFamily="34" charset="0"/>
              </a:rPr>
              <a:t>BTKi, Bruton’s tyrosine kinase inhibitor; CLL, chronic lymphocytic leukemia; CR, complete response; ORR, overall response rate; PFS, progression-free survival; PR, partial response; PD, progressive disease; SD, stable disease; Ven1; first treatment with a </a:t>
            </a:r>
            <a:r>
              <a:rPr lang="en-US" sz="700" dirty="0" err="1">
                <a:effectLst/>
                <a:ea typeface="Calibri" panose="020F0502020204030204" pitchFamily="34" charset="0"/>
              </a:rPr>
              <a:t>venetoclax</a:t>
            </a:r>
            <a:r>
              <a:rPr lang="en-US" sz="700" dirty="0">
                <a:effectLst/>
                <a:ea typeface="Calibri" panose="020F0502020204030204" pitchFamily="34" charset="0"/>
              </a:rPr>
              <a:t>-based regimen; Ven2; retreatment with a second </a:t>
            </a:r>
            <a:r>
              <a:rPr lang="en-US" sz="700" dirty="0" err="1">
                <a:effectLst/>
                <a:ea typeface="Calibri" panose="020F0502020204030204" pitchFamily="34" charset="0"/>
              </a:rPr>
              <a:t>venetoclax</a:t>
            </a:r>
            <a:r>
              <a:rPr lang="en-US" sz="700" dirty="0">
                <a:effectLst/>
                <a:ea typeface="Calibri" panose="020F0502020204030204" pitchFamily="34" charset="0"/>
              </a:rPr>
              <a:t>-based regimen</a:t>
            </a:r>
            <a:br>
              <a:rPr lang="en-US" sz="700" dirty="0">
                <a:effectLst/>
                <a:ea typeface="Calibri" panose="020F0502020204030204" pitchFamily="34" charset="0"/>
              </a:rPr>
            </a:br>
            <a:r>
              <a:rPr lang="en-US" sz="700" noProof="0" dirty="0">
                <a:sym typeface="Arial"/>
              </a:rPr>
              <a:t>1. Thompson M et al. </a:t>
            </a:r>
            <a:r>
              <a:rPr lang="en-US" sz="700" i="1" noProof="0" dirty="0">
                <a:sym typeface="Arial"/>
              </a:rPr>
              <a:t>Blood Adv</a:t>
            </a:r>
            <a:r>
              <a:rPr lang="en-US" sz="700" noProof="0" dirty="0">
                <a:sym typeface="Arial"/>
              </a:rPr>
              <a:t>. 2022;6:4553-4557. </a:t>
            </a:r>
          </a:p>
        </p:txBody>
      </p:sp>
      <p:sp>
        <p:nvSpPr>
          <p:cNvPr id="34" name="TextBox 33">
            <a:extLst>
              <a:ext uri="{FF2B5EF4-FFF2-40B4-BE49-F238E27FC236}">
                <a16:creationId xmlns:a16="http://schemas.microsoft.com/office/drawing/2014/main" id="{A97654DA-476C-17A5-D7A8-9DB0E191536B}"/>
              </a:ext>
            </a:extLst>
          </p:cNvPr>
          <p:cNvSpPr txBox="1"/>
          <p:nvPr/>
        </p:nvSpPr>
        <p:spPr>
          <a:xfrm>
            <a:off x="263950" y="4195368"/>
            <a:ext cx="86160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Although prospective studies are needed, the high ORR and durability of observed remissions support</a:t>
            </a:r>
            <a:br>
              <a:rPr kumimoji="0" lang="en-US" sz="1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venetoclax</a:t>
            </a:r>
            <a:r>
              <a:rPr kumimoji="0" lang="en-US" sz="1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retreatment, and it appears to be highly active in “double-exposed</a:t>
            </a:r>
            <a:r>
              <a:rPr lang="en-US" sz="1200" dirty="0">
                <a:latin typeface="Arial" panose="020B0604020202020204" pitchFamily="34" charset="0"/>
                <a:cs typeface="Arial" panose="020B0604020202020204" pitchFamily="34" charset="0"/>
              </a:rPr>
              <a:t>”</a:t>
            </a:r>
            <a:r>
              <a:rPr kumimoji="0" lang="en-US" sz="1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CLL</a:t>
            </a:r>
          </a:p>
        </p:txBody>
      </p:sp>
      <p:graphicFrame>
        <p:nvGraphicFramePr>
          <p:cNvPr id="35" name="Content Placeholder 11">
            <a:extLst>
              <a:ext uri="{FF2B5EF4-FFF2-40B4-BE49-F238E27FC236}">
                <a16:creationId xmlns:a16="http://schemas.microsoft.com/office/drawing/2014/main" id="{77950605-5EDB-DD71-B0BD-CD76075C0BA6}"/>
              </a:ext>
            </a:extLst>
          </p:cNvPr>
          <p:cNvGraphicFramePr>
            <a:graphicFrameLocks noGrp="1"/>
          </p:cNvGraphicFramePr>
          <p:nvPr>
            <p:ph idx="1"/>
            <p:extLst>
              <p:ext uri="{D42A27DB-BD31-4B8C-83A1-F6EECF244321}">
                <p14:modId xmlns:p14="http://schemas.microsoft.com/office/powerpoint/2010/main" val="2323892258"/>
              </p:ext>
            </p:extLst>
          </p:nvPr>
        </p:nvGraphicFramePr>
        <p:xfrm>
          <a:off x="-137444" y="973172"/>
          <a:ext cx="392731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8168E494-B613-8A18-5728-CFF4A25E0EF9}"/>
              </a:ext>
            </a:extLst>
          </p:cNvPr>
          <p:cNvSpPr txBox="1"/>
          <p:nvPr/>
        </p:nvSpPr>
        <p:spPr>
          <a:xfrm>
            <a:off x="861413" y="3671463"/>
            <a:ext cx="382385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36538" indent="-119063">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ORR to Ven2 was 79.5</a:t>
            </a:r>
          </a:p>
          <a:p>
            <a:pPr marL="236538" indent="-119063">
              <a:buClr>
                <a:schemeClr val="tx1"/>
              </a:buClr>
              <a:buFont typeface="Arial" panose="020B0604020202020204" pitchFamily="34" charset="0"/>
              <a:buChar char="•"/>
            </a:pPr>
            <a:r>
              <a:rPr lang="en-US" sz="1200" dirty="0">
                <a:latin typeface="Arial" panose="020B0604020202020204" pitchFamily="34" charset="0"/>
                <a:cs typeface="Arial" panose="020B0604020202020204" pitchFamily="34" charset="0"/>
              </a:rPr>
              <a:t>ORR of 56.3% in BTKi-exposed patients</a:t>
            </a:r>
          </a:p>
        </p:txBody>
      </p:sp>
      <p:graphicFrame>
        <p:nvGraphicFramePr>
          <p:cNvPr id="37" name="Content Placeholder 11">
            <a:extLst>
              <a:ext uri="{FF2B5EF4-FFF2-40B4-BE49-F238E27FC236}">
                <a16:creationId xmlns:a16="http://schemas.microsoft.com/office/drawing/2014/main" id="{6C5E4733-0C14-0206-16CE-96BA9B1E1963}"/>
              </a:ext>
            </a:extLst>
          </p:cNvPr>
          <p:cNvGraphicFramePr>
            <a:graphicFrameLocks/>
          </p:cNvGraphicFramePr>
          <p:nvPr>
            <p:extLst>
              <p:ext uri="{D42A27DB-BD31-4B8C-83A1-F6EECF244321}">
                <p14:modId xmlns:p14="http://schemas.microsoft.com/office/powerpoint/2010/main" val="1222924759"/>
              </p:ext>
            </p:extLst>
          </p:nvPr>
        </p:nvGraphicFramePr>
        <p:xfrm>
          <a:off x="1790570" y="973172"/>
          <a:ext cx="392731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5FF84F52-D594-9988-9319-C3A8DCB11662}"/>
              </a:ext>
            </a:extLst>
          </p:cNvPr>
          <p:cNvSpPr txBox="1"/>
          <p:nvPr/>
        </p:nvSpPr>
        <p:spPr>
          <a:xfrm>
            <a:off x="5038644" y="1047063"/>
            <a:ext cx="3559905"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PFS for Ven2</a:t>
            </a:r>
          </a:p>
        </p:txBody>
      </p:sp>
      <p:sp>
        <p:nvSpPr>
          <p:cNvPr id="39" name="Rectangle 38">
            <a:extLst>
              <a:ext uri="{FF2B5EF4-FFF2-40B4-BE49-F238E27FC236}">
                <a16:creationId xmlns:a16="http://schemas.microsoft.com/office/drawing/2014/main" id="{148678F0-40CC-199B-728D-624A25BD57DD}"/>
              </a:ext>
            </a:extLst>
          </p:cNvPr>
          <p:cNvSpPr/>
          <p:nvPr/>
        </p:nvSpPr>
        <p:spPr>
          <a:xfrm>
            <a:off x="4912008" y="973172"/>
            <a:ext cx="266821" cy="21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2C41728B-A7E9-6572-D91F-89C9A32FA519}"/>
              </a:ext>
            </a:extLst>
          </p:cNvPr>
          <p:cNvSpPr/>
          <p:nvPr/>
        </p:nvSpPr>
        <p:spPr>
          <a:xfrm>
            <a:off x="5880187" y="1329908"/>
            <a:ext cx="2151039" cy="21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graphicFrame>
        <p:nvGraphicFramePr>
          <p:cNvPr id="41" name="Table 18">
            <a:extLst>
              <a:ext uri="{FF2B5EF4-FFF2-40B4-BE49-F238E27FC236}">
                <a16:creationId xmlns:a16="http://schemas.microsoft.com/office/drawing/2014/main" id="{87E91EBA-405B-3148-048A-9286FA64B3D8}"/>
              </a:ext>
            </a:extLst>
          </p:cNvPr>
          <p:cNvGraphicFramePr>
            <a:graphicFrameLocks noGrp="1"/>
          </p:cNvGraphicFramePr>
          <p:nvPr>
            <p:extLst>
              <p:ext uri="{D42A27DB-BD31-4B8C-83A1-F6EECF244321}">
                <p14:modId xmlns:p14="http://schemas.microsoft.com/office/powerpoint/2010/main" val="3455330964"/>
              </p:ext>
            </p:extLst>
          </p:nvPr>
        </p:nvGraphicFramePr>
        <p:xfrm>
          <a:off x="5304739" y="3624883"/>
          <a:ext cx="3223806" cy="457200"/>
        </p:xfrm>
        <a:graphic>
          <a:graphicData uri="http://schemas.openxmlformats.org/drawingml/2006/table">
            <a:tbl>
              <a:tblPr firstRow="1" bandRow="1">
                <a:tableStyleId>{2D5ABB26-0587-4C30-8999-92F81FD0307C}</a:tableStyleId>
              </a:tblPr>
              <a:tblGrid>
                <a:gridCol w="537301">
                  <a:extLst>
                    <a:ext uri="{9D8B030D-6E8A-4147-A177-3AD203B41FA5}">
                      <a16:colId xmlns:a16="http://schemas.microsoft.com/office/drawing/2014/main" val="3724888848"/>
                    </a:ext>
                  </a:extLst>
                </a:gridCol>
                <a:gridCol w="537301">
                  <a:extLst>
                    <a:ext uri="{9D8B030D-6E8A-4147-A177-3AD203B41FA5}">
                      <a16:colId xmlns:a16="http://schemas.microsoft.com/office/drawing/2014/main" val="1468773985"/>
                    </a:ext>
                  </a:extLst>
                </a:gridCol>
                <a:gridCol w="537301">
                  <a:extLst>
                    <a:ext uri="{9D8B030D-6E8A-4147-A177-3AD203B41FA5}">
                      <a16:colId xmlns:a16="http://schemas.microsoft.com/office/drawing/2014/main" val="4046033861"/>
                    </a:ext>
                  </a:extLst>
                </a:gridCol>
                <a:gridCol w="537301">
                  <a:extLst>
                    <a:ext uri="{9D8B030D-6E8A-4147-A177-3AD203B41FA5}">
                      <a16:colId xmlns:a16="http://schemas.microsoft.com/office/drawing/2014/main" val="876489023"/>
                    </a:ext>
                  </a:extLst>
                </a:gridCol>
                <a:gridCol w="537301">
                  <a:extLst>
                    <a:ext uri="{9D8B030D-6E8A-4147-A177-3AD203B41FA5}">
                      <a16:colId xmlns:a16="http://schemas.microsoft.com/office/drawing/2014/main" val="1652228467"/>
                    </a:ext>
                  </a:extLst>
                </a:gridCol>
                <a:gridCol w="537301">
                  <a:extLst>
                    <a:ext uri="{9D8B030D-6E8A-4147-A177-3AD203B41FA5}">
                      <a16:colId xmlns:a16="http://schemas.microsoft.com/office/drawing/2014/main" val="2081008386"/>
                    </a:ext>
                  </a:extLst>
                </a:gridCol>
              </a:tblGrid>
              <a:tr h="213010">
                <a:tc gridSpan="6">
                  <a:txBody>
                    <a:bodyPr/>
                    <a:lstStyle/>
                    <a:p>
                      <a:r>
                        <a:rPr lang="en-US" sz="900" b="1" dirty="0">
                          <a:latin typeface="Arial" panose="020B0604020202020204" pitchFamily="34" charset="0"/>
                          <a:cs typeface="Arial" panose="020B0604020202020204" pitchFamily="34" charset="0"/>
                        </a:rPr>
                        <a:t>No. at Risk</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07025964"/>
                  </a:ext>
                </a:extLst>
              </a:tr>
              <a:tr h="213010">
                <a:tc>
                  <a:txBody>
                    <a:bodyPr/>
                    <a:lstStyle/>
                    <a:p>
                      <a:pPr algn="ctr"/>
                      <a:r>
                        <a:rPr lang="en-US" sz="900" dirty="0">
                          <a:latin typeface="Arial" panose="020B0604020202020204" pitchFamily="34" charset="0"/>
                          <a:cs typeface="Arial" panose="020B0604020202020204" pitchFamily="34" charset="0"/>
                        </a:rPr>
                        <a:t>44</a:t>
                      </a:r>
                    </a:p>
                  </a:txBody>
                  <a:tcPr anchor="ctr"/>
                </a:tc>
                <a:tc>
                  <a:txBody>
                    <a:bodyPr/>
                    <a:lstStyle/>
                    <a:p>
                      <a:pPr algn="ctr"/>
                      <a:r>
                        <a:rPr lang="en-US" sz="900" dirty="0">
                          <a:latin typeface="Arial" panose="020B0604020202020204" pitchFamily="34" charset="0"/>
                          <a:cs typeface="Arial" panose="020B0604020202020204" pitchFamily="34" charset="0"/>
                        </a:rPr>
                        <a:t>24</a:t>
                      </a:r>
                    </a:p>
                  </a:txBody>
                  <a:tcPr anchor="ctr"/>
                </a:tc>
                <a:tc>
                  <a:txBody>
                    <a:bodyPr/>
                    <a:lstStyle/>
                    <a:p>
                      <a:pPr algn="ctr"/>
                      <a:r>
                        <a:rPr lang="en-US" sz="900" dirty="0">
                          <a:latin typeface="Arial" panose="020B0604020202020204" pitchFamily="34" charset="0"/>
                          <a:cs typeface="Arial" panose="020B0604020202020204" pitchFamily="34" charset="0"/>
                        </a:rPr>
                        <a:t>13</a:t>
                      </a:r>
                    </a:p>
                  </a:txBody>
                  <a:tcPr anchor="ctr"/>
                </a:tc>
                <a:tc>
                  <a:txBody>
                    <a:bodyPr/>
                    <a:lstStyle/>
                    <a:p>
                      <a:pPr algn="ctr"/>
                      <a:r>
                        <a:rPr lang="en-US" sz="900" dirty="0">
                          <a:latin typeface="Arial" panose="020B0604020202020204" pitchFamily="34" charset="0"/>
                          <a:cs typeface="Arial" panose="020B0604020202020204" pitchFamily="34" charset="0"/>
                        </a:rPr>
                        <a:t>7</a:t>
                      </a:r>
                    </a:p>
                  </a:txBody>
                  <a:tcPr anchor="ctr"/>
                </a:tc>
                <a:tc>
                  <a:txBody>
                    <a:bodyPr/>
                    <a:lstStyle/>
                    <a:p>
                      <a:pPr algn="ctr"/>
                      <a:r>
                        <a:rPr lang="en-US" sz="900" dirty="0">
                          <a:latin typeface="Arial" panose="020B0604020202020204" pitchFamily="34" charset="0"/>
                          <a:cs typeface="Arial" panose="020B0604020202020204" pitchFamily="34" charset="0"/>
                        </a:rPr>
                        <a:t>4</a:t>
                      </a:r>
                    </a:p>
                  </a:txBody>
                  <a:tcPr anchor="ctr"/>
                </a:tc>
                <a:tc>
                  <a:txBody>
                    <a:bodyPr/>
                    <a:lstStyle/>
                    <a:p>
                      <a:pPr algn="ctr"/>
                      <a:r>
                        <a:rPr lang="en-US" sz="900" dirty="0">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1292613602"/>
                  </a:ext>
                </a:extLst>
              </a:tr>
            </a:tbl>
          </a:graphicData>
        </a:graphic>
      </p:graphicFrame>
      <p:grpSp>
        <p:nvGrpSpPr>
          <p:cNvPr id="42" name="Group 41">
            <a:extLst>
              <a:ext uri="{FF2B5EF4-FFF2-40B4-BE49-F238E27FC236}">
                <a16:creationId xmlns:a16="http://schemas.microsoft.com/office/drawing/2014/main" id="{12374622-70D1-D362-B9EC-22A7B780E5FF}"/>
              </a:ext>
            </a:extLst>
          </p:cNvPr>
          <p:cNvGrpSpPr/>
          <p:nvPr/>
        </p:nvGrpSpPr>
        <p:grpSpPr>
          <a:xfrm>
            <a:off x="5130116" y="1262399"/>
            <a:ext cx="3468433" cy="2388981"/>
            <a:chOff x="5411617" y="1389690"/>
            <a:chExt cx="3468433" cy="2388981"/>
          </a:xfrm>
        </p:grpSpPr>
        <p:sp>
          <p:nvSpPr>
            <p:cNvPr id="43" name="TextBox 42">
              <a:extLst>
                <a:ext uri="{FF2B5EF4-FFF2-40B4-BE49-F238E27FC236}">
                  <a16:creationId xmlns:a16="http://schemas.microsoft.com/office/drawing/2014/main" id="{644FEAF5-47AF-6D26-90C9-9F15A693C315}"/>
                </a:ext>
              </a:extLst>
            </p:cNvPr>
            <p:cNvSpPr txBox="1"/>
            <p:nvPr/>
          </p:nvSpPr>
          <p:spPr>
            <a:xfrm>
              <a:off x="6574674" y="3517061"/>
              <a:ext cx="1297349"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Time, mo</a:t>
              </a:r>
            </a:p>
          </p:txBody>
        </p:sp>
        <p:grpSp>
          <p:nvGrpSpPr>
            <p:cNvPr id="44" name="Group 43">
              <a:extLst>
                <a:ext uri="{FF2B5EF4-FFF2-40B4-BE49-F238E27FC236}">
                  <a16:creationId xmlns:a16="http://schemas.microsoft.com/office/drawing/2014/main" id="{1B527BA6-3BF2-43C0-67AF-4866B0758EF6}"/>
                </a:ext>
              </a:extLst>
            </p:cNvPr>
            <p:cNvGrpSpPr/>
            <p:nvPr/>
          </p:nvGrpSpPr>
          <p:grpSpPr>
            <a:xfrm>
              <a:off x="5881892" y="1570748"/>
              <a:ext cx="2670272" cy="1598798"/>
              <a:chOff x="5881892" y="1570748"/>
              <a:chExt cx="2670272" cy="1598798"/>
            </a:xfrm>
          </p:grpSpPr>
          <p:sp>
            <p:nvSpPr>
              <p:cNvPr id="59" name="Freeform 58">
                <a:extLst>
                  <a:ext uri="{FF2B5EF4-FFF2-40B4-BE49-F238E27FC236}">
                    <a16:creationId xmlns:a16="http://schemas.microsoft.com/office/drawing/2014/main" id="{D9EAAFE0-8C3A-2BC8-1344-0DF1FBF76E03}"/>
                  </a:ext>
                </a:extLst>
              </p:cNvPr>
              <p:cNvSpPr/>
              <p:nvPr/>
            </p:nvSpPr>
            <p:spPr>
              <a:xfrm>
                <a:off x="6145553" y="1797946"/>
                <a:ext cx="2406611" cy="1371600"/>
              </a:xfrm>
              <a:custGeom>
                <a:avLst/>
                <a:gdLst>
                  <a:gd name="connsiteX0" fmla="*/ 2406611 w 2406611"/>
                  <a:gd name="connsiteY0" fmla="*/ 1371600 h 1371600"/>
                  <a:gd name="connsiteX1" fmla="*/ 2406611 w 2406611"/>
                  <a:gd name="connsiteY1" fmla="*/ 1206110 h 1371600"/>
                  <a:gd name="connsiteX2" fmla="*/ 2193438 w 2406611"/>
                  <a:gd name="connsiteY2" fmla="*/ 1206110 h 1371600"/>
                  <a:gd name="connsiteX3" fmla="*/ 2193438 w 2406611"/>
                  <a:gd name="connsiteY3" fmla="*/ 1054645 h 1371600"/>
                  <a:gd name="connsiteX4" fmla="*/ 1974656 w 2406611"/>
                  <a:gd name="connsiteY4" fmla="*/ 1054645 h 1371600"/>
                  <a:gd name="connsiteX5" fmla="*/ 1974656 w 2406611"/>
                  <a:gd name="connsiteY5" fmla="*/ 900375 h 1371600"/>
                  <a:gd name="connsiteX6" fmla="*/ 1335137 w 2406611"/>
                  <a:gd name="connsiteY6" fmla="*/ 900375 h 1371600"/>
                  <a:gd name="connsiteX7" fmla="*/ 1335137 w 2406611"/>
                  <a:gd name="connsiteY7" fmla="*/ 790984 h 1371600"/>
                  <a:gd name="connsiteX8" fmla="*/ 1116354 w 2406611"/>
                  <a:gd name="connsiteY8" fmla="*/ 790984 h 1371600"/>
                  <a:gd name="connsiteX9" fmla="*/ 1116354 w 2406611"/>
                  <a:gd name="connsiteY9" fmla="*/ 701227 h 1371600"/>
                  <a:gd name="connsiteX10" fmla="*/ 1074280 w 2406611"/>
                  <a:gd name="connsiteY10" fmla="*/ 701227 h 1371600"/>
                  <a:gd name="connsiteX11" fmla="*/ 1074280 w 2406611"/>
                  <a:gd name="connsiteY11" fmla="*/ 608665 h 1371600"/>
                  <a:gd name="connsiteX12" fmla="*/ 855497 w 2406611"/>
                  <a:gd name="connsiteY12" fmla="*/ 608665 h 1371600"/>
                  <a:gd name="connsiteX13" fmla="*/ 855497 w 2406611"/>
                  <a:gd name="connsiteY13" fmla="*/ 530128 h 1371600"/>
                  <a:gd name="connsiteX14" fmla="*/ 802204 w 2406611"/>
                  <a:gd name="connsiteY14" fmla="*/ 530128 h 1371600"/>
                  <a:gd name="connsiteX15" fmla="*/ 802204 w 2406611"/>
                  <a:gd name="connsiteY15" fmla="*/ 451590 h 1371600"/>
                  <a:gd name="connsiteX16" fmla="*/ 740496 w 2406611"/>
                  <a:gd name="connsiteY16" fmla="*/ 451590 h 1371600"/>
                  <a:gd name="connsiteX17" fmla="*/ 740496 w 2406611"/>
                  <a:gd name="connsiteY17" fmla="*/ 364638 h 1371600"/>
                  <a:gd name="connsiteX18" fmla="*/ 653544 w 2406611"/>
                  <a:gd name="connsiteY18" fmla="*/ 364638 h 1371600"/>
                  <a:gd name="connsiteX19" fmla="*/ 653544 w 2406611"/>
                  <a:gd name="connsiteY19" fmla="*/ 283296 h 1371600"/>
                  <a:gd name="connsiteX20" fmla="*/ 549762 w 2406611"/>
                  <a:gd name="connsiteY20" fmla="*/ 283296 h 1371600"/>
                  <a:gd name="connsiteX21" fmla="*/ 549762 w 2406611"/>
                  <a:gd name="connsiteY21" fmla="*/ 213173 h 1371600"/>
                  <a:gd name="connsiteX22" fmla="*/ 283296 w 2406611"/>
                  <a:gd name="connsiteY22" fmla="*/ 213173 h 1371600"/>
                  <a:gd name="connsiteX23" fmla="*/ 283296 w 2406611"/>
                  <a:gd name="connsiteY23" fmla="*/ 151465 h 1371600"/>
                  <a:gd name="connsiteX24" fmla="*/ 218783 w 2406611"/>
                  <a:gd name="connsiteY24" fmla="*/ 151465 h 1371600"/>
                  <a:gd name="connsiteX25" fmla="*/ 218783 w 2406611"/>
                  <a:gd name="connsiteY25" fmla="*/ 100977 h 1371600"/>
                  <a:gd name="connsiteX26" fmla="*/ 168295 w 2406611"/>
                  <a:gd name="connsiteY26" fmla="*/ 100977 h 1371600"/>
                  <a:gd name="connsiteX27" fmla="*/ 168295 w 2406611"/>
                  <a:gd name="connsiteY27" fmla="*/ 39269 h 1371600"/>
                  <a:gd name="connsiteX28" fmla="*/ 0 w 2406611"/>
                  <a:gd name="connsiteY28" fmla="*/ 39269 h 1371600"/>
                  <a:gd name="connsiteX29" fmla="*/ 0 w 2406611"/>
                  <a:gd name="connsiteY2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6611" h="1371600">
                    <a:moveTo>
                      <a:pt x="2406611" y="1371600"/>
                    </a:moveTo>
                    <a:lnTo>
                      <a:pt x="2406611" y="1206110"/>
                    </a:lnTo>
                    <a:lnTo>
                      <a:pt x="2193438" y="1206110"/>
                    </a:lnTo>
                    <a:lnTo>
                      <a:pt x="2193438" y="1054645"/>
                    </a:lnTo>
                    <a:lnTo>
                      <a:pt x="1974656" y="1054645"/>
                    </a:lnTo>
                    <a:lnTo>
                      <a:pt x="1974656" y="900375"/>
                    </a:lnTo>
                    <a:lnTo>
                      <a:pt x="1335137" y="900375"/>
                    </a:lnTo>
                    <a:lnTo>
                      <a:pt x="1335137" y="790984"/>
                    </a:lnTo>
                    <a:lnTo>
                      <a:pt x="1116354" y="790984"/>
                    </a:lnTo>
                    <a:lnTo>
                      <a:pt x="1116354" y="701227"/>
                    </a:lnTo>
                    <a:lnTo>
                      <a:pt x="1074280" y="701227"/>
                    </a:lnTo>
                    <a:lnTo>
                      <a:pt x="1074280" y="608665"/>
                    </a:lnTo>
                    <a:lnTo>
                      <a:pt x="855497" y="608665"/>
                    </a:lnTo>
                    <a:lnTo>
                      <a:pt x="855497" y="530128"/>
                    </a:lnTo>
                    <a:lnTo>
                      <a:pt x="802204" y="530128"/>
                    </a:lnTo>
                    <a:lnTo>
                      <a:pt x="802204" y="451590"/>
                    </a:lnTo>
                    <a:lnTo>
                      <a:pt x="740496" y="451590"/>
                    </a:lnTo>
                    <a:lnTo>
                      <a:pt x="740496" y="364638"/>
                    </a:lnTo>
                    <a:lnTo>
                      <a:pt x="653544" y="364638"/>
                    </a:lnTo>
                    <a:lnTo>
                      <a:pt x="653544" y="283296"/>
                    </a:lnTo>
                    <a:lnTo>
                      <a:pt x="549762" y="283296"/>
                    </a:lnTo>
                    <a:lnTo>
                      <a:pt x="549762" y="213173"/>
                    </a:lnTo>
                    <a:lnTo>
                      <a:pt x="283296" y="213173"/>
                    </a:lnTo>
                    <a:lnTo>
                      <a:pt x="283296" y="151465"/>
                    </a:lnTo>
                    <a:lnTo>
                      <a:pt x="218783" y="151465"/>
                    </a:lnTo>
                    <a:lnTo>
                      <a:pt x="218783" y="100977"/>
                    </a:lnTo>
                    <a:lnTo>
                      <a:pt x="168295" y="100977"/>
                    </a:lnTo>
                    <a:lnTo>
                      <a:pt x="168295" y="39269"/>
                    </a:lnTo>
                    <a:lnTo>
                      <a:pt x="0" y="39269"/>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60" name="Freeform 59">
                <a:extLst>
                  <a:ext uri="{FF2B5EF4-FFF2-40B4-BE49-F238E27FC236}">
                    <a16:creationId xmlns:a16="http://schemas.microsoft.com/office/drawing/2014/main" id="{93452239-6B6A-7B35-9E27-B5C74DB4AC6A}"/>
                  </a:ext>
                </a:extLst>
              </p:cNvPr>
              <p:cNvSpPr/>
              <p:nvPr/>
            </p:nvSpPr>
            <p:spPr>
              <a:xfrm>
                <a:off x="5881892" y="1570748"/>
                <a:ext cx="263661" cy="260857"/>
              </a:xfrm>
              <a:custGeom>
                <a:avLst/>
                <a:gdLst>
                  <a:gd name="connsiteX0" fmla="*/ 0 w 263661"/>
                  <a:gd name="connsiteY0" fmla="*/ 0 h 260857"/>
                  <a:gd name="connsiteX1" fmla="*/ 53293 w 263661"/>
                  <a:gd name="connsiteY1" fmla="*/ 0 h 260857"/>
                  <a:gd name="connsiteX2" fmla="*/ 53293 w 263661"/>
                  <a:gd name="connsiteY2" fmla="*/ 39269 h 260857"/>
                  <a:gd name="connsiteX3" fmla="*/ 165490 w 263661"/>
                  <a:gd name="connsiteY3" fmla="*/ 39269 h 260857"/>
                  <a:gd name="connsiteX4" fmla="*/ 165490 w 263661"/>
                  <a:gd name="connsiteY4" fmla="*/ 86953 h 260857"/>
                  <a:gd name="connsiteX5" fmla="*/ 218783 w 263661"/>
                  <a:gd name="connsiteY5" fmla="*/ 86953 h 260857"/>
                  <a:gd name="connsiteX6" fmla="*/ 218783 w 263661"/>
                  <a:gd name="connsiteY6" fmla="*/ 227198 h 260857"/>
                  <a:gd name="connsiteX7" fmla="*/ 263661 w 263661"/>
                  <a:gd name="connsiteY7" fmla="*/ 227198 h 260857"/>
                  <a:gd name="connsiteX8" fmla="*/ 263661 w 263661"/>
                  <a:gd name="connsiteY8" fmla="*/ 260857 h 26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61" h="260857">
                    <a:moveTo>
                      <a:pt x="0" y="0"/>
                    </a:moveTo>
                    <a:lnTo>
                      <a:pt x="53293" y="0"/>
                    </a:lnTo>
                    <a:lnTo>
                      <a:pt x="53293" y="39269"/>
                    </a:lnTo>
                    <a:lnTo>
                      <a:pt x="165490" y="39269"/>
                    </a:lnTo>
                    <a:lnTo>
                      <a:pt x="165490" y="86953"/>
                    </a:lnTo>
                    <a:lnTo>
                      <a:pt x="218783" y="86953"/>
                    </a:lnTo>
                    <a:lnTo>
                      <a:pt x="218783" y="227198"/>
                    </a:lnTo>
                    <a:lnTo>
                      <a:pt x="263661" y="227198"/>
                    </a:lnTo>
                    <a:lnTo>
                      <a:pt x="263661" y="260857"/>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grpSp>
        <p:sp>
          <p:nvSpPr>
            <p:cNvPr id="45" name="Freeform 44">
              <a:extLst>
                <a:ext uri="{FF2B5EF4-FFF2-40B4-BE49-F238E27FC236}">
                  <a16:creationId xmlns:a16="http://schemas.microsoft.com/office/drawing/2014/main" id="{4F9CB6E9-C4EA-C183-BF92-3098BA3DDC9E}"/>
                </a:ext>
              </a:extLst>
            </p:cNvPr>
            <p:cNvSpPr/>
            <p:nvPr/>
          </p:nvSpPr>
          <p:spPr>
            <a:xfrm>
              <a:off x="8546554" y="3113448"/>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0F6D6E8C-07E1-B129-638B-FD771A037B7A}"/>
                </a:ext>
              </a:extLst>
            </p:cNvPr>
            <p:cNvSpPr/>
            <p:nvPr/>
          </p:nvSpPr>
          <p:spPr>
            <a:xfrm>
              <a:off x="7809798" y="2645963"/>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47" name="Freeform 46">
              <a:extLst>
                <a:ext uri="{FF2B5EF4-FFF2-40B4-BE49-F238E27FC236}">
                  <a16:creationId xmlns:a16="http://schemas.microsoft.com/office/drawing/2014/main" id="{DA4241D5-D291-C882-4E8F-0DEE15896C71}"/>
                </a:ext>
              </a:extLst>
            </p:cNvPr>
            <p:cNvSpPr/>
            <p:nvPr/>
          </p:nvSpPr>
          <p:spPr>
            <a:xfrm>
              <a:off x="7328289" y="2540312"/>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48" name="Freeform 47">
              <a:extLst>
                <a:ext uri="{FF2B5EF4-FFF2-40B4-BE49-F238E27FC236}">
                  <a16:creationId xmlns:a16="http://schemas.microsoft.com/office/drawing/2014/main" id="{26217687-F96E-2F19-86B7-EE16F099B5EC}"/>
                </a:ext>
              </a:extLst>
            </p:cNvPr>
            <p:cNvSpPr/>
            <p:nvPr/>
          </p:nvSpPr>
          <p:spPr>
            <a:xfrm>
              <a:off x="7166539" y="2356123"/>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49" name="Freeform 48">
              <a:extLst>
                <a:ext uri="{FF2B5EF4-FFF2-40B4-BE49-F238E27FC236}">
                  <a16:creationId xmlns:a16="http://schemas.microsoft.com/office/drawing/2014/main" id="{843F3CF8-AEAC-EBDB-FF28-6A829BE1E616}"/>
                </a:ext>
              </a:extLst>
            </p:cNvPr>
            <p:cNvSpPr/>
            <p:nvPr/>
          </p:nvSpPr>
          <p:spPr>
            <a:xfrm>
              <a:off x="6850519" y="2110226"/>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0" name="Freeform 49">
              <a:extLst>
                <a:ext uri="{FF2B5EF4-FFF2-40B4-BE49-F238E27FC236}">
                  <a16:creationId xmlns:a16="http://schemas.microsoft.com/office/drawing/2014/main" id="{37B2BD9C-C86A-4352-87BF-6FC24DFF0B19}"/>
                </a:ext>
              </a:extLst>
            </p:cNvPr>
            <p:cNvSpPr/>
            <p:nvPr/>
          </p:nvSpPr>
          <p:spPr>
            <a:xfrm>
              <a:off x="6638282" y="1956891"/>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1" name="Freeform 50">
              <a:extLst>
                <a:ext uri="{FF2B5EF4-FFF2-40B4-BE49-F238E27FC236}">
                  <a16:creationId xmlns:a16="http://schemas.microsoft.com/office/drawing/2014/main" id="{44D7DD4B-F70C-BDEC-6945-54DA2237620D}"/>
                </a:ext>
              </a:extLst>
            </p:cNvPr>
            <p:cNvSpPr/>
            <p:nvPr/>
          </p:nvSpPr>
          <p:spPr>
            <a:xfrm>
              <a:off x="6588729" y="1956891"/>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2" name="Freeform 51">
              <a:extLst>
                <a:ext uri="{FF2B5EF4-FFF2-40B4-BE49-F238E27FC236}">
                  <a16:creationId xmlns:a16="http://schemas.microsoft.com/office/drawing/2014/main" id="{A189ADD8-4EDD-A1B6-7FD5-351A47602318}"/>
                </a:ext>
              </a:extLst>
            </p:cNvPr>
            <p:cNvSpPr/>
            <p:nvPr/>
          </p:nvSpPr>
          <p:spPr>
            <a:xfrm>
              <a:off x="6482143" y="1954086"/>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3" name="Freeform 52">
              <a:extLst>
                <a:ext uri="{FF2B5EF4-FFF2-40B4-BE49-F238E27FC236}">
                  <a16:creationId xmlns:a16="http://schemas.microsoft.com/office/drawing/2014/main" id="{91DB3E70-9767-F37E-523D-0ADB77A6A2AC}"/>
                </a:ext>
              </a:extLst>
            </p:cNvPr>
            <p:cNvSpPr/>
            <p:nvPr/>
          </p:nvSpPr>
          <p:spPr>
            <a:xfrm>
              <a:off x="6213806" y="1783752"/>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4" name="Freeform 53">
              <a:extLst>
                <a:ext uri="{FF2B5EF4-FFF2-40B4-BE49-F238E27FC236}">
                  <a16:creationId xmlns:a16="http://schemas.microsoft.com/office/drawing/2014/main" id="{88DEF8C3-C89C-3C52-C487-F86972716A38}"/>
                </a:ext>
              </a:extLst>
            </p:cNvPr>
            <p:cNvSpPr/>
            <p:nvPr/>
          </p:nvSpPr>
          <p:spPr>
            <a:xfrm>
              <a:off x="6113764" y="1741848"/>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5" name="Freeform 54">
              <a:extLst>
                <a:ext uri="{FF2B5EF4-FFF2-40B4-BE49-F238E27FC236}">
                  <a16:creationId xmlns:a16="http://schemas.microsoft.com/office/drawing/2014/main" id="{6B224276-E784-538D-91E6-D45D01843010}"/>
                </a:ext>
              </a:extLst>
            </p:cNvPr>
            <p:cNvSpPr/>
            <p:nvPr/>
          </p:nvSpPr>
          <p:spPr>
            <a:xfrm>
              <a:off x="6161688" y="1783752"/>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6" name="Freeform 55">
              <a:extLst>
                <a:ext uri="{FF2B5EF4-FFF2-40B4-BE49-F238E27FC236}">
                  <a16:creationId xmlns:a16="http://schemas.microsoft.com/office/drawing/2014/main" id="{52C33259-AE67-6615-2D82-E5D287A81385}"/>
                </a:ext>
              </a:extLst>
            </p:cNvPr>
            <p:cNvSpPr/>
            <p:nvPr/>
          </p:nvSpPr>
          <p:spPr>
            <a:xfrm>
              <a:off x="5997133" y="1551066"/>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7" name="Freeform 56">
              <a:extLst>
                <a:ext uri="{FF2B5EF4-FFF2-40B4-BE49-F238E27FC236}">
                  <a16:creationId xmlns:a16="http://schemas.microsoft.com/office/drawing/2014/main" id="{48101B5A-A3FD-D67D-2731-72F520005F8B}"/>
                </a:ext>
              </a:extLst>
            </p:cNvPr>
            <p:cNvSpPr/>
            <p:nvPr/>
          </p:nvSpPr>
          <p:spPr>
            <a:xfrm>
              <a:off x="5953190" y="1551066"/>
              <a:ext cx="0" cy="56098"/>
            </a:xfrm>
            <a:custGeom>
              <a:avLst/>
              <a:gdLst>
                <a:gd name="connsiteX0" fmla="*/ 0 w 0"/>
                <a:gd name="connsiteY0" fmla="*/ 0 h 56098"/>
                <a:gd name="connsiteX1" fmla="*/ 0 w 0"/>
                <a:gd name="connsiteY1" fmla="*/ 56098 h 56098"/>
              </a:gdLst>
              <a:ahLst/>
              <a:cxnLst>
                <a:cxn ang="0">
                  <a:pos x="connsiteX0" y="connsiteY0"/>
                </a:cxn>
                <a:cxn ang="0">
                  <a:pos x="connsiteX1" y="connsiteY1"/>
                </a:cxn>
              </a:cxnLst>
              <a:rect l="l" t="t" r="r" b="b"/>
              <a:pathLst>
                <a:path h="56098">
                  <a:moveTo>
                    <a:pt x="0" y="0"/>
                  </a:moveTo>
                  <a:lnTo>
                    <a:pt x="0" y="5609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graphicFrame>
          <p:nvGraphicFramePr>
            <p:cNvPr id="58" name="Chart 57">
              <a:extLst>
                <a:ext uri="{FF2B5EF4-FFF2-40B4-BE49-F238E27FC236}">
                  <a16:creationId xmlns:a16="http://schemas.microsoft.com/office/drawing/2014/main" id="{44EBB80E-BE6A-1042-1068-AA7504DCA8C3}"/>
                </a:ext>
              </a:extLst>
            </p:cNvPr>
            <p:cNvGraphicFramePr/>
            <p:nvPr>
              <p:extLst>
                <p:ext uri="{D42A27DB-BD31-4B8C-83A1-F6EECF244321}">
                  <p14:modId xmlns:p14="http://schemas.microsoft.com/office/powerpoint/2010/main" val="1473297885"/>
                </p:ext>
              </p:extLst>
            </p:nvPr>
          </p:nvGraphicFramePr>
          <p:xfrm>
            <a:off x="5411617" y="1389690"/>
            <a:ext cx="3468433" cy="2357342"/>
          </p:xfrm>
          <a:graphic>
            <a:graphicData uri="http://schemas.openxmlformats.org/drawingml/2006/chart">
              <c:chart xmlns:c="http://schemas.openxmlformats.org/drawingml/2006/chart" xmlns:r="http://schemas.openxmlformats.org/officeDocument/2006/relationships" r:id="rId5"/>
            </a:graphicData>
          </a:graphic>
        </p:graphicFrame>
      </p:grpSp>
      <p:sp>
        <p:nvSpPr>
          <p:cNvPr id="61" name="Rectangle 60">
            <a:extLst>
              <a:ext uri="{FF2B5EF4-FFF2-40B4-BE49-F238E27FC236}">
                <a16:creationId xmlns:a16="http://schemas.microsoft.com/office/drawing/2014/main" id="{32A5217D-5439-1E93-51F6-9B43B837D25E}"/>
              </a:ext>
            </a:extLst>
          </p:cNvPr>
          <p:cNvSpPr/>
          <p:nvPr/>
        </p:nvSpPr>
        <p:spPr>
          <a:xfrm>
            <a:off x="5304739" y="1389690"/>
            <a:ext cx="201539"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F6AD044D-E63F-775D-086E-E79800F2BE61}"/>
              </a:ext>
            </a:extLst>
          </p:cNvPr>
          <p:cNvSpPr txBox="1"/>
          <p:nvPr/>
        </p:nvSpPr>
        <p:spPr>
          <a:xfrm>
            <a:off x="5020874" y="1443408"/>
            <a:ext cx="559565"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76182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0E03-2474-9487-A7BE-DE39BE86A1AB}"/>
              </a:ext>
            </a:extLst>
          </p:cNvPr>
          <p:cNvSpPr>
            <a:spLocks noGrp="1"/>
          </p:cNvSpPr>
          <p:nvPr>
            <p:ph type="title"/>
          </p:nvPr>
        </p:nvSpPr>
        <p:spPr>
          <a:xfrm>
            <a:off x="628650" y="273844"/>
            <a:ext cx="7886700" cy="667988"/>
          </a:xfrm>
        </p:spPr>
        <p:txBody>
          <a:bodyPr>
            <a:normAutofit fontScale="90000"/>
          </a:bodyPr>
          <a:lstStyle/>
          <a:p>
            <a:r>
              <a:rPr lang="en-US" sz="2400" dirty="0" err="1"/>
              <a:t>Pirtobrutinib</a:t>
            </a:r>
            <a:r>
              <a:rPr lang="en-US" sz="2400" dirty="0"/>
              <a:t> (BRUIN Trial) in Patients With Prior Exposure to BCL-2 Inhibitor Therapy</a:t>
            </a:r>
            <a:r>
              <a:rPr lang="en-US" sz="2400" baseline="30000" dirty="0"/>
              <a:t>1</a:t>
            </a:r>
            <a:endParaRPr lang="en-US" sz="2400" dirty="0"/>
          </a:p>
        </p:txBody>
      </p:sp>
      <p:sp>
        <p:nvSpPr>
          <p:cNvPr id="5" name="Text Placeholder 4">
            <a:extLst>
              <a:ext uri="{FF2B5EF4-FFF2-40B4-BE49-F238E27FC236}">
                <a16:creationId xmlns:a16="http://schemas.microsoft.com/office/drawing/2014/main" id="{16B82C83-D608-D8F3-1EBA-B4DD8C7E2397}"/>
              </a:ext>
            </a:extLst>
          </p:cNvPr>
          <p:cNvSpPr>
            <a:spLocks noGrp="1"/>
          </p:cNvSpPr>
          <p:nvPr>
            <p:ph type="body" sz="quarter" idx="12"/>
          </p:nvPr>
        </p:nvSpPr>
        <p:spPr>
          <a:xfrm>
            <a:off x="1143000" y="4689440"/>
            <a:ext cx="7886700" cy="481492"/>
          </a:xfrm>
        </p:spPr>
        <p:txBody>
          <a:bodyPr/>
          <a:lstStyle/>
          <a:p>
            <a:pPr defTabSz="914400">
              <a:lnSpc>
                <a:spcPct val="100000"/>
              </a:lnSpc>
              <a:spcBef>
                <a:spcPts val="0"/>
              </a:spcBef>
              <a:buClr>
                <a:srgbClr val="000000"/>
              </a:buClr>
              <a:defRPr/>
            </a:pPr>
            <a:r>
              <a:rPr kumimoji="0" lang="en-US" sz="500" b="0" i="0" u="none" strike="noStrike" kern="0" cap="none" spc="0" normalizeH="0" baseline="30000" noProof="0" dirty="0">
                <a:ln>
                  <a:noFill/>
                </a:ln>
                <a:effectLst/>
                <a:uLnTx/>
                <a:uFillTx/>
                <a:sym typeface="Arial"/>
              </a:rPr>
              <a:t>a</a:t>
            </a:r>
            <a:r>
              <a:rPr kumimoji="0" lang="en-US" sz="500" b="0" i="0" u="none" strike="noStrike" kern="0" cap="none" spc="0" normalizeH="0" baseline="0" noProof="0" dirty="0">
                <a:ln>
                  <a:noFill/>
                </a:ln>
                <a:effectLst/>
                <a:uLnTx/>
                <a:uFillTx/>
                <a:sym typeface="Arial"/>
              </a:rPr>
              <a:t> Efficacy-evaluable patients are those who had ≥1 postbaseline response assessment or had discontinued treatment prior to first postbaseline response assessment. </a:t>
            </a:r>
            <a:r>
              <a:rPr kumimoji="0" lang="en-US" sz="500" b="0" i="0" u="none" strike="noStrike" kern="0" cap="none" spc="0" normalizeH="0" baseline="30000" noProof="0" dirty="0">
                <a:ln>
                  <a:noFill/>
                </a:ln>
                <a:effectLst/>
                <a:uLnTx/>
                <a:uFillTx/>
                <a:sym typeface="Arial"/>
              </a:rPr>
              <a:t>b</a:t>
            </a:r>
            <a:r>
              <a:rPr kumimoji="0" lang="en-US" sz="500" b="0" i="0" u="none" strike="noStrike" kern="0" cap="none" spc="0" normalizeH="0" baseline="0" noProof="0" dirty="0">
                <a:ln>
                  <a:noFill/>
                </a:ln>
                <a:effectLst/>
                <a:uLnTx/>
                <a:uFillTx/>
                <a:sym typeface="Arial"/>
              </a:rPr>
              <a:t> ORR includes patients with a best response of CR, PR, and PR-L. Response status per </a:t>
            </a:r>
            <a:r>
              <a:rPr kumimoji="0" lang="en-US" sz="500" b="0" i="0" u="none" strike="noStrike" kern="0" cap="none" spc="0" normalizeH="0" baseline="0" noProof="0" dirty="0" err="1">
                <a:ln>
                  <a:noFill/>
                </a:ln>
                <a:effectLst/>
                <a:uLnTx/>
                <a:uFillTx/>
                <a:sym typeface="Arial"/>
              </a:rPr>
              <a:t>iwCLL</a:t>
            </a:r>
            <a:r>
              <a:rPr kumimoji="0" lang="en-US" sz="500" b="0" i="0" u="none" strike="noStrike" kern="0" cap="none" spc="0" normalizeH="0" baseline="0" noProof="0" dirty="0">
                <a:ln>
                  <a:noFill/>
                </a:ln>
                <a:effectLst/>
                <a:uLnTx/>
                <a:uFillTx/>
                <a:sym typeface="Arial"/>
              </a:rPr>
              <a:t> 2018 according to investigator assessment. Total percentage may be different than the sum of the individual components because of rounding.</a:t>
            </a:r>
            <a:br>
              <a:rPr kumimoji="0" lang="en-US" sz="500" b="0" i="0" u="none" strike="noStrike" kern="0" cap="none" spc="0" normalizeH="0" baseline="0" noProof="0" dirty="0">
                <a:ln>
                  <a:noFill/>
                </a:ln>
                <a:effectLst/>
                <a:uLnTx/>
                <a:uFillTx/>
                <a:sym typeface="Arial"/>
              </a:rPr>
            </a:br>
            <a:r>
              <a:rPr lang="en-US" sz="500" dirty="0">
                <a:effectLst/>
                <a:ea typeface="Calibri" panose="020F0502020204030204" pitchFamily="34" charset="0"/>
              </a:rPr>
              <a:t>BCL-2, B cell lymphoma-2; BTK, </a:t>
            </a:r>
            <a:r>
              <a:rPr lang="en-US" sz="500" dirty="0">
                <a:ea typeface="Calibri" panose="020F0502020204030204" pitchFamily="34" charset="0"/>
              </a:rPr>
              <a:t>B</a:t>
            </a:r>
            <a:r>
              <a:rPr lang="en-US" sz="500" dirty="0">
                <a:effectLst/>
                <a:ea typeface="Calibri" panose="020F0502020204030204" pitchFamily="34" charset="0"/>
              </a:rPr>
              <a:t>ruton’s tyrosine kinase; CLL, chronic lymphocytic leukemia; CR, complete response; ORR, overall response rate; PR, partial response; PR, partial response with lymphocytosis; SD, stable disease; SLL, small lymphocytic lymphoma; SPD, sum of the products of the greatest perpendicular diameters.</a:t>
            </a:r>
            <a:endParaRPr kumimoji="0" lang="en-US" sz="500" b="0" i="0" u="none" strike="noStrike" kern="0" cap="none" spc="0" normalizeH="0" baseline="0" noProof="0" dirty="0">
              <a:ln>
                <a:noFill/>
              </a:ln>
              <a:effectLst/>
              <a:uLnTx/>
              <a:uFillTx/>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effectLst/>
                <a:uLnTx/>
                <a:uFillTx/>
                <a:sym typeface="Arial"/>
              </a:rPr>
              <a:t>1. Mato A et al. EHA 2021. Abstract S147.</a:t>
            </a:r>
          </a:p>
        </p:txBody>
      </p:sp>
      <p:grpSp>
        <p:nvGrpSpPr>
          <p:cNvPr id="7" name="Group 6">
            <a:extLst>
              <a:ext uri="{FF2B5EF4-FFF2-40B4-BE49-F238E27FC236}">
                <a16:creationId xmlns:a16="http://schemas.microsoft.com/office/drawing/2014/main" id="{FCEEC89E-5C7C-4B1B-E26B-0DE4880140CA}"/>
              </a:ext>
            </a:extLst>
          </p:cNvPr>
          <p:cNvGrpSpPr/>
          <p:nvPr/>
        </p:nvGrpSpPr>
        <p:grpSpPr>
          <a:xfrm>
            <a:off x="848952" y="1009568"/>
            <a:ext cx="6825728" cy="3632641"/>
            <a:chOff x="699502" y="880845"/>
            <a:chExt cx="7409229" cy="3943180"/>
          </a:xfrm>
        </p:grpSpPr>
        <p:sp>
          <p:nvSpPr>
            <p:cNvPr id="8" name="TextBox 7">
              <a:extLst>
                <a:ext uri="{FF2B5EF4-FFF2-40B4-BE49-F238E27FC236}">
                  <a16:creationId xmlns:a16="http://schemas.microsoft.com/office/drawing/2014/main" id="{677C3F7B-D264-E575-54BA-4D61A93EF8DF}"/>
                </a:ext>
              </a:extLst>
            </p:cNvPr>
            <p:cNvSpPr txBox="1"/>
            <p:nvPr/>
          </p:nvSpPr>
          <p:spPr>
            <a:xfrm rot="16200000" flipH="1">
              <a:off x="-985497" y="2724160"/>
              <a:ext cx="3653972" cy="283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Maximum Change in SPD From Baseline, %</a:t>
              </a:r>
            </a:p>
          </p:txBody>
        </p:sp>
        <p:pic>
          <p:nvPicPr>
            <p:cNvPr id="9" name="Picture 8">
              <a:extLst>
                <a:ext uri="{FF2B5EF4-FFF2-40B4-BE49-F238E27FC236}">
                  <a16:creationId xmlns:a16="http://schemas.microsoft.com/office/drawing/2014/main" id="{C0CF4668-17E9-7317-01B7-811583BC4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9282" y="948813"/>
              <a:ext cx="6620006" cy="3744319"/>
            </a:xfrm>
            <a:prstGeom prst="rect">
              <a:avLst/>
            </a:prstGeom>
          </p:spPr>
        </p:pic>
        <p:graphicFrame>
          <p:nvGraphicFramePr>
            <p:cNvPr id="10" name="Chart 9">
              <a:extLst>
                <a:ext uri="{FF2B5EF4-FFF2-40B4-BE49-F238E27FC236}">
                  <a16:creationId xmlns:a16="http://schemas.microsoft.com/office/drawing/2014/main" id="{8C4D1D19-D1FB-11EA-18F7-1B12804AF6E3}"/>
                </a:ext>
              </a:extLst>
            </p:cNvPr>
            <p:cNvGraphicFramePr/>
            <p:nvPr/>
          </p:nvGraphicFramePr>
          <p:xfrm>
            <a:off x="896550" y="880845"/>
            <a:ext cx="780901" cy="394318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E876996E-BDA7-4946-EECC-FA378242A1CA}"/>
                </a:ext>
              </a:extLst>
            </p:cNvPr>
            <p:cNvSpPr txBox="1"/>
            <p:nvPr/>
          </p:nvSpPr>
          <p:spPr>
            <a:xfrm>
              <a:off x="2105604" y="978043"/>
              <a:ext cx="3361620" cy="7684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BTK discontinuation for progression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BTK discontinuation for toxicity/other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Prior BCL-2 inhibitor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Ongoing</a:t>
              </a:r>
            </a:p>
          </p:txBody>
        </p:sp>
        <p:sp>
          <p:nvSpPr>
            <p:cNvPr id="12" name="Freeform 11">
              <a:extLst>
                <a:ext uri="{FF2B5EF4-FFF2-40B4-BE49-F238E27FC236}">
                  <a16:creationId xmlns:a16="http://schemas.microsoft.com/office/drawing/2014/main" id="{BC473877-662F-EB52-CF36-B6FD300263AD}"/>
                </a:ext>
              </a:extLst>
            </p:cNvPr>
            <p:cNvSpPr/>
            <p:nvPr/>
          </p:nvSpPr>
          <p:spPr>
            <a:xfrm>
              <a:off x="1413641" y="2852657"/>
              <a:ext cx="6695090" cy="0"/>
            </a:xfrm>
            <a:custGeom>
              <a:avLst/>
              <a:gdLst>
                <a:gd name="connsiteX0" fmla="*/ 0 w 6695090"/>
                <a:gd name="connsiteY0" fmla="*/ 0 h 0"/>
                <a:gd name="connsiteX1" fmla="*/ 6695090 w 6695090"/>
                <a:gd name="connsiteY1" fmla="*/ 0 h 0"/>
              </a:gdLst>
              <a:ahLst/>
              <a:cxnLst>
                <a:cxn ang="0">
                  <a:pos x="connsiteX0" y="connsiteY0"/>
                </a:cxn>
                <a:cxn ang="0">
                  <a:pos x="connsiteX1" y="connsiteY1"/>
                </a:cxn>
              </a:cxnLst>
              <a:rect l="l" t="t" r="r" b="b"/>
              <a:pathLst>
                <a:path w="6695090">
                  <a:moveTo>
                    <a:pt x="0" y="0"/>
                  </a:moveTo>
                  <a:lnTo>
                    <a:pt x="669509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3" name="Group 12">
            <a:extLst>
              <a:ext uri="{FF2B5EF4-FFF2-40B4-BE49-F238E27FC236}">
                <a16:creationId xmlns:a16="http://schemas.microsoft.com/office/drawing/2014/main" id="{603F4740-9488-7C03-FC45-8DC3AB6E6BC3}"/>
              </a:ext>
            </a:extLst>
          </p:cNvPr>
          <p:cNvGrpSpPr/>
          <p:nvPr/>
        </p:nvGrpSpPr>
        <p:grpSpPr>
          <a:xfrm>
            <a:off x="1980324" y="1163507"/>
            <a:ext cx="288234" cy="579981"/>
            <a:chOff x="1570434" y="1036204"/>
            <a:chExt cx="288234" cy="579981"/>
          </a:xfrm>
        </p:grpSpPr>
        <p:sp>
          <p:nvSpPr>
            <p:cNvPr id="14" name="Rectangle 13">
              <a:extLst>
                <a:ext uri="{FF2B5EF4-FFF2-40B4-BE49-F238E27FC236}">
                  <a16:creationId xmlns:a16="http://schemas.microsoft.com/office/drawing/2014/main" id="{7CF8D151-BFE0-2958-3C19-43768835CCCA}"/>
                </a:ext>
              </a:extLst>
            </p:cNvPr>
            <p:cNvSpPr/>
            <p:nvPr/>
          </p:nvSpPr>
          <p:spPr>
            <a:xfrm>
              <a:off x="1659886" y="1036204"/>
              <a:ext cx="109330" cy="109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22C93461-65C7-EF27-C98D-4484938307E7}"/>
                </a:ext>
              </a:extLst>
            </p:cNvPr>
            <p:cNvSpPr/>
            <p:nvPr/>
          </p:nvSpPr>
          <p:spPr>
            <a:xfrm>
              <a:off x="1659886" y="1194865"/>
              <a:ext cx="109330" cy="109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DDF5289C-C7DD-DDED-B5B0-4ADA7240016B}"/>
                </a:ext>
              </a:extLst>
            </p:cNvPr>
            <p:cNvSpPr txBox="1"/>
            <p:nvPr/>
          </p:nvSpPr>
          <p:spPr>
            <a:xfrm>
              <a:off x="1570434" y="1275267"/>
              <a:ext cx="28823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510B11"/>
                  </a:solidFill>
                  <a:effectLst/>
                  <a:uLnTx/>
                  <a:uFillTx/>
                  <a:latin typeface="Arial"/>
                  <a:cs typeface="Arial"/>
                  <a:sym typeface="Arial"/>
                </a:rPr>
                <a:t>#</a:t>
              </a:r>
            </a:p>
          </p:txBody>
        </p:sp>
        <p:sp>
          <p:nvSpPr>
            <p:cNvPr id="17" name="Triangle 16">
              <a:extLst>
                <a:ext uri="{FF2B5EF4-FFF2-40B4-BE49-F238E27FC236}">
                  <a16:creationId xmlns:a16="http://schemas.microsoft.com/office/drawing/2014/main" id="{BA252CAE-C82D-58FA-1C3A-568955D61DF8}"/>
                </a:ext>
              </a:extLst>
            </p:cNvPr>
            <p:cNvSpPr/>
            <p:nvPr/>
          </p:nvSpPr>
          <p:spPr>
            <a:xfrm flipH="1" flipV="1">
              <a:off x="1657865" y="1518450"/>
              <a:ext cx="113373" cy="977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18" name="Rounded Rectangle 17">
            <a:extLst>
              <a:ext uri="{FF2B5EF4-FFF2-40B4-BE49-F238E27FC236}">
                <a16:creationId xmlns:a16="http://schemas.microsoft.com/office/drawing/2014/main" id="{B8B90FB0-A754-3A6F-770D-A825B5CA794A}"/>
              </a:ext>
            </a:extLst>
          </p:cNvPr>
          <p:cNvSpPr/>
          <p:nvPr/>
        </p:nvSpPr>
        <p:spPr>
          <a:xfrm>
            <a:off x="1933830" y="1454745"/>
            <a:ext cx="1843573" cy="154493"/>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aphicFrame>
        <p:nvGraphicFramePr>
          <p:cNvPr id="6" name="Table 5">
            <a:extLst>
              <a:ext uri="{FF2B5EF4-FFF2-40B4-BE49-F238E27FC236}">
                <a16:creationId xmlns:a16="http://schemas.microsoft.com/office/drawing/2014/main" id="{7CD4D757-7AE1-95E5-5D71-D55E781F19A5}"/>
              </a:ext>
            </a:extLst>
          </p:cNvPr>
          <p:cNvGraphicFramePr>
            <a:graphicFrameLocks noGrp="1"/>
          </p:cNvGraphicFramePr>
          <p:nvPr>
            <p:extLst>
              <p:ext uri="{D42A27DB-BD31-4B8C-83A1-F6EECF244321}">
                <p14:modId xmlns:p14="http://schemas.microsoft.com/office/powerpoint/2010/main" val="2299077009"/>
              </p:ext>
            </p:extLst>
          </p:nvPr>
        </p:nvGraphicFramePr>
        <p:xfrm>
          <a:off x="4791168" y="920917"/>
          <a:ext cx="3943350" cy="1737360"/>
        </p:xfrm>
        <a:graphic>
          <a:graphicData uri="http://schemas.openxmlformats.org/drawingml/2006/table">
            <a:tbl>
              <a:tblPr firstRow="1" firstCol="1" bandRow="1">
                <a:tableStyleId>{5C22544A-7EE6-4342-B048-85BDC9FD1C3A}</a:tableStyleId>
              </a:tblPr>
              <a:tblGrid>
                <a:gridCol w="2923927">
                  <a:extLst>
                    <a:ext uri="{9D8B030D-6E8A-4147-A177-3AD203B41FA5}">
                      <a16:colId xmlns:a16="http://schemas.microsoft.com/office/drawing/2014/main" val="3073913888"/>
                    </a:ext>
                  </a:extLst>
                </a:gridCol>
                <a:gridCol w="1019423">
                  <a:extLst>
                    <a:ext uri="{9D8B030D-6E8A-4147-A177-3AD203B41FA5}">
                      <a16:colId xmlns:a16="http://schemas.microsoft.com/office/drawing/2014/main" val="612323422"/>
                    </a:ext>
                  </a:extLst>
                </a:gridCol>
              </a:tblGrid>
              <a:tr h="294750">
                <a:tc>
                  <a:txBody>
                    <a:bodyPr/>
                    <a:lstStyle/>
                    <a:p>
                      <a:r>
                        <a:rPr lang="en-US" sz="1200" dirty="0">
                          <a:latin typeface="Arial" panose="020B0604020202020204" pitchFamily="34" charset="0"/>
                          <a:cs typeface="Arial" panose="020B0604020202020204" pitchFamily="34" charset="0"/>
                        </a:rPr>
                        <a:t>Efficacy-Evaluable BTK-Pretreated CLL/SLL Patients</a:t>
                      </a:r>
                      <a:r>
                        <a:rPr lang="en-US" sz="1200" baseline="30000" dirty="0">
                          <a:latin typeface="Arial" panose="020B0604020202020204" pitchFamily="34" charset="0"/>
                          <a:cs typeface="Arial" panose="020B0604020202020204" pitchFamily="34" charset="0"/>
                        </a:rPr>
                        <a:t>a</a:t>
                      </a:r>
                    </a:p>
                  </a:txBody>
                  <a:tcPr anchor="ctr"/>
                </a:tc>
                <a:tc>
                  <a:txBody>
                    <a:bodyPr/>
                    <a:lstStyle/>
                    <a:p>
                      <a:pPr algn="ctr"/>
                      <a:r>
                        <a:rPr lang="en-US" sz="1200" dirty="0">
                          <a:latin typeface="Arial" panose="020B0604020202020204" pitchFamily="34" charset="0"/>
                          <a:cs typeface="Arial" panose="020B0604020202020204" pitchFamily="34" charset="0"/>
                        </a:rPr>
                        <a:t>N = 252</a:t>
                      </a:r>
                    </a:p>
                  </a:txBody>
                  <a:tcPr anchor="ctr"/>
                </a:tc>
                <a:extLst>
                  <a:ext uri="{0D108BD9-81ED-4DB2-BD59-A6C34878D82A}">
                    <a16:rowId xmlns:a16="http://schemas.microsoft.com/office/drawing/2014/main" val="4156768568"/>
                  </a:ext>
                </a:extLst>
              </a:tr>
              <a:tr h="257834">
                <a:tc>
                  <a:txBody>
                    <a:bodyPr/>
                    <a:lstStyle/>
                    <a:p>
                      <a:r>
                        <a:rPr lang="en-US" sz="1200" dirty="0">
                          <a:latin typeface="Arial" panose="020B0604020202020204" pitchFamily="34" charset="0"/>
                          <a:cs typeface="Arial" panose="020B0604020202020204" pitchFamily="34" charset="0"/>
                        </a:rPr>
                        <a:t>Overall response rate, % (95% CI)</a:t>
                      </a:r>
                      <a:r>
                        <a:rPr lang="en-US" sz="1200" baseline="30000" dirty="0">
                          <a:latin typeface="Arial" panose="020B0604020202020204" pitchFamily="34" charset="0"/>
                          <a:cs typeface="Arial" panose="020B0604020202020204" pitchFamily="34" charset="0"/>
                        </a:rPr>
                        <a:t>b</a:t>
                      </a:r>
                    </a:p>
                  </a:txBody>
                  <a:tcPr anchor="ctr"/>
                </a:tc>
                <a:tc>
                  <a:txBody>
                    <a:bodyPr/>
                    <a:lstStyle/>
                    <a:p>
                      <a:pPr algn="ctr"/>
                      <a:r>
                        <a:rPr lang="en-US" sz="1200" dirty="0">
                          <a:latin typeface="Arial" panose="020B0604020202020204" pitchFamily="34" charset="0"/>
                          <a:cs typeface="Arial" panose="020B0604020202020204" pitchFamily="34" charset="0"/>
                        </a:rPr>
                        <a:t>68 (62-74)</a:t>
                      </a:r>
                    </a:p>
                  </a:txBody>
                  <a:tcPr anchor="ctr"/>
                </a:tc>
                <a:extLst>
                  <a:ext uri="{0D108BD9-81ED-4DB2-BD59-A6C34878D82A}">
                    <a16:rowId xmlns:a16="http://schemas.microsoft.com/office/drawing/2014/main" val="1301338863"/>
                  </a:ext>
                </a:extLst>
              </a:tr>
              <a:tr h="648278">
                <a:tc>
                  <a:txBody>
                    <a:bodyPr/>
                    <a:lstStyle/>
                    <a:p>
                      <a:r>
                        <a:rPr lang="en-US" sz="1200" dirty="0">
                          <a:latin typeface="Arial" panose="020B0604020202020204" pitchFamily="34" charset="0"/>
                          <a:cs typeface="Arial" panose="020B0604020202020204" pitchFamily="34" charset="0"/>
                        </a:rPr>
                        <a:t>Best response, n (%)</a:t>
                      </a:r>
                    </a:p>
                    <a:p>
                      <a:r>
                        <a:rPr lang="en-US" sz="1200" dirty="0">
                          <a:latin typeface="Arial" panose="020B0604020202020204" pitchFamily="34" charset="0"/>
                          <a:cs typeface="Arial" panose="020B0604020202020204" pitchFamily="34" charset="0"/>
                        </a:rPr>
                        <a:t> CR</a:t>
                      </a:r>
                    </a:p>
                    <a:p>
                      <a:r>
                        <a:rPr lang="en-US" sz="1200" dirty="0">
                          <a:latin typeface="Arial" panose="020B0604020202020204" pitchFamily="34" charset="0"/>
                          <a:cs typeface="Arial" panose="020B0604020202020204" pitchFamily="34" charset="0"/>
                        </a:rPr>
                        <a:t> PR</a:t>
                      </a:r>
                    </a:p>
                    <a:p>
                      <a:r>
                        <a:rPr lang="en-US" sz="1200" dirty="0">
                          <a:latin typeface="Arial" panose="020B0604020202020204" pitchFamily="34" charset="0"/>
                          <a:cs typeface="Arial" panose="020B0604020202020204" pitchFamily="34" charset="0"/>
                        </a:rPr>
                        <a:t> PR-L</a:t>
                      </a:r>
                    </a:p>
                    <a:p>
                      <a:r>
                        <a:rPr lang="en-US" sz="1200" dirty="0">
                          <a:latin typeface="Arial" panose="020B0604020202020204" pitchFamily="34" charset="0"/>
                          <a:cs typeface="Arial" panose="020B0604020202020204" pitchFamily="34" charset="0"/>
                        </a:rPr>
                        <a:t> SD</a:t>
                      </a:r>
                    </a:p>
                  </a:txBody>
                  <a:tcPr anchor="ctr"/>
                </a:tc>
                <a:tc>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2 (1)</a:t>
                      </a:r>
                    </a:p>
                    <a:p>
                      <a:pPr algn="ctr"/>
                      <a:r>
                        <a:rPr lang="en-US" sz="1200" dirty="0">
                          <a:latin typeface="Arial" panose="020B0604020202020204" pitchFamily="34" charset="0"/>
                          <a:cs typeface="Arial" panose="020B0604020202020204" pitchFamily="34" charset="0"/>
                        </a:rPr>
                        <a:t>137 (54)</a:t>
                      </a:r>
                    </a:p>
                    <a:p>
                      <a:pPr algn="ctr"/>
                      <a:r>
                        <a:rPr lang="en-US" sz="1200" dirty="0">
                          <a:latin typeface="Arial" panose="020B0604020202020204" pitchFamily="34" charset="0"/>
                          <a:cs typeface="Arial" panose="020B0604020202020204" pitchFamily="34" charset="0"/>
                        </a:rPr>
                        <a:t>32 (13)</a:t>
                      </a:r>
                    </a:p>
                    <a:p>
                      <a:pPr algn="ctr"/>
                      <a:r>
                        <a:rPr lang="en-US" sz="1200" dirty="0">
                          <a:latin typeface="Arial" panose="020B0604020202020204" pitchFamily="34" charset="0"/>
                          <a:cs typeface="Arial" panose="020B0604020202020204" pitchFamily="34" charset="0"/>
                        </a:rPr>
                        <a:t>62 (25)</a:t>
                      </a:r>
                    </a:p>
                  </a:txBody>
                  <a:tcPr anchor="ctr"/>
                </a:tc>
                <a:extLst>
                  <a:ext uri="{0D108BD9-81ED-4DB2-BD59-A6C34878D82A}">
                    <a16:rowId xmlns:a16="http://schemas.microsoft.com/office/drawing/2014/main" val="3022618293"/>
                  </a:ext>
                </a:extLst>
              </a:tr>
            </a:tbl>
          </a:graphicData>
        </a:graphic>
      </p:graphicFrame>
    </p:spTree>
    <p:extLst>
      <p:ext uri="{BB962C8B-B14F-4D97-AF65-F5344CB8AC3E}">
        <p14:creationId xmlns:p14="http://schemas.microsoft.com/office/powerpoint/2010/main" val="3602073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D95D-6439-2881-96AB-41A5BC094202}"/>
              </a:ext>
            </a:extLst>
          </p:cNvPr>
          <p:cNvSpPr>
            <a:spLocks noGrp="1"/>
          </p:cNvSpPr>
          <p:nvPr>
            <p:ph type="title"/>
          </p:nvPr>
        </p:nvSpPr>
        <p:spPr>
          <a:xfrm>
            <a:off x="628650" y="0"/>
            <a:ext cx="7886700" cy="994172"/>
          </a:xfrm>
        </p:spPr>
        <p:txBody>
          <a:bodyPr>
            <a:noAutofit/>
          </a:bodyPr>
          <a:lstStyle/>
          <a:p>
            <a:r>
              <a:rPr lang="en-US" sz="2600" noProof="0" dirty="0">
                <a:sym typeface="Arial"/>
              </a:rPr>
              <a:t>BRUIN: </a:t>
            </a:r>
            <a:r>
              <a:rPr lang="en-US" sz="2600" noProof="0" dirty="0" err="1">
                <a:sym typeface="Arial"/>
              </a:rPr>
              <a:t>Pirtobrutinib</a:t>
            </a:r>
            <a:r>
              <a:rPr lang="en-US" sz="2600" noProof="0" dirty="0">
                <a:sym typeface="Arial"/>
              </a:rPr>
              <a:t> Is Active in CLL/SLL Patients Progressing After BTKi Therapy and Venetoclax</a:t>
            </a:r>
            <a:r>
              <a:rPr lang="en-US" sz="2600" baseline="30000" noProof="0" dirty="0">
                <a:sym typeface="Arial"/>
              </a:rPr>
              <a:t>1</a:t>
            </a:r>
            <a:endParaRPr lang="en-US" sz="2600" baseline="30000" dirty="0"/>
          </a:p>
        </p:txBody>
      </p:sp>
      <p:sp>
        <p:nvSpPr>
          <p:cNvPr id="9" name="Text Placeholder 8">
            <a:extLst>
              <a:ext uri="{FF2B5EF4-FFF2-40B4-BE49-F238E27FC236}">
                <a16:creationId xmlns:a16="http://schemas.microsoft.com/office/drawing/2014/main" id="{A775598E-00D4-9B3B-67C3-FF0BB09A1237}"/>
              </a:ext>
            </a:extLst>
          </p:cNvPr>
          <p:cNvSpPr>
            <a:spLocks noGrp="1"/>
          </p:cNvSpPr>
          <p:nvPr>
            <p:ph type="body" sz="quarter" idx="12"/>
          </p:nvPr>
        </p:nvSpPr>
        <p:spPr>
          <a:xfrm>
            <a:off x="1143000" y="4826032"/>
            <a:ext cx="7754112" cy="335756"/>
          </a:xfrm>
        </p:spPr>
        <p:txBody>
          <a:bodyPr/>
          <a:lstStyle/>
          <a:p>
            <a:pPr defTabSz="914400">
              <a:lnSpc>
                <a:spcPct val="100000"/>
              </a:lnSpc>
              <a:spcBef>
                <a:spcPts val="0"/>
              </a:spcBef>
              <a:buClr>
                <a:srgbClr val="000000"/>
              </a:buClr>
              <a:defRPr/>
            </a:pPr>
            <a:r>
              <a:rPr kumimoji="0" lang="en-US" sz="600" b="0" i="0" u="none" strike="noStrike" kern="0" cap="none" spc="0" normalizeH="0" baseline="30000" noProof="0" dirty="0">
                <a:ln>
                  <a:noFill/>
                </a:ln>
                <a:effectLst/>
                <a:uLnTx/>
                <a:uFillTx/>
                <a:sym typeface="Arial"/>
              </a:rPr>
              <a:t>a</a:t>
            </a:r>
            <a:r>
              <a:rPr kumimoji="0" lang="en-US" sz="600" b="0" i="0" u="none" strike="noStrike" kern="0" cap="none" spc="0" normalizeH="0" baseline="0" noProof="0" dirty="0">
                <a:ln>
                  <a:noFill/>
                </a:ln>
                <a:effectLst/>
                <a:uLnTx/>
                <a:uFillTx/>
                <a:sym typeface="Arial"/>
              </a:rPr>
              <a:t> Efficacy-evaluable patients are those who had ≥1 evaluable postbaseline assessment or had discontinued treatment prior to first postbaseline assessment.</a:t>
            </a:r>
            <a:br>
              <a:rPr kumimoji="0" lang="en-US" sz="600" b="0" i="0" u="none" strike="noStrike" kern="0" cap="none" spc="0" normalizeH="0" baseline="0" noProof="0" dirty="0">
                <a:ln>
                  <a:noFill/>
                </a:ln>
                <a:effectLst/>
                <a:uLnTx/>
                <a:uFillTx/>
                <a:sym typeface="Arial"/>
              </a:rPr>
            </a:br>
            <a:r>
              <a:rPr lang="en-US" sz="600" dirty="0">
                <a:effectLst/>
                <a:ea typeface="Calibri" panose="020F0502020204030204" pitchFamily="34" charset="0"/>
              </a:rPr>
              <a:t>ASH, American Society of Hematology; BCL-2, B cell lymphoma-2; BTK, Bruton’s tyrosine kinase; BTKi, Bruton tyrosine kinase inhibitor; </a:t>
            </a:r>
            <a:r>
              <a:rPr lang="en-US" sz="600" dirty="0" err="1">
                <a:effectLst/>
                <a:ea typeface="Calibri" panose="020F0502020204030204" pitchFamily="34" charset="0"/>
              </a:rPr>
              <a:t>cBTKi</a:t>
            </a:r>
            <a:r>
              <a:rPr lang="en-US" sz="600" dirty="0">
                <a:effectLst/>
                <a:ea typeface="Calibri" panose="020F0502020204030204" pitchFamily="34" charset="0"/>
              </a:rPr>
              <a:t>, covalent Bruton tyrosine kinase inhibitor; CLL, chronic lymphocytic leukemia; ORR, overall response rate; PI3K, phosphoinositide-3-kinase; SLL, small lymphocytic lymphoma.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effectLst/>
                <a:uLnTx/>
                <a:uFillTx/>
                <a:sym typeface="Arial"/>
              </a:rPr>
              <a:t>1. Mato A et al. ASH 2021. Abstract 391. 2. Mato A et al. ASH 2022. Abstract 961.</a:t>
            </a:r>
          </a:p>
        </p:txBody>
      </p:sp>
      <p:graphicFrame>
        <p:nvGraphicFramePr>
          <p:cNvPr id="10" name="Table 10">
            <a:extLst>
              <a:ext uri="{FF2B5EF4-FFF2-40B4-BE49-F238E27FC236}">
                <a16:creationId xmlns:a16="http://schemas.microsoft.com/office/drawing/2014/main" id="{9F92EDB8-5B6C-5FED-DAF4-134BAD830424}"/>
              </a:ext>
            </a:extLst>
          </p:cNvPr>
          <p:cNvGraphicFramePr>
            <a:graphicFrameLocks noGrp="1"/>
          </p:cNvGraphicFramePr>
          <p:nvPr>
            <p:extLst>
              <p:ext uri="{D42A27DB-BD31-4B8C-83A1-F6EECF244321}">
                <p14:modId xmlns:p14="http://schemas.microsoft.com/office/powerpoint/2010/main" val="965408552"/>
              </p:ext>
            </p:extLst>
          </p:nvPr>
        </p:nvGraphicFramePr>
        <p:xfrm>
          <a:off x="187774" y="1432847"/>
          <a:ext cx="2590081" cy="2653190"/>
        </p:xfrm>
        <a:graphic>
          <a:graphicData uri="http://schemas.openxmlformats.org/drawingml/2006/table">
            <a:tbl>
              <a:tblPr firstRow="1" bandRow="1">
                <a:tableStyleId>{2D5ABB26-0587-4C30-8999-92F81FD0307C}</a:tableStyleId>
              </a:tblPr>
              <a:tblGrid>
                <a:gridCol w="2590081">
                  <a:extLst>
                    <a:ext uri="{9D8B030D-6E8A-4147-A177-3AD203B41FA5}">
                      <a16:colId xmlns:a16="http://schemas.microsoft.com/office/drawing/2014/main" val="2409097141"/>
                    </a:ext>
                  </a:extLst>
                </a:gridCol>
              </a:tblGrid>
              <a:tr h="591201">
                <a:tc>
                  <a:txBody>
                    <a:bodyPr/>
                    <a:lstStyle/>
                    <a:p>
                      <a:r>
                        <a:rPr lang="en-US" sz="1200" b="1" dirty="0">
                          <a:latin typeface="Arial" panose="020B0604020202020204" pitchFamily="34" charset="0"/>
                          <a:cs typeface="Arial" panose="020B0604020202020204" pitchFamily="34" charset="0"/>
                        </a:rPr>
                        <a:t>Prior Therapy</a:t>
                      </a:r>
                    </a:p>
                  </a:txBody>
                  <a:tcPr marL="45720" marR="45720" anchor="ctr"/>
                </a:tc>
                <a:extLst>
                  <a:ext uri="{0D108BD9-81ED-4DB2-BD59-A6C34878D82A}">
                    <a16:rowId xmlns:a16="http://schemas.microsoft.com/office/drawing/2014/main" val="2403523071"/>
                  </a:ext>
                </a:extLst>
              </a:tr>
              <a:tr h="296947">
                <a:tc>
                  <a:txBody>
                    <a:bodyPr/>
                    <a:lstStyle/>
                    <a:p>
                      <a:r>
                        <a:rPr lang="en-US" sz="1200" b="1" dirty="0">
                          <a:latin typeface="Arial" panose="020B0604020202020204" pitchFamily="34" charset="0"/>
                          <a:cs typeface="Arial" panose="020B0604020202020204" pitchFamily="34" charset="0"/>
                        </a:rPr>
                        <a:t>BTK + BCL-2</a:t>
                      </a:r>
                    </a:p>
                  </a:txBody>
                  <a:tcPr marL="45720" marR="45720" anchor="ctr"/>
                </a:tc>
                <a:extLst>
                  <a:ext uri="{0D108BD9-81ED-4DB2-BD59-A6C34878D82A}">
                    <a16:rowId xmlns:a16="http://schemas.microsoft.com/office/drawing/2014/main" val="4217472"/>
                  </a:ext>
                </a:extLst>
              </a:tr>
              <a:tr h="373469">
                <a:tc>
                  <a:txBody>
                    <a:bodyPr/>
                    <a:lstStyle/>
                    <a:p>
                      <a:r>
                        <a:rPr lang="en-US" sz="1200" dirty="0">
                          <a:latin typeface="Arial" panose="020B0604020202020204" pitchFamily="34" charset="0"/>
                          <a:cs typeface="Arial" panose="020B0604020202020204" pitchFamily="34" charset="0"/>
                        </a:rPr>
                        <a:t>BTK + PI3K</a:t>
                      </a:r>
                    </a:p>
                  </a:txBody>
                  <a:tcPr marL="45720" marR="45720" anchor="ctr"/>
                </a:tc>
                <a:extLst>
                  <a:ext uri="{0D108BD9-81ED-4DB2-BD59-A6C34878D82A}">
                    <a16:rowId xmlns:a16="http://schemas.microsoft.com/office/drawing/2014/main" val="4225713362"/>
                  </a:ext>
                </a:extLst>
              </a:tr>
              <a:tr h="373469">
                <a:tc>
                  <a:txBody>
                    <a:bodyPr/>
                    <a:lstStyle/>
                    <a:p>
                      <a:r>
                        <a:rPr lang="en-US" sz="1200" dirty="0">
                          <a:latin typeface="Arial" panose="020B0604020202020204" pitchFamily="34" charset="0"/>
                          <a:cs typeface="Arial" panose="020B0604020202020204" pitchFamily="34" charset="0"/>
                        </a:rPr>
                        <a:t>BTK + chemotherapy + CD20</a:t>
                      </a:r>
                    </a:p>
                  </a:txBody>
                  <a:tcPr marL="45720" marR="45720" anchor="ctr"/>
                </a:tc>
                <a:extLst>
                  <a:ext uri="{0D108BD9-81ED-4DB2-BD59-A6C34878D82A}">
                    <a16:rowId xmlns:a16="http://schemas.microsoft.com/office/drawing/2014/main" val="4216198106"/>
                  </a:ext>
                </a:extLst>
              </a:tr>
              <a:tr h="509052">
                <a:tc>
                  <a:txBody>
                    <a:bodyPr/>
                    <a:lstStyle/>
                    <a:p>
                      <a:r>
                        <a:rPr lang="en-US" sz="1200" dirty="0">
                          <a:latin typeface="Arial" panose="020B0604020202020204" pitchFamily="34" charset="0"/>
                          <a:cs typeface="Arial" panose="020B0604020202020204" pitchFamily="34" charset="0"/>
                        </a:rPr>
                        <a:t>BTK + chemotherapy +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CD20 + BCL-2</a:t>
                      </a:r>
                    </a:p>
                  </a:txBody>
                  <a:tcPr marL="45720" marR="45720" anchor="ctr"/>
                </a:tc>
                <a:extLst>
                  <a:ext uri="{0D108BD9-81ED-4DB2-BD59-A6C34878D82A}">
                    <a16:rowId xmlns:a16="http://schemas.microsoft.com/office/drawing/2014/main" val="3713128236"/>
                  </a:ext>
                </a:extLst>
              </a:tr>
              <a:tr h="509052">
                <a:tc>
                  <a:txBody>
                    <a:bodyPr/>
                    <a:lstStyle/>
                    <a:p>
                      <a:r>
                        <a:rPr lang="en-US" sz="1200" dirty="0">
                          <a:latin typeface="Arial" panose="020B0604020202020204" pitchFamily="34" charset="0"/>
                          <a:cs typeface="Arial" panose="020B0604020202020204" pitchFamily="34" charset="0"/>
                        </a:rPr>
                        <a:t>BTK + chemotherapy +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CD20 + BCL-2 + PI3K</a:t>
                      </a:r>
                    </a:p>
                  </a:txBody>
                  <a:tcPr marL="45720" marR="45720" anchor="ctr"/>
                </a:tc>
                <a:extLst>
                  <a:ext uri="{0D108BD9-81ED-4DB2-BD59-A6C34878D82A}">
                    <a16:rowId xmlns:a16="http://schemas.microsoft.com/office/drawing/2014/main" val="233252209"/>
                  </a:ext>
                </a:extLst>
              </a:tr>
            </a:tbl>
          </a:graphicData>
        </a:graphic>
      </p:graphicFrame>
      <p:grpSp>
        <p:nvGrpSpPr>
          <p:cNvPr id="11" name="Group 10">
            <a:extLst>
              <a:ext uri="{FF2B5EF4-FFF2-40B4-BE49-F238E27FC236}">
                <a16:creationId xmlns:a16="http://schemas.microsoft.com/office/drawing/2014/main" id="{25A8689A-F9C9-4A92-DDF6-6929E06B368E}"/>
              </a:ext>
            </a:extLst>
          </p:cNvPr>
          <p:cNvGrpSpPr/>
          <p:nvPr/>
        </p:nvGrpSpPr>
        <p:grpSpPr>
          <a:xfrm>
            <a:off x="2676387" y="1459798"/>
            <a:ext cx="3230547" cy="276999"/>
            <a:chOff x="2760313" y="1905765"/>
            <a:chExt cx="3230547" cy="276999"/>
          </a:xfrm>
        </p:grpSpPr>
        <p:sp>
          <p:nvSpPr>
            <p:cNvPr id="12" name="TextBox 11">
              <a:extLst>
                <a:ext uri="{FF2B5EF4-FFF2-40B4-BE49-F238E27FC236}">
                  <a16:creationId xmlns:a16="http://schemas.microsoft.com/office/drawing/2014/main" id="{CB5D6EED-B01F-68CB-7014-7D1EB9439D98}"/>
                </a:ext>
              </a:extLst>
            </p:cNvPr>
            <p:cNvSpPr txBox="1"/>
            <p:nvPr/>
          </p:nvSpPr>
          <p:spPr>
            <a:xfrm>
              <a:off x="2760313" y="1905765"/>
              <a:ext cx="263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0</a:t>
              </a:r>
            </a:p>
          </p:txBody>
        </p:sp>
        <p:sp>
          <p:nvSpPr>
            <p:cNvPr id="13" name="TextBox 12">
              <a:extLst>
                <a:ext uri="{FF2B5EF4-FFF2-40B4-BE49-F238E27FC236}">
                  <a16:creationId xmlns:a16="http://schemas.microsoft.com/office/drawing/2014/main" id="{81BB4F97-463A-8A2A-C4FD-C221F758EE46}"/>
                </a:ext>
              </a:extLst>
            </p:cNvPr>
            <p:cNvSpPr txBox="1"/>
            <p:nvPr/>
          </p:nvSpPr>
          <p:spPr>
            <a:xfrm>
              <a:off x="3331950" y="1905765"/>
              <a:ext cx="5132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25</a:t>
              </a:r>
            </a:p>
          </p:txBody>
        </p:sp>
        <p:sp>
          <p:nvSpPr>
            <p:cNvPr id="14" name="TextBox 13">
              <a:extLst>
                <a:ext uri="{FF2B5EF4-FFF2-40B4-BE49-F238E27FC236}">
                  <a16:creationId xmlns:a16="http://schemas.microsoft.com/office/drawing/2014/main" id="{09A217D0-BA60-C94D-40C4-6BBA46AD3AD2}"/>
                </a:ext>
              </a:extLst>
            </p:cNvPr>
            <p:cNvSpPr txBox="1"/>
            <p:nvPr/>
          </p:nvSpPr>
          <p:spPr>
            <a:xfrm>
              <a:off x="4012400" y="1905765"/>
              <a:ext cx="5132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50</a:t>
              </a:r>
            </a:p>
          </p:txBody>
        </p:sp>
        <p:sp>
          <p:nvSpPr>
            <p:cNvPr id="15" name="TextBox 14">
              <a:extLst>
                <a:ext uri="{FF2B5EF4-FFF2-40B4-BE49-F238E27FC236}">
                  <a16:creationId xmlns:a16="http://schemas.microsoft.com/office/drawing/2014/main" id="{C5134963-9AB2-47BA-0AF6-8C2EA3E47EB8}"/>
                </a:ext>
              </a:extLst>
            </p:cNvPr>
            <p:cNvSpPr txBox="1"/>
            <p:nvPr/>
          </p:nvSpPr>
          <p:spPr>
            <a:xfrm>
              <a:off x="4706297" y="1905765"/>
              <a:ext cx="5132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75</a:t>
              </a:r>
            </a:p>
          </p:txBody>
        </p:sp>
        <p:sp>
          <p:nvSpPr>
            <p:cNvPr id="16" name="TextBox 15">
              <a:extLst>
                <a:ext uri="{FF2B5EF4-FFF2-40B4-BE49-F238E27FC236}">
                  <a16:creationId xmlns:a16="http://schemas.microsoft.com/office/drawing/2014/main" id="{A4E70A19-726C-9482-9C9F-8AC5EB0D0607}"/>
                </a:ext>
              </a:extLst>
            </p:cNvPr>
            <p:cNvSpPr txBox="1"/>
            <p:nvPr/>
          </p:nvSpPr>
          <p:spPr>
            <a:xfrm>
              <a:off x="5311987" y="1905765"/>
              <a:ext cx="6788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100</a:t>
              </a:r>
            </a:p>
          </p:txBody>
        </p:sp>
      </p:grpSp>
      <p:sp>
        <p:nvSpPr>
          <p:cNvPr id="17" name="TextBox 16">
            <a:extLst>
              <a:ext uri="{FF2B5EF4-FFF2-40B4-BE49-F238E27FC236}">
                <a16:creationId xmlns:a16="http://schemas.microsoft.com/office/drawing/2014/main" id="{7BE2ECEF-D880-1552-7766-CB146F79279A}"/>
              </a:ext>
            </a:extLst>
          </p:cNvPr>
          <p:cNvSpPr txBox="1"/>
          <p:nvPr/>
        </p:nvSpPr>
        <p:spPr>
          <a:xfrm>
            <a:off x="2777855" y="957706"/>
            <a:ext cx="28029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ORR, % (95% CI)</a:t>
            </a:r>
          </a:p>
        </p:txBody>
      </p:sp>
      <p:graphicFrame>
        <p:nvGraphicFramePr>
          <p:cNvPr id="18" name="Table 21">
            <a:extLst>
              <a:ext uri="{FF2B5EF4-FFF2-40B4-BE49-F238E27FC236}">
                <a16:creationId xmlns:a16="http://schemas.microsoft.com/office/drawing/2014/main" id="{62CD2345-607C-2627-3DF7-CC6C9F6A5C20}"/>
              </a:ext>
            </a:extLst>
          </p:cNvPr>
          <p:cNvGraphicFramePr>
            <a:graphicFrameLocks noGrp="1"/>
          </p:cNvGraphicFramePr>
          <p:nvPr>
            <p:extLst>
              <p:ext uri="{D42A27DB-BD31-4B8C-83A1-F6EECF244321}">
                <p14:modId xmlns:p14="http://schemas.microsoft.com/office/powerpoint/2010/main" val="3505006593"/>
              </p:ext>
            </p:extLst>
          </p:nvPr>
        </p:nvGraphicFramePr>
        <p:xfrm>
          <a:off x="5758750" y="1088136"/>
          <a:ext cx="3262592" cy="3045865"/>
        </p:xfrm>
        <a:graphic>
          <a:graphicData uri="http://schemas.openxmlformats.org/drawingml/2006/table">
            <a:tbl>
              <a:tblPr firstRow="1" bandRow="1">
                <a:tableStyleId>{2D5ABB26-0587-4C30-8999-92F81FD0307C}</a:tableStyleId>
              </a:tblPr>
              <a:tblGrid>
                <a:gridCol w="1268793">
                  <a:extLst>
                    <a:ext uri="{9D8B030D-6E8A-4147-A177-3AD203B41FA5}">
                      <a16:colId xmlns:a16="http://schemas.microsoft.com/office/drawing/2014/main" val="3391394829"/>
                    </a:ext>
                  </a:extLst>
                </a:gridCol>
                <a:gridCol w="906268">
                  <a:extLst>
                    <a:ext uri="{9D8B030D-6E8A-4147-A177-3AD203B41FA5}">
                      <a16:colId xmlns:a16="http://schemas.microsoft.com/office/drawing/2014/main" val="3104016117"/>
                    </a:ext>
                  </a:extLst>
                </a:gridCol>
                <a:gridCol w="1087531">
                  <a:extLst>
                    <a:ext uri="{9D8B030D-6E8A-4147-A177-3AD203B41FA5}">
                      <a16:colId xmlns:a16="http://schemas.microsoft.com/office/drawing/2014/main" val="207463674"/>
                    </a:ext>
                  </a:extLst>
                </a:gridCol>
              </a:tblGrid>
              <a:tr h="819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cs typeface="Arial" panose="020B0604020202020204" pitchFamily="34" charset="0"/>
                        </a:rPr>
                        <a:t>Median </a:t>
                      </a:r>
                      <a:br>
                        <a:rPr lang="en-US" sz="1100" b="1" kern="1200" dirty="0">
                          <a:solidFill>
                            <a:schemeClr val="tx1"/>
                          </a:solidFill>
                          <a:effectLst/>
                          <a:latin typeface="Arial" panose="020B0604020202020204" pitchFamily="34" charset="0"/>
                          <a:cs typeface="Arial" panose="020B0604020202020204" pitchFamily="34" charset="0"/>
                        </a:rPr>
                      </a:br>
                      <a:r>
                        <a:rPr lang="en-US" sz="1100" b="1" kern="1200" dirty="0">
                          <a:solidFill>
                            <a:schemeClr val="tx1"/>
                          </a:solidFill>
                          <a:effectLst/>
                          <a:latin typeface="Arial" panose="020B0604020202020204" pitchFamily="34" charset="0"/>
                          <a:cs typeface="Arial" panose="020B0604020202020204" pitchFamily="34" charset="0"/>
                        </a:rPr>
                        <a:t>Lines of Prior Therapy, Median (Range)</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cs typeface="Arial" panose="020B0604020202020204" pitchFamily="34" charset="0"/>
                        </a:rPr>
                        <a:t>Treated, n</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cs typeface="Arial" panose="020B0604020202020204" pitchFamily="34" charset="0"/>
                        </a:rPr>
                        <a:t>Efficacy Evaluable,</a:t>
                      </a:r>
                      <a:r>
                        <a:rPr lang="en-US" sz="1100" b="1" kern="1200" baseline="30000" dirty="0">
                          <a:solidFill>
                            <a:schemeClr val="tx1"/>
                          </a:solidFill>
                          <a:effectLst/>
                          <a:latin typeface="Arial" panose="020B0604020202020204" pitchFamily="34" charset="0"/>
                          <a:cs typeface="Arial" panose="020B0604020202020204" pitchFamily="34" charset="0"/>
                        </a:rPr>
                        <a:t>a</a:t>
                      </a:r>
                      <a:r>
                        <a:rPr lang="en-US" sz="1100" b="1" kern="1200" dirty="0">
                          <a:solidFill>
                            <a:schemeClr val="tx1"/>
                          </a:solidFill>
                          <a:effectLst/>
                          <a:latin typeface="Arial" panose="020B0604020202020204" pitchFamily="34" charset="0"/>
                          <a:cs typeface="Arial" panose="020B0604020202020204" pitchFamily="34" charset="0"/>
                        </a:rPr>
                        <a:t> n</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577888935"/>
                  </a:ext>
                </a:extLst>
              </a:tr>
              <a:tr h="496811">
                <a:tc>
                  <a:txBody>
                    <a:bodyPr/>
                    <a:lstStyle/>
                    <a:p>
                      <a:pPr algn="ctr"/>
                      <a:r>
                        <a:rPr lang="en-US" sz="1100" b="1" dirty="0">
                          <a:solidFill>
                            <a:schemeClr val="tx1"/>
                          </a:solidFill>
                          <a:latin typeface="Arial" panose="020B0604020202020204" pitchFamily="34" charset="0"/>
                          <a:cs typeface="Arial" panose="020B0604020202020204" pitchFamily="34" charset="0"/>
                        </a:rPr>
                        <a:t>5 (1-11)</a:t>
                      </a:r>
                    </a:p>
                  </a:txBody>
                  <a:tcPr marL="45720" marR="45720" anchor="ctr"/>
                </a:tc>
                <a:tc>
                  <a:txBody>
                    <a:bodyPr/>
                    <a:lstStyle/>
                    <a:p>
                      <a:pPr algn="ctr"/>
                      <a:r>
                        <a:rPr lang="en-US" sz="1100" b="1" dirty="0">
                          <a:solidFill>
                            <a:schemeClr val="tx1"/>
                          </a:solidFill>
                          <a:latin typeface="Arial" panose="020B0604020202020204" pitchFamily="34" charset="0"/>
                          <a:cs typeface="Arial" panose="020B0604020202020204" pitchFamily="34" charset="0"/>
                        </a:rPr>
                        <a:t>108</a:t>
                      </a:r>
                    </a:p>
                  </a:txBody>
                  <a:tcPr marL="45720" marR="45720" anchor="ctr"/>
                </a:tc>
                <a:tc>
                  <a:txBody>
                    <a:bodyPr/>
                    <a:lstStyle/>
                    <a:p>
                      <a:pPr algn="ctr"/>
                      <a:r>
                        <a:rPr lang="en-US" sz="1100" b="1" dirty="0">
                          <a:solidFill>
                            <a:schemeClr val="tx1"/>
                          </a:solidFill>
                          <a:latin typeface="Arial" panose="020B0604020202020204" pitchFamily="34" charset="0"/>
                          <a:cs typeface="Arial" panose="020B0604020202020204" pitchFamily="34" charset="0"/>
                        </a:rPr>
                        <a:t>102</a:t>
                      </a:r>
                    </a:p>
                  </a:txBody>
                  <a:tcPr marL="45720" marR="45720" anchor="ctr"/>
                </a:tc>
                <a:extLst>
                  <a:ext uri="{0D108BD9-81ED-4DB2-BD59-A6C34878D82A}">
                    <a16:rowId xmlns:a16="http://schemas.microsoft.com/office/drawing/2014/main" val="1656367072"/>
                  </a:ext>
                </a:extLst>
              </a:tr>
              <a:tr h="388713">
                <a:tc>
                  <a:txBody>
                    <a:bodyPr/>
                    <a:lstStyle/>
                    <a:p>
                      <a:pPr marL="0" algn="ctr" rtl="0" eaLnBrk="1" latinLnBrk="0" hangingPunct="1">
                        <a:spcBef>
                          <a:spcPts val="0"/>
                        </a:spcBef>
                        <a:spcAft>
                          <a:spcPts val="0"/>
                        </a:spcAft>
                      </a:pPr>
                      <a:r>
                        <a:rPr lang="en-US" sz="1100" kern="1200" dirty="0">
                          <a:solidFill>
                            <a:schemeClr val="tx1"/>
                          </a:solidFill>
                          <a:effectLst/>
                          <a:latin typeface="Arial" panose="020B0604020202020204" pitchFamily="34" charset="0"/>
                          <a:cs typeface="Arial" panose="020B0604020202020204" pitchFamily="34" charset="0"/>
                        </a:rPr>
                        <a:t>5 (2-11)</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51</a:t>
                      </a: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45</a:t>
                      </a:r>
                    </a:p>
                  </a:txBody>
                  <a:tcPr marL="45720" marR="45720" anchor="ctr"/>
                </a:tc>
                <a:extLst>
                  <a:ext uri="{0D108BD9-81ED-4DB2-BD59-A6C34878D82A}">
                    <a16:rowId xmlns:a16="http://schemas.microsoft.com/office/drawing/2014/main" val="126134445"/>
                  </a:ext>
                </a:extLst>
              </a:tr>
              <a:tr h="496811">
                <a:tc>
                  <a:txBody>
                    <a:bodyPr/>
                    <a:lstStyle/>
                    <a:p>
                      <a:pPr marL="0" algn="ctr" rtl="0" eaLnBrk="1" latinLnBrk="0" hangingPunct="1">
                        <a:spcBef>
                          <a:spcPts val="0"/>
                        </a:spcBef>
                        <a:spcAft>
                          <a:spcPts val="0"/>
                        </a:spcAft>
                      </a:pPr>
                      <a:r>
                        <a:rPr lang="en-US" sz="1100" kern="1200" dirty="0">
                          <a:solidFill>
                            <a:schemeClr val="tx1"/>
                          </a:solidFill>
                          <a:effectLst/>
                          <a:latin typeface="Arial" panose="020B0604020202020204" pitchFamily="34" charset="0"/>
                          <a:cs typeface="Arial" panose="020B0604020202020204" pitchFamily="34" charset="0"/>
                        </a:rPr>
                        <a:t>4 (2-11)</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200</a:t>
                      </a: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192</a:t>
                      </a:r>
                    </a:p>
                  </a:txBody>
                  <a:tcPr marL="45720" marR="45720" anchor="ctr"/>
                </a:tc>
                <a:extLst>
                  <a:ext uri="{0D108BD9-81ED-4DB2-BD59-A6C34878D82A}">
                    <a16:rowId xmlns:a16="http://schemas.microsoft.com/office/drawing/2014/main" val="1249721169"/>
                  </a:ext>
                </a:extLst>
              </a:tr>
              <a:tr h="496811">
                <a:tc>
                  <a:txBody>
                    <a:bodyPr/>
                    <a:lstStyle/>
                    <a:p>
                      <a:pPr marL="0" algn="ctr" rtl="0" eaLnBrk="1" latinLnBrk="0" hangingPunct="1">
                        <a:spcBef>
                          <a:spcPts val="0"/>
                        </a:spcBef>
                        <a:spcAft>
                          <a:spcPts val="0"/>
                        </a:spcAft>
                      </a:pPr>
                      <a:r>
                        <a:rPr lang="en-US" sz="1100" kern="1200" dirty="0">
                          <a:solidFill>
                            <a:schemeClr val="tx1"/>
                          </a:solidFill>
                          <a:effectLst/>
                          <a:latin typeface="Arial" panose="020B0604020202020204" pitchFamily="34" charset="0"/>
                          <a:cs typeface="Arial" panose="020B0604020202020204" pitchFamily="34" charset="0"/>
                        </a:rPr>
                        <a:t>5 (3-11)</a:t>
                      </a:r>
                      <a:endParaRPr lang="en-US" sz="1100" dirty="0">
                        <a:solidFill>
                          <a:schemeClr val="tx1"/>
                        </a:solidFill>
                        <a:effectLst/>
                        <a:latin typeface="Arial" panose="020B0604020202020204" pitchFamily="34" charset="0"/>
                        <a:cs typeface="Arial" panose="020B0604020202020204" pitchFamily="34" charset="0"/>
                      </a:endParaRP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92</a:t>
                      </a: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86</a:t>
                      </a:r>
                    </a:p>
                  </a:txBody>
                  <a:tcPr marL="45720" marR="45720" anchor="ctr"/>
                </a:tc>
                <a:extLst>
                  <a:ext uri="{0D108BD9-81ED-4DB2-BD59-A6C34878D82A}">
                    <a16:rowId xmlns:a16="http://schemas.microsoft.com/office/drawing/2014/main" val="2299594924"/>
                  </a:ext>
                </a:extLst>
              </a:tr>
              <a:tr h="347594">
                <a:tc>
                  <a:txBody>
                    <a:bodyPr/>
                    <a:lstStyle/>
                    <a:p>
                      <a:pPr marL="0" algn="ctr" rtl="0" eaLnBrk="1" latinLnBrk="0" hangingPunct="1">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6 (3-11)</a:t>
                      </a: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33</a:t>
                      </a:r>
                    </a:p>
                  </a:txBody>
                  <a:tcPr marL="45720" marR="45720" anchor="ctr"/>
                </a:tc>
                <a:tc>
                  <a:txBody>
                    <a:bodyPr/>
                    <a:lstStyle/>
                    <a:p>
                      <a:pPr algn="ctr"/>
                      <a:r>
                        <a:rPr lang="en-US" sz="1100" dirty="0">
                          <a:solidFill>
                            <a:schemeClr val="tx1"/>
                          </a:solidFill>
                          <a:latin typeface="Arial" panose="020B0604020202020204" pitchFamily="34" charset="0"/>
                          <a:cs typeface="Arial" panose="020B0604020202020204" pitchFamily="34" charset="0"/>
                        </a:rPr>
                        <a:t>27</a:t>
                      </a:r>
                    </a:p>
                  </a:txBody>
                  <a:tcPr marL="45720" marR="45720" anchor="ctr"/>
                </a:tc>
                <a:extLst>
                  <a:ext uri="{0D108BD9-81ED-4DB2-BD59-A6C34878D82A}">
                    <a16:rowId xmlns:a16="http://schemas.microsoft.com/office/drawing/2014/main" val="2463878642"/>
                  </a:ext>
                </a:extLst>
              </a:tr>
            </a:tbl>
          </a:graphicData>
        </a:graphic>
      </p:graphicFrame>
      <p:grpSp>
        <p:nvGrpSpPr>
          <p:cNvPr id="19" name="Group 18">
            <a:extLst>
              <a:ext uri="{FF2B5EF4-FFF2-40B4-BE49-F238E27FC236}">
                <a16:creationId xmlns:a16="http://schemas.microsoft.com/office/drawing/2014/main" id="{3BBCB837-9E37-78D3-B1D5-E2E036BCDABD}"/>
              </a:ext>
            </a:extLst>
          </p:cNvPr>
          <p:cNvGrpSpPr/>
          <p:nvPr/>
        </p:nvGrpSpPr>
        <p:grpSpPr>
          <a:xfrm>
            <a:off x="4359289" y="2026120"/>
            <a:ext cx="512073" cy="209455"/>
            <a:chOff x="4458783" y="2496312"/>
            <a:chExt cx="512073" cy="209455"/>
          </a:xfrm>
        </p:grpSpPr>
        <p:cxnSp>
          <p:nvCxnSpPr>
            <p:cNvPr id="20" name="Straight Connector 19">
              <a:extLst>
                <a:ext uri="{FF2B5EF4-FFF2-40B4-BE49-F238E27FC236}">
                  <a16:creationId xmlns:a16="http://schemas.microsoft.com/office/drawing/2014/main" id="{C987D096-05C6-535E-ED3E-3C0D5211FCEB}"/>
                </a:ext>
              </a:extLst>
            </p:cNvPr>
            <p:cNvCxnSpPr>
              <a:cxnSpLocks/>
            </p:cNvCxnSpPr>
            <p:nvPr/>
          </p:nvCxnSpPr>
          <p:spPr>
            <a:xfrm>
              <a:off x="4458783" y="2601468"/>
              <a:ext cx="508312"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25BCC8-114B-E01E-2A59-B231F30B7C6F}"/>
                </a:ext>
              </a:extLst>
            </p:cNvPr>
            <p:cNvCxnSpPr/>
            <p:nvPr/>
          </p:nvCxnSpPr>
          <p:spPr>
            <a:xfrm flipV="1">
              <a:off x="4970856"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DAFB7A-8394-7D65-AF5B-EA17F18EEDA8}"/>
                </a:ext>
              </a:extLst>
            </p:cNvPr>
            <p:cNvCxnSpPr/>
            <p:nvPr/>
          </p:nvCxnSpPr>
          <p:spPr>
            <a:xfrm>
              <a:off x="4458783"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4339937-9B66-3160-E7D0-27AFF700B4B8}"/>
                </a:ext>
              </a:extLst>
            </p:cNvPr>
            <p:cNvSpPr/>
            <p:nvPr/>
          </p:nvSpPr>
          <p:spPr>
            <a:xfrm>
              <a:off x="4682381" y="2522789"/>
              <a:ext cx="98162" cy="156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grpSp>
      <p:grpSp>
        <p:nvGrpSpPr>
          <p:cNvPr id="24" name="Group 23">
            <a:extLst>
              <a:ext uri="{FF2B5EF4-FFF2-40B4-BE49-F238E27FC236}">
                <a16:creationId xmlns:a16="http://schemas.microsoft.com/office/drawing/2014/main" id="{15F65757-9ABD-58A5-BDD6-BEE09DE4F22E}"/>
              </a:ext>
            </a:extLst>
          </p:cNvPr>
          <p:cNvGrpSpPr/>
          <p:nvPr/>
        </p:nvGrpSpPr>
        <p:grpSpPr>
          <a:xfrm>
            <a:off x="4168403" y="2486728"/>
            <a:ext cx="779932" cy="209455"/>
            <a:chOff x="4572000" y="2496312"/>
            <a:chExt cx="779932" cy="209455"/>
          </a:xfrm>
        </p:grpSpPr>
        <p:cxnSp>
          <p:nvCxnSpPr>
            <p:cNvPr id="25" name="Straight Connector 24">
              <a:extLst>
                <a:ext uri="{FF2B5EF4-FFF2-40B4-BE49-F238E27FC236}">
                  <a16:creationId xmlns:a16="http://schemas.microsoft.com/office/drawing/2014/main" id="{C8BD1128-2FDD-44F2-C228-6BD35A5B392E}"/>
                </a:ext>
              </a:extLst>
            </p:cNvPr>
            <p:cNvCxnSpPr>
              <a:cxnSpLocks/>
            </p:cNvCxnSpPr>
            <p:nvPr/>
          </p:nvCxnSpPr>
          <p:spPr>
            <a:xfrm>
              <a:off x="4572000" y="2601468"/>
              <a:ext cx="779932"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00D535-D0BA-E2D4-C063-E588C9BC1AEF}"/>
                </a:ext>
              </a:extLst>
            </p:cNvPr>
            <p:cNvCxnSpPr/>
            <p:nvPr/>
          </p:nvCxnSpPr>
          <p:spPr>
            <a:xfrm flipV="1">
              <a:off x="5351932"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EFA3BB-75DE-BAB3-4907-6A38C2C3A321}"/>
                </a:ext>
              </a:extLst>
            </p:cNvPr>
            <p:cNvCxnSpPr/>
            <p:nvPr/>
          </p:nvCxnSpPr>
          <p:spPr>
            <a:xfrm>
              <a:off x="4572000"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EF4DA73-C766-24BE-47EF-98D88E27AB5C}"/>
                </a:ext>
              </a:extLst>
            </p:cNvPr>
            <p:cNvSpPr/>
            <p:nvPr/>
          </p:nvSpPr>
          <p:spPr>
            <a:xfrm>
              <a:off x="4946243" y="2522789"/>
              <a:ext cx="98162" cy="156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grpSp>
      <p:grpSp>
        <p:nvGrpSpPr>
          <p:cNvPr id="29" name="Group 28">
            <a:extLst>
              <a:ext uri="{FF2B5EF4-FFF2-40B4-BE49-F238E27FC236}">
                <a16:creationId xmlns:a16="http://schemas.microsoft.com/office/drawing/2014/main" id="{EED8D960-600D-F901-6006-AE064D1B1EB7}"/>
              </a:ext>
            </a:extLst>
          </p:cNvPr>
          <p:cNvGrpSpPr/>
          <p:nvPr/>
        </p:nvGrpSpPr>
        <p:grpSpPr>
          <a:xfrm>
            <a:off x="4500628" y="2946086"/>
            <a:ext cx="339185" cy="209455"/>
            <a:chOff x="4572000" y="2496312"/>
            <a:chExt cx="339185" cy="209455"/>
          </a:xfrm>
        </p:grpSpPr>
        <p:cxnSp>
          <p:nvCxnSpPr>
            <p:cNvPr id="30" name="Straight Connector 29">
              <a:extLst>
                <a:ext uri="{FF2B5EF4-FFF2-40B4-BE49-F238E27FC236}">
                  <a16:creationId xmlns:a16="http://schemas.microsoft.com/office/drawing/2014/main" id="{218DF8FC-0F41-1B9E-0E55-08E9E90C58B7}"/>
                </a:ext>
              </a:extLst>
            </p:cNvPr>
            <p:cNvCxnSpPr>
              <a:cxnSpLocks/>
            </p:cNvCxnSpPr>
            <p:nvPr/>
          </p:nvCxnSpPr>
          <p:spPr>
            <a:xfrm>
              <a:off x="4572000" y="2601468"/>
              <a:ext cx="339185"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FDEE552-3BE6-B7BA-1394-8E9880BD09FB}"/>
                </a:ext>
              </a:extLst>
            </p:cNvPr>
            <p:cNvCxnSpPr/>
            <p:nvPr/>
          </p:nvCxnSpPr>
          <p:spPr>
            <a:xfrm flipV="1">
              <a:off x="4911185"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80D111B-D662-A152-1993-30584FC3FE76}"/>
                </a:ext>
              </a:extLst>
            </p:cNvPr>
            <p:cNvCxnSpPr/>
            <p:nvPr/>
          </p:nvCxnSpPr>
          <p:spPr>
            <a:xfrm>
              <a:off x="4572000"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AED27EC2-8988-8B58-4CC1-1781FA63DA7B}"/>
                </a:ext>
              </a:extLst>
            </p:cNvPr>
            <p:cNvSpPr/>
            <p:nvPr/>
          </p:nvSpPr>
          <p:spPr>
            <a:xfrm>
              <a:off x="4714988" y="2522789"/>
              <a:ext cx="98162" cy="156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grpSp>
      <p:grpSp>
        <p:nvGrpSpPr>
          <p:cNvPr id="34" name="Group 33">
            <a:extLst>
              <a:ext uri="{FF2B5EF4-FFF2-40B4-BE49-F238E27FC236}">
                <a16:creationId xmlns:a16="http://schemas.microsoft.com/office/drawing/2014/main" id="{6F0B5A4C-2861-964F-A2FD-C5AF2D081494}"/>
              </a:ext>
            </a:extLst>
          </p:cNvPr>
          <p:cNvGrpSpPr/>
          <p:nvPr/>
        </p:nvGrpSpPr>
        <p:grpSpPr>
          <a:xfrm>
            <a:off x="4361528" y="3403802"/>
            <a:ext cx="534873" cy="209455"/>
            <a:chOff x="4572000" y="2496312"/>
            <a:chExt cx="534873" cy="209455"/>
          </a:xfrm>
        </p:grpSpPr>
        <p:cxnSp>
          <p:nvCxnSpPr>
            <p:cNvPr id="35" name="Straight Connector 34">
              <a:extLst>
                <a:ext uri="{FF2B5EF4-FFF2-40B4-BE49-F238E27FC236}">
                  <a16:creationId xmlns:a16="http://schemas.microsoft.com/office/drawing/2014/main" id="{05D90439-5AF6-747D-7909-5AA7721EE8EE}"/>
                </a:ext>
              </a:extLst>
            </p:cNvPr>
            <p:cNvCxnSpPr>
              <a:cxnSpLocks/>
            </p:cNvCxnSpPr>
            <p:nvPr/>
          </p:nvCxnSpPr>
          <p:spPr>
            <a:xfrm>
              <a:off x="4572000" y="2601468"/>
              <a:ext cx="534873"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9FBDD9-F895-BDE3-EF6B-F684FC88F719}"/>
                </a:ext>
              </a:extLst>
            </p:cNvPr>
            <p:cNvCxnSpPr/>
            <p:nvPr/>
          </p:nvCxnSpPr>
          <p:spPr>
            <a:xfrm flipV="1">
              <a:off x="5106873"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9A5FC2-7904-2502-F81D-74067559A5EC}"/>
                </a:ext>
              </a:extLst>
            </p:cNvPr>
            <p:cNvCxnSpPr/>
            <p:nvPr/>
          </p:nvCxnSpPr>
          <p:spPr>
            <a:xfrm>
              <a:off x="4572000"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C5A4D234-C70E-373E-8114-F1EA29F49C67}"/>
                </a:ext>
              </a:extLst>
            </p:cNvPr>
            <p:cNvSpPr/>
            <p:nvPr/>
          </p:nvSpPr>
          <p:spPr>
            <a:xfrm>
              <a:off x="4810777" y="2522789"/>
              <a:ext cx="98162" cy="156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grpSp>
      <p:cxnSp>
        <p:nvCxnSpPr>
          <p:cNvPr id="39" name="Straight Connector 38">
            <a:extLst>
              <a:ext uri="{FF2B5EF4-FFF2-40B4-BE49-F238E27FC236}">
                <a16:creationId xmlns:a16="http://schemas.microsoft.com/office/drawing/2014/main" id="{6C7662F8-F26F-E451-A0D1-C3955FD1EF0F}"/>
              </a:ext>
            </a:extLst>
          </p:cNvPr>
          <p:cNvCxnSpPr/>
          <p:nvPr/>
        </p:nvCxnSpPr>
        <p:spPr>
          <a:xfrm>
            <a:off x="114343" y="4136117"/>
            <a:ext cx="890699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2FAD8AC-B0D2-5F9A-1D1B-9F7958B383E1}"/>
              </a:ext>
            </a:extLst>
          </p:cNvPr>
          <p:cNvCxnSpPr/>
          <p:nvPr/>
        </p:nvCxnSpPr>
        <p:spPr>
          <a:xfrm>
            <a:off x="122822" y="1951446"/>
            <a:ext cx="8906999"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E4A253-3C46-21D3-2375-AC3E041FBD71}"/>
              </a:ext>
            </a:extLst>
          </p:cNvPr>
          <p:cNvCxnSpPr>
            <a:cxnSpLocks/>
          </p:cNvCxnSpPr>
          <p:nvPr/>
        </p:nvCxnSpPr>
        <p:spPr>
          <a:xfrm>
            <a:off x="2800791" y="1821505"/>
            <a:ext cx="0" cy="248649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D7DF31-7D44-CE8E-7BCB-F22A220507E3}"/>
              </a:ext>
            </a:extLst>
          </p:cNvPr>
          <p:cNvCxnSpPr>
            <a:cxnSpLocks/>
          </p:cNvCxnSpPr>
          <p:nvPr/>
        </p:nvCxnSpPr>
        <p:spPr>
          <a:xfrm>
            <a:off x="3491074" y="1805291"/>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2318D69-FC76-AD7C-E9C0-02BD7F0DF2EF}"/>
              </a:ext>
            </a:extLst>
          </p:cNvPr>
          <p:cNvCxnSpPr>
            <a:cxnSpLocks/>
          </p:cNvCxnSpPr>
          <p:nvPr/>
        </p:nvCxnSpPr>
        <p:spPr>
          <a:xfrm>
            <a:off x="4181357" y="1805291"/>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042ADE-FB05-3FF1-41E7-9D74FD92A076}"/>
              </a:ext>
            </a:extLst>
          </p:cNvPr>
          <p:cNvCxnSpPr>
            <a:cxnSpLocks/>
          </p:cNvCxnSpPr>
          <p:nvPr/>
        </p:nvCxnSpPr>
        <p:spPr>
          <a:xfrm>
            <a:off x="4867601" y="1805291"/>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68969B-2120-7A29-1FD3-3F004B44C6AE}"/>
              </a:ext>
            </a:extLst>
          </p:cNvPr>
          <p:cNvCxnSpPr>
            <a:cxnSpLocks/>
          </p:cNvCxnSpPr>
          <p:nvPr/>
        </p:nvCxnSpPr>
        <p:spPr>
          <a:xfrm>
            <a:off x="5580819" y="1821717"/>
            <a:ext cx="0" cy="248627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F470BC7-EDB6-0F70-0A34-1374649E0D2C}"/>
              </a:ext>
            </a:extLst>
          </p:cNvPr>
          <p:cNvSpPr/>
          <p:nvPr/>
        </p:nvSpPr>
        <p:spPr>
          <a:xfrm>
            <a:off x="184390" y="2000434"/>
            <a:ext cx="8760707" cy="305829"/>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cxnSp>
        <p:nvCxnSpPr>
          <p:cNvPr id="47" name="Straight Connector 46">
            <a:extLst>
              <a:ext uri="{FF2B5EF4-FFF2-40B4-BE49-F238E27FC236}">
                <a16:creationId xmlns:a16="http://schemas.microsoft.com/office/drawing/2014/main" id="{3D1E5521-DB18-D282-0596-A0C73890EA19}"/>
              </a:ext>
            </a:extLst>
          </p:cNvPr>
          <p:cNvCxnSpPr>
            <a:cxnSpLocks/>
          </p:cNvCxnSpPr>
          <p:nvPr/>
        </p:nvCxnSpPr>
        <p:spPr>
          <a:xfrm rot="16200000">
            <a:off x="2727715" y="2478743"/>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0001E50-EE38-76C0-139D-F25FBDEF845E}"/>
              </a:ext>
            </a:extLst>
          </p:cNvPr>
          <p:cNvCxnSpPr>
            <a:cxnSpLocks/>
          </p:cNvCxnSpPr>
          <p:nvPr/>
        </p:nvCxnSpPr>
        <p:spPr>
          <a:xfrm rot="16200000">
            <a:off x="2727715" y="2904950"/>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189830-CFE7-8AFB-4A77-D45EEBED7BC6}"/>
              </a:ext>
            </a:extLst>
          </p:cNvPr>
          <p:cNvCxnSpPr>
            <a:cxnSpLocks/>
          </p:cNvCxnSpPr>
          <p:nvPr/>
        </p:nvCxnSpPr>
        <p:spPr>
          <a:xfrm rot="16200000">
            <a:off x="2727715" y="3331157"/>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AB0E051-B77A-3DF9-E971-76970BBE91C3}"/>
              </a:ext>
            </a:extLst>
          </p:cNvPr>
          <p:cNvCxnSpPr>
            <a:cxnSpLocks/>
          </p:cNvCxnSpPr>
          <p:nvPr/>
        </p:nvCxnSpPr>
        <p:spPr>
          <a:xfrm rot="16200000">
            <a:off x="2727715" y="3757363"/>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D91853CC-A815-076F-93E3-4D3448C9D5CC}"/>
              </a:ext>
            </a:extLst>
          </p:cNvPr>
          <p:cNvGrpSpPr/>
          <p:nvPr/>
        </p:nvGrpSpPr>
        <p:grpSpPr>
          <a:xfrm>
            <a:off x="4253616" y="3862019"/>
            <a:ext cx="938384" cy="209455"/>
            <a:chOff x="4572000" y="2496312"/>
            <a:chExt cx="938384" cy="209455"/>
          </a:xfrm>
        </p:grpSpPr>
        <p:cxnSp>
          <p:nvCxnSpPr>
            <p:cNvPr id="52" name="Straight Connector 51">
              <a:extLst>
                <a:ext uri="{FF2B5EF4-FFF2-40B4-BE49-F238E27FC236}">
                  <a16:creationId xmlns:a16="http://schemas.microsoft.com/office/drawing/2014/main" id="{3C8678F4-9381-BF20-A193-D374C6C00345}"/>
                </a:ext>
              </a:extLst>
            </p:cNvPr>
            <p:cNvCxnSpPr>
              <a:cxnSpLocks/>
            </p:cNvCxnSpPr>
            <p:nvPr/>
          </p:nvCxnSpPr>
          <p:spPr>
            <a:xfrm>
              <a:off x="4572000" y="2601468"/>
              <a:ext cx="938384"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53C523-A835-2B1F-57F7-B171171411AE}"/>
                </a:ext>
              </a:extLst>
            </p:cNvPr>
            <p:cNvCxnSpPr/>
            <p:nvPr/>
          </p:nvCxnSpPr>
          <p:spPr>
            <a:xfrm flipV="1">
              <a:off x="5510384"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588249-64BA-1C84-EDC9-AC0883976936}"/>
                </a:ext>
              </a:extLst>
            </p:cNvPr>
            <p:cNvCxnSpPr/>
            <p:nvPr/>
          </p:nvCxnSpPr>
          <p:spPr>
            <a:xfrm>
              <a:off x="4572000" y="2496312"/>
              <a:ext cx="0" cy="209455"/>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74209587-0B1A-974B-38F1-2D1516056175}"/>
                </a:ext>
              </a:extLst>
            </p:cNvPr>
            <p:cNvSpPr/>
            <p:nvPr/>
          </p:nvSpPr>
          <p:spPr>
            <a:xfrm>
              <a:off x="5062331" y="2522789"/>
              <a:ext cx="98162" cy="156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grpSp>
      <p:cxnSp>
        <p:nvCxnSpPr>
          <p:cNvPr id="56" name="Straight Connector 55">
            <a:extLst>
              <a:ext uri="{FF2B5EF4-FFF2-40B4-BE49-F238E27FC236}">
                <a16:creationId xmlns:a16="http://schemas.microsoft.com/office/drawing/2014/main" id="{98C0E129-B244-F127-064D-8D7A3DB9AF15}"/>
              </a:ext>
            </a:extLst>
          </p:cNvPr>
          <p:cNvCxnSpPr>
            <a:cxnSpLocks/>
          </p:cNvCxnSpPr>
          <p:nvPr/>
        </p:nvCxnSpPr>
        <p:spPr>
          <a:xfrm rot="16200000">
            <a:off x="2727715" y="2052536"/>
            <a:ext cx="0" cy="14615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306642-703F-ABCC-2D93-7F8341BEDEDA}"/>
              </a:ext>
            </a:extLst>
          </p:cNvPr>
          <p:cNvSpPr txBox="1"/>
          <p:nvPr/>
        </p:nvSpPr>
        <p:spPr>
          <a:xfrm>
            <a:off x="1114943" y="4237566"/>
            <a:ext cx="7028041" cy="26161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tx1"/>
                </a:solidFill>
                <a:effectLst/>
                <a:uLnTx/>
                <a:uFillTx/>
                <a:latin typeface="Arial"/>
                <a:cs typeface="Arial"/>
                <a:sym typeface="Arial"/>
              </a:rPr>
              <a:t>ASH 2022: with longer follow-up, ORR of 74% in patients failing prior cBTKi and venetoclax</a:t>
            </a:r>
            <a:r>
              <a:rPr kumimoji="0" lang="en-US" sz="1100" b="1" i="0" u="none" strike="noStrike" kern="0" cap="none" spc="0" normalizeH="0" baseline="30000" noProof="0" dirty="0">
                <a:ln>
                  <a:noFill/>
                </a:ln>
                <a:solidFill>
                  <a:schemeClr val="tx1"/>
                </a:solidFill>
                <a:effectLst/>
                <a:uLnTx/>
                <a:uFillTx/>
                <a:latin typeface="Arial"/>
                <a:cs typeface="Arial"/>
                <a:sym typeface="Arial"/>
              </a:rPr>
              <a:t>2</a:t>
            </a:r>
            <a:endParaRPr kumimoji="0" lang="en-US" sz="1100" b="1" i="0" u="none" strike="noStrike" kern="0" cap="none" spc="0" normalizeH="0" baseline="0" noProof="0" dirty="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380987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8144-B5B9-E01C-EDD7-F76075830B44}"/>
              </a:ext>
            </a:extLst>
          </p:cNvPr>
          <p:cNvSpPr>
            <a:spLocks noGrp="1"/>
          </p:cNvSpPr>
          <p:nvPr>
            <p:ph type="title"/>
          </p:nvPr>
        </p:nvSpPr>
        <p:spPr>
          <a:xfrm>
            <a:off x="628650" y="13691"/>
            <a:ext cx="7886700" cy="994172"/>
          </a:xfrm>
        </p:spPr>
        <p:txBody>
          <a:bodyPr>
            <a:normAutofit/>
          </a:bodyPr>
          <a:lstStyle/>
          <a:p>
            <a:r>
              <a:rPr lang="en-US" sz="2400" dirty="0"/>
              <a:t>TRANSCEND CLL 004: CAR-T Therapy Is Another Novel Option Being Explored in CLL</a:t>
            </a:r>
            <a:r>
              <a:rPr lang="en-US" sz="2400" baseline="30000" dirty="0"/>
              <a:t>1</a:t>
            </a:r>
            <a:endParaRPr lang="en-US" sz="2400" dirty="0"/>
          </a:p>
        </p:txBody>
      </p:sp>
      <p:sp>
        <p:nvSpPr>
          <p:cNvPr id="5" name="Text Placeholder 4">
            <a:extLst>
              <a:ext uri="{FF2B5EF4-FFF2-40B4-BE49-F238E27FC236}">
                <a16:creationId xmlns:a16="http://schemas.microsoft.com/office/drawing/2014/main" id="{78C1F6CC-6B27-4B14-EFF8-059582D25AC4}"/>
              </a:ext>
            </a:extLst>
          </p:cNvPr>
          <p:cNvSpPr>
            <a:spLocks noGrp="1"/>
          </p:cNvSpPr>
          <p:nvPr>
            <p:ph type="body" sz="quarter" idx="12"/>
          </p:nvPr>
        </p:nvSpPr>
        <p:spPr>
          <a:xfrm>
            <a:off x="1143000" y="4745124"/>
            <a:ext cx="7886700" cy="403424"/>
          </a:xfrm>
        </p:spPr>
        <p:txBody>
          <a:bodyPr/>
          <a:lstStyle/>
          <a:p>
            <a:pPr marL="0" marR="0" lvl="0" indent="0" algn="l" defTabSz="457166" rtl="0" eaLnBrk="1" fontAlgn="auto" latinLnBrk="0" hangingPunct="1">
              <a:lnSpc>
                <a:spcPct val="100000"/>
              </a:lnSpc>
              <a:spcBef>
                <a:spcPts val="0"/>
              </a:spcBef>
              <a:spcAft>
                <a:spcPts val="0"/>
              </a:spcAft>
              <a:buClr>
                <a:srgbClr val="000000"/>
              </a:buClr>
              <a:buSzTx/>
              <a:buFont typeface="Arial"/>
              <a:buNone/>
              <a:tabLst/>
              <a:defRPr/>
            </a:pPr>
            <a:r>
              <a:rPr kumimoji="0" lang="en-US" sz="400" b="0" i="0" u="none" strike="noStrike" kern="0" cap="none" spc="0" normalizeH="0" baseline="0" noProof="0" dirty="0" err="1">
                <a:ln>
                  <a:noFill/>
                </a:ln>
                <a:effectLst/>
                <a:uLnTx/>
                <a:uFillTx/>
                <a:sym typeface="Arial"/>
              </a:rPr>
              <a:t>ClinicalTrials.gov</a:t>
            </a:r>
            <a:r>
              <a:rPr kumimoji="0" lang="en-US" sz="400" b="0" i="0" u="none" strike="noStrike" kern="0" cap="none" spc="0" normalizeH="0" baseline="0" noProof="0" dirty="0">
                <a:ln>
                  <a:noFill/>
                </a:ln>
                <a:effectLst/>
                <a:uLnTx/>
                <a:uFillTx/>
                <a:sym typeface="Arial"/>
              </a:rPr>
              <a:t> identifier: NCT03331198.</a:t>
            </a:r>
          </a:p>
          <a:p>
            <a:pPr marL="0" marR="0" lvl="0" indent="0" algn="l" defTabSz="914333" rtl="0" eaLnBrk="1" fontAlgn="auto" latinLnBrk="0" hangingPunct="1">
              <a:lnSpc>
                <a:spcPct val="100000"/>
              </a:lnSpc>
              <a:spcBef>
                <a:spcPts val="0"/>
              </a:spcBef>
              <a:spcAft>
                <a:spcPts val="0"/>
              </a:spcAft>
              <a:buClr>
                <a:srgbClr val="000000"/>
              </a:buClr>
              <a:buSzTx/>
              <a:buFont typeface="Arial"/>
              <a:buNone/>
              <a:tabLst/>
              <a:defRPr/>
            </a:pPr>
            <a:r>
              <a:rPr kumimoji="0" lang="en-US" sz="400" b="0" i="0" u="none" strike="noStrike" kern="0" cap="none" spc="0" normalizeH="0" baseline="30000" noProof="0" dirty="0">
                <a:ln>
                  <a:noFill/>
                </a:ln>
                <a:effectLst/>
                <a:uLnTx/>
                <a:uFillTx/>
                <a:sym typeface="Arial"/>
              </a:rPr>
              <a:t>a</a:t>
            </a:r>
            <a:r>
              <a:rPr kumimoji="0" lang="en-US" sz="400" b="0" i="0" u="none" strike="noStrike" kern="0" cap="none" spc="0" normalizeH="0" baseline="0" noProof="0" dirty="0">
                <a:ln>
                  <a:noFill/>
                </a:ln>
                <a:effectLst/>
                <a:uLnTx/>
                <a:uFillTx/>
                <a:sym typeface="Arial"/>
              </a:rPr>
              <a:t> One patient received nonconforming product. </a:t>
            </a:r>
            <a:r>
              <a:rPr kumimoji="0" lang="en-US" sz="400" b="0" i="0" u="none" strike="noStrike" kern="0" cap="none" spc="0" normalizeH="0" baseline="30000" noProof="0" dirty="0">
                <a:ln>
                  <a:noFill/>
                </a:ln>
                <a:effectLst/>
                <a:uLnTx/>
                <a:uFillTx/>
                <a:sym typeface="Arial"/>
              </a:rPr>
              <a:t>b</a:t>
            </a:r>
            <a:r>
              <a:rPr kumimoji="0" lang="en-US" sz="400" b="0" i="0" u="none" strike="noStrike" kern="0" cap="none" spc="0" normalizeH="0" baseline="0" noProof="0" dirty="0">
                <a:ln>
                  <a:noFill/>
                </a:ln>
                <a:effectLst/>
                <a:uLnTx/>
                <a:uFillTx/>
                <a:sym typeface="Arial"/>
              </a:rPr>
              <a:t> Failure defined as SD or PD as best response, or PD after previous response, or discontinuation due to intolerance (unmanageable toxicity). Ineligibility defined as requirement for full-dose anticoagulation or history of arrhythmia. </a:t>
            </a:r>
            <a:r>
              <a:rPr kumimoji="0" lang="en-US" sz="400" b="0" i="0" u="none" strike="noStrike" kern="0" cap="none" spc="0" normalizeH="0" baseline="30000" noProof="0" dirty="0">
                <a:ln>
                  <a:noFill/>
                </a:ln>
                <a:effectLst/>
                <a:uLnTx/>
                <a:uFillTx/>
                <a:sym typeface="Arial"/>
              </a:rPr>
              <a:t>c</a:t>
            </a:r>
            <a:r>
              <a:rPr kumimoji="0" lang="en-US" sz="400" b="0" i="0" u="none" strike="noStrike" kern="0" cap="none" spc="0" normalizeH="0" baseline="0" noProof="0" dirty="0">
                <a:ln>
                  <a:noFill/>
                </a:ln>
                <a:effectLst/>
                <a:uLnTx/>
                <a:uFillTx/>
                <a:sym typeface="Arial"/>
              </a:rPr>
              <a:t> Complex cytogenetic abnormalities, del(17p), </a:t>
            </a:r>
            <a:r>
              <a:rPr kumimoji="0" lang="en-US" sz="400" b="0" i="1" u="none" strike="noStrike" kern="0" cap="none" spc="0" normalizeH="0" baseline="0" noProof="0" dirty="0">
                <a:ln>
                  <a:noFill/>
                </a:ln>
                <a:effectLst/>
                <a:uLnTx/>
                <a:uFillTx/>
                <a:sym typeface="Arial"/>
              </a:rPr>
              <a:t>TP53</a:t>
            </a:r>
            <a:r>
              <a:rPr kumimoji="0" lang="en-US" sz="400" b="0" i="0" u="none" strike="noStrike" kern="0" cap="none" spc="0" normalizeH="0" baseline="0" noProof="0" dirty="0">
                <a:ln>
                  <a:noFill/>
                </a:ln>
                <a:effectLst/>
                <a:uLnTx/>
                <a:uFillTx/>
                <a:sym typeface="Arial"/>
              </a:rPr>
              <a:t> mutation, or unmutated IGHV. </a:t>
            </a:r>
            <a:r>
              <a:rPr kumimoji="0" lang="en-US" sz="400" b="0" i="0" u="none" strike="noStrike" kern="0" cap="none" spc="0" normalizeH="0" baseline="30000" noProof="0" dirty="0">
                <a:ln>
                  <a:noFill/>
                </a:ln>
                <a:effectLst/>
                <a:uLnTx/>
                <a:uFillTx/>
                <a:sym typeface="Arial"/>
              </a:rPr>
              <a:t>d</a:t>
            </a:r>
            <a:r>
              <a:rPr kumimoji="0" lang="en-US" sz="400" b="0" i="0" u="none" strike="noStrike" kern="0" cap="none" spc="0" normalizeH="0" baseline="0" noProof="0" dirty="0">
                <a:ln>
                  <a:noFill/>
                </a:ln>
                <a:effectLst/>
                <a:uLnTx/>
                <a:uFillTx/>
                <a:sym typeface="Arial"/>
              </a:rPr>
              <a:t> Guo W et al. </a:t>
            </a:r>
            <a:r>
              <a:rPr kumimoji="0" lang="en-US" sz="400" b="0" i="1" u="none" strike="noStrike" kern="0" cap="none" spc="0" normalizeH="0" baseline="0" noProof="0" dirty="0" err="1">
                <a:ln>
                  <a:noFill/>
                </a:ln>
                <a:effectLst/>
                <a:uLnTx/>
                <a:uFillTx/>
                <a:sym typeface="Arial"/>
              </a:rPr>
              <a:t>Contemp</a:t>
            </a:r>
            <a:r>
              <a:rPr kumimoji="0" lang="en-US" sz="400" b="0" i="1" u="none" strike="noStrike" kern="0" cap="none" spc="0" normalizeH="0" baseline="0" noProof="0" dirty="0">
                <a:ln>
                  <a:noFill/>
                </a:ln>
                <a:effectLst/>
                <a:uLnTx/>
                <a:uFillTx/>
                <a:sym typeface="Arial"/>
              </a:rPr>
              <a:t> Clin Trials. </a:t>
            </a:r>
            <a:r>
              <a:rPr kumimoji="0" lang="en-US" sz="400" b="0" i="0" u="none" strike="noStrike" kern="0" cap="none" spc="0" normalizeH="0" baseline="0" noProof="0" dirty="0">
                <a:ln>
                  <a:noFill/>
                </a:ln>
                <a:effectLst/>
                <a:uLnTx/>
                <a:uFillTx/>
                <a:sym typeface="Arial"/>
              </a:rPr>
              <a:t>2017;58:23-33.</a:t>
            </a:r>
            <a:endParaRPr kumimoji="0" lang="fr-FR" sz="400" b="0" i="0" u="none" strike="noStrike" kern="0" cap="none" spc="0" normalizeH="0" baseline="0" noProof="0" dirty="0">
              <a:ln>
                <a:noFill/>
              </a:ln>
              <a:effectLst/>
              <a:uLnTx/>
              <a:uFillTx/>
              <a:sym typeface="Arial"/>
            </a:endParaRPr>
          </a:p>
          <a:p>
            <a:pPr defTabSz="914355">
              <a:lnSpc>
                <a:spcPct val="100000"/>
              </a:lnSpc>
              <a:spcBef>
                <a:spcPts val="0"/>
              </a:spcBef>
              <a:buClr>
                <a:srgbClr val="000000"/>
              </a:buClr>
              <a:defRPr/>
            </a:pPr>
            <a:r>
              <a:rPr kumimoji="0" lang="fr-FR" sz="400" b="0" i="0" u="none" strike="noStrike" kern="0" cap="none" spc="0" normalizeH="0" baseline="0" noProof="0" dirty="0">
                <a:ln>
                  <a:noFill/>
                </a:ln>
                <a:effectLst/>
                <a:uLnTx/>
                <a:uFillTx/>
                <a:sym typeface="Arial"/>
              </a:rPr>
              <a:t>1. </a:t>
            </a:r>
            <a:r>
              <a:rPr kumimoji="0" lang="fr-FR" sz="400" b="0" i="0" u="none" strike="noStrike" kern="0" cap="none" spc="0" normalizeH="0" baseline="0" noProof="0" dirty="0" err="1">
                <a:ln>
                  <a:noFill/>
                </a:ln>
                <a:effectLst/>
                <a:uLnTx/>
                <a:uFillTx/>
                <a:sym typeface="Arial"/>
              </a:rPr>
              <a:t>Siddiqi</a:t>
            </a:r>
            <a:r>
              <a:rPr kumimoji="0" lang="fr-FR" sz="400" b="0" i="0" u="none" strike="noStrike" kern="0" cap="none" spc="0" normalizeH="0" baseline="0" noProof="0" dirty="0">
                <a:ln>
                  <a:noFill/>
                </a:ln>
                <a:effectLst/>
                <a:uLnTx/>
                <a:uFillTx/>
                <a:sym typeface="Arial"/>
              </a:rPr>
              <a:t> </a:t>
            </a:r>
            <a:r>
              <a:rPr kumimoji="0" lang="fr-FR" sz="400" b="0" i="0" u="none" strike="noStrike" kern="0" cap="none" spc="0" normalizeH="0" baseline="0" noProof="0" dirty="0" err="1">
                <a:ln>
                  <a:noFill/>
                </a:ln>
                <a:effectLst/>
                <a:uLnTx/>
                <a:uFillTx/>
                <a:sym typeface="Arial"/>
              </a:rPr>
              <a:t>T</a:t>
            </a:r>
            <a:r>
              <a:rPr kumimoji="0" lang="fr-FR" sz="400" b="0" i="0" u="none" strike="noStrike" kern="0" cap="none" spc="0" normalizeH="0" baseline="0" noProof="0" dirty="0">
                <a:ln>
                  <a:noFill/>
                </a:ln>
                <a:effectLst/>
                <a:uLnTx/>
                <a:uFillTx/>
                <a:sym typeface="Arial"/>
              </a:rPr>
              <a:t> et al. ASH 2019. Abstract 503; </a:t>
            </a:r>
            <a:r>
              <a:rPr kumimoji="0" lang="fr-FR" sz="400" b="0" i="0" u="none" strike="noStrike" kern="0" cap="none" spc="0" normalizeH="0" baseline="0" noProof="0" dirty="0" err="1">
                <a:ln>
                  <a:noFill/>
                </a:ln>
                <a:effectLst/>
                <a:uLnTx/>
                <a:uFillTx/>
                <a:sym typeface="Arial"/>
              </a:rPr>
              <a:t>Siddiqi</a:t>
            </a:r>
            <a:r>
              <a:rPr kumimoji="0" lang="fr-FR" sz="400" b="0" i="0" u="none" strike="noStrike" kern="0" cap="none" spc="0" normalizeH="0" baseline="0" noProof="0" dirty="0">
                <a:ln>
                  <a:noFill/>
                </a:ln>
                <a:effectLst/>
                <a:uLnTx/>
                <a:uFillTx/>
                <a:sym typeface="Arial"/>
              </a:rPr>
              <a:t> </a:t>
            </a:r>
            <a:r>
              <a:rPr kumimoji="0" lang="fr-FR" sz="400" b="0" i="0" u="none" strike="noStrike" kern="0" cap="none" spc="0" normalizeH="0" baseline="0" noProof="0" dirty="0" err="1">
                <a:ln>
                  <a:noFill/>
                </a:ln>
                <a:effectLst/>
                <a:uLnTx/>
                <a:uFillTx/>
                <a:sym typeface="Arial"/>
              </a:rPr>
              <a:t>T</a:t>
            </a:r>
            <a:r>
              <a:rPr kumimoji="0" lang="fr-FR" sz="400" b="0" i="0" u="none" strike="noStrike" kern="0" cap="none" spc="0" normalizeH="0" baseline="0" noProof="0" dirty="0">
                <a:ln>
                  <a:noFill/>
                </a:ln>
                <a:effectLst/>
                <a:uLnTx/>
                <a:uFillTx/>
                <a:sym typeface="Arial"/>
              </a:rPr>
              <a:t> et al. </a:t>
            </a:r>
            <a:r>
              <a:rPr kumimoji="0" lang="fr-FR" sz="400" b="0" i="1" u="none" strike="noStrike" kern="0" cap="none" spc="0" normalizeH="0" baseline="0" noProof="0" dirty="0">
                <a:ln>
                  <a:noFill/>
                </a:ln>
                <a:effectLst/>
                <a:uLnTx/>
                <a:uFillTx/>
                <a:sym typeface="Arial"/>
              </a:rPr>
              <a:t>Blood</a:t>
            </a:r>
            <a:r>
              <a:rPr kumimoji="0" lang="fr-FR" sz="400" b="0" i="0" u="none" strike="noStrike" kern="0" cap="none" spc="0" normalizeH="0" baseline="0" noProof="0" dirty="0">
                <a:ln>
                  <a:noFill/>
                </a:ln>
                <a:effectLst/>
                <a:uLnTx/>
                <a:uFillTx/>
                <a:sym typeface="Arial"/>
              </a:rPr>
              <a:t>. 2022;139:1794-1806.</a:t>
            </a:r>
            <a:br>
              <a:rPr lang="en-US" sz="400" kern="0" dirty="0">
                <a:sym typeface="Arial"/>
              </a:rPr>
            </a:br>
            <a:r>
              <a:rPr lang="en-US" sz="400" dirty="0">
                <a:effectLst/>
                <a:ea typeface="Calibri" panose="020F0502020204030204" pitchFamily="34" charset="0"/>
              </a:rPr>
              <a:t>BTKi, Bruton’s tyrosine kinase inhibitor; CAR-T, chimeric antigen receptor-T-cell therapy; CLL, chronic lymphocytic leukemia; CY, cyclophosphamide; DLT, dose-limiting toxicity; ECOG PS, Eastern Cooperative Oncology Group performance status</a:t>
            </a:r>
            <a:r>
              <a:rPr lang="en-US" sz="400" dirty="0">
                <a:effectLst/>
                <a:ea typeface="Arial" panose="020B0604020202020204" pitchFamily="34" charset="0"/>
              </a:rPr>
              <a:t>;</a:t>
            </a:r>
            <a:r>
              <a:rPr lang="en-US" sz="400" dirty="0">
                <a:effectLst/>
                <a:ea typeface="Calibri" panose="020F0502020204030204" pitchFamily="34" charset="0"/>
              </a:rPr>
              <a:t> FLU, fludarabine; </a:t>
            </a:r>
            <a:r>
              <a:rPr lang="en-US" sz="400" dirty="0" err="1">
                <a:effectLst/>
                <a:ea typeface="Calibri" panose="020F0502020204030204" pitchFamily="34" charset="0"/>
              </a:rPr>
              <a:t>liso-cel</a:t>
            </a:r>
            <a:r>
              <a:rPr lang="en-US" sz="400" dirty="0">
                <a:effectLst/>
                <a:ea typeface="Calibri" panose="020F0502020204030204" pitchFamily="34" charset="0"/>
              </a:rPr>
              <a:t>, </a:t>
            </a:r>
            <a:r>
              <a:rPr lang="en-US" sz="400" dirty="0" err="1">
                <a:ea typeface="Calibri" panose="020F0502020204030204" pitchFamily="34" charset="0"/>
              </a:rPr>
              <a:t>l</a:t>
            </a:r>
            <a:r>
              <a:rPr lang="en-US" sz="400" dirty="0" err="1">
                <a:effectLst/>
                <a:ea typeface="Calibri" panose="020F0502020204030204" pitchFamily="34" charset="0"/>
              </a:rPr>
              <a:t>isocabtagene</a:t>
            </a:r>
            <a:r>
              <a:rPr lang="en-US" sz="400" dirty="0">
                <a:effectLst/>
                <a:ea typeface="Calibri" panose="020F0502020204030204" pitchFamily="34" charset="0"/>
              </a:rPr>
              <a:t> </a:t>
            </a:r>
            <a:r>
              <a:rPr lang="en-US" sz="400" dirty="0" err="1">
                <a:effectLst/>
                <a:ea typeface="Calibri" panose="020F0502020204030204" pitchFamily="34" charset="0"/>
              </a:rPr>
              <a:t>maraleucel</a:t>
            </a:r>
            <a:r>
              <a:rPr lang="en-US" sz="400" dirty="0">
                <a:ea typeface="Calibri" panose="020F0502020204030204" pitchFamily="34" charset="0"/>
              </a:rPr>
              <a:t>; </a:t>
            </a:r>
            <a:r>
              <a:rPr lang="en-US" sz="400" dirty="0">
                <a:effectLst/>
                <a:ea typeface="Calibri" panose="020F0502020204030204" pitchFamily="34" charset="0"/>
              </a:rPr>
              <a:t>mTPI-2, modified toxicity probability interval-2 design</a:t>
            </a:r>
            <a:r>
              <a:rPr lang="en-US" sz="400" dirty="0">
                <a:ea typeface="Calibri" panose="020F0502020204030204" pitchFamily="34" charset="0"/>
              </a:rPr>
              <a:t>. </a:t>
            </a:r>
            <a:endParaRPr lang="en-US" sz="400" dirty="0">
              <a:effectLst/>
              <a:ea typeface="Calibri" panose="020F0502020204030204" pitchFamily="34" charset="0"/>
            </a:endParaRPr>
          </a:p>
        </p:txBody>
      </p:sp>
      <p:sp>
        <p:nvSpPr>
          <p:cNvPr id="6" name="Rounded Rectangle 23">
            <a:extLst>
              <a:ext uri="{FF2B5EF4-FFF2-40B4-BE49-F238E27FC236}">
                <a16:creationId xmlns:a16="http://schemas.microsoft.com/office/drawing/2014/main" id="{32414B06-748F-AB84-9950-6E21B32A30DE}"/>
              </a:ext>
            </a:extLst>
          </p:cNvPr>
          <p:cNvSpPr/>
          <p:nvPr/>
        </p:nvSpPr>
        <p:spPr>
          <a:xfrm>
            <a:off x="408053" y="2329808"/>
            <a:ext cx="4012698" cy="1434756"/>
          </a:xfrm>
          <a:prstGeom prst="roundRect">
            <a:avLst>
              <a:gd name="adj" fmla="val 0"/>
            </a:avLst>
          </a:prstGeom>
          <a:solidFill>
            <a:schemeClr val="bg2"/>
          </a:solidFill>
          <a:ln/>
        </p:spPr>
        <p:style>
          <a:lnRef idx="1">
            <a:schemeClr val="dk1"/>
          </a:lnRef>
          <a:fillRef idx="2">
            <a:schemeClr val="dk1"/>
          </a:fillRef>
          <a:effectRef idx="1">
            <a:schemeClr val="dk1"/>
          </a:effectRef>
          <a:fontRef idx="minor">
            <a:schemeClr val="dk1"/>
          </a:fontRef>
        </p:style>
        <p:txBody>
          <a:bodyPr lIns="182880" tIns="34289" rIns="68579" bIns="34289" rtlCol="0" anchor="ctr"/>
          <a:lstStyle/>
          <a:p>
            <a:pPr marL="0" marR="0" lvl="0" indent="0" algn="ctr" defTabSz="514313" rtl="0" eaLnBrk="1" fontAlgn="auto" latinLnBrk="0" hangingPunct="1">
              <a:lnSpc>
                <a:spcPct val="100000"/>
              </a:lnSpc>
              <a:spcBef>
                <a:spcPts val="30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Key Eligibility </a:t>
            </a:r>
          </a:p>
          <a:p>
            <a:pPr marL="182880" marR="0" lvl="0" indent="-182880" algn="l" defTabSz="514313" rtl="0" eaLnBrk="1" fontAlgn="auto" latinLnBrk="0" hangingPunct="1">
              <a:lnSpc>
                <a:spcPct val="100000"/>
              </a:lnSpc>
              <a:spcBef>
                <a:spcPts val="300"/>
              </a:spcBef>
              <a:spcAft>
                <a:spcPts val="0"/>
              </a:spcAft>
              <a:buClr>
                <a:schemeClr val="accent3"/>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Relapsed/refractory CLL/SLL</a:t>
            </a:r>
          </a:p>
          <a:p>
            <a:pPr marL="182880" marR="0" lvl="0" indent="-182880" algn="l" defTabSz="514313" rtl="0" eaLnBrk="1" fontAlgn="auto" latinLnBrk="0" hangingPunct="1">
              <a:lnSpc>
                <a:spcPct val="100000"/>
              </a:lnSpc>
              <a:spcBef>
                <a:spcPts val="300"/>
              </a:spcBef>
              <a:spcAft>
                <a:spcPts val="0"/>
              </a:spcAft>
              <a:buClr>
                <a:schemeClr val="accent3"/>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Failed or ineligible for BTKi</a:t>
            </a:r>
            <a:r>
              <a:rPr kumimoji="0" lang="en-US" sz="1000" b="1" i="0" u="none" strike="noStrike" kern="0" cap="none" spc="0" normalizeH="0" baseline="30000" noProof="0" dirty="0">
                <a:ln>
                  <a:noFill/>
                </a:ln>
                <a:solidFill>
                  <a:srgbClr val="000000"/>
                </a:solidFill>
                <a:effectLst/>
                <a:uLnTx/>
                <a:uFillTx/>
                <a:latin typeface="Arial"/>
                <a:cs typeface="Calibri" panose="020F0502020204030204" pitchFamily="34" charset="0"/>
                <a:sym typeface="Arial"/>
              </a:rPr>
              <a:t>b</a:t>
            </a:r>
            <a:r>
              <a:rPr kumimoji="0" lang="en-US" sz="10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 </a:t>
            </a:r>
          </a:p>
          <a:p>
            <a:pPr marL="182880" marR="0" lvl="0" indent="-182880" algn="l" defTabSz="514313" rtl="0" eaLnBrk="1" fontAlgn="auto" latinLnBrk="0" hangingPunct="1">
              <a:lnSpc>
                <a:spcPct val="100000"/>
              </a:lnSpc>
              <a:spcBef>
                <a:spcPts val="300"/>
              </a:spcBef>
              <a:spcAft>
                <a:spcPts val="0"/>
              </a:spcAft>
              <a:buClr>
                <a:schemeClr val="accent3"/>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High-risk disease</a:t>
            </a:r>
            <a:r>
              <a:rPr kumimoji="0" lang="en-US" sz="1000" b="1" i="0" u="none" strike="noStrike" kern="0" cap="none" spc="0" normalizeH="0" baseline="30000" noProof="0" dirty="0">
                <a:ln>
                  <a:noFill/>
                </a:ln>
                <a:solidFill>
                  <a:srgbClr val="000000"/>
                </a:solidFill>
                <a:effectLst/>
                <a:uLnTx/>
                <a:uFillTx/>
                <a:latin typeface="Arial"/>
                <a:cs typeface="Calibri" panose="020F0502020204030204" pitchFamily="34" charset="0"/>
                <a:sym typeface="Arial"/>
              </a:rPr>
              <a:t>c</a:t>
            </a:r>
            <a:r>
              <a:rPr kumimoji="0" lang="en-US" sz="10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 failed ≥2 prior therapies</a:t>
            </a:r>
          </a:p>
          <a:p>
            <a:pPr marL="182880" marR="0" lvl="0" indent="-182880" algn="l" defTabSz="514313" rtl="0" eaLnBrk="1" fontAlgn="auto" latinLnBrk="0" hangingPunct="1">
              <a:lnSpc>
                <a:spcPct val="100000"/>
              </a:lnSpc>
              <a:spcBef>
                <a:spcPts val="300"/>
              </a:spcBef>
              <a:spcAft>
                <a:spcPts val="0"/>
              </a:spcAft>
              <a:buClr>
                <a:schemeClr val="accent3"/>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Standard-risk disease: failed ≥3 prior therapies </a:t>
            </a:r>
          </a:p>
          <a:p>
            <a:pPr marL="182880" marR="0" lvl="0" indent="-182880" algn="l" defTabSz="514313" rtl="0" eaLnBrk="1" fontAlgn="auto" latinLnBrk="0" hangingPunct="1">
              <a:lnSpc>
                <a:spcPct val="100000"/>
              </a:lnSpc>
              <a:spcBef>
                <a:spcPts val="300"/>
              </a:spcBef>
              <a:spcAft>
                <a:spcPts val="0"/>
              </a:spcAft>
              <a:buClr>
                <a:schemeClr val="accent3"/>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ECOG PS of 0</a:t>
            </a:r>
            <a:r>
              <a:rPr kumimoji="0" lang="en-US" sz="10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a:t>
            </a: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1</a:t>
            </a:r>
          </a:p>
        </p:txBody>
      </p:sp>
      <p:sp>
        <p:nvSpPr>
          <p:cNvPr id="7" name="Rounded Rectangle 27">
            <a:extLst>
              <a:ext uri="{FF2B5EF4-FFF2-40B4-BE49-F238E27FC236}">
                <a16:creationId xmlns:a16="http://schemas.microsoft.com/office/drawing/2014/main" id="{29AF493B-6177-7CBA-6EBB-D37BEDD1FC59}"/>
              </a:ext>
            </a:extLst>
          </p:cNvPr>
          <p:cNvSpPr/>
          <p:nvPr/>
        </p:nvSpPr>
        <p:spPr>
          <a:xfrm>
            <a:off x="4669635" y="2327134"/>
            <a:ext cx="4012698" cy="1437433"/>
          </a:xfrm>
          <a:prstGeom prst="roundRect">
            <a:avLst>
              <a:gd name="adj" fmla="val 0"/>
            </a:avLst>
          </a:prstGeom>
          <a:solidFill>
            <a:schemeClr val="bg2"/>
          </a:solidFill>
          <a:ln/>
        </p:spPr>
        <p:style>
          <a:lnRef idx="1">
            <a:schemeClr val="dk1"/>
          </a:lnRef>
          <a:fillRef idx="2">
            <a:schemeClr val="dk1"/>
          </a:fillRef>
          <a:effectRef idx="1">
            <a:schemeClr val="dk1"/>
          </a:effectRef>
          <a:fontRef idx="minor">
            <a:schemeClr val="dk1"/>
          </a:fontRef>
        </p:style>
        <p:txBody>
          <a:bodyPr lIns="182880" tIns="48005" rIns="68579" bIns="34289" rtlCol="0" anchor="ctr"/>
          <a:lstStyle/>
          <a:p>
            <a:pPr marL="3572" marR="0" lvl="4" indent="0" algn="ctr" defTabSz="514313" rtl="0" eaLnBrk="1" fontAlgn="auto" latinLnBrk="0" hangingPunct="1">
              <a:lnSpc>
                <a:spcPct val="100000"/>
              </a:lnSpc>
              <a:spcBef>
                <a:spcPts val="0"/>
              </a:spcBef>
              <a:spcAft>
                <a:spcPts val="0"/>
              </a:spcAft>
              <a:buClr>
                <a:srgbClr val="222658"/>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Dose Escalation: mTPI-2 Design</a:t>
            </a:r>
            <a:r>
              <a:rPr kumimoji="0" lang="en-US" sz="1100" b="1" i="0" u="none" strike="noStrike" kern="0" cap="none" spc="0" normalizeH="0" baseline="30000" noProof="0" dirty="0">
                <a:ln>
                  <a:noFill/>
                </a:ln>
                <a:solidFill>
                  <a:srgbClr val="000000"/>
                </a:solidFill>
                <a:effectLst/>
                <a:uLnTx/>
                <a:uFillTx/>
                <a:latin typeface="Arial"/>
                <a:cs typeface="Calibri" panose="020F0502020204030204" pitchFamily="34" charset="0"/>
                <a:sym typeface="Arial"/>
              </a:rPr>
              <a:t>d</a:t>
            </a:r>
            <a:r>
              <a:rPr kumimoji="0" lang="en-US" sz="11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 </a:t>
            </a:r>
          </a:p>
          <a:p>
            <a:pPr marL="0" marR="0" lvl="1" indent="0" algn="l" defTabSz="514313" rtl="0" eaLnBrk="1" fontAlgn="auto" latinLnBrk="0" hangingPunct="1">
              <a:lnSpc>
                <a:spcPct val="100000"/>
              </a:lnSpc>
              <a:spcBef>
                <a:spcPts val="0"/>
              </a:spcBef>
              <a:spcAft>
                <a:spcPts val="0"/>
              </a:spcAft>
              <a:buClr>
                <a:srgbClr val="FFFFFF"/>
              </a:buClr>
              <a:buSzTx/>
              <a:buFont typeface="Arial"/>
              <a:buNone/>
              <a:tabLst>
                <a:tab pos="514313" algn="l"/>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28-day DLT period </a:t>
            </a:r>
          </a:p>
          <a:p>
            <a:pPr marL="3572" marR="0" lvl="4" indent="0" algn="l" defTabSz="514313" rtl="0" eaLnBrk="1" fontAlgn="auto" latinLnBrk="0" hangingPunct="1">
              <a:lnSpc>
                <a:spcPct val="100000"/>
              </a:lnSpc>
              <a:spcBef>
                <a:spcPts val="0"/>
              </a:spcBef>
              <a:spcAft>
                <a:spcPts val="0"/>
              </a:spcAft>
              <a:buClr>
                <a:srgbClr val="222658"/>
              </a:buClr>
              <a:buSzTx/>
              <a:buFont typeface="Arial"/>
              <a:buNone/>
              <a:tabLst/>
              <a:defRPr/>
            </a:pPr>
            <a:r>
              <a:rPr kumimoji="0" lang="en-US" sz="1000" b="0" i="1" u="none" strike="noStrike" kern="0" cap="none" spc="0" normalizeH="0" baseline="0" noProof="0" dirty="0">
                <a:ln>
                  <a:noFill/>
                </a:ln>
                <a:solidFill>
                  <a:srgbClr val="0070C0"/>
                </a:solidFill>
                <a:effectLst/>
                <a:uLnTx/>
                <a:uFillTx/>
                <a:latin typeface="Arial"/>
                <a:cs typeface="Calibri" panose="020F0502020204030204" pitchFamily="34" charset="0"/>
                <a:sym typeface="Arial"/>
              </a:rPr>
              <a:t>Primary objectives </a:t>
            </a:r>
          </a:p>
          <a:p>
            <a:pPr marL="182880" marR="0" lvl="1" indent="-182880" algn="l" defTabSz="514313"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tab pos="514313" algn="l"/>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Safety</a:t>
            </a:r>
          </a:p>
          <a:p>
            <a:pPr marL="182880" marR="0" lvl="1" indent="-182880" algn="l" defTabSz="514313"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tab pos="514313" algn="l"/>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Determine recommended dose </a:t>
            </a:r>
          </a:p>
          <a:p>
            <a:pPr marL="3572" marR="0" lvl="4" indent="0" algn="l" defTabSz="514313" rtl="0" eaLnBrk="1" fontAlgn="auto" latinLnBrk="0" hangingPunct="1">
              <a:lnSpc>
                <a:spcPct val="100000"/>
              </a:lnSpc>
              <a:spcBef>
                <a:spcPts val="0"/>
              </a:spcBef>
              <a:spcAft>
                <a:spcPts val="0"/>
              </a:spcAft>
              <a:buClr>
                <a:srgbClr val="222658"/>
              </a:buClr>
              <a:buSzTx/>
              <a:buFont typeface="Arial"/>
              <a:buNone/>
              <a:tabLst/>
              <a:defRPr/>
            </a:pPr>
            <a:r>
              <a:rPr kumimoji="0" lang="en-US" sz="1000" b="0" i="1" u="none" strike="noStrike" kern="0" cap="none" spc="0" normalizeH="0" baseline="0" noProof="0" dirty="0">
                <a:ln>
                  <a:noFill/>
                </a:ln>
                <a:solidFill>
                  <a:srgbClr val="0070C0"/>
                </a:solidFill>
                <a:effectLst/>
                <a:uLnTx/>
                <a:uFillTx/>
                <a:latin typeface="Arial"/>
                <a:cs typeface="Calibri" panose="020F0502020204030204" pitchFamily="34" charset="0"/>
                <a:sym typeface="Arial"/>
              </a:rPr>
              <a:t>Exploratory objectives</a:t>
            </a:r>
          </a:p>
          <a:p>
            <a:pPr marL="182880" marR="0" lvl="1" indent="-182880" algn="l" defTabSz="514313"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tab pos="514313" algn="l"/>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Antitumor activity</a:t>
            </a:r>
          </a:p>
          <a:p>
            <a:pPr marL="182880" marR="0" lvl="1" indent="-182880" algn="l" defTabSz="514313"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tab pos="514313" algn="l"/>
              </a:tabLst>
              <a:defRPr/>
            </a:pPr>
            <a:r>
              <a:rPr kumimoji="0" lang="en-US" sz="10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Pharmacokinetic profile</a:t>
            </a:r>
          </a:p>
        </p:txBody>
      </p:sp>
      <p:graphicFrame>
        <p:nvGraphicFramePr>
          <p:cNvPr id="8" name="Table 7">
            <a:extLst>
              <a:ext uri="{FF2B5EF4-FFF2-40B4-BE49-F238E27FC236}">
                <a16:creationId xmlns:a16="http://schemas.microsoft.com/office/drawing/2014/main" id="{AEFF7078-3205-E83E-3CEC-2D29FD78272F}"/>
              </a:ext>
            </a:extLst>
          </p:cNvPr>
          <p:cNvGraphicFramePr>
            <a:graphicFrameLocks noGrp="1"/>
          </p:cNvGraphicFramePr>
          <p:nvPr>
            <p:extLst>
              <p:ext uri="{D42A27DB-BD31-4B8C-83A1-F6EECF244321}">
                <p14:modId xmlns:p14="http://schemas.microsoft.com/office/powerpoint/2010/main" val="3008491513"/>
              </p:ext>
            </p:extLst>
          </p:nvPr>
        </p:nvGraphicFramePr>
        <p:xfrm>
          <a:off x="434859" y="3844525"/>
          <a:ext cx="8274282" cy="596646"/>
        </p:xfrm>
        <a:graphic>
          <a:graphicData uri="http://schemas.openxmlformats.org/drawingml/2006/table">
            <a:tbl>
              <a:tblPr firstRow="1" firstCol="1" bandRow="1">
                <a:tableStyleId>{5C22544A-7EE6-4342-B048-85BDC9FD1C3A}</a:tableStyleId>
              </a:tblPr>
              <a:tblGrid>
                <a:gridCol w="2758094">
                  <a:extLst>
                    <a:ext uri="{9D8B030D-6E8A-4147-A177-3AD203B41FA5}">
                      <a16:colId xmlns:a16="http://schemas.microsoft.com/office/drawing/2014/main" val="655865911"/>
                    </a:ext>
                  </a:extLst>
                </a:gridCol>
                <a:gridCol w="2758094">
                  <a:extLst>
                    <a:ext uri="{9D8B030D-6E8A-4147-A177-3AD203B41FA5}">
                      <a16:colId xmlns:a16="http://schemas.microsoft.com/office/drawing/2014/main" val="2744169071"/>
                    </a:ext>
                  </a:extLst>
                </a:gridCol>
                <a:gridCol w="2758094">
                  <a:extLst>
                    <a:ext uri="{9D8B030D-6E8A-4147-A177-3AD203B41FA5}">
                      <a16:colId xmlns:a16="http://schemas.microsoft.com/office/drawing/2014/main" val="3465710152"/>
                    </a:ext>
                  </a:extLst>
                </a:gridCol>
              </a:tblGrid>
              <a:tr h="198882">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r>
                        <a:rPr lang="en-US" sz="1050" dirty="0">
                          <a:solidFill>
                            <a:schemeClr val="bg1"/>
                          </a:solidFill>
                          <a:latin typeface="Arial" panose="020B0604020202020204" pitchFamily="34" charset="0"/>
                          <a:cs typeface="Arial" panose="020B0604020202020204" pitchFamily="34" charset="0"/>
                        </a:rPr>
                        <a:t>Dose Level</a:t>
                      </a:r>
                    </a:p>
                  </a:txBody>
                  <a:tcPr marL="34290" marR="34290" marT="13716" marB="13716" anchor="ct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r>
                        <a:rPr lang="en-US" sz="1050" dirty="0">
                          <a:solidFill>
                            <a:schemeClr val="bg1"/>
                          </a:solidFill>
                          <a:latin typeface="Arial" panose="020B0604020202020204" pitchFamily="34" charset="0"/>
                          <a:cs typeface="Arial" panose="020B0604020202020204" pitchFamily="34" charset="0"/>
                        </a:rPr>
                        <a:t>Dose</a:t>
                      </a:r>
                    </a:p>
                  </a:txBody>
                  <a:tcPr marL="34290" marR="34290" marT="13716" marB="13716" anchor="ctr"/>
                </a:tc>
                <a:tc>
                  <a:txBody>
                    <a:bodyPr/>
                    <a:lstStyle/>
                    <a:p>
                      <a:pPr algn="ctr"/>
                      <a:r>
                        <a:rPr lang="en-US" sz="1050" dirty="0">
                          <a:solidFill>
                            <a:schemeClr val="bg1"/>
                          </a:solidFill>
                          <a:latin typeface="Arial" panose="020B0604020202020204" pitchFamily="34" charset="0"/>
                          <a:cs typeface="Arial" panose="020B0604020202020204" pitchFamily="34" charset="0"/>
                        </a:rPr>
                        <a:t>Evaluable (N = 23)</a:t>
                      </a:r>
                      <a:endParaRPr lang="en-US" sz="1050" b="1" dirty="0">
                        <a:solidFill>
                          <a:schemeClr val="bg1"/>
                        </a:solidFill>
                        <a:latin typeface="Arial" panose="020B0604020202020204" pitchFamily="34" charset="0"/>
                        <a:cs typeface="Arial" panose="020B0604020202020204" pitchFamily="34" charset="0"/>
                      </a:endParaRPr>
                    </a:p>
                  </a:txBody>
                  <a:tcPr marL="34290" marR="34290" marT="13716" marB="13716" anchor="ctr"/>
                </a:tc>
                <a:extLst>
                  <a:ext uri="{0D108BD9-81ED-4DB2-BD59-A6C34878D82A}">
                    <a16:rowId xmlns:a16="http://schemas.microsoft.com/office/drawing/2014/main" val="3322258478"/>
                  </a:ext>
                </a:extLst>
              </a:tr>
              <a:tr h="19888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50" dirty="0">
                          <a:solidFill>
                            <a:schemeClr val="bg1"/>
                          </a:solidFill>
                          <a:latin typeface="Arial" panose="020B0604020202020204" pitchFamily="34" charset="0"/>
                          <a:cs typeface="Arial" panose="020B0604020202020204" pitchFamily="34" charset="0"/>
                        </a:rPr>
                        <a:t>1</a:t>
                      </a:r>
                    </a:p>
                  </a:txBody>
                  <a:tcPr marL="34290" marR="34290" marT="13716" marB="13716"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50" kern="1200" dirty="0">
                          <a:effectLst/>
                          <a:latin typeface="Arial" panose="020B0604020202020204" pitchFamily="34" charset="0"/>
                          <a:cs typeface="Arial" panose="020B0604020202020204" pitchFamily="34" charset="0"/>
                        </a:rPr>
                        <a:t>50 × 10</a:t>
                      </a:r>
                      <a:r>
                        <a:rPr lang="en-US" sz="1050" kern="1200" baseline="30000" dirty="0">
                          <a:effectLst/>
                          <a:latin typeface="Arial" panose="020B0604020202020204" pitchFamily="34" charset="0"/>
                          <a:cs typeface="Arial" panose="020B0604020202020204" pitchFamily="34" charset="0"/>
                        </a:rPr>
                        <a:t>6</a:t>
                      </a:r>
                      <a:r>
                        <a:rPr lang="en-US" sz="1050" kern="1200" dirty="0">
                          <a:effectLst/>
                          <a:latin typeface="Arial" panose="020B0604020202020204" pitchFamily="34" charset="0"/>
                          <a:cs typeface="Arial" panose="020B0604020202020204" pitchFamily="34" charset="0"/>
                        </a:rPr>
                        <a:t> CAR-T cells</a:t>
                      </a:r>
                      <a:endParaRPr lang="en-US" sz="1050" dirty="0">
                        <a:solidFill>
                          <a:srgbClr val="000000"/>
                        </a:solidFill>
                        <a:latin typeface="Arial" panose="020B0604020202020204" pitchFamily="34" charset="0"/>
                        <a:cs typeface="Arial" panose="020B0604020202020204" pitchFamily="34" charset="0"/>
                      </a:endParaRPr>
                    </a:p>
                  </a:txBody>
                  <a:tcPr marL="34290" marR="34290" marT="13716" marB="13716" anchor="ctr"/>
                </a:tc>
                <a:tc>
                  <a:txBody>
                    <a:bodyPr/>
                    <a:lstStyle/>
                    <a:p>
                      <a:pPr algn="ctr"/>
                      <a:r>
                        <a:rPr lang="en-US" sz="1050" dirty="0">
                          <a:latin typeface="Arial" panose="020B0604020202020204" pitchFamily="34" charset="0"/>
                          <a:cs typeface="Arial" panose="020B0604020202020204" pitchFamily="34" charset="0"/>
                        </a:rPr>
                        <a:t>9</a:t>
                      </a:r>
                      <a:endParaRPr lang="en-US" sz="1050" dirty="0">
                        <a:solidFill>
                          <a:srgbClr val="000000"/>
                        </a:solidFill>
                        <a:latin typeface="Arial" panose="020B0604020202020204" pitchFamily="34" charset="0"/>
                        <a:cs typeface="Arial" panose="020B0604020202020204" pitchFamily="34" charset="0"/>
                      </a:endParaRPr>
                    </a:p>
                  </a:txBody>
                  <a:tcPr marL="34290" marR="34290" marT="13716" marB="13716" anchor="ctr"/>
                </a:tc>
                <a:extLst>
                  <a:ext uri="{0D108BD9-81ED-4DB2-BD59-A6C34878D82A}">
                    <a16:rowId xmlns:a16="http://schemas.microsoft.com/office/drawing/2014/main" val="480633324"/>
                  </a:ext>
                </a:extLst>
              </a:tr>
              <a:tr h="19888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50" dirty="0">
                          <a:solidFill>
                            <a:schemeClr val="bg1"/>
                          </a:solidFill>
                          <a:latin typeface="Arial" panose="020B0604020202020204" pitchFamily="34" charset="0"/>
                          <a:cs typeface="Arial" panose="020B0604020202020204" pitchFamily="34" charset="0"/>
                        </a:rPr>
                        <a:t>2</a:t>
                      </a:r>
                    </a:p>
                  </a:txBody>
                  <a:tcPr marL="34290" marR="34290" marT="13716" marB="13716"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050" dirty="0">
                          <a:latin typeface="Arial" panose="020B0604020202020204" pitchFamily="34" charset="0"/>
                          <a:cs typeface="Arial" panose="020B0604020202020204" pitchFamily="34" charset="0"/>
                        </a:rPr>
                        <a:t>100 </a:t>
                      </a:r>
                      <a:r>
                        <a:rPr lang="en-US" sz="1050" kern="1200" dirty="0">
                          <a:effectLst/>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 10</a:t>
                      </a:r>
                      <a:r>
                        <a:rPr lang="en-US" sz="1050" kern="1200" baseline="30000" dirty="0">
                          <a:effectLst/>
                          <a:latin typeface="Arial" panose="020B0604020202020204" pitchFamily="34" charset="0"/>
                          <a:cs typeface="Arial" panose="020B0604020202020204" pitchFamily="34" charset="0"/>
                        </a:rPr>
                        <a:t>6</a:t>
                      </a:r>
                      <a:r>
                        <a:rPr lang="en-US" sz="1050" baseline="0" dirty="0">
                          <a:latin typeface="Arial" panose="020B0604020202020204" pitchFamily="34" charset="0"/>
                          <a:cs typeface="Arial" panose="020B0604020202020204" pitchFamily="34" charset="0"/>
                        </a:rPr>
                        <a:t> CAR-T cells</a:t>
                      </a:r>
                      <a:endParaRPr lang="en-US" sz="1050" dirty="0">
                        <a:solidFill>
                          <a:srgbClr val="000000"/>
                        </a:solidFill>
                        <a:latin typeface="Arial" panose="020B0604020202020204" pitchFamily="34" charset="0"/>
                        <a:cs typeface="Arial" panose="020B0604020202020204" pitchFamily="34" charset="0"/>
                      </a:endParaRPr>
                    </a:p>
                  </a:txBody>
                  <a:tcPr marL="34290" marR="34290" marT="13716" marB="13716" anchor="ctr"/>
                </a:tc>
                <a:tc>
                  <a:txBody>
                    <a:bodyPr/>
                    <a:lstStyle/>
                    <a:p>
                      <a:pPr algn="ctr"/>
                      <a:r>
                        <a:rPr lang="en-US" sz="1050" dirty="0">
                          <a:latin typeface="Arial" panose="020B0604020202020204" pitchFamily="34" charset="0"/>
                          <a:cs typeface="Arial" panose="020B0604020202020204" pitchFamily="34" charset="0"/>
                        </a:rPr>
                        <a:t>14</a:t>
                      </a:r>
                      <a:endParaRPr lang="en-US" sz="1050" dirty="0">
                        <a:solidFill>
                          <a:srgbClr val="000000"/>
                        </a:solidFill>
                        <a:latin typeface="Arial" panose="020B0604020202020204" pitchFamily="34" charset="0"/>
                        <a:cs typeface="Arial" panose="020B0604020202020204" pitchFamily="34" charset="0"/>
                      </a:endParaRPr>
                    </a:p>
                  </a:txBody>
                  <a:tcPr marL="34290" marR="34290" marT="13716" marB="13716" anchor="ctr"/>
                </a:tc>
                <a:extLst>
                  <a:ext uri="{0D108BD9-81ED-4DB2-BD59-A6C34878D82A}">
                    <a16:rowId xmlns:a16="http://schemas.microsoft.com/office/drawing/2014/main" val="2135945844"/>
                  </a:ext>
                </a:extLst>
              </a:tr>
            </a:tbl>
          </a:graphicData>
        </a:graphic>
      </p:graphicFrame>
      <p:grpSp>
        <p:nvGrpSpPr>
          <p:cNvPr id="9" name="Group 8">
            <a:extLst>
              <a:ext uri="{FF2B5EF4-FFF2-40B4-BE49-F238E27FC236}">
                <a16:creationId xmlns:a16="http://schemas.microsoft.com/office/drawing/2014/main" id="{DE680D6A-C1F8-69DB-6734-3C095E10085D}"/>
              </a:ext>
            </a:extLst>
          </p:cNvPr>
          <p:cNvGrpSpPr/>
          <p:nvPr/>
        </p:nvGrpSpPr>
        <p:grpSpPr>
          <a:xfrm>
            <a:off x="387275" y="1035690"/>
            <a:ext cx="8295061" cy="1177314"/>
            <a:chOff x="202915" y="642737"/>
            <a:chExt cx="8802985" cy="1569752"/>
          </a:xfrm>
        </p:grpSpPr>
        <p:grpSp>
          <p:nvGrpSpPr>
            <p:cNvPr id="10" name="Group 9">
              <a:extLst>
                <a:ext uri="{FF2B5EF4-FFF2-40B4-BE49-F238E27FC236}">
                  <a16:creationId xmlns:a16="http://schemas.microsoft.com/office/drawing/2014/main" id="{F45601D9-F4DB-325F-B1AF-9E4161B9C691}"/>
                </a:ext>
              </a:extLst>
            </p:cNvPr>
            <p:cNvGrpSpPr/>
            <p:nvPr/>
          </p:nvGrpSpPr>
          <p:grpSpPr>
            <a:xfrm>
              <a:off x="7295338" y="1100290"/>
              <a:ext cx="1710562" cy="777262"/>
              <a:chOff x="9513527" y="1925784"/>
              <a:chExt cx="2280747" cy="1036349"/>
            </a:xfrm>
            <a:solidFill>
              <a:srgbClr val="1EA9DB">
                <a:lumMod val="20000"/>
                <a:lumOff val="80000"/>
              </a:srgbClr>
            </a:solidFill>
          </p:grpSpPr>
          <p:sp>
            <p:nvSpPr>
              <p:cNvPr id="22" name="Rectangle: Rounded Corners 4">
                <a:extLst>
                  <a:ext uri="{FF2B5EF4-FFF2-40B4-BE49-F238E27FC236}">
                    <a16:creationId xmlns:a16="http://schemas.microsoft.com/office/drawing/2014/main" id="{FEFF67AB-D6FC-49D9-1301-35B44D45002C}"/>
                  </a:ext>
                </a:extLst>
              </p:cNvPr>
              <p:cNvSpPr/>
              <p:nvPr/>
            </p:nvSpPr>
            <p:spPr>
              <a:xfrm>
                <a:off x="9513527" y="1995845"/>
                <a:ext cx="2280747" cy="829146"/>
              </a:xfrm>
              <a:prstGeom prst="snip1Rect">
                <a:avLst>
                  <a:gd name="adj" fmla="val 9270"/>
                </a:avLst>
              </a:prstGeom>
              <a:noFill/>
              <a:ln w="12700" cap="flat" cmpd="sng" algn="ctr">
                <a:noFill/>
                <a:prstDash val="solid"/>
                <a:miter lim="800000"/>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sp>
            <p:nvSpPr>
              <p:cNvPr id="23" name="Rounded Rectangle 16">
                <a:extLst>
                  <a:ext uri="{FF2B5EF4-FFF2-40B4-BE49-F238E27FC236}">
                    <a16:creationId xmlns:a16="http://schemas.microsoft.com/office/drawing/2014/main" id="{A1B18D64-73B7-2B46-89AE-30C544EE6341}"/>
                  </a:ext>
                </a:extLst>
              </p:cNvPr>
              <p:cNvSpPr/>
              <p:nvPr/>
            </p:nvSpPr>
            <p:spPr>
              <a:xfrm>
                <a:off x="9515872" y="1925784"/>
                <a:ext cx="2278402" cy="1036349"/>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marL="0" marR="0" lvl="0" indent="0" algn="ctr" defTabSz="342875" rtl="0" eaLnBrk="0" fontAlgn="base" latinLnBrk="0" hangingPunct="0">
                  <a:lnSpc>
                    <a:spcPct val="100000"/>
                  </a:lnSpc>
                  <a:spcBef>
                    <a:spcPct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Follow-up</a:t>
                </a:r>
              </a:p>
              <a:p>
                <a:pPr marL="0" marR="0" lvl="0" indent="0" algn="ctr" defTabSz="342875" rtl="0" eaLnBrk="0" fontAlgn="base" latinLnBrk="0" hangingPunct="0">
                  <a:lnSpc>
                    <a:spcPct val="100000"/>
                  </a:lnSpc>
                  <a:spcBef>
                    <a:spcPct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On study: 24 months</a:t>
                </a:r>
              </a:p>
              <a:p>
                <a:pPr marL="0" marR="0" lvl="0" indent="0" algn="ctr" defTabSz="342875" rtl="0" eaLnBrk="0" fontAlgn="base" latinLnBrk="0" hangingPunct="0">
                  <a:lnSpc>
                    <a:spcPct val="100000"/>
                  </a:lnSpc>
                  <a:spcBef>
                    <a:spcPct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Long-term: up to 15 years </a:t>
                </a:r>
              </a:p>
              <a:p>
                <a:pPr marL="0" marR="0" lvl="0" indent="0" algn="ctr" defTabSz="342875" rtl="0" eaLnBrk="0" fontAlgn="base" latinLnBrk="0" hangingPunct="0">
                  <a:lnSpc>
                    <a:spcPct val="100000"/>
                  </a:lnSpc>
                  <a:spcBef>
                    <a:spcPct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after last liso-cel treatment</a:t>
                </a:r>
              </a:p>
            </p:txBody>
          </p:sp>
        </p:grpSp>
        <p:sp>
          <p:nvSpPr>
            <p:cNvPr id="11" name="Rectangle 10">
              <a:extLst>
                <a:ext uri="{FF2B5EF4-FFF2-40B4-BE49-F238E27FC236}">
                  <a16:creationId xmlns:a16="http://schemas.microsoft.com/office/drawing/2014/main" id="{E7A0A193-51EA-F3D4-50CB-2B8D35544D18}"/>
                </a:ext>
              </a:extLst>
            </p:cNvPr>
            <p:cNvSpPr/>
            <p:nvPr/>
          </p:nvSpPr>
          <p:spPr>
            <a:xfrm>
              <a:off x="590398" y="1744669"/>
              <a:ext cx="2435694" cy="467820"/>
            </a:xfrm>
            <a:prstGeom prst="rect">
              <a:avLst/>
            </a:prstGeom>
            <a:noFill/>
            <a:ln w="9525" cap="flat" cmpd="sng" algn="ctr">
              <a:noFill/>
              <a:prstDash val="solid"/>
              <a:miter lim="800000"/>
            </a:ln>
            <a:effectLst/>
          </p:spPr>
          <p:txBody>
            <a:bodyPr rot="0" spcFirstLastPara="0" vertOverflow="overflow" horzOverflow="overflow" vert="horz" wrap="square" lIns="36576" tIns="36576" rIns="36576" bIns="36576" numCol="1" spcCol="0" rtlCol="0" fromWordArt="0" anchor="b" anchorCtr="0" forceAA="0" compatLnSpc="1">
              <a:prstTxWarp prst="textNoShape">
                <a:avLst/>
              </a:prstTxWarp>
              <a:spAutoFit/>
            </a:bodyPr>
            <a:lstStyle/>
            <a:p>
              <a:pPr marL="0" marR="0" lvl="0" indent="0" algn="ctr" defTabSz="342875" rtl="0" eaLnBrk="0" fontAlgn="base" latinLnBrk="0" hangingPunct="0">
                <a:lnSpc>
                  <a:spcPct val="100000"/>
                </a:lnSpc>
                <a:spcBef>
                  <a:spcPct val="0"/>
                </a:spcBef>
                <a:spcAft>
                  <a:spcPct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Liso-cel manufacturing</a:t>
              </a:r>
              <a:r>
                <a:rPr kumimoji="0" lang="en-US" sz="900" b="1" i="0" u="none" strike="noStrike" kern="0" cap="none" spc="0" normalizeH="0" baseline="30000" noProof="0" dirty="0">
                  <a:ln>
                    <a:noFill/>
                  </a:ln>
                  <a:solidFill>
                    <a:srgbClr val="000000"/>
                  </a:solidFill>
                  <a:effectLst/>
                  <a:uLnTx/>
                  <a:uFillTx/>
                  <a:latin typeface="Arial"/>
                  <a:cs typeface="Calibri" panose="020F0502020204030204" pitchFamily="34" charset="0"/>
                  <a:sym typeface="Arial"/>
                </a:rPr>
                <a:t>a</a:t>
              </a:r>
            </a:p>
            <a:p>
              <a:pPr marL="0" marR="0" lvl="0" indent="0" algn="ctr" defTabSz="342875" rtl="0" eaLnBrk="0" fontAlgn="base" latinLnBrk="0" hangingPunct="0">
                <a:lnSpc>
                  <a:spcPct val="100000"/>
                </a:lnSpc>
                <a:spcBef>
                  <a:spcPct val="0"/>
                </a:spcBef>
                <a:spcAft>
                  <a:spcPct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96% success manufacturing rate</a:t>
              </a:r>
            </a:p>
          </p:txBody>
        </p:sp>
        <p:sp>
          <p:nvSpPr>
            <p:cNvPr id="12" name="Rectangle: Top Corners One Rounded and One Snipped 38">
              <a:extLst>
                <a:ext uri="{FF2B5EF4-FFF2-40B4-BE49-F238E27FC236}">
                  <a16:creationId xmlns:a16="http://schemas.microsoft.com/office/drawing/2014/main" id="{2F6039CE-8934-00DA-6523-69FCE2BC63AE}"/>
                </a:ext>
              </a:extLst>
            </p:cNvPr>
            <p:cNvSpPr/>
            <p:nvPr/>
          </p:nvSpPr>
          <p:spPr>
            <a:xfrm>
              <a:off x="549208" y="642737"/>
              <a:ext cx="1003819" cy="461668"/>
            </a:xfrm>
            <a:prstGeom prst="snipRoundRect">
              <a:avLst>
                <a:gd name="adj1" fmla="val 0"/>
                <a:gd name="adj2" fmla="val 0"/>
              </a:avLst>
            </a:prstGeom>
            <a:noFill/>
            <a:ln w="3175">
              <a:noFill/>
            </a:ln>
            <a:effectLst/>
          </p:spPr>
          <p:txBody>
            <a:bodyPr vert="horz" wrap="none" lIns="36576" tIns="34291" rIns="36576" bIns="34291" numCol="1" anchor="ctr" anchorCtr="0" compatLnSpc="1">
              <a:prstTxWarp prst="textNoShape">
                <a:avLst/>
              </a:prstTxWarp>
              <a:spAutoFit/>
            </a:bodyP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Enrollment and </a:t>
              </a:r>
            </a:p>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leukapheresis</a:t>
              </a:r>
            </a:p>
          </p:txBody>
        </p:sp>
        <p:sp>
          <p:nvSpPr>
            <p:cNvPr id="13" name="Right Brace 12">
              <a:extLst>
                <a:ext uri="{FF2B5EF4-FFF2-40B4-BE49-F238E27FC236}">
                  <a16:creationId xmlns:a16="http://schemas.microsoft.com/office/drawing/2014/main" id="{C0AC7EC0-24ED-24A9-47AE-0627A734898D}"/>
                </a:ext>
              </a:extLst>
            </p:cNvPr>
            <p:cNvSpPr/>
            <p:nvPr/>
          </p:nvSpPr>
          <p:spPr>
            <a:xfrm rot="5400000">
              <a:off x="1764941" y="837150"/>
              <a:ext cx="137160" cy="1563624"/>
            </a:xfrm>
            <a:prstGeom prst="rightBrace">
              <a:avLst>
                <a:gd name="adj1" fmla="val 58021"/>
                <a:gd name="adj2" fmla="val 49732"/>
              </a:avLst>
            </a:prstGeom>
            <a:noFill/>
            <a:ln w="19050" cap="sq" cmpd="sng" algn="ctr">
              <a:solidFill>
                <a:srgbClr val="D1890D">
                  <a:lumMod val="60000"/>
                  <a:lumOff val="40000"/>
                </a:srgbClr>
              </a:solidFill>
              <a:prstDash val="solid"/>
              <a:miter lim="800000"/>
            </a:ln>
            <a:effectLst/>
          </p:spPr>
          <p:txBody>
            <a:bodyPr rtlCol="0" anchor="ctr"/>
            <a:lstStyle/>
            <a:p>
              <a:pPr marL="0" marR="0" lvl="0" indent="0" algn="ctr" defTabSz="342875" rtl="0" eaLnBrk="0" fontAlgn="base" latinLnBrk="0" hangingPunct="0">
                <a:lnSpc>
                  <a:spcPct val="100000"/>
                </a:lnSpc>
                <a:spcBef>
                  <a:spcPct val="0"/>
                </a:spcBef>
                <a:spcAft>
                  <a:spcPct val="0"/>
                </a:spcAft>
                <a:buClr>
                  <a:srgbClr val="000000"/>
                </a:buClr>
                <a:buSzTx/>
                <a:buFont typeface="Arial"/>
                <a:buNone/>
                <a:tabLst/>
                <a:defRPr/>
              </a:pPr>
              <a:endParaRPr kumimoji="0" lang="en-US" sz="15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sp>
          <p:nvSpPr>
            <p:cNvPr id="14" name="Rectangle: Top Corners One Rounded and One Snipped 41">
              <a:extLst>
                <a:ext uri="{FF2B5EF4-FFF2-40B4-BE49-F238E27FC236}">
                  <a16:creationId xmlns:a16="http://schemas.microsoft.com/office/drawing/2014/main" id="{1F0EF5CB-20A0-3B3B-FF9E-C5705C4C79BE}"/>
                </a:ext>
              </a:extLst>
            </p:cNvPr>
            <p:cNvSpPr/>
            <p:nvPr/>
          </p:nvSpPr>
          <p:spPr>
            <a:xfrm>
              <a:off x="1989981" y="642737"/>
              <a:ext cx="1269201" cy="461668"/>
            </a:xfrm>
            <a:prstGeom prst="snipRoundRect">
              <a:avLst>
                <a:gd name="adj1" fmla="val 0"/>
                <a:gd name="adj2" fmla="val 0"/>
              </a:avLst>
            </a:prstGeom>
            <a:noFill/>
            <a:ln w="3175">
              <a:noFill/>
            </a:ln>
            <a:effectLst/>
          </p:spPr>
          <p:txBody>
            <a:bodyPr vert="horz" wrap="none" lIns="36576" tIns="34291" rIns="36576" bIns="34291" numCol="1" anchor="ctr" anchorCtr="0" compatLnSpc="1">
              <a:prstTxWarp prst="textNoShape">
                <a:avLst/>
              </a:prstTxWarp>
              <a:spAutoFit/>
            </a:bodyP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Measurable disease </a:t>
              </a:r>
            </a:p>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reconfirmed</a:t>
              </a:r>
            </a:p>
          </p:txBody>
        </p:sp>
        <p:sp>
          <p:nvSpPr>
            <p:cNvPr id="15" name="Arrow: Down 1">
              <a:extLst>
                <a:ext uri="{FF2B5EF4-FFF2-40B4-BE49-F238E27FC236}">
                  <a16:creationId xmlns:a16="http://schemas.microsoft.com/office/drawing/2014/main" id="{3A75715B-7CCF-6D28-5C77-1FBFCE7A3353}"/>
                </a:ext>
              </a:extLst>
            </p:cNvPr>
            <p:cNvSpPr/>
            <p:nvPr/>
          </p:nvSpPr>
          <p:spPr>
            <a:xfrm>
              <a:off x="896192" y="1192757"/>
              <a:ext cx="310057" cy="215343"/>
            </a:xfrm>
            <a:prstGeom prst="downArrow">
              <a:avLst/>
            </a:prstGeom>
            <a:solidFill>
              <a:srgbClr val="D1890D">
                <a:lumMod val="60000"/>
                <a:lumOff val="40000"/>
              </a:srgbClr>
            </a:solidFill>
            <a:ln w="12700" cap="flat" cmpd="sng" algn="ctr">
              <a:solidFill>
                <a:srgbClr val="D1890D">
                  <a:lumMod val="60000"/>
                  <a:lumOff val="40000"/>
                </a:srgbClr>
              </a:solidFill>
              <a:prstDash val="solid"/>
              <a:miter lim="800000"/>
            </a:ln>
            <a:effectLst/>
          </p:spPr>
          <p:txBody>
            <a:bodyPr rtlCol="0" anchor="ct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sp>
          <p:nvSpPr>
            <p:cNvPr id="16" name="Arrow: Down 44">
              <a:extLst>
                <a:ext uri="{FF2B5EF4-FFF2-40B4-BE49-F238E27FC236}">
                  <a16:creationId xmlns:a16="http://schemas.microsoft.com/office/drawing/2014/main" id="{8917BBC3-BB00-59B9-E0F3-314517DF764B}"/>
                </a:ext>
              </a:extLst>
            </p:cNvPr>
            <p:cNvSpPr/>
            <p:nvPr/>
          </p:nvSpPr>
          <p:spPr>
            <a:xfrm>
              <a:off x="2469548" y="1193363"/>
              <a:ext cx="310057" cy="214738"/>
            </a:xfrm>
            <a:prstGeom prst="downArrow">
              <a:avLst/>
            </a:prstGeom>
            <a:solidFill>
              <a:srgbClr val="D1890D">
                <a:lumMod val="60000"/>
                <a:lumOff val="40000"/>
              </a:srgbClr>
            </a:solidFill>
            <a:ln w="12700" cap="flat" cmpd="sng" algn="ctr">
              <a:solidFill>
                <a:srgbClr val="D1890D">
                  <a:lumMod val="60000"/>
                  <a:lumOff val="40000"/>
                </a:srgbClr>
              </a:solidFill>
              <a:prstDash val="solid"/>
              <a:miter lim="800000"/>
            </a:ln>
            <a:effectLst/>
          </p:spPr>
          <p:txBody>
            <a:bodyPr rtlCol="0" anchor="ct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cxnSp>
          <p:nvCxnSpPr>
            <p:cNvPr id="17" name="Straight Arrow Connector 16">
              <a:extLst>
                <a:ext uri="{FF2B5EF4-FFF2-40B4-BE49-F238E27FC236}">
                  <a16:creationId xmlns:a16="http://schemas.microsoft.com/office/drawing/2014/main" id="{2BE45D0E-3A15-1DA7-2A01-4A257117D70C}"/>
                </a:ext>
              </a:extLst>
            </p:cNvPr>
            <p:cNvCxnSpPr>
              <a:cxnSpLocks/>
            </p:cNvCxnSpPr>
            <p:nvPr/>
          </p:nvCxnSpPr>
          <p:spPr>
            <a:xfrm>
              <a:off x="778256" y="1493887"/>
              <a:ext cx="6501618" cy="0"/>
            </a:xfrm>
            <a:prstGeom prst="straightConnector1">
              <a:avLst/>
            </a:prstGeom>
            <a:noFill/>
            <a:ln w="38100" cap="flat" cmpd="sng" algn="ctr">
              <a:solidFill>
                <a:srgbClr val="A5A5A5"/>
              </a:solidFill>
              <a:prstDash val="solid"/>
              <a:miter lim="800000"/>
              <a:tailEnd type="triangle"/>
            </a:ln>
            <a:effectLst/>
          </p:spPr>
        </p:cxnSp>
        <p:sp>
          <p:nvSpPr>
            <p:cNvPr id="18" name="Pentagon 9">
              <a:extLst>
                <a:ext uri="{FF2B5EF4-FFF2-40B4-BE49-F238E27FC236}">
                  <a16:creationId xmlns:a16="http://schemas.microsoft.com/office/drawing/2014/main" id="{FD67D505-2DB2-41A6-DE40-D50F04707855}"/>
                </a:ext>
              </a:extLst>
            </p:cNvPr>
            <p:cNvSpPr/>
            <p:nvPr/>
          </p:nvSpPr>
          <p:spPr>
            <a:xfrm>
              <a:off x="202915" y="1186434"/>
              <a:ext cx="640694" cy="624349"/>
            </a:xfrm>
            <a:prstGeom prst="homePlate">
              <a:avLst/>
            </a:prstGeom>
            <a:solidFill>
              <a:srgbClr val="4C4C4C">
                <a:lumMod val="20000"/>
                <a:lumOff val="80000"/>
              </a:srgbClr>
            </a:solidFill>
            <a:ln w="12700" cap="flat" cmpd="sng" algn="ctr">
              <a:noFill/>
              <a:prstDash val="solid"/>
              <a:miter lim="800000"/>
            </a:ln>
            <a:effectLst/>
          </p:spPr>
          <p:txBody>
            <a:bodyPr lIns="0" rIns="0" rtlCol="0" anchor="ctr"/>
            <a:lstStyle/>
            <a:p>
              <a:pPr marL="0" marR="0" lvl="0" indent="0" algn="ctr" defTabSz="342875"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Screen</a:t>
              </a:r>
              <a:endParaRPr kumimoji="0" lang="en-US" sz="9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sp>
          <p:nvSpPr>
            <p:cNvPr id="19" name="Rounded Rectangle 9">
              <a:extLst>
                <a:ext uri="{FF2B5EF4-FFF2-40B4-BE49-F238E27FC236}">
                  <a16:creationId xmlns:a16="http://schemas.microsoft.com/office/drawing/2014/main" id="{119BBCD8-E178-D08A-E9CC-6B7F29FC60CD}"/>
                </a:ext>
              </a:extLst>
            </p:cNvPr>
            <p:cNvSpPr/>
            <p:nvPr/>
          </p:nvSpPr>
          <p:spPr>
            <a:xfrm>
              <a:off x="5076373" y="1109799"/>
              <a:ext cx="1491976" cy="771502"/>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marL="0" marR="0" lvl="0" indent="0" algn="ctr" defTabSz="1728219" rtl="0" eaLnBrk="0" fontAlgn="base" latinLnBrk="0" hangingPunct="0">
                <a:lnSpc>
                  <a:spcPct val="100000"/>
                </a:lnSpc>
                <a:spcBef>
                  <a:spcPts val="0"/>
                </a:spcBef>
                <a:spcAft>
                  <a:spcPct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cs typeface="Calibri" panose="020F0502020204030204" pitchFamily="34" charset="0"/>
                  <a:sym typeface="Arial"/>
                </a:rPr>
                <a:t>Liso-cel</a:t>
              </a:r>
            </a:p>
            <a:p>
              <a:pPr marL="0" marR="0" lvl="0" indent="0" algn="ctr" defTabSz="1728219" rtl="0" eaLnBrk="0" fontAlgn="base" latinLnBrk="0" hangingPunct="0">
                <a:lnSpc>
                  <a:spcPct val="100000"/>
                </a:lnSpc>
                <a:spcBef>
                  <a:spcPts val="0"/>
                </a:spcBef>
                <a:spcAft>
                  <a:spcPct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Arial"/>
                  <a:cs typeface="Calibri" panose="020F0502020204030204" pitchFamily="34" charset="0"/>
                  <a:sym typeface="Arial"/>
                </a:rPr>
                <a:t>2-7 days </a:t>
              </a:r>
              <a:br>
                <a:rPr kumimoji="0" lang="en-US" sz="900" b="0" i="0" u="none" strike="noStrike" kern="0" cap="none" spc="0" normalizeH="0" baseline="0" noProof="0" dirty="0">
                  <a:ln>
                    <a:noFill/>
                  </a:ln>
                  <a:solidFill>
                    <a:srgbClr val="FFFFFF"/>
                  </a:solidFill>
                  <a:effectLst/>
                  <a:uLnTx/>
                  <a:uFillTx/>
                  <a:latin typeface="Arial"/>
                  <a:cs typeface="Calibri" panose="020F0502020204030204" pitchFamily="34" charset="0"/>
                  <a:sym typeface="Arial"/>
                </a:rPr>
              </a:br>
              <a:r>
                <a:rPr kumimoji="0" lang="en-US" sz="900" b="0" i="0" u="none" strike="noStrike" kern="0" cap="none" spc="0" normalizeH="0" baseline="0" noProof="0" dirty="0">
                  <a:ln>
                    <a:noFill/>
                  </a:ln>
                  <a:solidFill>
                    <a:srgbClr val="FFFFFF"/>
                  </a:solidFill>
                  <a:effectLst/>
                  <a:uLnTx/>
                  <a:uFillTx/>
                  <a:latin typeface="Arial"/>
                  <a:cs typeface="Calibri" panose="020F0502020204030204" pitchFamily="34" charset="0"/>
                  <a:sym typeface="Arial"/>
                </a:rPr>
                <a:t>after FLU/CY</a:t>
              </a:r>
              <a:endParaRPr kumimoji="0" lang="en-US" sz="900" b="0" i="0" u="none" strike="noStrike" kern="0" cap="none" spc="0" normalizeH="0" baseline="30000" noProof="0" dirty="0">
                <a:ln>
                  <a:noFill/>
                </a:ln>
                <a:solidFill>
                  <a:srgbClr val="FFFFFF"/>
                </a:solidFill>
                <a:effectLst/>
                <a:uLnTx/>
                <a:uFillTx/>
                <a:latin typeface="Arial"/>
                <a:cs typeface="Calibri" panose="020F0502020204030204" pitchFamily="34" charset="0"/>
                <a:sym typeface="Arial"/>
              </a:endParaRPr>
            </a:p>
          </p:txBody>
        </p:sp>
        <p:sp>
          <p:nvSpPr>
            <p:cNvPr id="20" name="Rounded Rectangle 8">
              <a:extLst>
                <a:ext uri="{FF2B5EF4-FFF2-40B4-BE49-F238E27FC236}">
                  <a16:creationId xmlns:a16="http://schemas.microsoft.com/office/drawing/2014/main" id="{2FCAAD8A-AD7A-067D-9EBB-32B961E9088D}"/>
                </a:ext>
              </a:extLst>
            </p:cNvPr>
            <p:cNvSpPr/>
            <p:nvPr/>
          </p:nvSpPr>
          <p:spPr>
            <a:xfrm>
              <a:off x="3109791" y="1100290"/>
              <a:ext cx="1492238" cy="777262"/>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marL="0" marR="0" lvl="0" indent="0" algn="ctr" defTabSz="342875" rtl="0" eaLnBrk="0" fontAlgn="base" latinLnBrk="0" hangingPunct="0">
                <a:lnSpc>
                  <a:spcPct val="100000"/>
                </a:lnSpc>
                <a:spcBef>
                  <a:spcPct val="0"/>
                </a:spcBef>
                <a:spcAft>
                  <a:spcPts val="169"/>
                </a:spcAft>
                <a:buClr>
                  <a:srgbClr val="000000"/>
                </a:buClr>
                <a:buSzTx/>
                <a:buFont typeface="Arial"/>
                <a:buNone/>
                <a:tabLst/>
                <a:defRPr/>
              </a:pPr>
              <a:r>
                <a:rPr kumimoji="0" lang="en-US" sz="900" b="1"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t>Lymphodepletion</a:t>
              </a:r>
            </a:p>
            <a:p>
              <a:pPr marL="0" marR="0" lvl="0" indent="0" algn="ctr" defTabSz="342875" rtl="0" eaLnBrk="0" fontAlgn="base" latinLnBrk="0" hangingPunct="0">
                <a:lnSpc>
                  <a:spcPct val="100000"/>
                </a:lnSpc>
                <a:spcBef>
                  <a:spcPct val="0"/>
                </a:spcBef>
                <a:spcAft>
                  <a:spcPts val="169"/>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t>FLU 30 mg/m</a:t>
              </a:r>
              <a:r>
                <a:rPr kumimoji="0" lang="en-US" sz="900" b="0" i="0" u="none" strike="noStrike" kern="0" cap="none" spc="0" normalizeH="0" baseline="30000" noProof="0" dirty="0">
                  <a:ln>
                    <a:noFill/>
                  </a:ln>
                  <a:solidFill>
                    <a:prstClr val="white"/>
                  </a:solidFill>
                  <a:effectLst/>
                  <a:uLnTx/>
                  <a:uFillTx/>
                  <a:latin typeface="Arial"/>
                  <a:cs typeface="Calibri" panose="020F0502020204030204" pitchFamily="34" charset="0"/>
                  <a:sym typeface="Arial"/>
                </a:rPr>
                <a:t>2</a:t>
              </a:r>
              <a:r>
                <a:rPr kumimoji="0" lang="en-US" sz="900" b="0"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t> and </a:t>
              </a:r>
              <a:br>
                <a:rPr kumimoji="0" lang="en-US" sz="900" b="0"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br>
              <a:r>
                <a:rPr kumimoji="0" lang="en-US" sz="900" b="0"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t>CY 300 mg/m</a:t>
              </a:r>
              <a:r>
                <a:rPr kumimoji="0" lang="en-US" sz="900" b="0" i="0" u="none" strike="noStrike" kern="0" cap="none" spc="0" normalizeH="0" baseline="30000" noProof="0" dirty="0">
                  <a:ln>
                    <a:noFill/>
                  </a:ln>
                  <a:solidFill>
                    <a:prstClr val="white"/>
                  </a:solidFill>
                  <a:effectLst/>
                  <a:uLnTx/>
                  <a:uFillTx/>
                  <a:latin typeface="Arial"/>
                  <a:cs typeface="Calibri" panose="020F0502020204030204" pitchFamily="34" charset="0"/>
                  <a:sym typeface="Arial"/>
                </a:rPr>
                <a:t>2</a:t>
              </a:r>
              <a:r>
                <a:rPr kumimoji="0" lang="en-US" sz="900" b="0" i="0" u="none" strike="noStrike" kern="0" cap="none" spc="0" normalizeH="0" baseline="0" noProof="0" dirty="0">
                  <a:ln>
                    <a:noFill/>
                  </a:ln>
                  <a:solidFill>
                    <a:prstClr val="white"/>
                  </a:solidFill>
                  <a:effectLst/>
                  <a:uLnTx/>
                  <a:uFillTx/>
                  <a:latin typeface="Arial"/>
                  <a:cs typeface="Calibri" panose="020F0502020204030204" pitchFamily="34" charset="0"/>
                  <a:sym typeface="Arial"/>
                </a:rPr>
                <a:t> × 3 days</a:t>
              </a:r>
            </a:p>
          </p:txBody>
        </p:sp>
        <p:sp>
          <p:nvSpPr>
            <p:cNvPr id="21" name="Rectangle 20">
              <a:extLst>
                <a:ext uri="{FF2B5EF4-FFF2-40B4-BE49-F238E27FC236}">
                  <a16:creationId xmlns:a16="http://schemas.microsoft.com/office/drawing/2014/main" id="{B53A6263-CFCA-E3D9-56D3-8C2204D45197}"/>
                </a:ext>
              </a:extLst>
            </p:cNvPr>
            <p:cNvSpPr/>
            <p:nvPr/>
          </p:nvSpPr>
          <p:spPr>
            <a:xfrm>
              <a:off x="1157802" y="1104249"/>
              <a:ext cx="1449185" cy="332951"/>
            </a:xfrm>
            <a:prstGeom prst="rect">
              <a:avLst/>
            </a:prstGeom>
            <a:noFill/>
            <a:ln w="9525" cap="flat" cmpd="sng" algn="ctr">
              <a:noFill/>
              <a:prstDash val="solid"/>
              <a:miter lim="800000"/>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685749" rtl="0" eaLnBrk="0" fontAlgn="base" latinLnBrk="0" hangingPunct="0">
                <a:lnSpc>
                  <a:spcPct val="100000"/>
                </a:lnSpc>
                <a:spcBef>
                  <a:spcPct val="0"/>
                </a:spcBef>
                <a:spcAft>
                  <a:spcPct val="0"/>
                </a:spcAft>
                <a:buClr>
                  <a:srgbClr val="000000"/>
                </a:buClr>
                <a:buSzTx/>
                <a:buFont typeface="Arial"/>
                <a:buNone/>
                <a:tabLst/>
                <a:defRPr/>
              </a:pPr>
              <a:r>
                <a:rPr kumimoji="0" lang="en-US" sz="900" b="0"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Bridging therapy</a:t>
              </a:r>
              <a:br>
                <a:rPr kumimoji="0" lang="en-US" sz="900" b="0"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br>
              <a:r>
                <a:rPr kumimoji="0" lang="en-US" sz="900" b="0"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 allowed</a:t>
              </a:r>
            </a:p>
          </p:txBody>
        </p:sp>
      </p:grpSp>
      <p:sp>
        <p:nvSpPr>
          <p:cNvPr id="24" name="Rounded Rectangle 23">
            <a:extLst>
              <a:ext uri="{FF2B5EF4-FFF2-40B4-BE49-F238E27FC236}">
                <a16:creationId xmlns:a16="http://schemas.microsoft.com/office/drawing/2014/main" id="{8E6D6D1E-6FD8-5AB1-1271-7B862046728A}"/>
              </a:ext>
            </a:extLst>
          </p:cNvPr>
          <p:cNvSpPr/>
          <p:nvPr/>
        </p:nvSpPr>
        <p:spPr>
          <a:xfrm>
            <a:off x="461667" y="2868758"/>
            <a:ext cx="3360525" cy="55109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770935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B736-57A4-C7A5-B623-342D8E96A979}"/>
              </a:ext>
            </a:extLst>
          </p:cNvPr>
          <p:cNvSpPr>
            <a:spLocks noGrp="1"/>
          </p:cNvSpPr>
          <p:nvPr>
            <p:ph type="title"/>
          </p:nvPr>
        </p:nvSpPr>
        <p:spPr>
          <a:xfrm>
            <a:off x="628650" y="273844"/>
            <a:ext cx="8286750" cy="994172"/>
          </a:xfrm>
        </p:spPr>
        <p:txBody>
          <a:bodyPr>
            <a:noAutofit/>
          </a:bodyPr>
          <a:lstStyle/>
          <a:p>
            <a:r>
              <a:rPr lang="en-US" sz="2800" dirty="0"/>
              <a:t>Additional Novel Agents in CLL</a:t>
            </a:r>
            <a:br>
              <a:rPr lang="en-US" sz="2800" dirty="0"/>
            </a:br>
            <a:r>
              <a:rPr lang="en-US" sz="2800" i="1" dirty="0"/>
              <a:t>Potential Applications in Double-Exposed Patients</a:t>
            </a:r>
            <a:endParaRPr lang="en-US" sz="2800" dirty="0"/>
          </a:p>
        </p:txBody>
      </p:sp>
      <p:sp>
        <p:nvSpPr>
          <p:cNvPr id="3" name="Content Placeholder 2">
            <a:extLst>
              <a:ext uri="{FF2B5EF4-FFF2-40B4-BE49-F238E27FC236}">
                <a16:creationId xmlns:a16="http://schemas.microsoft.com/office/drawing/2014/main" id="{D4F1628E-CB74-91C2-94CB-A3D83DA65DC9}"/>
              </a:ext>
            </a:extLst>
          </p:cNvPr>
          <p:cNvSpPr>
            <a:spLocks noGrp="1"/>
          </p:cNvSpPr>
          <p:nvPr>
            <p:ph sz="half" idx="1"/>
          </p:nvPr>
        </p:nvSpPr>
        <p:spPr>
          <a:xfrm>
            <a:off x="628650" y="1591055"/>
            <a:ext cx="3886200" cy="3041667"/>
          </a:xfrm>
        </p:spPr>
        <p:txBody>
          <a:bodyPr>
            <a:normAutofit/>
          </a:bodyPr>
          <a:lstStyle/>
          <a:p>
            <a:r>
              <a:rPr lang="en-US" sz="2000" dirty="0"/>
              <a:t>Novel BCL-2is</a:t>
            </a:r>
          </a:p>
          <a:p>
            <a:pPr lvl="1"/>
            <a:r>
              <a:rPr lang="en-US" sz="1800" dirty="0" err="1"/>
              <a:t>Lisaftoclax</a:t>
            </a:r>
            <a:r>
              <a:rPr lang="en-US" sz="1800" dirty="0"/>
              <a:t> (APG-2575)</a:t>
            </a:r>
            <a:r>
              <a:rPr lang="en-US" sz="1800" baseline="30000" dirty="0"/>
              <a:t>1</a:t>
            </a:r>
          </a:p>
          <a:p>
            <a:pPr lvl="1"/>
            <a:r>
              <a:rPr lang="en-US" sz="1800" dirty="0"/>
              <a:t>BGB-11417</a:t>
            </a:r>
            <a:r>
              <a:rPr lang="en-US" sz="1800" baseline="30000" dirty="0"/>
              <a:t>2</a:t>
            </a:r>
          </a:p>
          <a:p>
            <a:pPr lvl="1"/>
            <a:r>
              <a:rPr lang="en-US" sz="1800" dirty="0"/>
              <a:t>LP-118 (dual BCL-2/BCL-XL inhibitor)</a:t>
            </a:r>
            <a:r>
              <a:rPr lang="en-US" sz="1800" baseline="30000" dirty="0"/>
              <a:t>3</a:t>
            </a:r>
            <a:endParaRPr lang="en-US" sz="1800" dirty="0"/>
          </a:p>
          <a:p>
            <a:pPr lvl="1"/>
            <a:r>
              <a:rPr lang="en-US" sz="1800" dirty="0"/>
              <a:t>PZ18753b (BCL-2/BCL-XL PROTAC)</a:t>
            </a:r>
            <a:r>
              <a:rPr lang="en-US" sz="1800" baseline="30000" dirty="0"/>
              <a:t>4</a:t>
            </a:r>
          </a:p>
          <a:p>
            <a:pPr lvl="1"/>
            <a:endParaRPr lang="en-US" sz="1800" baseline="30000" dirty="0"/>
          </a:p>
          <a:p>
            <a:pPr lvl="1"/>
            <a:endParaRPr lang="en-US" sz="2000" dirty="0"/>
          </a:p>
          <a:p>
            <a:pPr lvl="1"/>
            <a:endParaRPr lang="en-US" sz="2000" dirty="0"/>
          </a:p>
          <a:p>
            <a:endParaRPr lang="en-US" dirty="0"/>
          </a:p>
        </p:txBody>
      </p:sp>
      <p:sp>
        <p:nvSpPr>
          <p:cNvPr id="4" name="Content Placeholder 3">
            <a:extLst>
              <a:ext uri="{FF2B5EF4-FFF2-40B4-BE49-F238E27FC236}">
                <a16:creationId xmlns:a16="http://schemas.microsoft.com/office/drawing/2014/main" id="{58DCC9DA-1A36-B1A6-5EB5-4DDB7A2A0391}"/>
              </a:ext>
            </a:extLst>
          </p:cNvPr>
          <p:cNvSpPr>
            <a:spLocks noGrp="1"/>
          </p:cNvSpPr>
          <p:nvPr>
            <p:ph sz="half" idx="2"/>
          </p:nvPr>
        </p:nvSpPr>
        <p:spPr>
          <a:xfrm>
            <a:off x="4629150" y="1591055"/>
            <a:ext cx="3886200" cy="3041667"/>
          </a:xfrm>
        </p:spPr>
        <p:txBody>
          <a:bodyPr>
            <a:normAutofit/>
          </a:bodyPr>
          <a:lstStyle/>
          <a:p>
            <a:r>
              <a:rPr lang="en-US" sz="2000" dirty="0"/>
              <a:t>PKC</a:t>
            </a:r>
            <a:r>
              <a:rPr lang="el-GR" sz="2000" dirty="0"/>
              <a:t>β </a:t>
            </a:r>
            <a:r>
              <a:rPr lang="en-US" sz="2000" dirty="0"/>
              <a:t>inhibitor – MS-553</a:t>
            </a:r>
            <a:r>
              <a:rPr lang="en-US" sz="2000" baseline="30000" dirty="0"/>
              <a:t>5</a:t>
            </a:r>
          </a:p>
          <a:p>
            <a:r>
              <a:rPr lang="en-US" sz="2000" dirty="0"/>
              <a:t>BTK degrader – NX-2127</a:t>
            </a:r>
            <a:r>
              <a:rPr lang="en-US" sz="2000" baseline="30000" dirty="0"/>
              <a:t>6</a:t>
            </a:r>
            <a:r>
              <a:rPr lang="en-US" sz="2000" dirty="0"/>
              <a:t> </a:t>
            </a:r>
          </a:p>
          <a:p>
            <a:r>
              <a:rPr lang="en-US" sz="2000" dirty="0"/>
              <a:t>CD20 </a:t>
            </a:r>
            <a:r>
              <a:rPr lang="en-US" sz="2000" dirty="0" err="1"/>
              <a:t>bispecifics</a:t>
            </a:r>
            <a:r>
              <a:rPr lang="en-US" sz="2000" dirty="0"/>
              <a:t> – epcoritamab</a:t>
            </a:r>
            <a:r>
              <a:rPr lang="en-US" sz="2000" baseline="30000" dirty="0"/>
              <a:t>7</a:t>
            </a:r>
          </a:p>
          <a:p>
            <a:endParaRPr lang="en-US" sz="2000" dirty="0"/>
          </a:p>
        </p:txBody>
      </p:sp>
      <p:sp>
        <p:nvSpPr>
          <p:cNvPr id="5" name="Text Placeholder 4">
            <a:extLst>
              <a:ext uri="{FF2B5EF4-FFF2-40B4-BE49-F238E27FC236}">
                <a16:creationId xmlns:a16="http://schemas.microsoft.com/office/drawing/2014/main" id="{B09EB38F-B43B-55F8-5161-685B46331317}"/>
              </a:ext>
            </a:extLst>
          </p:cNvPr>
          <p:cNvSpPr>
            <a:spLocks noGrp="1"/>
          </p:cNvSpPr>
          <p:nvPr>
            <p:ph type="body" sz="quarter" idx="12"/>
          </p:nvPr>
        </p:nvSpPr>
        <p:spPr>
          <a:xfrm>
            <a:off x="1143000" y="4740076"/>
            <a:ext cx="7772400" cy="335756"/>
          </a:xfrm>
        </p:spPr>
        <p:txBody>
          <a:bodyPr/>
          <a:lstStyle/>
          <a:p>
            <a:r>
              <a:rPr lang="en-US" sz="600" dirty="0">
                <a:effectLst/>
                <a:latin typeface="Arial" panose="020B0604020202020204" pitchFamily="34" charset="0"/>
                <a:ea typeface="Calibri" panose="020F0502020204030204" pitchFamily="34" charset="0"/>
              </a:rPr>
              <a:t>BCL-2, B cell lymphoma-2; BCL-2i, B cell lymphoma-2 inhibitor; B-cell lymphoma-extra large, BCL-XL, BTK, Bruton tyrosine kinase; CLL, chronic lymphocytic leukemia; PKC</a:t>
            </a:r>
            <a:r>
              <a:rPr lang="el-GR" sz="600" dirty="0">
                <a:effectLst/>
                <a:latin typeface="Arial" panose="020B0604020202020204" pitchFamily="34" charset="0"/>
                <a:ea typeface="Calibri" panose="020F0502020204030204" pitchFamily="34" charset="0"/>
              </a:rPr>
              <a:t>β</a:t>
            </a:r>
            <a:r>
              <a:rPr lang="en-US" sz="600" dirty="0">
                <a:effectLst/>
                <a:latin typeface="Arial" panose="020B0604020202020204" pitchFamily="34" charset="0"/>
                <a:ea typeface="Calibri" panose="020F0502020204030204" pitchFamily="34" charset="0"/>
              </a:rPr>
              <a:t>, protein kinase C beta.</a:t>
            </a:r>
            <a:br>
              <a:rPr lang="en-US" sz="600" dirty="0">
                <a:effectLst/>
                <a:latin typeface="Arial" panose="020B0604020202020204" pitchFamily="34" charset="0"/>
                <a:ea typeface="Calibri" panose="020F0502020204030204" pitchFamily="34" charset="0"/>
              </a:rPr>
            </a:br>
            <a:r>
              <a:rPr lang="en-US" sz="600" dirty="0">
                <a:effectLst/>
                <a:latin typeface="Arial" panose="020B0604020202020204" pitchFamily="34" charset="0"/>
                <a:ea typeface="Calibri" panose="020F0502020204030204" pitchFamily="34" charset="0"/>
                <a:cs typeface="Arial" panose="020B0604020202020204" pitchFamily="34" charset="0"/>
              </a:rPr>
              <a:t>1. </a:t>
            </a:r>
            <a:r>
              <a:rPr lang="en-US" sz="600" dirty="0" err="1">
                <a:effectLst/>
                <a:latin typeface="Arial" panose="020B0604020202020204" pitchFamily="34" charset="0"/>
                <a:ea typeface="Calibri" panose="020F0502020204030204" pitchFamily="34" charset="0"/>
                <a:cs typeface="Arial" panose="020B0604020202020204" pitchFamily="34" charset="0"/>
              </a:rPr>
              <a:t>Davids</a:t>
            </a:r>
            <a:r>
              <a:rPr lang="en-US" sz="600" dirty="0">
                <a:effectLst/>
                <a:latin typeface="Arial" panose="020B0604020202020204" pitchFamily="34" charset="0"/>
                <a:ea typeface="Calibri" panose="020F0502020204030204" pitchFamily="34" charset="0"/>
                <a:cs typeface="Arial" panose="020B0604020202020204" pitchFamily="34" charset="0"/>
              </a:rPr>
              <a:t> MS et al. ASH 2022. Abstract 964. 2. Cheah CY et al. ASH 2022. Abstract 962. 3. </a:t>
            </a:r>
            <a:r>
              <a:rPr lang="en-US" sz="600" dirty="0" err="1">
                <a:effectLst/>
                <a:latin typeface="Arial" panose="020B0604020202020204" pitchFamily="34" charset="0"/>
                <a:ea typeface="Calibri" panose="020F0502020204030204" pitchFamily="34" charset="0"/>
                <a:cs typeface="Arial" panose="020B0604020202020204" pitchFamily="34" charset="0"/>
              </a:rPr>
              <a:t>Ravikrishan</a:t>
            </a:r>
            <a:r>
              <a:rPr lang="en-US" sz="600" dirty="0">
                <a:effectLst/>
                <a:latin typeface="Arial" panose="020B0604020202020204" pitchFamily="34" charset="0"/>
                <a:ea typeface="Calibri" panose="020F0502020204030204" pitchFamily="34" charset="0"/>
                <a:cs typeface="Arial" panose="020B0604020202020204" pitchFamily="34" charset="0"/>
              </a:rPr>
              <a:t> J et al. ASH 2021. Abstract 679. 4. </a:t>
            </a:r>
            <a:r>
              <a:rPr lang="en-US" sz="600" dirty="0" err="1">
                <a:effectLst/>
                <a:latin typeface="Arial" panose="020B0604020202020204" pitchFamily="34" charset="0"/>
                <a:ea typeface="Calibri" panose="020F0502020204030204" pitchFamily="34" charset="0"/>
                <a:cs typeface="Arial" panose="020B0604020202020204" pitchFamily="34" charset="0"/>
              </a:rPr>
              <a:t>Rohena</a:t>
            </a:r>
            <a:r>
              <a:rPr lang="en-US" sz="600" dirty="0">
                <a:effectLst/>
                <a:latin typeface="Arial" panose="020B0604020202020204" pitchFamily="34" charset="0"/>
                <a:ea typeface="Calibri" panose="020F0502020204030204" pitchFamily="34" charset="0"/>
                <a:cs typeface="Arial" panose="020B0604020202020204" pitchFamily="34" charset="0"/>
              </a:rPr>
              <a:t> DD et al. ASH 2022. Abstract 206. 5. </a:t>
            </a:r>
            <a:r>
              <a:rPr lang="en-US" sz="600" dirty="0" err="1">
                <a:effectLst/>
                <a:latin typeface="Arial" panose="020B0604020202020204" pitchFamily="34" charset="0"/>
                <a:ea typeface="Calibri" panose="020F0502020204030204" pitchFamily="34" charset="0"/>
                <a:cs typeface="Arial" panose="020B0604020202020204" pitchFamily="34" charset="0"/>
              </a:rPr>
              <a:t>Blachly</a:t>
            </a:r>
            <a:r>
              <a:rPr lang="en-US" sz="600" dirty="0">
                <a:effectLst/>
                <a:latin typeface="Arial" panose="020B0604020202020204" pitchFamily="34" charset="0"/>
                <a:ea typeface="Calibri" panose="020F0502020204030204" pitchFamily="34" charset="0"/>
                <a:cs typeface="Arial" panose="020B0604020202020204" pitchFamily="34" charset="0"/>
              </a:rPr>
              <a:t> JS et al. ASH 2022. Abstract 963. 6. Mato A et al. ASH 2022. Abstract 965. 7. </a:t>
            </a:r>
            <a:r>
              <a:rPr lang="en-US" sz="600" dirty="0" err="1">
                <a:effectLst/>
                <a:latin typeface="Arial" panose="020B0604020202020204" pitchFamily="34" charset="0"/>
                <a:ea typeface="Calibri" panose="020F0502020204030204" pitchFamily="34" charset="0"/>
                <a:cs typeface="Arial" panose="020B0604020202020204" pitchFamily="34" charset="0"/>
              </a:rPr>
              <a:t>Kater</a:t>
            </a:r>
            <a:r>
              <a:rPr lang="en-US" sz="600" dirty="0">
                <a:effectLst/>
                <a:latin typeface="Arial" panose="020B0604020202020204" pitchFamily="34" charset="0"/>
                <a:ea typeface="Calibri" panose="020F0502020204030204" pitchFamily="34" charset="0"/>
                <a:cs typeface="Arial" panose="020B0604020202020204" pitchFamily="34" charset="0"/>
              </a:rPr>
              <a:t> AP et al. ASH 2022. Abstract 348. </a:t>
            </a:r>
          </a:p>
        </p:txBody>
      </p:sp>
    </p:spTree>
    <p:extLst>
      <p:ext uri="{BB962C8B-B14F-4D97-AF65-F5344CB8AC3E}">
        <p14:creationId xmlns:p14="http://schemas.microsoft.com/office/powerpoint/2010/main" val="3317542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F08E-5CB6-56E8-B97B-74C66439EC2F}"/>
              </a:ext>
            </a:extLst>
          </p:cNvPr>
          <p:cNvSpPr>
            <a:spLocks noGrp="1"/>
          </p:cNvSpPr>
          <p:nvPr>
            <p:ph type="title"/>
          </p:nvPr>
        </p:nvSpPr>
        <p:spPr/>
        <p:txBody>
          <a:bodyPr/>
          <a:lstStyle/>
          <a:p>
            <a:r>
              <a:rPr lang="en-US" dirty="0"/>
              <a:t>Take-Home Messages</a:t>
            </a:r>
          </a:p>
        </p:txBody>
      </p:sp>
      <p:sp>
        <p:nvSpPr>
          <p:cNvPr id="3" name="Content Placeholder 2">
            <a:extLst>
              <a:ext uri="{FF2B5EF4-FFF2-40B4-BE49-F238E27FC236}">
                <a16:creationId xmlns:a16="http://schemas.microsoft.com/office/drawing/2014/main" id="{9A14EED4-0E61-23E7-184A-2EBA82E5EDFD}"/>
              </a:ext>
            </a:extLst>
          </p:cNvPr>
          <p:cNvSpPr>
            <a:spLocks noGrp="1"/>
          </p:cNvSpPr>
          <p:nvPr>
            <p:ph sz="half" idx="1"/>
          </p:nvPr>
        </p:nvSpPr>
        <p:spPr/>
        <p:txBody>
          <a:bodyPr>
            <a:normAutofit/>
          </a:bodyPr>
          <a:lstStyle/>
          <a:p>
            <a:pPr lvl="0">
              <a:spcBef>
                <a:spcPts val="1350"/>
              </a:spcBef>
              <a:buSzPct val="100000"/>
            </a:pPr>
            <a:r>
              <a:rPr lang="en-US" sz="2000" dirty="0"/>
              <a:t>Double-refractory CLL represents a clear unmet medical need—one that is likely to increase as more patients are treated with BTKi and </a:t>
            </a:r>
            <a:r>
              <a:rPr lang="en-US" sz="2000" dirty="0" err="1"/>
              <a:t>venetoclax</a:t>
            </a:r>
            <a:endParaRPr lang="en-US" sz="2000" dirty="0"/>
          </a:p>
          <a:p>
            <a:pPr lvl="0">
              <a:spcBef>
                <a:spcPts val="1350"/>
              </a:spcBef>
              <a:buSzPct val="100000"/>
            </a:pPr>
            <a:r>
              <a:rPr lang="en-US" sz="2000" dirty="0"/>
              <a:t>Retreatment with </a:t>
            </a:r>
            <a:r>
              <a:rPr lang="en-US" sz="2000" dirty="0" err="1"/>
              <a:t>venetoclax</a:t>
            </a:r>
            <a:r>
              <a:rPr lang="en-US" sz="2000" dirty="0"/>
              <a:t> is an intriguing approach that requires prospective validation</a:t>
            </a:r>
          </a:p>
          <a:p>
            <a:pPr lvl="0">
              <a:spcBef>
                <a:spcPts val="1350"/>
              </a:spcBef>
              <a:buSzPct val="100000"/>
            </a:pPr>
            <a:endParaRPr lang="en-US" sz="2000" dirty="0"/>
          </a:p>
          <a:p>
            <a:pPr>
              <a:spcBef>
                <a:spcPts val="1350"/>
              </a:spcBef>
            </a:pPr>
            <a:endParaRPr lang="en-US" sz="2000" dirty="0"/>
          </a:p>
        </p:txBody>
      </p:sp>
      <p:sp>
        <p:nvSpPr>
          <p:cNvPr id="4" name="Content Placeholder 3">
            <a:extLst>
              <a:ext uri="{FF2B5EF4-FFF2-40B4-BE49-F238E27FC236}">
                <a16:creationId xmlns:a16="http://schemas.microsoft.com/office/drawing/2014/main" id="{0E4F3334-A0C9-4700-7D40-3A55A5BDDA90}"/>
              </a:ext>
            </a:extLst>
          </p:cNvPr>
          <p:cNvSpPr>
            <a:spLocks noGrp="1"/>
          </p:cNvSpPr>
          <p:nvPr>
            <p:ph sz="half" idx="2"/>
          </p:nvPr>
        </p:nvSpPr>
        <p:spPr/>
        <p:txBody>
          <a:bodyPr/>
          <a:lstStyle/>
          <a:p>
            <a:pPr>
              <a:spcBef>
                <a:spcPts val="1350"/>
              </a:spcBef>
            </a:pPr>
            <a:r>
              <a:rPr lang="en-US" sz="2000" dirty="0"/>
              <a:t>New options, including noncovalent BTKi and CAR-T therapy, have shown efficacy in double-refractory settings</a:t>
            </a:r>
          </a:p>
        </p:txBody>
      </p:sp>
      <p:sp>
        <p:nvSpPr>
          <p:cNvPr id="5" name="Text Placeholder 4">
            <a:extLst>
              <a:ext uri="{FF2B5EF4-FFF2-40B4-BE49-F238E27FC236}">
                <a16:creationId xmlns:a16="http://schemas.microsoft.com/office/drawing/2014/main" id="{4BE71B72-7A11-0956-AE41-4E02B3283262}"/>
              </a:ext>
            </a:extLst>
          </p:cNvPr>
          <p:cNvSpPr>
            <a:spLocks noGrp="1"/>
          </p:cNvSpPr>
          <p:nvPr>
            <p:ph type="body" sz="quarter" idx="12"/>
          </p:nvPr>
        </p:nvSpPr>
        <p:spPr/>
        <p:txBody>
          <a:bodyPr/>
          <a:lstStyle/>
          <a:p>
            <a:r>
              <a:rPr lang="en-US" sz="700" dirty="0">
                <a:effectLst/>
                <a:latin typeface="Arial" panose="020B0604020202020204" pitchFamily="34" charset="0"/>
                <a:ea typeface="Calibri" panose="020F0502020204030204" pitchFamily="34" charset="0"/>
              </a:rPr>
              <a:t>BTKi, Bruton’s tyrosine kinase inhibitor; CAR-T, chimeric antigen receptor-T-cell therapy; CLL, chronic lymphocytic leukemia.</a:t>
            </a:r>
            <a:endParaRPr lang="en-US" sz="700" dirty="0"/>
          </a:p>
        </p:txBody>
      </p:sp>
    </p:spTree>
    <p:extLst>
      <p:ext uri="{BB962C8B-B14F-4D97-AF65-F5344CB8AC3E}">
        <p14:creationId xmlns:p14="http://schemas.microsoft.com/office/powerpoint/2010/main" val="2626262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1515B-3729-0B10-BFE1-714E46FD1A2A}"/>
              </a:ext>
            </a:extLst>
          </p:cNvPr>
          <p:cNvSpPr>
            <a:spLocks noGrp="1"/>
          </p:cNvSpPr>
          <p:nvPr>
            <p:ph type="ctrTitle"/>
          </p:nvPr>
        </p:nvSpPr>
        <p:spPr/>
        <p:txBody>
          <a:bodyPr>
            <a:normAutofit fontScale="90000"/>
          </a:bodyPr>
          <a:lstStyle/>
          <a:p>
            <a:r>
              <a:rPr lang="en-US" sz="3600" dirty="0"/>
              <a:t>From Bench to Practice: Treatment Algorithms Which Include </a:t>
            </a:r>
            <a:r>
              <a:rPr lang="en-US" sz="3600" dirty="0" err="1"/>
              <a:t>ncBTKis</a:t>
            </a:r>
            <a:r>
              <a:rPr lang="en-US" sz="3600" dirty="0"/>
              <a:t> </a:t>
            </a:r>
            <a:br>
              <a:rPr lang="en-US" sz="3600" dirty="0"/>
            </a:br>
            <a:r>
              <a:rPr lang="en-US" sz="3600" dirty="0"/>
              <a:t>(Should They Be Approved)</a:t>
            </a:r>
          </a:p>
        </p:txBody>
      </p:sp>
      <p:sp>
        <p:nvSpPr>
          <p:cNvPr id="3" name="Text Placeholder 2">
            <a:extLst>
              <a:ext uri="{FF2B5EF4-FFF2-40B4-BE49-F238E27FC236}">
                <a16:creationId xmlns:a16="http://schemas.microsoft.com/office/drawing/2014/main" id="{6CFDD319-06EC-35D7-F9A5-2B685A65E4D6}"/>
              </a:ext>
            </a:extLst>
          </p:cNvPr>
          <p:cNvSpPr>
            <a:spLocks noGrp="1"/>
          </p:cNvSpPr>
          <p:nvPr>
            <p:ph type="body" sz="quarter" idx="12"/>
          </p:nvPr>
        </p:nvSpPr>
        <p:spPr/>
        <p:txBody>
          <a:bodyPr/>
          <a:lstStyle/>
          <a:p>
            <a:r>
              <a:rPr lang="en-US" sz="700" dirty="0" err="1"/>
              <a:t>ncBTKis</a:t>
            </a:r>
            <a:r>
              <a:rPr lang="en-US" sz="700" dirty="0"/>
              <a:t>, non-covalent Bruton’s tyrosine kinase inhibitors.</a:t>
            </a:r>
          </a:p>
        </p:txBody>
      </p:sp>
    </p:spTree>
    <p:extLst>
      <p:ext uri="{BB962C8B-B14F-4D97-AF65-F5344CB8AC3E}">
        <p14:creationId xmlns:p14="http://schemas.microsoft.com/office/powerpoint/2010/main" val="329693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F068-A0F8-E387-5E6E-643395444862}"/>
              </a:ext>
            </a:extLst>
          </p:cNvPr>
          <p:cNvSpPr>
            <a:spLocks noGrp="1"/>
          </p:cNvSpPr>
          <p:nvPr>
            <p:ph type="title"/>
          </p:nvPr>
        </p:nvSpPr>
        <p:spPr>
          <a:xfrm>
            <a:off x="628650" y="168803"/>
            <a:ext cx="7886700" cy="994172"/>
          </a:xfrm>
        </p:spPr>
        <p:txBody>
          <a:bodyPr>
            <a:normAutofit/>
          </a:bodyPr>
          <a:lstStyle/>
          <a:p>
            <a:r>
              <a:rPr lang="en-CA" sz="2800" dirty="0"/>
              <a:t>Targeted Therapy:</a:t>
            </a:r>
            <a:br>
              <a:rPr lang="en-CA" sz="2800" dirty="0"/>
            </a:br>
            <a:r>
              <a:rPr lang="en-CA" sz="2800" dirty="0"/>
              <a:t>FDA Approvals and Current Status in CLL</a:t>
            </a:r>
            <a:endParaRPr lang="en-US" sz="2800" dirty="0"/>
          </a:p>
        </p:txBody>
      </p:sp>
      <p:sp>
        <p:nvSpPr>
          <p:cNvPr id="4" name="Text Placeholder 3">
            <a:extLst>
              <a:ext uri="{FF2B5EF4-FFF2-40B4-BE49-F238E27FC236}">
                <a16:creationId xmlns:a16="http://schemas.microsoft.com/office/drawing/2014/main" id="{CE915C33-63B9-48B4-AC81-A77473643688}"/>
              </a:ext>
            </a:extLst>
          </p:cNvPr>
          <p:cNvSpPr>
            <a:spLocks noGrp="1"/>
          </p:cNvSpPr>
          <p:nvPr>
            <p:ph type="body" sz="quarter" idx="12"/>
          </p:nvPr>
        </p:nvSpPr>
        <p:spPr>
          <a:xfrm>
            <a:off x="1143000" y="4739116"/>
            <a:ext cx="5372099" cy="404384"/>
          </a:xfrm>
        </p:spPr>
        <p:txBody>
          <a:bodyPr/>
          <a:lstStyle/>
          <a:p>
            <a:pPr>
              <a:spcBef>
                <a:spcPts val="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BTK, Bruton tyrosine kinase; </a:t>
            </a:r>
            <a:r>
              <a:rPr lang="en-US" sz="600" dirty="0"/>
              <a:t>CLL, chronic lymphocytic leukemia; FDA, Food and Drug Administration; SLL, small lymphocytic lymphoma.</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600" noProof="0" dirty="0">
                <a:sym typeface="Arial"/>
              </a:rPr>
              <a:t>1. Imbruvica (ibrutinib) Prescribing Information. 2. </a:t>
            </a:r>
            <a:r>
              <a:rPr lang="en-US" sz="600" noProof="0" dirty="0" err="1">
                <a:sym typeface="Arial"/>
              </a:rPr>
              <a:t>Calquence</a:t>
            </a:r>
            <a:r>
              <a:rPr lang="en-US" sz="600" noProof="0" dirty="0">
                <a:sym typeface="Arial"/>
              </a:rPr>
              <a:t> (acalabrutinib) Prescribing Information. 3. </a:t>
            </a:r>
            <a:r>
              <a:rPr lang="en-US" sz="600" noProof="0" dirty="0" err="1">
                <a:sym typeface="Arial"/>
              </a:rPr>
              <a:t>Brukinsa</a:t>
            </a:r>
            <a:r>
              <a:rPr lang="en-US" sz="600" noProof="0" dirty="0">
                <a:sym typeface="Arial"/>
              </a:rPr>
              <a:t> (</a:t>
            </a:r>
            <a:r>
              <a:rPr lang="en-US" sz="600" noProof="0" dirty="0" err="1">
                <a:sym typeface="Arial"/>
              </a:rPr>
              <a:t>zanubrutinib</a:t>
            </a:r>
            <a:r>
              <a:rPr lang="en-US" sz="600" noProof="0" dirty="0">
                <a:sym typeface="Arial"/>
              </a:rPr>
              <a:t>) Prescribing Information. 4. </a:t>
            </a:r>
            <a:r>
              <a:rPr lang="en-US" sz="600" noProof="0" dirty="0" err="1">
                <a:sym typeface="Arial"/>
              </a:rPr>
              <a:t>Venclexta</a:t>
            </a:r>
            <a:r>
              <a:rPr lang="en-US" sz="600" noProof="0" dirty="0">
                <a:sym typeface="Arial"/>
              </a:rPr>
              <a:t> (</a:t>
            </a:r>
            <a:r>
              <a:rPr lang="en-US" sz="600" noProof="0" dirty="0" err="1">
                <a:sym typeface="Arial"/>
              </a:rPr>
              <a:t>venetoclax</a:t>
            </a:r>
            <a:r>
              <a:rPr lang="en-US" sz="600" noProof="0" dirty="0">
                <a:sym typeface="Arial"/>
              </a:rPr>
              <a:t>) Prescribing information. 5. </a:t>
            </a:r>
            <a:r>
              <a:rPr lang="en-US" sz="600" noProof="0" dirty="0" err="1">
                <a:sym typeface="Arial"/>
              </a:rPr>
              <a:t>Zydelig</a:t>
            </a:r>
            <a:r>
              <a:rPr lang="en-US" sz="600" noProof="0" dirty="0">
                <a:sym typeface="Arial"/>
              </a:rPr>
              <a:t> (</a:t>
            </a:r>
            <a:r>
              <a:rPr lang="en-US" sz="600" noProof="0" dirty="0" err="1">
                <a:sym typeface="Arial"/>
              </a:rPr>
              <a:t>idelalisib</a:t>
            </a:r>
            <a:r>
              <a:rPr lang="en-US" sz="600" noProof="0" dirty="0">
                <a:sym typeface="Arial"/>
              </a:rPr>
              <a:t>) Prescribing information. 6. </a:t>
            </a:r>
            <a:r>
              <a:rPr lang="en-US" sz="600" noProof="0" dirty="0" err="1">
                <a:sym typeface="Arial"/>
              </a:rPr>
              <a:t>Copiktra</a:t>
            </a:r>
            <a:r>
              <a:rPr lang="en-US" sz="600" noProof="0" dirty="0">
                <a:sym typeface="Arial"/>
              </a:rPr>
              <a:t> (duvelisib) Prescribing information. </a:t>
            </a:r>
          </a:p>
        </p:txBody>
      </p:sp>
      <p:graphicFrame>
        <p:nvGraphicFramePr>
          <p:cNvPr id="8" name="Table 5">
            <a:extLst>
              <a:ext uri="{FF2B5EF4-FFF2-40B4-BE49-F238E27FC236}">
                <a16:creationId xmlns:a16="http://schemas.microsoft.com/office/drawing/2014/main" id="{3D221D60-BFB9-16E3-AF09-B1014ACAD537}"/>
              </a:ext>
            </a:extLst>
          </p:cNvPr>
          <p:cNvGraphicFramePr>
            <a:graphicFrameLocks noGrp="1"/>
          </p:cNvGraphicFramePr>
          <p:nvPr>
            <p:extLst>
              <p:ext uri="{D42A27DB-BD31-4B8C-83A1-F6EECF244321}">
                <p14:modId xmlns:p14="http://schemas.microsoft.com/office/powerpoint/2010/main" val="2971537603"/>
              </p:ext>
            </p:extLst>
          </p:nvPr>
        </p:nvGraphicFramePr>
        <p:xfrm>
          <a:off x="732407" y="1044163"/>
          <a:ext cx="7679186" cy="3596640"/>
        </p:xfrm>
        <a:graphic>
          <a:graphicData uri="http://schemas.openxmlformats.org/drawingml/2006/table">
            <a:tbl>
              <a:tblPr firstRow="1" firstCol="1" bandRow="1">
                <a:tableStyleId>{5C22544A-7EE6-4342-B048-85BDC9FD1C3A}</a:tableStyleId>
              </a:tblPr>
              <a:tblGrid>
                <a:gridCol w="1746098">
                  <a:extLst>
                    <a:ext uri="{9D8B030D-6E8A-4147-A177-3AD203B41FA5}">
                      <a16:colId xmlns:a16="http://schemas.microsoft.com/office/drawing/2014/main" val="1670446593"/>
                    </a:ext>
                  </a:extLst>
                </a:gridCol>
                <a:gridCol w="904237">
                  <a:extLst>
                    <a:ext uri="{9D8B030D-6E8A-4147-A177-3AD203B41FA5}">
                      <a16:colId xmlns:a16="http://schemas.microsoft.com/office/drawing/2014/main" val="2497597859"/>
                    </a:ext>
                  </a:extLst>
                </a:gridCol>
                <a:gridCol w="1346063">
                  <a:extLst>
                    <a:ext uri="{9D8B030D-6E8A-4147-A177-3AD203B41FA5}">
                      <a16:colId xmlns:a16="http://schemas.microsoft.com/office/drawing/2014/main" val="3427837208"/>
                    </a:ext>
                  </a:extLst>
                </a:gridCol>
                <a:gridCol w="3682788">
                  <a:extLst>
                    <a:ext uri="{9D8B030D-6E8A-4147-A177-3AD203B41FA5}">
                      <a16:colId xmlns:a16="http://schemas.microsoft.com/office/drawing/2014/main" val="1141940846"/>
                    </a:ext>
                  </a:extLst>
                </a:gridCol>
              </a:tblGrid>
              <a:tr h="272441">
                <a:tc>
                  <a:txBody>
                    <a:bodyPr/>
                    <a:lstStyle/>
                    <a:p>
                      <a:pPr marL="0" algn="l" rtl="0" eaLnBrk="1" fontAlgn="ctr" latinLnBrk="0" hangingPunct="1">
                        <a:spcBef>
                          <a:spcPts val="0"/>
                        </a:spcBef>
                        <a:spcAft>
                          <a:spcPts val="0"/>
                        </a:spcAft>
                      </a:pPr>
                      <a:r>
                        <a:rPr lang="en-US" sz="1400" b="1" u="none" strike="noStrike" kern="1200" dirty="0">
                          <a:solidFill>
                            <a:srgbClr val="FFFFFF"/>
                          </a:solidFill>
                          <a:effectLst/>
                          <a:latin typeface="Arial" panose="020B0604020202020204" pitchFamily="34" charset="0"/>
                          <a:cs typeface="Arial" panose="020B0604020202020204" pitchFamily="34" charset="0"/>
                        </a:rPr>
                        <a:t>Agent</a:t>
                      </a:r>
                      <a:r>
                        <a:rPr lang="en-US" sz="1400" b="1" u="none" strike="noStrike" kern="1200" baseline="0" dirty="0">
                          <a:solidFill>
                            <a:srgbClr val="FFFFFF"/>
                          </a:solidFill>
                          <a:effectLst/>
                          <a:latin typeface="Arial" panose="020B0604020202020204" pitchFamily="34" charset="0"/>
                          <a:cs typeface="Arial" panose="020B0604020202020204" pitchFamily="34" charset="0"/>
                        </a:rPr>
                        <a:t>  </a:t>
                      </a:r>
                      <a:endParaRPr lang="en-US" sz="1400" b="0" i="0" u="none" strike="noStrike" dirty="0">
                        <a:effectLst/>
                        <a:latin typeface="Arial" panose="020B0604020202020204" pitchFamily="34" charset="0"/>
                        <a:cs typeface="Arial" panose="020B0604020202020204" pitchFamily="34" charset="0"/>
                      </a:endParaRPr>
                    </a:p>
                  </a:txBody>
                  <a:tcPr anchor="ctr"/>
                </a:tc>
                <a:tc gridSpan="2">
                  <a:txBody>
                    <a:bodyPr/>
                    <a:lstStyle/>
                    <a:p>
                      <a:pPr marL="0" algn="ctr" rtl="0" eaLnBrk="1" fontAlgn="ctr" latinLnBrk="0" hangingPunct="1">
                        <a:spcBef>
                          <a:spcPts val="0"/>
                        </a:spcBef>
                        <a:spcAft>
                          <a:spcPts val="0"/>
                        </a:spcAft>
                      </a:pPr>
                      <a:r>
                        <a:rPr lang="en-US" sz="1400" b="1" u="none" strike="noStrike" kern="1200" dirty="0">
                          <a:solidFill>
                            <a:srgbClr val="FFFFFF"/>
                          </a:solidFill>
                          <a:effectLst/>
                          <a:latin typeface="Arial" panose="020B0604020202020204" pitchFamily="34" charset="0"/>
                          <a:cs typeface="Arial" panose="020B0604020202020204" pitchFamily="34" charset="0"/>
                        </a:rPr>
                        <a:t>Target</a:t>
                      </a:r>
                      <a:endParaRPr lang="en-US" sz="1400" b="0" i="0" u="none" strike="noStrike" dirty="0">
                        <a:effectLst/>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marL="0" algn="ctr" rtl="0" eaLnBrk="1" fontAlgn="ctr" latinLnBrk="0" hangingPunct="1">
                        <a:spcBef>
                          <a:spcPts val="0"/>
                        </a:spcBef>
                        <a:spcAft>
                          <a:spcPts val="0"/>
                        </a:spcAft>
                      </a:pPr>
                      <a:r>
                        <a:rPr lang="en-US" sz="1400" b="1" u="none" strike="noStrike" kern="1200" dirty="0">
                          <a:solidFill>
                            <a:srgbClr val="FFFFFF"/>
                          </a:solidFill>
                          <a:effectLst/>
                          <a:latin typeface="Arial" panose="020B0604020202020204" pitchFamily="34" charset="0"/>
                          <a:cs typeface="Arial" panose="020B0604020202020204" pitchFamily="34" charset="0"/>
                        </a:rPr>
                        <a:t>Status in CLL/SLL</a:t>
                      </a:r>
                      <a:endParaRPr lang="en-US" sz="1400" b="0" i="0" u="none" strike="noStrike"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65980065"/>
                  </a:ext>
                </a:extLst>
              </a:tr>
              <a:tr h="217232">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Ibrutinib</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1</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rowSpan="5">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BTK</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tc rowSpan="3">
                  <a:txBody>
                    <a:bodyPr/>
                    <a:lstStyle/>
                    <a:p>
                      <a:pPr marL="0" algn="ctr" rtl="0" eaLnBrk="1" fontAlgn="ctr" latinLnBrk="0" hangingPunct="1">
                        <a:spcBef>
                          <a:spcPts val="0"/>
                        </a:spcBef>
                        <a:spcAft>
                          <a:spcPts val="0"/>
                        </a:spcAft>
                      </a:pPr>
                      <a:r>
                        <a:rPr lang="en-US" sz="1400" b="0" i="0" u="none" strike="noStrike" dirty="0">
                          <a:solidFill>
                            <a:schemeClr val="tx1">
                              <a:lumMod val="50000"/>
                            </a:schemeClr>
                          </a:solidFill>
                          <a:effectLst/>
                          <a:latin typeface="Arial" panose="020B0604020202020204" pitchFamily="34" charset="0"/>
                          <a:cs typeface="Arial" panose="020B0604020202020204" pitchFamily="34" charset="0"/>
                        </a:rPr>
                        <a:t>Covalent</a:t>
                      </a:r>
                    </a:p>
                  </a:txBody>
                  <a:tcPr anchor="ctr"/>
                </a:tc>
                <a:tc>
                  <a:txBody>
                    <a:bodyPr/>
                    <a:lstStyle/>
                    <a:p>
                      <a:pPr marL="0" algn="ctr" rtl="0" eaLnBrk="1" fontAlgn="ctr" latinLnBrk="0" hangingPunct="1">
                        <a:spcBef>
                          <a:spcPts val="0"/>
                        </a:spcBef>
                        <a:spcAft>
                          <a:spcPts val="0"/>
                        </a:spcAft>
                      </a:pPr>
                      <a:r>
                        <a:rPr lang="en-US" sz="1400" b="0" u="none" strike="noStrike" kern="1200" dirty="0">
                          <a:solidFill>
                            <a:srgbClr val="000000"/>
                          </a:solidFill>
                          <a:effectLst/>
                          <a:latin typeface="Arial" panose="020B0604020202020204" pitchFamily="34" charset="0"/>
                          <a:cs typeface="Arial" panose="020B0604020202020204" pitchFamily="34" charset="0"/>
                        </a:rPr>
                        <a:t>Approved</a:t>
                      </a:r>
                      <a:endParaRPr lang="en-US" sz="1400" b="0" i="0" u="none" strike="noStrike"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900687"/>
                  </a:ext>
                </a:extLst>
              </a:tr>
              <a:tr h="230467">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Acalabrutinib</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2</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vMerge="1">
                  <a:txBody>
                    <a:bodyPr/>
                    <a:lstStyle/>
                    <a:p>
                      <a:endParaRPr lang="en-US"/>
                    </a:p>
                  </a:txBody>
                  <a:tcPr/>
                </a:tc>
                <a:tc vMerge="1">
                  <a:txBody>
                    <a:bodyPr/>
                    <a:lstStyle/>
                    <a:p>
                      <a:endParaRPr lang="en-US"/>
                    </a:p>
                  </a:txBody>
                  <a:tcPr/>
                </a:tc>
                <a:tc>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Approved</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5044623"/>
                  </a:ext>
                </a:extLst>
              </a:tr>
              <a:tr h="207607">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Zanubrutinib</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3</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vMerge="1">
                  <a:txBody>
                    <a:bodyPr/>
                    <a:lstStyle/>
                    <a:p>
                      <a:endParaRPr lang="en-US"/>
                    </a:p>
                  </a:txBody>
                  <a:tcPr/>
                </a:tc>
                <a:tc vMerge="1">
                  <a:txBody>
                    <a:bodyPr/>
                    <a:lstStyle/>
                    <a:p>
                      <a:endParaRPr lang="en-US"/>
                    </a:p>
                  </a:txBody>
                  <a:tcPr/>
                </a:tc>
                <a:tc>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Approved</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7123505"/>
                  </a:ext>
                </a:extLst>
              </a:tr>
              <a:tr h="944880">
                <a:tc>
                  <a:txBody>
                    <a:bodyPr/>
                    <a:lstStyle/>
                    <a:p>
                      <a:pPr marL="0" algn="l" rtl="0" eaLnBrk="1" fontAlgn="ctr" latinLnBrk="0" hangingPunct="1">
                        <a:spcBef>
                          <a:spcPts val="0"/>
                        </a:spcBef>
                        <a:spcAft>
                          <a:spcPts val="0"/>
                        </a:spcAft>
                      </a:pPr>
                      <a:r>
                        <a:rPr lang="en-US" sz="1400" b="1" u="none" strike="noStrike" kern="1200" dirty="0" err="1">
                          <a:solidFill>
                            <a:schemeClr val="bg1"/>
                          </a:solidFill>
                          <a:effectLst/>
                          <a:latin typeface="Arial" panose="020B0604020202020204" pitchFamily="34" charset="0"/>
                          <a:cs typeface="Arial" panose="020B0604020202020204" pitchFamily="34" charset="0"/>
                        </a:rPr>
                        <a:t>Pirtobrutinib</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vMerge="1">
                  <a:txBody>
                    <a:bodyPr/>
                    <a:lstStyle/>
                    <a:p>
                      <a:endParaRPr lang="en-US"/>
                    </a:p>
                  </a:txBody>
                  <a:tcPr/>
                </a:tc>
                <a:tc rowSpan="2">
                  <a:txBody>
                    <a:bodyPr/>
                    <a:lstStyle/>
                    <a:p>
                      <a:r>
                        <a:rPr lang="en-US" sz="1400" b="0" i="0" u="none" strike="noStrike" dirty="0">
                          <a:solidFill>
                            <a:schemeClr val="tx1">
                              <a:lumMod val="50000"/>
                            </a:schemeClr>
                          </a:solidFill>
                          <a:effectLst/>
                          <a:latin typeface="Arial" panose="020B0604020202020204" pitchFamily="34" charset="0"/>
                          <a:cs typeface="Arial" panose="020B0604020202020204" pitchFamily="34" charset="0"/>
                        </a:rPr>
                        <a:t>Noncovalent</a:t>
                      </a:r>
                      <a:endParaRPr lang="en-US" dirty="0"/>
                    </a:p>
                  </a:txBody>
                  <a:tcPr anchor="ctr"/>
                </a:tc>
                <a:tc>
                  <a:txBody>
                    <a:bodyPr/>
                    <a:lstStyle/>
                    <a:p>
                      <a:pPr marL="0" marR="0" indent="0" algn="ctr" rtl="0" eaLnBrk="1" fontAlgn="auto"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Phase 3 BRUIN CLL-321 </a:t>
                      </a:r>
                    </a:p>
                    <a:p>
                      <a:pPr marL="0" marR="0" indent="0" algn="ctr" rtl="0" eaLnBrk="1" fontAlgn="auto"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Phase 3 BRUIN CLL-322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Phase 3 BRUIN CLL-313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Phase 3 BRUIN CLL-314</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70398282"/>
                  </a:ext>
                </a:extLst>
              </a:tr>
              <a:tr h="247311">
                <a:tc>
                  <a:txBody>
                    <a:bodyPr/>
                    <a:lstStyle/>
                    <a:p>
                      <a:pPr marL="0" algn="l" rtl="0" eaLnBrk="1" fontAlgn="ctr" latinLnBrk="0" hangingPunct="1">
                        <a:spcBef>
                          <a:spcPts val="0"/>
                        </a:spcBef>
                        <a:spcAft>
                          <a:spcPts val="0"/>
                        </a:spcAft>
                      </a:pPr>
                      <a:r>
                        <a:rPr lang="en-US" sz="1400" b="1" u="none" strike="noStrike" baseline="0" dirty="0" err="1">
                          <a:solidFill>
                            <a:schemeClr val="bg1"/>
                          </a:solidFill>
                          <a:effectLst/>
                          <a:latin typeface="Arial" panose="020B0604020202020204" pitchFamily="34" charset="0"/>
                          <a:cs typeface="Arial" panose="020B0604020202020204" pitchFamily="34" charset="0"/>
                        </a:rPr>
                        <a:t>Nemtabrutinib</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u="none" strike="noStrike" dirty="0">
                          <a:solidFill>
                            <a:schemeClr val="tx1">
                              <a:lumMod val="50000"/>
                            </a:schemeClr>
                          </a:solidFill>
                          <a:effectLst/>
                          <a:latin typeface="Arial" panose="020B0604020202020204" pitchFamily="34" charset="0"/>
                          <a:cs typeface="Arial" panose="020B0604020202020204" pitchFamily="34" charset="0"/>
                        </a:rPr>
                        <a:t>Phase 2 BELLWAVE-001</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u="none" strike="noStrike" dirty="0">
                          <a:solidFill>
                            <a:schemeClr val="tx1">
                              <a:lumMod val="50000"/>
                            </a:schemeClr>
                          </a:solidFill>
                          <a:effectLst/>
                          <a:latin typeface="Arial" panose="020B0604020202020204" pitchFamily="34" charset="0"/>
                          <a:cs typeface="Arial" panose="020B0604020202020204" pitchFamily="34" charset="0"/>
                        </a:rPr>
                        <a:t>Phase 3 BELLWAVE-008</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57300395"/>
                  </a:ext>
                </a:extLst>
              </a:tr>
              <a:tr h="272441">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Venetoclax</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4</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gridSpan="2">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BCL-2</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Approved</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96707910"/>
                  </a:ext>
                </a:extLst>
              </a:tr>
              <a:tr h="272441">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Idelalisib</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5</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rowSpan="2" gridSpan="2">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PI3K</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tc rowSpan="2" hMerge="1">
                  <a:txBody>
                    <a:bodyPr/>
                    <a:lstStyle/>
                    <a:p>
                      <a:endParaRPr lang="en-US"/>
                    </a:p>
                  </a:txBody>
                  <a:tcPr/>
                </a:tc>
                <a:tc>
                  <a:txBody>
                    <a:bodyPr/>
                    <a:lstStyle/>
                    <a:p>
                      <a:pPr marL="0" marR="0" indent="0" algn="ctr" rtl="0" eaLnBrk="1" fontAlgn="auto"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Approved</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41384267"/>
                  </a:ext>
                </a:extLst>
              </a:tr>
              <a:tr h="272441">
                <a:tc>
                  <a:txBody>
                    <a:bodyPr/>
                    <a:lstStyle/>
                    <a:p>
                      <a:pPr marL="0" algn="l" rtl="0" eaLnBrk="1" fontAlgn="ctr" latinLnBrk="0" hangingPunct="1">
                        <a:spcBef>
                          <a:spcPts val="0"/>
                        </a:spcBef>
                        <a:spcAft>
                          <a:spcPts val="0"/>
                        </a:spcAft>
                      </a:pPr>
                      <a:r>
                        <a:rPr lang="en-US" sz="1400" b="1" u="none" strike="noStrike" kern="1200" dirty="0">
                          <a:solidFill>
                            <a:schemeClr val="bg1"/>
                          </a:solidFill>
                          <a:effectLst/>
                          <a:latin typeface="Arial" panose="020B0604020202020204" pitchFamily="34" charset="0"/>
                          <a:cs typeface="Arial" panose="020B0604020202020204" pitchFamily="34" charset="0"/>
                        </a:rPr>
                        <a:t>Duvelisib</a:t>
                      </a:r>
                      <a:r>
                        <a:rPr lang="en-US" sz="1400" b="1" u="none" strike="noStrike" kern="1200" baseline="30000" dirty="0">
                          <a:solidFill>
                            <a:schemeClr val="bg1"/>
                          </a:solidFill>
                          <a:effectLst/>
                          <a:latin typeface="Arial" panose="020B0604020202020204" pitchFamily="34" charset="0"/>
                          <a:cs typeface="Arial" panose="020B0604020202020204" pitchFamily="34" charset="0"/>
                        </a:rPr>
                        <a:t>6</a:t>
                      </a:r>
                      <a:endParaRPr lang="en-US" sz="1400" b="1" i="0" u="none" strike="noStrike" baseline="30000" dirty="0">
                        <a:solidFill>
                          <a:schemeClr val="bg1"/>
                        </a:solidFill>
                        <a:effectLst/>
                        <a:latin typeface="Arial" panose="020B0604020202020204" pitchFamily="34" charset="0"/>
                        <a:cs typeface="Arial" panose="020B0604020202020204" pitchFamily="34" charset="0"/>
                      </a:endParaRPr>
                    </a:p>
                  </a:txBody>
                  <a:tcPr anchor="ctr"/>
                </a:tc>
                <a:tc gridSpan="2" vMerge="1">
                  <a:txBody>
                    <a:bodyPr/>
                    <a:lstStyle/>
                    <a:p>
                      <a:endParaRPr lang="en-US"/>
                    </a:p>
                  </a:txBody>
                  <a:tcPr/>
                </a:tc>
                <a:tc hMerge="1" vMerge="1">
                  <a:txBody>
                    <a:bodyPr/>
                    <a:lstStyle/>
                    <a:p>
                      <a:endParaRPr lang="en-US"/>
                    </a:p>
                  </a:txBody>
                  <a:tcPr/>
                </a:tc>
                <a:tc>
                  <a:txBody>
                    <a:bodyPr/>
                    <a:lstStyle/>
                    <a:p>
                      <a:pPr marL="0" algn="ctr" rtl="0" eaLnBrk="1" fontAlgn="ctr" latinLnBrk="0" hangingPunct="1">
                        <a:spcBef>
                          <a:spcPts val="0"/>
                        </a:spcBef>
                        <a:spcAft>
                          <a:spcPts val="0"/>
                        </a:spcAft>
                      </a:pPr>
                      <a:r>
                        <a:rPr lang="en-US" sz="1400" b="0" u="none" strike="noStrike" kern="1200" dirty="0">
                          <a:solidFill>
                            <a:schemeClr val="tx1">
                              <a:lumMod val="50000"/>
                            </a:schemeClr>
                          </a:solidFill>
                          <a:effectLst/>
                          <a:latin typeface="Arial" panose="020B0604020202020204" pitchFamily="34" charset="0"/>
                          <a:cs typeface="Arial" panose="020B0604020202020204" pitchFamily="34" charset="0"/>
                        </a:rPr>
                        <a:t>Approved</a:t>
                      </a:r>
                      <a:endParaRPr lang="en-US" sz="1400" b="0" i="0" u="none" strike="noStrike" dirty="0">
                        <a:solidFill>
                          <a:schemeClr val="tx1">
                            <a:lumMod val="50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69781206"/>
                  </a:ext>
                </a:extLst>
              </a:tr>
            </a:tbl>
          </a:graphicData>
        </a:graphic>
      </p:graphicFrame>
    </p:spTree>
    <p:extLst>
      <p:ext uri="{BB962C8B-B14F-4D97-AF65-F5344CB8AC3E}">
        <p14:creationId xmlns:p14="http://schemas.microsoft.com/office/powerpoint/2010/main" val="35394479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Connector 114">
            <a:extLst>
              <a:ext uri="{FF2B5EF4-FFF2-40B4-BE49-F238E27FC236}">
                <a16:creationId xmlns:a16="http://schemas.microsoft.com/office/drawing/2014/main" id="{1B855EE5-464E-0BE2-9763-3DE90AB765C1}"/>
              </a:ext>
            </a:extLst>
          </p:cNvPr>
          <p:cNvCxnSpPr>
            <a:cxnSpLocks/>
          </p:cNvCxnSpPr>
          <p:nvPr/>
        </p:nvCxnSpPr>
        <p:spPr>
          <a:xfrm>
            <a:off x="942241" y="1379098"/>
            <a:ext cx="0" cy="2884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2D37F40-C887-06CD-D89C-BC4CBD7B9839}"/>
              </a:ext>
            </a:extLst>
          </p:cNvPr>
          <p:cNvCxnSpPr>
            <a:cxnSpLocks/>
          </p:cNvCxnSpPr>
          <p:nvPr/>
        </p:nvCxnSpPr>
        <p:spPr>
          <a:xfrm>
            <a:off x="8514981" y="2468181"/>
            <a:ext cx="0" cy="1857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C4FEBC8-1C80-2BBC-A040-D65B4B7C7D1D}"/>
              </a:ext>
            </a:extLst>
          </p:cNvPr>
          <p:cNvCxnSpPr>
            <a:cxnSpLocks/>
          </p:cNvCxnSpPr>
          <p:nvPr/>
        </p:nvCxnSpPr>
        <p:spPr>
          <a:xfrm>
            <a:off x="7502550" y="2468181"/>
            <a:ext cx="0" cy="1857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9409907-7BD2-5499-1E57-3F5A59E2D338}"/>
              </a:ext>
            </a:extLst>
          </p:cNvPr>
          <p:cNvCxnSpPr>
            <a:cxnSpLocks/>
          </p:cNvCxnSpPr>
          <p:nvPr/>
        </p:nvCxnSpPr>
        <p:spPr>
          <a:xfrm>
            <a:off x="6436202" y="2469527"/>
            <a:ext cx="16138" cy="1855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1D71D96-B7FD-9DC1-CE01-2DEE0D13E0F7}"/>
              </a:ext>
            </a:extLst>
          </p:cNvPr>
          <p:cNvCxnSpPr>
            <a:cxnSpLocks/>
          </p:cNvCxnSpPr>
          <p:nvPr/>
        </p:nvCxnSpPr>
        <p:spPr>
          <a:xfrm>
            <a:off x="5524850" y="2472575"/>
            <a:ext cx="0" cy="185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AC04D14-0EA6-8C9B-505D-8FB5B2A884CF}"/>
              </a:ext>
            </a:extLst>
          </p:cNvPr>
          <p:cNvCxnSpPr>
            <a:cxnSpLocks/>
          </p:cNvCxnSpPr>
          <p:nvPr/>
        </p:nvCxnSpPr>
        <p:spPr>
          <a:xfrm>
            <a:off x="8051389" y="1379098"/>
            <a:ext cx="0" cy="1093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9CEAC78-99EC-987F-17F6-48C68A545A84}"/>
              </a:ext>
            </a:extLst>
          </p:cNvPr>
          <p:cNvCxnSpPr>
            <a:cxnSpLocks/>
          </p:cNvCxnSpPr>
          <p:nvPr/>
        </p:nvCxnSpPr>
        <p:spPr>
          <a:xfrm>
            <a:off x="6005658" y="1387366"/>
            <a:ext cx="0" cy="1085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2EF4DEF-D2FE-AE52-36C7-0909137DA3D7}"/>
              </a:ext>
            </a:extLst>
          </p:cNvPr>
          <p:cNvCxnSpPr>
            <a:cxnSpLocks/>
            <a:stCxn id="5" idx="2"/>
          </p:cNvCxnSpPr>
          <p:nvPr/>
        </p:nvCxnSpPr>
        <p:spPr>
          <a:xfrm flipH="1">
            <a:off x="2538514" y="1249407"/>
            <a:ext cx="10387" cy="1197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17BEF62-1321-5BBA-ED47-A5C389602EB3}"/>
              </a:ext>
            </a:extLst>
          </p:cNvPr>
          <p:cNvCxnSpPr>
            <a:cxnSpLocks/>
          </p:cNvCxnSpPr>
          <p:nvPr/>
        </p:nvCxnSpPr>
        <p:spPr>
          <a:xfrm>
            <a:off x="2157709" y="2446438"/>
            <a:ext cx="0" cy="1879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435DAFD-1E18-58CF-3732-FA481FD05EA1}"/>
              </a:ext>
            </a:extLst>
          </p:cNvPr>
          <p:cNvCxnSpPr>
            <a:cxnSpLocks/>
          </p:cNvCxnSpPr>
          <p:nvPr/>
        </p:nvCxnSpPr>
        <p:spPr>
          <a:xfrm>
            <a:off x="3250163" y="2446438"/>
            <a:ext cx="4386" cy="1879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F26189F-1F1E-8342-C221-F5F82892B2FB}"/>
              </a:ext>
            </a:extLst>
          </p:cNvPr>
          <p:cNvCxnSpPr>
            <a:cxnSpLocks/>
          </p:cNvCxnSpPr>
          <p:nvPr/>
        </p:nvCxnSpPr>
        <p:spPr>
          <a:xfrm>
            <a:off x="4369459" y="2381285"/>
            <a:ext cx="21038"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CB9E369-2B93-7651-BC73-8C3B5A543E82}"/>
              </a:ext>
            </a:extLst>
          </p:cNvPr>
          <p:cNvCxnSpPr>
            <a:cxnSpLocks/>
          </p:cNvCxnSpPr>
          <p:nvPr/>
        </p:nvCxnSpPr>
        <p:spPr>
          <a:xfrm>
            <a:off x="4118077" y="1387366"/>
            <a:ext cx="0" cy="4997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itle 174">
            <a:extLst>
              <a:ext uri="{FF2B5EF4-FFF2-40B4-BE49-F238E27FC236}">
                <a16:creationId xmlns:a16="http://schemas.microsoft.com/office/drawing/2014/main" id="{6183C9EC-E2EF-8D99-78B9-3D4FED284767}"/>
              </a:ext>
            </a:extLst>
          </p:cNvPr>
          <p:cNvSpPr>
            <a:spLocks noGrp="1"/>
          </p:cNvSpPr>
          <p:nvPr>
            <p:ph type="title"/>
          </p:nvPr>
        </p:nvSpPr>
        <p:spPr>
          <a:xfrm>
            <a:off x="150659" y="69302"/>
            <a:ext cx="8814707" cy="705078"/>
          </a:xfrm>
        </p:spPr>
        <p:txBody>
          <a:bodyPr>
            <a:normAutofit fontScale="90000"/>
          </a:bodyPr>
          <a:lstStyle/>
          <a:p>
            <a:r>
              <a:rPr lang="en-US" sz="3200" dirty="0"/>
              <a:t>From Bench to Practice: Treatment Algorithms Which Include </a:t>
            </a:r>
            <a:r>
              <a:rPr lang="en-US" sz="3200" dirty="0" err="1"/>
              <a:t>ncBTKis</a:t>
            </a:r>
            <a:r>
              <a:rPr lang="en-US" sz="3200" dirty="0"/>
              <a:t> (Should They Be Approved)</a:t>
            </a:r>
            <a:endParaRPr lang="en-US" dirty="0"/>
          </a:p>
        </p:txBody>
      </p:sp>
      <p:sp>
        <p:nvSpPr>
          <p:cNvPr id="4" name="Text Placeholder 3">
            <a:extLst>
              <a:ext uri="{FF2B5EF4-FFF2-40B4-BE49-F238E27FC236}">
                <a16:creationId xmlns:a16="http://schemas.microsoft.com/office/drawing/2014/main" id="{2A9F031A-9A6D-C835-CA33-00DA8870B2E0}"/>
              </a:ext>
            </a:extLst>
          </p:cNvPr>
          <p:cNvSpPr>
            <a:spLocks noGrp="1"/>
          </p:cNvSpPr>
          <p:nvPr>
            <p:ph type="body" sz="quarter" idx="12"/>
          </p:nvPr>
        </p:nvSpPr>
        <p:spPr>
          <a:xfrm>
            <a:off x="1143000" y="4740076"/>
            <a:ext cx="4792133" cy="335756"/>
          </a:xfrm>
        </p:spPr>
        <p:txBody>
          <a:bodyPr/>
          <a:lstStyle/>
          <a:p>
            <a:r>
              <a:rPr lang="en-US" sz="700" dirty="0" err="1">
                <a:effectLst/>
                <a:latin typeface="Arial" panose="020B0604020202020204" pitchFamily="34" charset="0"/>
                <a:ea typeface="Calibri" panose="020F0502020204030204" pitchFamily="34" charset="0"/>
                <a:cs typeface="Arial" panose="020B0604020202020204" pitchFamily="34" charset="0"/>
              </a:rPr>
              <a:t>cBTKi</a:t>
            </a:r>
            <a:r>
              <a:rPr lang="en-US" sz="700" dirty="0">
                <a:effectLst/>
                <a:latin typeface="Arial" panose="020B0604020202020204" pitchFamily="34" charset="0"/>
                <a:ea typeface="Calibri" panose="020F0502020204030204" pitchFamily="34" charset="0"/>
                <a:cs typeface="Arial" panose="020B0604020202020204" pitchFamily="34" charset="0"/>
              </a:rPr>
              <a:t>, covalent Bruton’s tyrosine kinase inhibitor; </a:t>
            </a:r>
            <a:r>
              <a:rPr lang="en-US" sz="700" dirty="0" err="1">
                <a:effectLst/>
                <a:latin typeface="Arial" panose="020B0604020202020204" pitchFamily="34" charset="0"/>
                <a:ea typeface="Calibri" panose="020F0502020204030204" pitchFamily="34" charset="0"/>
                <a:cs typeface="Arial" panose="020B0604020202020204" pitchFamily="34" charset="0"/>
              </a:rPr>
              <a:t>iwCLL</a:t>
            </a:r>
            <a:r>
              <a:rPr lang="en-US" sz="700" dirty="0">
                <a:effectLst/>
                <a:latin typeface="Arial" panose="020B0604020202020204" pitchFamily="34" charset="0"/>
                <a:ea typeface="Calibri" panose="020F0502020204030204" pitchFamily="34" charset="0"/>
                <a:cs typeface="Arial" panose="020B0604020202020204" pitchFamily="34" charset="0"/>
              </a:rPr>
              <a:t>, International Workshop on Chronic Lymphocytic Leukemia; </a:t>
            </a:r>
            <a:r>
              <a:rPr lang="en-US" sz="700" dirty="0" err="1">
                <a:effectLst/>
                <a:latin typeface="Arial" panose="020B0604020202020204" pitchFamily="34" charset="0"/>
                <a:ea typeface="Calibri" panose="020F0502020204030204" pitchFamily="34" charset="0"/>
                <a:cs typeface="Arial" panose="020B0604020202020204" pitchFamily="34" charset="0"/>
              </a:rPr>
              <a:t>ncBTKi</a:t>
            </a:r>
            <a:r>
              <a:rPr lang="en-US" sz="700" dirty="0">
                <a:effectLst/>
                <a:latin typeface="Arial" panose="020B0604020202020204" pitchFamily="34" charset="0"/>
                <a:ea typeface="Calibri" panose="020F0502020204030204" pitchFamily="34" charset="0"/>
                <a:cs typeface="Arial" panose="020B0604020202020204" pitchFamily="34" charset="0"/>
              </a:rPr>
              <a:t>; noncovalent Bruton’s tyrosine kinase inhibitor; PI3Ki, phosphoinositide 3-kinase inhibitor.</a:t>
            </a:r>
          </a:p>
        </p:txBody>
      </p:sp>
      <p:sp>
        <p:nvSpPr>
          <p:cNvPr id="5" name="Rectangle: Rounded Corners 1">
            <a:extLst>
              <a:ext uri="{FF2B5EF4-FFF2-40B4-BE49-F238E27FC236}">
                <a16:creationId xmlns:a16="http://schemas.microsoft.com/office/drawing/2014/main" id="{A28F05E6-443F-6FC9-2CAC-52B00DCC2445}"/>
              </a:ext>
            </a:extLst>
          </p:cNvPr>
          <p:cNvSpPr/>
          <p:nvPr/>
        </p:nvSpPr>
        <p:spPr>
          <a:xfrm>
            <a:off x="440266" y="935513"/>
            <a:ext cx="4217269" cy="31389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514350">
              <a:buClrTx/>
              <a:defRPr/>
            </a:pPr>
            <a:r>
              <a:rPr lang="en-US" b="1" kern="1200" dirty="0">
                <a:solidFill>
                  <a:schemeClr val="tx1"/>
                </a:solidFill>
                <a:latin typeface="Arial" panose="020B0604020202020204" pitchFamily="34" charset="0"/>
                <a:ea typeface="+mn-lt"/>
                <a:cs typeface="Arial" panose="020B0604020202020204" pitchFamily="34" charset="0"/>
              </a:rPr>
              <a:t>Venetoclax + CD20</a:t>
            </a:r>
          </a:p>
        </p:txBody>
      </p:sp>
      <p:sp>
        <p:nvSpPr>
          <p:cNvPr id="6" name="Rectangle: Rounded Corners 3">
            <a:extLst>
              <a:ext uri="{FF2B5EF4-FFF2-40B4-BE49-F238E27FC236}">
                <a16:creationId xmlns:a16="http://schemas.microsoft.com/office/drawing/2014/main" id="{F8A94350-B243-497C-9D47-D65CEB0DAA4C}"/>
              </a:ext>
            </a:extLst>
          </p:cNvPr>
          <p:cNvSpPr/>
          <p:nvPr/>
        </p:nvSpPr>
        <p:spPr>
          <a:xfrm>
            <a:off x="5105158" y="923926"/>
            <a:ext cx="3888183" cy="313894"/>
          </a:xfrm>
          <a:prstGeom prst="rect">
            <a:avLst/>
          </a:prstGeom>
        </p:spPr>
        <p:style>
          <a:lnRef idx="1">
            <a:schemeClr val="accent1"/>
          </a:lnRef>
          <a:fillRef idx="2">
            <a:schemeClr val="accent1"/>
          </a:fillRef>
          <a:effectRef idx="1">
            <a:schemeClr val="accent1"/>
          </a:effectRef>
          <a:fontRef idx="minor">
            <a:schemeClr val="dk1"/>
          </a:fontRef>
        </p:style>
        <p:txBody>
          <a:bodyPr lIns="51435" tIns="25718" rIns="51435" bIns="25718" rtlCol="0" anchor="ctr"/>
          <a:lstStyle/>
          <a:p>
            <a:pPr algn="ctr" defTabSz="514350">
              <a:buClrTx/>
              <a:defRPr/>
            </a:pPr>
            <a:endParaRPr lang="en-US" b="1" kern="1200" dirty="0">
              <a:solidFill>
                <a:schemeClr val="tx1"/>
              </a:solidFill>
              <a:latin typeface="Arial" panose="020B0604020202020204" pitchFamily="34" charset="0"/>
              <a:ea typeface="+mn-lt"/>
              <a:cs typeface="Arial" panose="020B0604020202020204" pitchFamily="34" charset="0"/>
            </a:endParaRPr>
          </a:p>
          <a:p>
            <a:pPr algn="ctr" defTabSz="514350">
              <a:buClrTx/>
              <a:defRPr/>
            </a:pPr>
            <a:r>
              <a:rPr lang="en-US" b="1" kern="1200" dirty="0" err="1">
                <a:solidFill>
                  <a:schemeClr val="tx1"/>
                </a:solidFill>
                <a:latin typeface="Arial" panose="020B0604020202020204" pitchFamily="34" charset="0"/>
                <a:ea typeface="+mn-lt"/>
                <a:cs typeface="Arial" panose="020B0604020202020204" pitchFamily="34" charset="0"/>
              </a:rPr>
              <a:t>cBTKi</a:t>
            </a:r>
            <a:r>
              <a:rPr lang="en-US" b="1" kern="1200" dirty="0">
                <a:solidFill>
                  <a:schemeClr val="tx1"/>
                </a:solidFill>
                <a:latin typeface="Arial" panose="020B0604020202020204" pitchFamily="34" charset="0"/>
                <a:cs typeface="Arial" panose="020B0604020202020204" pitchFamily="34" charset="0"/>
              </a:rPr>
              <a:t> </a:t>
            </a:r>
            <a:r>
              <a:rPr lang="en-US" b="1" kern="1200" dirty="0">
                <a:solidFill>
                  <a:schemeClr val="tx1"/>
                </a:solidFill>
                <a:latin typeface="Arial" panose="020B0604020202020204" pitchFamily="34" charset="0"/>
                <a:ea typeface="+mn-lt"/>
                <a:cs typeface="Arial" panose="020B0604020202020204" pitchFamily="34" charset="0"/>
              </a:rPr>
              <a:t>+/- Anti CD20 mAb</a:t>
            </a:r>
          </a:p>
          <a:p>
            <a:pPr algn="ctr" defTabSz="514350">
              <a:buClrTx/>
              <a:defRPr/>
            </a:pPr>
            <a:endParaRPr lang="en-US" b="1" kern="1200" dirty="0">
              <a:solidFill>
                <a:schemeClr val="tx1"/>
              </a:solidFill>
              <a:latin typeface="Arial" panose="020B0604020202020204" pitchFamily="34" charset="0"/>
              <a:cs typeface="Arial" panose="020B0604020202020204" pitchFamily="34" charset="0"/>
            </a:endParaRPr>
          </a:p>
        </p:txBody>
      </p:sp>
      <p:sp>
        <p:nvSpPr>
          <p:cNvPr id="9" name="Rectangle: Rounded Corners 6">
            <a:extLst>
              <a:ext uri="{FF2B5EF4-FFF2-40B4-BE49-F238E27FC236}">
                <a16:creationId xmlns:a16="http://schemas.microsoft.com/office/drawing/2014/main" id="{88A1D373-DCD8-3FA9-4BF8-CE1C99C0E896}"/>
              </a:ext>
            </a:extLst>
          </p:cNvPr>
          <p:cNvSpPr/>
          <p:nvPr/>
        </p:nvSpPr>
        <p:spPr>
          <a:xfrm>
            <a:off x="3558790" y="1519983"/>
            <a:ext cx="1120470" cy="215509"/>
          </a:xfrm>
          <a:prstGeom prst="rect">
            <a:avLst/>
          </a:prstGeom>
        </p:spPr>
        <p:style>
          <a:lnRef idx="1">
            <a:schemeClr val="accent4"/>
          </a:lnRef>
          <a:fillRef idx="2">
            <a:schemeClr val="accent4"/>
          </a:fillRef>
          <a:effectRef idx="1">
            <a:schemeClr val="accent4"/>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Intolerance</a:t>
            </a:r>
          </a:p>
        </p:txBody>
      </p:sp>
      <p:sp>
        <p:nvSpPr>
          <p:cNvPr id="12" name="Rectangle: Rounded Corners 9">
            <a:extLst>
              <a:ext uri="{FF2B5EF4-FFF2-40B4-BE49-F238E27FC236}">
                <a16:creationId xmlns:a16="http://schemas.microsoft.com/office/drawing/2014/main" id="{6464BC81-DCE9-6881-15AB-E865BBAAE102}"/>
              </a:ext>
            </a:extLst>
          </p:cNvPr>
          <p:cNvSpPr/>
          <p:nvPr/>
        </p:nvSpPr>
        <p:spPr>
          <a:xfrm>
            <a:off x="3557842" y="1803245"/>
            <a:ext cx="1120470" cy="57412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514350">
              <a:buClrTx/>
              <a:defRPr/>
            </a:pPr>
            <a:r>
              <a:rPr lang="en-US" sz="1100" kern="1200" dirty="0">
                <a:solidFill>
                  <a:schemeClr val="tx1"/>
                </a:solidFill>
                <a:latin typeface="Arial" panose="020B0604020202020204" pitchFamily="34" charset="0"/>
                <a:cs typeface="Arial" panose="020B0604020202020204" pitchFamily="34" charset="0"/>
              </a:rPr>
              <a:t>Await clinical progression per iwCLL</a:t>
            </a:r>
          </a:p>
        </p:txBody>
      </p:sp>
      <p:sp>
        <p:nvSpPr>
          <p:cNvPr id="18" name="Rectangle: Rounded Corners 21">
            <a:extLst>
              <a:ext uri="{FF2B5EF4-FFF2-40B4-BE49-F238E27FC236}">
                <a16:creationId xmlns:a16="http://schemas.microsoft.com/office/drawing/2014/main" id="{C62A3B98-E966-6111-98B6-1C8D68E7C0EE}"/>
              </a:ext>
            </a:extLst>
          </p:cNvPr>
          <p:cNvSpPr/>
          <p:nvPr/>
        </p:nvSpPr>
        <p:spPr>
          <a:xfrm>
            <a:off x="629018" y="3369906"/>
            <a:ext cx="626446" cy="349978"/>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20" name="Rectangle: Rounded Corners 25">
            <a:extLst>
              <a:ext uri="{FF2B5EF4-FFF2-40B4-BE49-F238E27FC236}">
                <a16:creationId xmlns:a16="http://schemas.microsoft.com/office/drawing/2014/main" id="{C05FA98A-8DA7-BD56-7239-A2A49B2F2BB1}"/>
              </a:ext>
            </a:extLst>
          </p:cNvPr>
          <p:cNvSpPr/>
          <p:nvPr/>
        </p:nvSpPr>
        <p:spPr>
          <a:xfrm>
            <a:off x="2735385" y="2553341"/>
            <a:ext cx="1030274" cy="349978"/>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Retreatment</a:t>
            </a:r>
          </a:p>
        </p:txBody>
      </p:sp>
      <p:sp>
        <p:nvSpPr>
          <p:cNvPr id="21" name="Rectangle: Rounded Corners 26">
            <a:extLst>
              <a:ext uri="{FF2B5EF4-FFF2-40B4-BE49-F238E27FC236}">
                <a16:creationId xmlns:a16="http://schemas.microsoft.com/office/drawing/2014/main" id="{DFBC4FDF-88EF-E545-2366-FB97436F0B5B}"/>
              </a:ext>
            </a:extLst>
          </p:cNvPr>
          <p:cNvSpPr/>
          <p:nvPr/>
        </p:nvSpPr>
        <p:spPr>
          <a:xfrm>
            <a:off x="5183010" y="2597168"/>
            <a:ext cx="899093" cy="574121"/>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 Rituximab</a:t>
            </a:r>
          </a:p>
        </p:txBody>
      </p:sp>
      <p:sp>
        <p:nvSpPr>
          <p:cNvPr id="28" name="Rectangle: Rounded Corners 35">
            <a:extLst>
              <a:ext uri="{FF2B5EF4-FFF2-40B4-BE49-F238E27FC236}">
                <a16:creationId xmlns:a16="http://schemas.microsoft.com/office/drawing/2014/main" id="{8771C179-AC95-EDD6-E527-7E60FB250B40}"/>
              </a:ext>
            </a:extLst>
          </p:cNvPr>
          <p:cNvSpPr/>
          <p:nvPr/>
        </p:nvSpPr>
        <p:spPr>
          <a:xfrm>
            <a:off x="7016098" y="2589453"/>
            <a:ext cx="956720" cy="57412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Alternate </a:t>
            </a:r>
          </a:p>
          <a:p>
            <a:pPr algn="ctr" defTabSz="514350">
              <a:buClrTx/>
              <a:defRPr/>
            </a:pPr>
            <a:r>
              <a:rPr lang="en-US" sz="1200" kern="1200" dirty="0" err="1">
                <a:solidFill>
                  <a:schemeClr val="tx1"/>
                </a:solidFill>
                <a:latin typeface="Arial" panose="020B0604020202020204" pitchFamily="34" charset="0"/>
                <a:cs typeface="Arial" panose="020B0604020202020204" pitchFamily="34" charset="0"/>
              </a:rPr>
              <a:t>cBTKi</a:t>
            </a:r>
            <a:r>
              <a:rPr lang="en-US" sz="1200" kern="1200" dirty="0">
                <a:solidFill>
                  <a:schemeClr val="tx1"/>
                </a:solidFill>
                <a:latin typeface="Arial" panose="020B0604020202020204" pitchFamily="34" charset="0"/>
                <a:cs typeface="Arial" panose="020B0604020202020204" pitchFamily="34" charset="0"/>
              </a:rPr>
              <a:t> or ncBTKi</a:t>
            </a:r>
          </a:p>
        </p:txBody>
      </p:sp>
      <p:sp>
        <p:nvSpPr>
          <p:cNvPr id="30" name="Rectangle: Rounded Corners 39">
            <a:extLst>
              <a:ext uri="{FF2B5EF4-FFF2-40B4-BE49-F238E27FC236}">
                <a16:creationId xmlns:a16="http://schemas.microsoft.com/office/drawing/2014/main" id="{ED649BE7-FC80-E58E-584C-4D9E52496C9C}"/>
              </a:ext>
            </a:extLst>
          </p:cNvPr>
          <p:cNvSpPr/>
          <p:nvPr/>
        </p:nvSpPr>
        <p:spPr>
          <a:xfrm>
            <a:off x="598313" y="4263275"/>
            <a:ext cx="8395028" cy="294189"/>
          </a:xfrm>
          <a:prstGeom prst="rect">
            <a:avLst/>
          </a:prstGeom>
        </p:spPr>
        <p:style>
          <a:lnRef idx="1">
            <a:schemeClr val="accent2"/>
          </a:lnRef>
          <a:fillRef idx="2">
            <a:schemeClr val="accent2"/>
          </a:fillRef>
          <a:effectRef idx="1">
            <a:schemeClr val="accent2"/>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Consider clinical trial. If none available, consider PI3Ki.</a:t>
            </a:r>
          </a:p>
        </p:txBody>
      </p:sp>
      <p:sp>
        <p:nvSpPr>
          <p:cNvPr id="79" name="Rectangle: Rounded Corners 5">
            <a:extLst>
              <a:ext uri="{FF2B5EF4-FFF2-40B4-BE49-F238E27FC236}">
                <a16:creationId xmlns:a16="http://schemas.microsoft.com/office/drawing/2014/main" id="{E6FB193F-CBC2-3BD2-0DAD-922B12523058}"/>
              </a:ext>
            </a:extLst>
          </p:cNvPr>
          <p:cNvSpPr/>
          <p:nvPr/>
        </p:nvSpPr>
        <p:spPr>
          <a:xfrm>
            <a:off x="2059014" y="1508789"/>
            <a:ext cx="959000" cy="755883"/>
          </a:xfrm>
          <a:prstGeom prst="rect">
            <a:avLst/>
          </a:prstGeom>
        </p:spPr>
        <p:style>
          <a:lnRef idx="1">
            <a:schemeClr val="accent4"/>
          </a:lnRef>
          <a:fillRef idx="2">
            <a:schemeClr val="accent4"/>
          </a:fillRef>
          <a:effectRef idx="1">
            <a:schemeClr val="accent4"/>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Progression after therapy</a:t>
            </a:r>
          </a:p>
        </p:txBody>
      </p:sp>
      <p:sp>
        <p:nvSpPr>
          <p:cNvPr id="86" name="Rectangle: Rounded Corners 19">
            <a:extLst>
              <a:ext uri="{FF2B5EF4-FFF2-40B4-BE49-F238E27FC236}">
                <a16:creationId xmlns:a16="http://schemas.microsoft.com/office/drawing/2014/main" id="{EF420CA2-6DD7-1C44-7621-D25016AC4F30}"/>
              </a:ext>
            </a:extLst>
          </p:cNvPr>
          <p:cNvSpPr/>
          <p:nvPr/>
        </p:nvSpPr>
        <p:spPr>
          <a:xfrm>
            <a:off x="1859837" y="2554468"/>
            <a:ext cx="617376" cy="3499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cBTKi</a:t>
            </a:r>
          </a:p>
        </p:txBody>
      </p:sp>
      <p:sp>
        <p:nvSpPr>
          <p:cNvPr id="88" name="Rectangle: Rounded Corners 19">
            <a:extLst>
              <a:ext uri="{FF2B5EF4-FFF2-40B4-BE49-F238E27FC236}">
                <a16:creationId xmlns:a16="http://schemas.microsoft.com/office/drawing/2014/main" id="{C234BDA4-C039-34C6-DFEF-009FA2EE1305}"/>
              </a:ext>
            </a:extLst>
          </p:cNvPr>
          <p:cNvSpPr/>
          <p:nvPr/>
        </p:nvSpPr>
        <p:spPr>
          <a:xfrm>
            <a:off x="4057259" y="2548048"/>
            <a:ext cx="617376" cy="3499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cBTKi</a:t>
            </a:r>
          </a:p>
        </p:txBody>
      </p:sp>
      <p:sp>
        <p:nvSpPr>
          <p:cNvPr id="89" name="Rectangle: Rounded Corners 25">
            <a:extLst>
              <a:ext uri="{FF2B5EF4-FFF2-40B4-BE49-F238E27FC236}">
                <a16:creationId xmlns:a16="http://schemas.microsoft.com/office/drawing/2014/main" id="{99989F2D-FB0D-CF45-C9AB-4E98BF1689C9}"/>
              </a:ext>
            </a:extLst>
          </p:cNvPr>
          <p:cNvSpPr/>
          <p:nvPr/>
        </p:nvSpPr>
        <p:spPr>
          <a:xfrm>
            <a:off x="1660496" y="3091918"/>
            <a:ext cx="1030274" cy="349978"/>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Retreatment</a:t>
            </a:r>
          </a:p>
        </p:txBody>
      </p:sp>
      <p:sp>
        <p:nvSpPr>
          <p:cNvPr id="91" name="Rectangle: Rounded Corners 19">
            <a:extLst>
              <a:ext uri="{FF2B5EF4-FFF2-40B4-BE49-F238E27FC236}">
                <a16:creationId xmlns:a16="http://schemas.microsoft.com/office/drawing/2014/main" id="{E63B0981-ECB0-E812-04EB-227A3E69D2C7}"/>
              </a:ext>
            </a:extLst>
          </p:cNvPr>
          <p:cNvSpPr/>
          <p:nvPr/>
        </p:nvSpPr>
        <p:spPr>
          <a:xfrm>
            <a:off x="2940466" y="3100742"/>
            <a:ext cx="617376" cy="3499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cBTKi</a:t>
            </a:r>
          </a:p>
        </p:txBody>
      </p:sp>
      <p:sp>
        <p:nvSpPr>
          <p:cNvPr id="92" name="Rectangle: Rounded Corners 21">
            <a:extLst>
              <a:ext uri="{FF2B5EF4-FFF2-40B4-BE49-F238E27FC236}">
                <a16:creationId xmlns:a16="http://schemas.microsoft.com/office/drawing/2014/main" id="{10DA5BB4-0AF1-BC2A-137A-7B6754E6BA8D}"/>
              </a:ext>
            </a:extLst>
          </p:cNvPr>
          <p:cNvSpPr/>
          <p:nvPr/>
        </p:nvSpPr>
        <p:spPr>
          <a:xfrm>
            <a:off x="4044257" y="3092544"/>
            <a:ext cx="626446" cy="349978"/>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93" name="Rectangle: Rounded Corners 25">
            <a:extLst>
              <a:ext uri="{FF2B5EF4-FFF2-40B4-BE49-F238E27FC236}">
                <a16:creationId xmlns:a16="http://schemas.microsoft.com/office/drawing/2014/main" id="{32E27721-40C3-9968-912C-6497B901BA23}"/>
              </a:ext>
            </a:extLst>
          </p:cNvPr>
          <p:cNvSpPr/>
          <p:nvPr/>
        </p:nvSpPr>
        <p:spPr>
          <a:xfrm>
            <a:off x="3654895" y="3730685"/>
            <a:ext cx="1030274" cy="349978"/>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Retreatment</a:t>
            </a:r>
          </a:p>
        </p:txBody>
      </p:sp>
      <p:sp>
        <p:nvSpPr>
          <p:cNvPr id="94" name="Rectangle: Rounded Corners 21">
            <a:extLst>
              <a:ext uri="{FF2B5EF4-FFF2-40B4-BE49-F238E27FC236}">
                <a16:creationId xmlns:a16="http://schemas.microsoft.com/office/drawing/2014/main" id="{E93D5BB4-08A3-E0A6-A48B-020B4B9016E8}"/>
              </a:ext>
            </a:extLst>
          </p:cNvPr>
          <p:cNvSpPr/>
          <p:nvPr/>
        </p:nvSpPr>
        <p:spPr>
          <a:xfrm>
            <a:off x="2928777" y="3730565"/>
            <a:ext cx="626446" cy="349978"/>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95" name="Rectangle: Rounded Corners 21">
            <a:extLst>
              <a:ext uri="{FF2B5EF4-FFF2-40B4-BE49-F238E27FC236}">
                <a16:creationId xmlns:a16="http://schemas.microsoft.com/office/drawing/2014/main" id="{6FA47387-C173-1F2B-A35A-972298DF1AC0}"/>
              </a:ext>
            </a:extLst>
          </p:cNvPr>
          <p:cNvSpPr/>
          <p:nvPr/>
        </p:nvSpPr>
        <p:spPr>
          <a:xfrm>
            <a:off x="1849020" y="3730565"/>
            <a:ext cx="626446" cy="349978"/>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96" name="Rectangle: Rounded Corners 4">
            <a:extLst>
              <a:ext uri="{FF2B5EF4-FFF2-40B4-BE49-F238E27FC236}">
                <a16:creationId xmlns:a16="http://schemas.microsoft.com/office/drawing/2014/main" id="{7ED36D8C-7917-A95D-2442-490A4E29FF4C}"/>
              </a:ext>
            </a:extLst>
          </p:cNvPr>
          <p:cNvSpPr/>
          <p:nvPr/>
        </p:nvSpPr>
        <p:spPr>
          <a:xfrm>
            <a:off x="5105158" y="1519985"/>
            <a:ext cx="1801001" cy="86422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Progression</a:t>
            </a:r>
          </a:p>
        </p:txBody>
      </p:sp>
      <p:sp>
        <p:nvSpPr>
          <p:cNvPr id="97" name="Rectangle: Rounded Corners 6">
            <a:extLst>
              <a:ext uri="{FF2B5EF4-FFF2-40B4-BE49-F238E27FC236}">
                <a16:creationId xmlns:a16="http://schemas.microsoft.com/office/drawing/2014/main" id="{D2022819-F848-A4B4-A9EF-50384D34BE62}"/>
              </a:ext>
            </a:extLst>
          </p:cNvPr>
          <p:cNvSpPr/>
          <p:nvPr/>
        </p:nvSpPr>
        <p:spPr>
          <a:xfrm>
            <a:off x="7303580" y="1508789"/>
            <a:ext cx="1689757" cy="226690"/>
          </a:xfrm>
          <a:prstGeom prst="rect">
            <a:avLst/>
          </a:prstGeom>
        </p:spPr>
        <p:style>
          <a:lnRef idx="1">
            <a:schemeClr val="accent4"/>
          </a:lnRef>
          <a:fillRef idx="2">
            <a:schemeClr val="accent4"/>
          </a:fillRef>
          <a:effectRef idx="1">
            <a:schemeClr val="accent4"/>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Intolerance</a:t>
            </a:r>
          </a:p>
        </p:txBody>
      </p:sp>
      <p:sp>
        <p:nvSpPr>
          <p:cNvPr id="98" name="Rectangle: Rounded Corners 9">
            <a:extLst>
              <a:ext uri="{FF2B5EF4-FFF2-40B4-BE49-F238E27FC236}">
                <a16:creationId xmlns:a16="http://schemas.microsoft.com/office/drawing/2014/main" id="{4D91FBCB-B248-84E0-1921-2546694286C5}"/>
              </a:ext>
            </a:extLst>
          </p:cNvPr>
          <p:cNvSpPr/>
          <p:nvPr/>
        </p:nvSpPr>
        <p:spPr>
          <a:xfrm>
            <a:off x="7303580" y="1798896"/>
            <a:ext cx="1689753" cy="57412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514350">
              <a:buClrTx/>
              <a:defRPr/>
            </a:pPr>
            <a:r>
              <a:rPr lang="en-US" sz="1100" kern="1200" dirty="0">
                <a:solidFill>
                  <a:schemeClr val="tx1"/>
                </a:solidFill>
                <a:latin typeface="Arial" panose="020B0604020202020204" pitchFamily="34" charset="0"/>
                <a:cs typeface="Arial" panose="020B0604020202020204" pitchFamily="34" charset="0"/>
              </a:rPr>
              <a:t>Await clinical progression per iwCLL</a:t>
            </a:r>
          </a:p>
        </p:txBody>
      </p:sp>
      <p:sp>
        <p:nvSpPr>
          <p:cNvPr id="99" name="Rectangle: Rounded Corners 21">
            <a:extLst>
              <a:ext uri="{FF2B5EF4-FFF2-40B4-BE49-F238E27FC236}">
                <a16:creationId xmlns:a16="http://schemas.microsoft.com/office/drawing/2014/main" id="{70833C24-39D4-7BDD-D126-E9B4E30A32E2}"/>
              </a:ext>
            </a:extLst>
          </p:cNvPr>
          <p:cNvSpPr/>
          <p:nvPr/>
        </p:nvSpPr>
        <p:spPr>
          <a:xfrm>
            <a:off x="6139117" y="2597168"/>
            <a:ext cx="626446" cy="582090"/>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104" name="Rectangle: Rounded Corners 26">
            <a:extLst>
              <a:ext uri="{FF2B5EF4-FFF2-40B4-BE49-F238E27FC236}">
                <a16:creationId xmlns:a16="http://schemas.microsoft.com/office/drawing/2014/main" id="{37E460AB-9D28-EB00-7217-FC2F01060641}"/>
              </a:ext>
            </a:extLst>
          </p:cNvPr>
          <p:cNvSpPr/>
          <p:nvPr/>
        </p:nvSpPr>
        <p:spPr>
          <a:xfrm>
            <a:off x="5866470" y="3406415"/>
            <a:ext cx="899093" cy="574121"/>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 Rituximab</a:t>
            </a:r>
          </a:p>
        </p:txBody>
      </p:sp>
      <p:sp>
        <p:nvSpPr>
          <p:cNvPr id="105" name="Rectangle: Rounded Corners 21">
            <a:extLst>
              <a:ext uri="{FF2B5EF4-FFF2-40B4-BE49-F238E27FC236}">
                <a16:creationId xmlns:a16="http://schemas.microsoft.com/office/drawing/2014/main" id="{891D838C-6E06-E137-91EF-004D46F5F322}"/>
              </a:ext>
            </a:extLst>
          </p:cNvPr>
          <p:cNvSpPr/>
          <p:nvPr/>
        </p:nvSpPr>
        <p:spPr>
          <a:xfrm>
            <a:off x="5175238" y="3403774"/>
            <a:ext cx="626446" cy="582090"/>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ncBTKi</a:t>
            </a:r>
          </a:p>
        </p:txBody>
      </p:sp>
      <p:sp>
        <p:nvSpPr>
          <p:cNvPr id="106" name="Rectangle: Rounded Corners 26">
            <a:extLst>
              <a:ext uri="{FF2B5EF4-FFF2-40B4-BE49-F238E27FC236}">
                <a16:creationId xmlns:a16="http://schemas.microsoft.com/office/drawing/2014/main" id="{18E38803-A6A7-67B2-9AC7-F947B4EFECE1}"/>
              </a:ext>
            </a:extLst>
          </p:cNvPr>
          <p:cNvSpPr/>
          <p:nvPr/>
        </p:nvSpPr>
        <p:spPr>
          <a:xfrm>
            <a:off x="8036621" y="2590621"/>
            <a:ext cx="956720" cy="574121"/>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 Rituximab</a:t>
            </a:r>
          </a:p>
        </p:txBody>
      </p:sp>
      <p:sp>
        <p:nvSpPr>
          <p:cNvPr id="107" name="Rectangle: Rounded Corners 26">
            <a:extLst>
              <a:ext uri="{FF2B5EF4-FFF2-40B4-BE49-F238E27FC236}">
                <a16:creationId xmlns:a16="http://schemas.microsoft.com/office/drawing/2014/main" id="{7C8F1A33-4296-67ED-3448-5FCF637DC6BF}"/>
              </a:ext>
            </a:extLst>
          </p:cNvPr>
          <p:cNvSpPr/>
          <p:nvPr/>
        </p:nvSpPr>
        <p:spPr>
          <a:xfrm>
            <a:off x="7024190" y="3411533"/>
            <a:ext cx="956720" cy="574121"/>
          </a:xfrm>
          <a:prstGeom prst="rect">
            <a:avLst/>
          </a:prstGeom>
        </p:spPr>
        <p:style>
          <a:lnRef idx="1">
            <a:schemeClr val="accent5"/>
          </a:lnRef>
          <a:fillRef idx="2">
            <a:schemeClr val="accent5"/>
          </a:fillRef>
          <a:effectRef idx="1">
            <a:schemeClr val="accent5"/>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Venetoclax +/- Rituximab</a:t>
            </a:r>
          </a:p>
        </p:txBody>
      </p:sp>
      <p:sp>
        <p:nvSpPr>
          <p:cNvPr id="108" name="Rectangle: Rounded Corners 35">
            <a:extLst>
              <a:ext uri="{FF2B5EF4-FFF2-40B4-BE49-F238E27FC236}">
                <a16:creationId xmlns:a16="http://schemas.microsoft.com/office/drawing/2014/main" id="{A74822E4-AA17-C7EB-2621-42EC718F6F69}"/>
              </a:ext>
            </a:extLst>
          </p:cNvPr>
          <p:cNvSpPr/>
          <p:nvPr/>
        </p:nvSpPr>
        <p:spPr>
          <a:xfrm>
            <a:off x="8036621" y="3406415"/>
            <a:ext cx="956720" cy="57412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51435" tIns="25718" rIns="51435" bIns="25718"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Alternate </a:t>
            </a:r>
          </a:p>
          <a:p>
            <a:pPr algn="ctr" defTabSz="514350">
              <a:buClrTx/>
              <a:defRPr/>
            </a:pPr>
            <a:r>
              <a:rPr lang="en-US" sz="1200" kern="1200" dirty="0" err="1">
                <a:solidFill>
                  <a:schemeClr val="tx1"/>
                </a:solidFill>
                <a:latin typeface="Arial" panose="020B0604020202020204" pitchFamily="34" charset="0"/>
                <a:cs typeface="Arial" panose="020B0604020202020204" pitchFamily="34" charset="0"/>
              </a:rPr>
              <a:t>cBTKi</a:t>
            </a:r>
            <a:r>
              <a:rPr lang="en-US" sz="1200" kern="1200" dirty="0">
                <a:solidFill>
                  <a:schemeClr val="tx1"/>
                </a:solidFill>
                <a:latin typeface="Arial" panose="020B0604020202020204" pitchFamily="34" charset="0"/>
                <a:cs typeface="Arial" panose="020B0604020202020204" pitchFamily="34" charset="0"/>
              </a:rPr>
              <a:t> or ncBTKi</a:t>
            </a:r>
          </a:p>
        </p:txBody>
      </p:sp>
      <p:sp>
        <p:nvSpPr>
          <p:cNvPr id="78" name="Rectangle: Rounded Corners 4">
            <a:extLst>
              <a:ext uri="{FF2B5EF4-FFF2-40B4-BE49-F238E27FC236}">
                <a16:creationId xmlns:a16="http://schemas.microsoft.com/office/drawing/2014/main" id="{5F59A0F3-F6D9-7753-5EBB-F73C48A10AFD}"/>
              </a:ext>
            </a:extLst>
          </p:cNvPr>
          <p:cNvSpPr/>
          <p:nvPr/>
        </p:nvSpPr>
        <p:spPr>
          <a:xfrm>
            <a:off x="440267" y="1508791"/>
            <a:ext cx="994879" cy="7558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Progression on Therapy</a:t>
            </a:r>
          </a:p>
        </p:txBody>
      </p:sp>
      <p:sp>
        <p:nvSpPr>
          <p:cNvPr id="90" name="Rectangle: Rounded Corners 19">
            <a:extLst>
              <a:ext uri="{FF2B5EF4-FFF2-40B4-BE49-F238E27FC236}">
                <a16:creationId xmlns:a16="http://schemas.microsoft.com/office/drawing/2014/main" id="{27608500-8F41-B7E0-3F26-A278AC02B0F8}"/>
              </a:ext>
            </a:extLst>
          </p:cNvPr>
          <p:cNvSpPr/>
          <p:nvPr/>
        </p:nvSpPr>
        <p:spPr>
          <a:xfrm>
            <a:off x="629018" y="2561664"/>
            <a:ext cx="617376" cy="3499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514350">
              <a:buClrTx/>
              <a:defRPr/>
            </a:pPr>
            <a:r>
              <a:rPr lang="en-US" sz="1200" kern="1200" dirty="0">
                <a:solidFill>
                  <a:schemeClr val="tx1"/>
                </a:solidFill>
                <a:latin typeface="Arial" panose="020B0604020202020204" pitchFamily="34" charset="0"/>
                <a:cs typeface="Arial" panose="020B0604020202020204" pitchFamily="34" charset="0"/>
              </a:rPr>
              <a:t>cBTKi</a:t>
            </a:r>
          </a:p>
        </p:txBody>
      </p:sp>
      <p:cxnSp>
        <p:nvCxnSpPr>
          <p:cNvPr id="129" name="Straight Connector 128">
            <a:extLst>
              <a:ext uri="{FF2B5EF4-FFF2-40B4-BE49-F238E27FC236}">
                <a16:creationId xmlns:a16="http://schemas.microsoft.com/office/drawing/2014/main" id="{599B7E97-BA66-BF45-0A5C-FF4593811EDA}"/>
              </a:ext>
            </a:extLst>
          </p:cNvPr>
          <p:cNvCxnSpPr/>
          <p:nvPr/>
        </p:nvCxnSpPr>
        <p:spPr>
          <a:xfrm>
            <a:off x="937707" y="1387366"/>
            <a:ext cx="3180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068948-82BF-7A0B-C281-09E9F32A1C02}"/>
              </a:ext>
            </a:extLst>
          </p:cNvPr>
          <p:cNvCxnSpPr>
            <a:cxnSpLocks/>
          </p:cNvCxnSpPr>
          <p:nvPr/>
        </p:nvCxnSpPr>
        <p:spPr>
          <a:xfrm>
            <a:off x="2157709" y="2446438"/>
            <a:ext cx="2217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693B24A-93A3-FBA6-E3ED-819FD3610B43}"/>
              </a:ext>
            </a:extLst>
          </p:cNvPr>
          <p:cNvCxnSpPr>
            <a:cxnSpLocks/>
          </p:cNvCxnSpPr>
          <p:nvPr/>
        </p:nvCxnSpPr>
        <p:spPr>
          <a:xfrm>
            <a:off x="6005658" y="1387366"/>
            <a:ext cx="20431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268755F-0616-6ABF-B4BF-0E89DDA113C6}"/>
              </a:ext>
            </a:extLst>
          </p:cNvPr>
          <p:cNvCxnSpPr>
            <a:cxnSpLocks/>
          </p:cNvCxnSpPr>
          <p:nvPr/>
        </p:nvCxnSpPr>
        <p:spPr>
          <a:xfrm flipH="1">
            <a:off x="7024190" y="1237820"/>
            <a:ext cx="2578" cy="149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8F83D17-0A36-376A-BD7D-62F119DFDBD0}"/>
              </a:ext>
            </a:extLst>
          </p:cNvPr>
          <p:cNvCxnSpPr>
            <a:cxnSpLocks/>
          </p:cNvCxnSpPr>
          <p:nvPr/>
        </p:nvCxnSpPr>
        <p:spPr>
          <a:xfrm>
            <a:off x="5524850" y="2468181"/>
            <a:ext cx="911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0879802-B4BA-B9BD-A69B-DA289DDABE04}"/>
              </a:ext>
            </a:extLst>
          </p:cNvPr>
          <p:cNvCxnSpPr>
            <a:cxnSpLocks/>
          </p:cNvCxnSpPr>
          <p:nvPr/>
        </p:nvCxnSpPr>
        <p:spPr>
          <a:xfrm>
            <a:off x="7502550" y="2468181"/>
            <a:ext cx="10124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B768DEC-4C68-EB2E-1457-F75FCAFAD513}"/>
              </a:ext>
            </a:extLst>
          </p:cNvPr>
          <p:cNvCxnSpPr>
            <a:cxnSpLocks/>
          </p:cNvCxnSpPr>
          <p:nvPr/>
        </p:nvCxnSpPr>
        <p:spPr>
          <a:xfrm>
            <a:off x="4876950" y="935513"/>
            <a:ext cx="27964" cy="3145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12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14B2B8-0BD7-15E0-E766-5C5EFF9D92EF}"/>
              </a:ext>
            </a:extLst>
          </p:cNvPr>
          <p:cNvSpPr>
            <a:spLocks noGrp="1"/>
          </p:cNvSpPr>
          <p:nvPr>
            <p:ph type="ctrTitle"/>
          </p:nvPr>
        </p:nvSpPr>
        <p:spPr/>
        <p:txBody>
          <a:bodyPr/>
          <a:lstStyle/>
          <a:p>
            <a:pPr>
              <a:defRPr/>
            </a:pPr>
            <a:r>
              <a:rPr lang="en-US" dirty="0"/>
              <a:t>Practical Application</a:t>
            </a:r>
            <a:br>
              <a:rPr lang="en-US" dirty="0"/>
            </a:br>
            <a:r>
              <a:rPr lang="en-US" dirty="0"/>
              <a:t>Case Learning Lab</a:t>
            </a:r>
          </a:p>
        </p:txBody>
      </p:sp>
    </p:spTree>
    <p:extLst>
      <p:ext uri="{BB962C8B-B14F-4D97-AF65-F5344CB8AC3E}">
        <p14:creationId xmlns:p14="http://schemas.microsoft.com/office/powerpoint/2010/main" val="3054142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p:txBody>
          <a:bodyPr>
            <a:normAutofit/>
          </a:bodyPr>
          <a:lstStyle/>
          <a:p>
            <a:r>
              <a:rPr lang="en-US" sz="2800" dirty="0"/>
              <a:t>Sequencing of Targeted Therapies 1: Intolerance</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a:xfrm>
            <a:off x="628650" y="1369219"/>
            <a:ext cx="3813954" cy="3263504"/>
          </a:xfrm>
        </p:spPr>
        <p:txBody>
          <a:bodyPr>
            <a:normAutofit/>
          </a:bodyPr>
          <a:lstStyle/>
          <a:p>
            <a:pPr>
              <a:spcBef>
                <a:spcPts val="600"/>
              </a:spcBef>
            </a:pPr>
            <a:r>
              <a:rPr lang="en-US" sz="1800" dirty="0"/>
              <a:t>75-year-old IGHV mutated, trisomy 12, CLL</a:t>
            </a:r>
          </a:p>
          <a:p>
            <a:pPr lvl="1">
              <a:spcBef>
                <a:spcPts val="600"/>
              </a:spcBef>
            </a:pPr>
            <a:r>
              <a:rPr lang="en-US" sz="1600" dirty="0"/>
              <a:t>1</a:t>
            </a:r>
            <a:r>
              <a:rPr lang="en-US" sz="1600" baseline="30000" dirty="0"/>
              <a:t>st</a:t>
            </a:r>
            <a:r>
              <a:rPr lang="en-US" sz="1600" dirty="0"/>
              <a:t> line therapy: BR 2016</a:t>
            </a:r>
          </a:p>
          <a:p>
            <a:pPr lvl="1">
              <a:spcBef>
                <a:spcPts val="600"/>
              </a:spcBef>
            </a:pPr>
            <a:r>
              <a:rPr lang="en-US" sz="1600" dirty="0"/>
              <a:t>2</a:t>
            </a:r>
            <a:r>
              <a:rPr lang="en-US" sz="1600" baseline="30000" dirty="0"/>
              <a:t>nd</a:t>
            </a:r>
            <a:r>
              <a:rPr lang="en-US" sz="1600" dirty="0"/>
              <a:t> line therapy: Ibrutinib 2019 </a:t>
            </a:r>
          </a:p>
          <a:p>
            <a:pPr lvl="2">
              <a:spcBef>
                <a:spcPts val="600"/>
              </a:spcBef>
            </a:pPr>
            <a:r>
              <a:rPr lang="en-US" sz="1200" dirty="0"/>
              <a:t>Discontinued 2019 in the setting of rash/arthralgias </a:t>
            </a:r>
          </a:p>
          <a:p>
            <a:pPr lvl="1">
              <a:spcBef>
                <a:spcPts val="600"/>
              </a:spcBef>
            </a:pPr>
            <a:r>
              <a:rPr lang="en-US" sz="1600" dirty="0"/>
              <a:t>3</a:t>
            </a:r>
            <a:r>
              <a:rPr lang="en-US" sz="1600" baseline="30000" dirty="0"/>
              <a:t>rd</a:t>
            </a:r>
            <a:r>
              <a:rPr lang="en-US" sz="1600" dirty="0"/>
              <a:t> line therapy 2023 </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p:txBody>
          <a:bodyPr>
            <a:normAutofit/>
          </a:bodyPr>
          <a:lstStyle/>
          <a:p>
            <a:pPr>
              <a:spcBef>
                <a:spcPts val="1350"/>
              </a:spcBef>
            </a:pPr>
            <a:r>
              <a:rPr lang="en-US" sz="1600" dirty="0"/>
              <a:t>How would you treat this patient?</a:t>
            </a:r>
          </a:p>
          <a:p>
            <a:pPr marL="685800" lvl="1" indent="-342900">
              <a:spcBef>
                <a:spcPts val="1350"/>
              </a:spcBef>
              <a:buFont typeface="+mj-lt"/>
              <a:buAutoNum type="alphaLcParenR"/>
            </a:pPr>
            <a:r>
              <a:rPr lang="en-US" sz="1600" dirty="0"/>
              <a:t>Alternate covalent BTK inhibitor</a:t>
            </a:r>
          </a:p>
          <a:p>
            <a:pPr marL="685800" lvl="1" indent="-342900">
              <a:spcBef>
                <a:spcPts val="1350"/>
              </a:spcBef>
              <a:buFont typeface="+mj-lt"/>
              <a:buAutoNum type="alphaLcParenR"/>
            </a:pPr>
            <a:r>
              <a:rPr lang="en-US" sz="1600" dirty="0"/>
              <a:t>Noncovalent BTK inhibitor</a:t>
            </a:r>
          </a:p>
          <a:p>
            <a:pPr marL="685800" lvl="1" indent="-342900">
              <a:spcBef>
                <a:spcPts val="1350"/>
              </a:spcBef>
              <a:buFont typeface="+mj-lt"/>
              <a:buAutoNum type="alphaLcParenR"/>
            </a:pPr>
            <a:r>
              <a:rPr lang="en-US" sz="1600" dirty="0"/>
              <a:t>PI3K inhibitor</a:t>
            </a:r>
          </a:p>
          <a:p>
            <a:pPr marL="685800" lvl="1" indent="-342900">
              <a:spcBef>
                <a:spcPts val="1350"/>
              </a:spcBef>
              <a:buFont typeface="+mj-lt"/>
              <a:buAutoNum type="alphaLcParenR"/>
            </a:pPr>
            <a:r>
              <a:rPr lang="en-US" sz="1600" dirty="0"/>
              <a:t>CIT retreatment</a:t>
            </a:r>
          </a:p>
          <a:p>
            <a:pPr marL="685800" lvl="1" indent="-342900">
              <a:spcBef>
                <a:spcPts val="1350"/>
              </a:spcBef>
              <a:buFont typeface="+mj-lt"/>
              <a:buAutoNum type="alphaLcParenR"/>
            </a:pPr>
            <a:r>
              <a:rPr lang="en-US" sz="1600" dirty="0" err="1"/>
              <a:t>Venetoclax</a:t>
            </a:r>
            <a:r>
              <a:rPr lang="en-US" sz="1600" dirty="0"/>
              <a:t> based therapy</a:t>
            </a:r>
          </a:p>
          <a:p>
            <a:pPr marL="685800" lvl="1" indent="-342900">
              <a:spcBef>
                <a:spcPts val="1350"/>
              </a:spcBef>
              <a:buFont typeface="+mj-lt"/>
              <a:buAutoNum type="alphaLcParenR"/>
            </a:pPr>
            <a:r>
              <a:rPr lang="en-US" sz="1600" dirty="0"/>
              <a:t>Unsure</a:t>
            </a:r>
          </a:p>
        </p:txBody>
      </p:sp>
      <p:sp>
        <p:nvSpPr>
          <p:cNvPr id="5" name="Text Placeholder 4">
            <a:extLst>
              <a:ext uri="{FF2B5EF4-FFF2-40B4-BE49-F238E27FC236}">
                <a16:creationId xmlns:a16="http://schemas.microsoft.com/office/drawing/2014/main" id="{59A38137-7F32-CF44-6037-811404327AE3}"/>
              </a:ext>
            </a:extLst>
          </p:cNvPr>
          <p:cNvSpPr>
            <a:spLocks noGrp="1"/>
          </p:cNvSpPr>
          <p:nvPr>
            <p:ph type="body" sz="quarter" idx="12"/>
          </p:nvPr>
        </p:nvSpPr>
        <p:spPr>
          <a:xfrm>
            <a:off x="1143001" y="4740076"/>
            <a:ext cx="4758266"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 </a:t>
            </a:r>
            <a:r>
              <a:rPr lang="en-US" sz="800" dirty="0"/>
              <a:t>CIT, chemoimmunotherapy; </a:t>
            </a:r>
            <a:r>
              <a:rPr lang="en-US" sz="800" dirty="0">
                <a:effectLst/>
                <a:latin typeface="Arial" panose="020B0604020202020204" pitchFamily="34" charset="0"/>
                <a:ea typeface="Calibri" panose="020F0502020204030204" pitchFamily="34" charset="0"/>
                <a:cs typeface="Times New Roman" panose="02020603050405020304" pitchFamily="18" charset="0"/>
              </a:rPr>
              <a:t>CLL, chronic lymphocytic leukemia; </a:t>
            </a:r>
            <a:r>
              <a:rPr lang="en-US" sz="800" dirty="0"/>
              <a:t>IGHV, immunoglobulin heavy chain gene; </a:t>
            </a:r>
            <a:r>
              <a:rPr lang="en-US" sz="800" dirty="0">
                <a:effectLst/>
                <a:latin typeface="Arial" panose="020B0604020202020204" pitchFamily="34" charset="0"/>
                <a:ea typeface="Calibri" panose="020F0502020204030204" pitchFamily="34" charset="0"/>
                <a:cs typeface="Arial" panose="020B0604020202020204" pitchFamily="34" charset="0"/>
              </a:rPr>
              <a:t>PI3Ki, phosphoinositide 3-kinase inhibitor.</a:t>
            </a:r>
            <a:endParaRPr lang="en-US" sz="800" dirty="0"/>
          </a:p>
        </p:txBody>
      </p:sp>
    </p:spTree>
    <p:extLst>
      <p:ext uri="{BB962C8B-B14F-4D97-AF65-F5344CB8AC3E}">
        <p14:creationId xmlns:p14="http://schemas.microsoft.com/office/powerpoint/2010/main" val="2631548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a:xfrm>
            <a:off x="628650" y="378122"/>
            <a:ext cx="7886700" cy="785616"/>
          </a:xfrm>
        </p:spPr>
        <p:txBody>
          <a:bodyPr>
            <a:normAutofit/>
          </a:bodyPr>
          <a:lstStyle/>
          <a:p>
            <a:r>
              <a:rPr lang="en-US" sz="2800" dirty="0"/>
              <a:t>Sequencing of Targeted Therapies 1: Discussion</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a:xfrm>
            <a:off x="406400" y="1268016"/>
            <a:ext cx="3564238" cy="3263504"/>
          </a:xfrm>
        </p:spPr>
        <p:txBody>
          <a:bodyPr>
            <a:normAutofit/>
          </a:bodyPr>
          <a:lstStyle/>
          <a:p>
            <a:pPr>
              <a:spcBef>
                <a:spcPts val="600"/>
              </a:spcBef>
            </a:pPr>
            <a:r>
              <a:rPr lang="en-US" sz="1800" dirty="0"/>
              <a:t>75-year-old IGHV mutated, trisomy 12, CLL</a:t>
            </a:r>
          </a:p>
          <a:p>
            <a:pPr lvl="1">
              <a:spcBef>
                <a:spcPts val="600"/>
              </a:spcBef>
            </a:pPr>
            <a:r>
              <a:rPr lang="en-US" sz="1600" dirty="0"/>
              <a:t>1</a:t>
            </a:r>
            <a:r>
              <a:rPr lang="en-US" sz="1600" baseline="30000" dirty="0"/>
              <a:t>st</a:t>
            </a:r>
            <a:r>
              <a:rPr lang="en-US" sz="1600" dirty="0"/>
              <a:t> line therapy: BR 2016</a:t>
            </a:r>
          </a:p>
          <a:p>
            <a:pPr lvl="1">
              <a:spcBef>
                <a:spcPts val="600"/>
              </a:spcBef>
            </a:pPr>
            <a:r>
              <a:rPr lang="en-US" sz="1600" dirty="0"/>
              <a:t>2</a:t>
            </a:r>
            <a:r>
              <a:rPr lang="en-US" sz="1600" baseline="30000" dirty="0"/>
              <a:t>nd</a:t>
            </a:r>
            <a:r>
              <a:rPr lang="en-US" sz="1600" dirty="0"/>
              <a:t> line therapy: Ibrutinib 2019 </a:t>
            </a:r>
          </a:p>
          <a:p>
            <a:pPr lvl="2">
              <a:spcBef>
                <a:spcPts val="600"/>
              </a:spcBef>
            </a:pPr>
            <a:r>
              <a:rPr lang="en-US" sz="1200" dirty="0"/>
              <a:t>Discontinued 2019 in the setting of rash/arthralgias </a:t>
            </a:r>
          </a:p>
          <a:p>
            <a:pPr lvl="1">
              <a:spcBef>
                <a:spcPts val="600"/>
              </a:spcBef>
            </a:pPr>
            <a:r>
              <a:rPr lang="en-US" sz="1600" dirty="0"/>
              <a:t>3</a:t>
            </a:r>
            <a:r>
              <a:rPr lang="en-US" sz="1600" baseline="30000" dirty="0"/>
              <a:t>rd</a:t>
            </a:r>
            <a:r>
              <a:rPr lang="en-US" sz="1600" dirty="0"/>
              <a:t> line therapy</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a:xfrm>
            <a:off x="4209535" y="1268016"/>
            <a:ext cx="4201297" cy="3263504"/>
          </a:xfrm>
        </p:spPr>
        <p:txBody>
          <a:bodyPr>
            <a:normAutofit fontScale="92500"/>
          </a:bodyPr>
          <a:lstStyle/>
          <a:p>
            <a:pPr>
              <a:spcBef>
                <a:spcPts val="1350"/>
              </a:spcBef>
            </a:pPr>
            <a:r>
              <a:rPr lang="en-US" sz="1600" dirty="0"/>
              <a:t>Discuss role of alternate </a:t>
            </a:r>
            <a:r>
              <a:rPr lang="en-US" sz="1600" dirty="0" err="1"/>
              <a:t>cBTKi</a:t>
            </a:r>
            <a:r>
              <a:rPr lang="en-US" sz="1600" dirty="0"/>
              <a:t> in the setting of intolerance </a:t>
            </a:r>
          </a:p>
          <a:p>
            <a:pPr>
              <a:spcBef>
                <a:spcPts val="1350"/>
              </a:spcBef>
            </a:pPr>
            <a:r>
              <a:rPr lang="en-US" sz="1600" dirty="0"/>
              <a:t>Discuss role of alternate </a:t>
            </a:r>
            <a:r>
              <a:rPr lang="en-US" sz="1600" dirty="0" err="1"/>
              <a:t>ncBTKi</a:t>
            </a:r>
            <a:r>
              <a:rPr lang="en-US" sz="1600" dirty="0"/>
              <a:t> in the setting of intolerance</a:t>
            </a:r>
          </a:p>
          <a:p>
            <a:pPr>
              <a:spcBef>
                <a:spcPts val="1350"/>
              </a:spcBef>
            </a:pPr>
            <a:r>
              <a:rPr lang="en-US" sz="1600" dirty="0"/>
              <a:t>Discuss role of Pi3Ki in the setting of BTKi intolerance (if any) </a:t>
            </a:r>
          </a:p>
          <a:p>
            <a:pPr>
              <a:spcBef>
                <a:spcPts val="1350"/>
              </a:spcBef>
            </a:pPr>
            <a:r>
              <a:rPr lang="en-US" sz="1600" dirty="0"/>
              <a:t>Discuss role of CIT retreatment in 2023 </a:t>
            </a:r>
          </a:p>
          <a:p>
            <a:pPr>
              <a:spcBef>
                <a:spcPts val="1350"/>
              </a:spcBef>
            </a:pPr>
            <a:r>
              <a:rPr lang="en-US" sz="1600" dirty="0"/>
              <a:t>Discuss role of venetoclax based therapy in this case </a:t>
            </a:r>
          </a:p>
          <a:p>
            <a:pPr>
              <a:spcBef>
                <a:spcPts val="1350"/>
              </a:spcBef>
            </a:pPr>
            <a:r>
              <a:rPr lang="en-US" sz="1600" dirty="0"/>
              <a:t>Discuss how real-world data has contributed to c and </a:t>
            </a:r>
            <a:r>
              <a:rPr lang="en-US" sz="1600" dirty="0" err="1"/>
              <a:t>ncBTKi</a:t>
            </a:r>
            <a:r>
              <a:rPr lang="en-US" sz="1600" dirty="0"/>
              <a:t> use in clinical setting</a:t>
            </a:r>
          </a:p>
        </p:txBody>
      </p:sp>
      <p:sp>
        <p:nvSpPr>
          <p:cNvPr id="5" name="Text Placeholder 4">
            <a:extLst>
              <a:ext uri="{FF2B5EF4-FFF2-40B4-BE49-F238E27FC236}">
                <a16:creationId xmlns:a16="http://schemas.microsoft.com/office/drawing/2014/main" id="{312D8E75-D222-1048-A53B-0573BBA3A296}"/>
              </a:ext>
            </a:extLst>
          </p:cNvPr>
          <p:cNvSpPr>
            <a:spLocks noGrp="1"/>
          </p:cNvSpPr>
          <p:nvPr>
            <p:ph type="body" sz="quarter" idx="12"/>
          </p:nvPr>
        </p:nvSpPr>
        <p:spPr>
          <a:xfrm>
            <a:off x="1143000" y="4740076"/>
            <a:ext cx="6883400"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 </a:t>
            </a:r>
            <a:r>
              <a:rPr lang="en-US" sz="800" dirty="0"/>
              <a:t>CIT, chemoimmunotherapy; </a:t>
            </a:r>
            <a:r>
              <a:rPr lang="en-US" sz="800" dirty="0">
                <a:effectLst/>
                <a:latin typeface="Arial" panose="020B0604020202020204" pitchFamily="34" charset="0"/>
                <a:ea typeface="Calibri" panose="020F0502020204030204" pitchFamily="34" charset="0"/>
                <a:cs typeface="Times New Roman" panose="02020603050405020304" pitchFamily="18" charset="0"/>
              </a:rPr>
              <a:t>CLL, chronic lymphocytic leukemia;</a:t>
            </a:r>
            <a:r>
              <a:rPr lang="en-US" sz="800" dirty="0"/>
              <a:t> </a:t>
            </a:r>
            <a:r>
              <a:rPr lang="en-US" sz="800" dirty="0" err="1"/>
              <a:t>cBTKi</a:t>
            </a:r>
            <a:r>
              <a:rPr lang="en-US" sz="800" dirty="0"/>
              <a:t>, covalent Bruton’s tyrosine kinase inhibitor; </a:t>
            </a:r>
            <a:r>
              <a:rPr lang="en-US" sz="800" dirty="0" err="1"/>
              <a:t>ncBTKi</a:t>
            </a:r>
            <a:r>
              <a:rPr lang="en-US" sz="800" dirty="0"/>
              <a:t>, noncovalent Bruton’s tyrosine kinase inhibitor; IGHV, immunoglobulin heavy chain gene; </a:t>
            </a:r>
            <a:r>
              <a:rPr lang="en-US" sz="800" dirty="0">
                <a:effectLst/>
                <a:latin typeface="Arial" panose="020B0604020202020204" pitchFamily="34" charset="0"/>
                <a:ea typeface="Calibri" panose="020F0502020204030204" pitchFamily="34" charset="0"/>
                <a:cs typeface="Arial" panose="020B0604020202020204" pitchFamily="34" charset="0"/>
              </a:rPr>
              <a:t>PI3Ki, phosphoinositide 3-kinase inhibitor.</a:t>
            </a:r>
            <a:endParaRPr lang="en-US" sz="800" dirty="0"/>
          </a:p>
        </p:txBody>
      </p:sp>
    </p:spTree>
    <p:extLst>
      <p:ext uri="{BB962C8B-B14F-4D97-AF65-F5344CB8AC3E}">
        <p14:creationId xmlns:p14="http://schemas.microsoft.com/office/powerpoint/2010/main" val="3129943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a:xfrm>
            <a:off x="628650" y="273844"/>
            <a:ext cx="8187546" cy="994172"/>
          </a:xfrm>
        </p:spPr>
        <p:txBody>
          <a:bodyPr>
            <a:normAutofit/>
          </a:bodyPr>
          <a:lstStyle/>
          <a:p>
            <a:r>
              <a:rPr lang="en-US" sz="2800" dirty="0"/>
              <a:t>Sequencing of Targeted Therapies 2: Progression</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p:txBody>
          <a:bodyPr>
            <a:normAutofit/>
          </a:bodyPr>
          <a:lstStyle/>
          <a:p>
            <a:r>
              <a:rPr lang="en-US" sz="2000" dirty="0"/>
              <a:t>75-year-old IGHV mutated, trisomy 12, CLL</a:t>
            </a:r>
          </a:p>
          <a:p>
            <a:pPr lvl="1"/>
            <a:r>
              <a:rPr lang="en-US" sz="1600" dirty="0"/>
              <a:t>1</a:t>
            </a:r>
            <a:r>
              <a:rPr lang="en-US" sz="1600" baseline="30000" dirty="0"/>
              <a:t>st</a:t>
            </a:r>
            <a:r>
              <a:rPr lang="en-US" sz="1600" dirty="0"/>
              <a:t> line therapy: BR 2016</a:t>
            </a:r>
          </a:p>
          <a:p>
            <a:pPr lvl="1"/>
            <a:r>
              <a:rPr lang="en-US" sz="1600" dirty="0"/>
              <a:t>2</a:t>
            </a:r>
            <a:r>
              <a:rPr lang="en-US" sz="1600" baseline="30000" dirty="0"/>
              <a:t>nd</a:t>
            </a:r>
            <a:r>
              <a:rPr lang="en-US" sz="1600" dirty="0"/>
              <a:t> line therapy: Ibrutinib 2019</a:t>
            </a:r>
          </a:p>
          <a:p>
            <a:pPr lvl="2"/>
            <a:r>
              <a:rPr lang="en-US" sz="1400" dirty="0"/>
              <a:t>Discontinued 2021 in the setting of clinical POD with bone marrow showing an acquired C481 mutation and del17p</a:t>
            </a:r>
          </a:p>
          <a:p>
            <a:pPr lvl="1"/>
            <a:r>
              <a:rPr lang="en-US" sz="1600" dirty="0"/>
              <a:t>3</a:t>
            </a:r>
            <a:r>
              <a:rPr lang="en-US" sz="1600" baseline="30000" dirty="0"/>
              <a:t>rd</a:t>
            </a:r>
            <a:r>
              <a:rPr lang="en-US" sz="1600" dirty="0"/>
              <a:t> line therapy</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a:xfrm>
            <a:off x="4629150" y="1369219"/>
            <a:ext cx="3971386" cy="3263504"/>
          </a:xfrm>
        </p:spPr>
        <p:txBody>
          <a:bodyPr>
            <a:normAutofit/>
          </a:bodyPr>
          <a:lstStyle/>
          <a:p>
            <a:pPr>
              <a:spcBef>
                <a:spcPts val="1350"/>
              </a:spcBef>
            </a:pPr>
            <a:r>
              <a:rPr lang="en-US" sz="1600" dirty="0"/>
              <a:t>How would you treat this patient?</a:t>
            </a:r>
          </a:p>
          <a:p>
            <a:pPr marL="685800" lvl="1" indent="-342900">
              <a:spcBef>
                <a:spcPts val="1350"/>
              </a:spcBef>
              <a:buFont typeface="+mj-lt"/>
              <a:buAutoNum type="alphaLcParenR"/>
            </a:pPr>
            <a:r>
              <a:rPr lang="en-US" sz="1600" dirty="0"/>
              <a:t>Alternate covalent BTK inhibitor</a:t>
            </a:r>
          </a:p>
          <a:p>
            <a:pPr marL="685800" lvl="1" indent="-342900">
              <a:spcBef>
                <a:spcPts val="1350"/>
              </a:spcBef>
              <a:buFont typeface="+mj-lt"/>
              <a:buAutoNum type="alphaLcParenR"/>
            </a:pPr>
            <a:r>
              <a:rPr lang="en-US" sz="1600" dirty="0"/>
              <a:t>Noncovalent BTK inhibitor</a:t>
            </a:r>
          </a:p>
          <a:p>
            <a:pPr marL="685800" lvl="1" indent="-342900">
              <a:spcBef>
                <a:spcPts val="1350"/>
              </a:spcBef>
              <a:buFont typeface="+mj-lt"/>
              <a:buAutoNum type="alphaLcParenR"/>
            </a:pPr>
            <a:r>
              <a:rPr lang="en-US" sz="1600" dirty="0"/>
              <a:t>PI3K inhibitor</a:t>
            </a:r>
          </a:p>
          <a:p>
            <a:pPr marL="685800" lvl="1" indent="-342900">
              <a:spcBef>
                <a:spcPts val="1350"/>
              </a:spcBef>
              <a:buFont typeface="+mj-lt"/>
              <a:buAutoNum type="alphaLcParenR"/>
            </a:pPr>
            <a:r>
              <a:rPr lang="en-US" sz="1600" dirty="0"/>
              <a:t>CIT retreatment</a:t>
            </a:r>
          </a:p>
          <a:p>
            <a:pPr marL="685800" lvl="1" indent="-342900">
              <a:spcBef>
                <a:spcPts val="1350"/>
              </a:spcBef>
              <a:buFont typeface="+mj-lt"/>
              <a:buAutoNum type="alphaLcParenR"/>
            </a:pPr>
            <a:r>
              <a:rPr lang="en-US" sz="1600" dirty="0" err="1"/>
              <a:t>Venetoclax</a:t>
            </a:r>
            <a:r>
              <a:rPr lang="en-US" sz="1600" dirty="0"/>
              <a:t> based therapy</a:t>
            </a:r>
          </a:p>
          <a:p>
            <a:pPr marL="685800" lvl="1" indent="-342900">
              <a:spcBef>
                <a:spcPts val="1350"/>
              </a:spcBef>
              <a:buFont typeface="+mj-lt"/>
              <a:buAutoNum type="alphaLcParenR"/>
            </a:pPr>
            <a:r>
              <a:rPr lang="en-US" sz="1600" dirty="0"/>
              <a:t>Unsure</a:t>
            </a:r>
          </a:p>
        </p:txBody>
      </p:sp>
      <p:sp>
        <p:nvSpPr>
          <p:cNvPr id="5" name="Text Placeholder 4">
            <a:extLst>
              <a:ext uri="{FF2B5EF4-FFF2-40B4-BE49-F238E27FC236}">
                <a16:creationId xmlns:a16="http://schemas.microsoft.com/office/drawing/2014/main" id="{22E4E8AB-D30B-60F1-A93E-7A1C4AF702F4}"/>
              </a:ext>
            </a:extLst>
          </p:cNvPr>
          <p:cNvSpPr>
            <a:spLocks noGrp="1"/>
          </p:cNvSpPr>
          <p:nvPr>
            <p:ph type="body" sz="quarter" idx="12"/>
          </p:nvPr>
        </p:nvSpPr>
        <p:spPr>
          <a:xfrm>
            <a:off x="1143000" y="4740076"/>
            <a:ext cx="6448425"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 </a:t>
            </a:r>
            <a:r>
              <a:rPr lang="en-US" sz="800" dirty="0"/>
              <a:t>CIT, chemoimmunotherapy;</a:t>
            </a:r>
            <a:r>
              <a:rPr lang="en-US" sz="800" dirty="0">
                <a:effectLst/>
                <a:latin typeface="Arial" panose="020B0604020202020204" pitchFamily="34" charset="0"/>
                <a:ea typeface="Calibri" panose="020F0502020204030204" pitchFamily="34" charset="0"/>
                <a:cs typeface="Times New Roman" panose="02020603050405020304" pitchFamily="18" charset="0"/>
              </a:rPr>
              <a:t> CLL, chronic lymphocytic leukemia;</a:t>
            </a:r>
            <a:r>
              <a:rPr lang="en-US" sz="800" dirty="0"/>
              <a:t> IGHV, immunoglobulin heavy chain gene; </a:t>
            </a:r>
            <a:r>
              <a:rPr lang="en-US" sz="800" dirty="0">
                <a:effectLst/>
                <a:latin typeface="Arial" panose="020B0604020202020204" pitchFamily="34" charset="0"/>
                <a:ea typeface="Calibri" panose="020F0502020204030204" pitchFamily="34" charset="0"/>
                <a:cs typeface="Arial" panose="020B0604020202020204" pitchFamily="34" charset="0"/>
              </a:rPr>
              <a:t>PI3Ki, phosphoinositide 3-kinase inhibitor; </a:t>
            </a:r>
            <a:r>
              <a:rPr lang="en-US" sz="800" dirty="0"/>
              <a:t>POD, progression of disease.</a:t>
            </a:r>
          </a:p>
        </p:txBody>
      </p:sp>
    </p:spTree>
    <p:extLst>
      <p:ext uri="{BB962C8B-B14F-4D97-AF65-F5344CB8AC3E}">
        <p14:creationId xmlns:p14="http://schemas.microsoft.com/office/powerpoint/2010/main" val="3466953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p:txBody>
          <a:bodyPr>
            <a:normAutofit/>
          </a:bodyPr>
          <a:lstStyle/>
          <a:p>
            <a:r>
              <a:rPr lang="en-US" sz="2800" dirty="0"/>
              <a:t>Sequencing of Targeted Therapies 2: Discussion</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p:txBody>
          <a:bodyPr>
            <a:normAutofit/>
          </a:bodyPr>
          <a:lstStyle/>
          <a:p>
            <a:r>
              <a:rPr lang="en-US" sz="2000" dirty="0"/>
              <a:t>75-year-old IGHV mutated, trisomy 12, CLL</a:t>
            </a:r>
          </a:p>
          <a:p>
            <a:pPr lvl="1"/>
            <a:r>
              <a:rPr lang="en-US" sz="1600" dirty="0"/>
              <a:t>1</a:t>
            </a:r>
            <a:r>
              <a:rPr lang="en-US" sz="1600" baseline="30000" dirty="0"/>
              <a:t>st</a:t>
            </a:r>
            <a:r>
              <a:rPr lang="en-US" sz="1600" dirty="0"/>
              <a:t> line therapy: BR 2016</a:t>
            </a:r>
          </a:p>
          <a:p>
            <a:pPr lvl="1"/>
            <a:r>
              <a:rPr lang="en-US" sz="1600" dirty="0"/>
              <a:t>2</a:t>
            </a:r>
            <a:r>
              <a:rPr lang="en-US" sz="1600" baseline="30000" dirty="0"/>
              <a:t>nd</a:t>
            </a:r>
            <a:r>
              <a:rPr lang="en-US" sz="1600" dirty="0"/>
              <a:t> line therapy: Ibrutinib 2019</a:t>
            </a:r>
          </a:p>
          <a:p>
            <a:pPr lvl="2"/>
            <a:r>
              <a:rPr lang="en-US" sz="1400" dirty="0"/>
              <a:t>Discontinued 2021 in the setting of clinical POD with bone marrow showing an acquired C481 mutation and del17p</a:t>
            </a:r>
          </a:p>
          <a:p>
            <a:pPr lvl="1"/>
            <a:r>
              <a:rPr lang="en-US" sz="1600" dirty="0"/>
              <a:t>3</a:t>
            </a:r>
            <a:r>
              <a:rPr lang="en-US" sz="1600" baseline="30000" dirty="0"/>
              <a:t>rd</a:t>
            </a:r>
            <a:r>
              <a:rPr lang="en-US" sz="1600" dirty="0"/>
              <a:t> line therapy</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a:xfrm>
            <a:off x="4629150" y="1369219"/>
            <a:ext cx="3641639" cy="3263504"/>
          </a:xfrm>
        </p:spPr>
        <p:txBody>
          <a:bodyPr>
            <a:normAutofit/>
          </a:bodyPr>
          <a:lstStyle/>
          <a:p>
            <a:r>
              <a:rPr lang="en-US" sz="1800" dirty="0"/>
              <a:t>Discuss role of alternate covalent and noncovalent BTKi in the setting of clinical progression </a:t>
            </a:r>
          </a:p>
          <a:p>
            <a:r>
              <a:rPr lang="en-US" sz="1800" dirty="0"/>
              <a:t>Discuss role of venetoclax based therapy in this case </a:t>
            </a:r>
          </a:p>
          <a:p>
            <a:r>
              <a:rPr lang="en-US" sz="1800" dirty="0"/>
              <a:t>Discuss sequencing of </a:t>
            </a:r>
            <a:r>
              <a:rPr lang="en-US" sz="1800" dirty="0" err="1"/>
              <a:t>ncBTKi</a:t>
            </a:r>
            <a:r>
              <a:rPr lang="en-US" sz="1800" dirty="0"/>
              <a:t> and </a:t>
            </a:r>
            <a:r>
              <a:rPr lang="en-US" sz="1800" dirty="0" err="1"/>
              <a:t>venetoclax</a:t>
            </a:r>
            <a:r>
              <a:rPr lang="en-US" sz="1800" dirty="0"/>
              <a:t> in the R/R setting </a:t>
            </a:r>
          </a:p>
        </p:txBody>
      </p:sp>
      <p:sp>
        <p:nvSpPr>
          <p:cNvPr id="5" name="Text Placeholder 4">
            <a:extLst>
              <a:ext uri="{FF2B5EF4-FFF2-40B4-BE49-F238E27FC236}">
                <a16:creationId xmlns:a16="http://schemas.microsoft.com/office/drawing/2014/main" id="{1B717D51-8528-05AC-AE42-DDABD24D2829}"/>
              </a:ext>
            </a:extLst>
          </p:cNvPr>
          <p:cNvSpPr>
            <a:spLocks noGrp="1"/>
          </p:cNvSpPr>
          <p:nvPr>
            <p:ph type="body" sz="quarter" idx="12"/>
          </p:nvPr>
        </p:nvSpPr>
        <p:spPr>
          <a:xfrm>
            <a:off x="1143000" y="4740076"/>
            <a:ext cx="5266267"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a:t>
            </a:r>
            <a:r>
              <a:rPr lang="en-US" sz="800" dirty="0"/>
              <a:t>; </a:t>
            </a:r>
            <a:r>
              <a:rPr lang="en-US" sz="800" dirty="0">
                <a:effectLst/>
                <a:latin typeface="Arial" panose="020B0604020202020204" pitchFamily="34" charset="0"/>
                <a:ea typeface="Calibri" panose="020F0502020204030204" pitchFamily="34" charset="0"/>
                <a:cs typeface="Times New Roman" panose="02020603050405020304" pitchFamily="18" charset="0"/>
              </a:rPr>
              <a:t>CLL, chronic lymphocytic leukemia;</a:t>
            </a:r>
            <a:r>
              <a:rPr lang="en-US" sz="800" dirty="0"/>
              <a:t> IGHV, immunoglobulin heavy chain gene; </a:t>
            </a:r>
            <a:r>
              <a:rPr lang="en-US" sz="800" dirty="0" err="1"/>
              <a:t>ncBTKi</a:t>
            </a:r>
            <a:r>
              <a:rPr lang="en-US" sz="800" dirty="0"/>
              <a:t>, noncovalent Bruton’s tyrosine kinase inhibitor; POD, progression of disease; R/R, relapsed/refractory.</a:t>
            </a:r>
          </a:p>
        </p:txBody>
      </p:sp>
    </p:spTree>
    <p:extLst>
      <p:ext uri="{BB962C8B-B14F-4D97-AF65-F5344CB8AC3E}">
        <p14:creationId xmlns:p14="http://schemas.microsoft.com/office/powerpoint/2010/main" val="4247179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p:txBody>
          <a:bodyPr/>
          <a:lstStyle/>
          <a:p>
            <a:r>
              <a:rPr lang="en-US" dirty="0"/>
              <a:t>Sequencing of Targeted Therapies 3</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p:txBody>
          <a:bodyPr>
            <a:normAutofit/>
          </a:bodyPr>
          <a:lstStyle/>
          <a:p>
            <a:r>
              <a:rPr lang="en-US" sz="2000" dirty="0"/>
              <a:t>75-year-old IGHV mutated, trisomy 12, CLL</a:t>
            </a:r>
          </a:p>
          <a:p>
            <a:pPr lvl="1"/>
            <a:r>
              <a:rPr lang="en-US" sz="1600" dirty="0"/>
              <a:t>1</a:t>
            </a:r>
            <a:r>
              <a:rPr lang="en-US" sz="1600" baseline="30000" dirty="0"/>
              <a:t>st</a:t>
            </a:r>
            <a:r>
              <a:rPr lang="en-US" sz="1600" dirty="0"/>
              <a:t> line therapy: BR 2016</a:t>
            </a:r>
          </a:p>
          <a:p>
            <a:pPr lvl="1"/>
            <a:r>
              <a:rPr lang="en-US" sz="1600" dirty="0"/>
              <a:t>2</a:t>
            </a:r>
            <a:r>
              <a:rPr lang="en-US" sz="1600" baseline="30000" dirty="0"/>
              <a:t>nd</a:t>
            </a:r>
            <a:r>
              <a:rPr lang="en-US" sz="1600" dirty="0"/>
              <a:t> line therapy: Ibrutinib 2019</a:t>
            </a:r>
          </a:p>
          <a:p>
            <a:pPr lvl="2"/>
            <a:r>
              <a:rPr lang="en-US" sz="1400" dirty="0"/>
              <a:t>Discontinued 2021 in the setting of BTKi associated intolerance (atrial fibrillation)</a:t>
            </a:r>
          </a:p>
          <a:p>
            <a:pPr lvl="1"/>
            <a:r>
              <a:rPr lang="en-US" sz="1600" dirty="0"/>
              <a:t>3</a:t>
            </a:r>
            <a:r>
              <a:rPr lang="en-US" sz="1600" baseline="30000" dirty="0"/>
              <a:t>rd</a:t>
            </a:r>
            <a:r>
              <a:rPr lang="en-US" sz="1600" dirty="0"/>
              <a:t> line therapy 2017: Ven-R (24 months fixed duration)</a:t>
            </a:r>
          </a:p>
          <a:p>
            <a:pPr lvl="1"/>
            <a:r>
              <a:rPr lang="en-US" sz="1600" dirty="0"/>
              <a:t>2023 = POD and need for CLL directed therapy</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p:txBody>
          <a:bodyPr>
            <a:normAutofit/>
          </a:bodyPr>
          <a:lstStyle/>
          <a:p>
            <a:pPr>
              <a:spcBef>
                <a:spcPts val="1350"/>
              </a:spcBef>
            </a:pPr>
            <a:r>
              <a:rPr lang="en-US" sz="1600" dirty="0"/>
              <a:t>How would you treat this patient?</a:t>
            </a:r>
          </a:p>
          <a:p>
            <a:pPr marL="685800" lvl="1" indent="-342900">
              <a:spcBef>
                <a:spcPts val="1350"/>
              </a:spcBef>
              <a:buFont typeface="+mj-lt"/>
              <a:buAutoNum type="alphaLcParenR"/>
            </a:pPr>
            <a:r>
              <a:rPr lang="en-US" sz="1600" dirty="0"/>
              <a:t>Alternate covalent BTK inhibitor</a:t>
            </a:r>
          </a:p>
          <a:p>
            <a:pPr marL="685800" lvl="1" indent="-342900">
              <a:spcBef>
                <a:spcPts val="1350"/>
              </a:spcBef>
              <a:buFont typeface="+mj-lt"/>
              <a:buAutoNum type="alphaLcParenR"/>
            </a:pPr>
            <a:r>
              <a:rPr lang="en-US" sz="1600" dirty="0"/>
              <a:t>Noncovalent BTK inhibitor</a:t>
            </a:r>
          </a:p>
          <a:p>
            <a:pPr marL="685800" lvl="1" indent="-342900">
              <a:spcBef>
                <a:spcPts val="1350"/>
              </a:spcBef>
              <a:buFont typeface="+mj-lt"/>
              <a:buAutoNum type="alphaLcParenR"/>
            </a:pPr>
            <a:r>
              <a:rPr lang="en-US" sz="1600" dirty="0" err="1"/>
              <a:t>Venetoclax</a:t>
            </a:r>
            <a:r>
              <a:rPr lang="en-US" sz="1600" dirty="0"/>
              <a:t> based re-treatment</a:t>
            </a:r>
          </a:p>
          <a:p>
            <a:pPr marL="685800" lvl="1" indent="-342900">
              <a:spcBef>
                <a:spcPts val="1350"/>
              </a:spcBef>
              <a:buFont typeface="+mj-lt"/>
              <a:buAutoNum type="alphaLcParenR"/>
            </a:pPr>
            <a:r>
              <a:rPr lang="en-US" sz="1600" dirty="0"/>
              <a:t>PI3K inhibitor</a:t>
            </a:r>
          </a:p>
          <a:p>
            <a:pPr marL="685800" lvl="1" indent="-342900">
              <a:spcBef>
                <a:spcPts val="1350"/>
              </a:spcBef>
              <a:buFont typeface="+mj-lt"/>
              <a:buAutoNum type="alphaLcParenR"/>
            </a:pPr>
            <a:r>
              <a:rPr lang="en-US" sz="1600" dirty="0"/>
              <a:t>Unsure</a:t>
            </a:r>
          </a:p>
        </p:txBody>
      </p:sp>
      <p:sp>
        <p:nvSpPr>
          <p:cNvPr id="5" name="Text Placeholder 4">
            <a:extLst>
              <a:ext uri="{FF2B5EF4-FFF2-40B4-BE49-F238E27FC236}">
                <a16:creationId xmlns:a16="http://schemas.microsoft.com/office/drawing/2014/main" id="{2EE29A85-268D-CF0E-BD8B-32069AD87950}"/>
              </a:ext>
            </a:extLst>
          </p:cNvPr>
          <p:cNvSpPr>
            <a:spLocks noGrp="1"/>
          </p:cNvSpPr>
          <p:nvPr>
            <p:ph type="body" sz="quarter" idx="12"/>
          </p:nvPr>
        </p:nvSpPr>
        <p:spPr>
          <a:xfrm>
            <a:off x="1143000" y="4740076"/>
            <a:ext cx="5274733"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 CLL, chronic lymphocytic leukemia;</a:t>
            </a:r>
            <a:r>
              <a:rPr lang="en-US" sz="800" dirty="0"/>
              <a:t> IGHV, immunoglobulin heavy chain gene; </a:t>
            </a:r>
            <a:r>
              <a:rPr lang="en-US" sz="800" dirty="0">
                <a:effectLst/>
                <a:latin typeface="Arial" panose="020B0604020202020204" pitchFamily="34" charset="0"/>
                <a:ea typeface="Calibri" panose="020F0502020204030204" pitchFamily="34" charset="0"/>
                <a:cs typeface="Arial" panose="020B0604020202020204" pitchFamily="34" charset="0"/>
              </a:rPr>
              <a:t>PI3K, phosphoinositide 3-kinase; </a:t>
            </a:r>
            <a:r>
              <a:rPr lang="en-US" sz="800" dirty="0"/>
              <a:t>POD, progression of disease; Ven-R, </a:t>
            </a:r>
            <a:r>
              <a:rPr lang="en-US" sz="800" dirty="0" err="1"/>
              <a:t>venetoclax</a:t>
            </a:r>
            <a:r>
              <a:rPr lang="en-US" sz="800" dirty="0"/>
              <a:t> + rituximab.</a:t>
            </a:r>
          </a:p>
        </p:txBody>
      </p:sp>
    </p:spTree>
    <p:extLst>
      <p:ext uri="{BB962C8B-B14F-4D97-AF65-F5344CB8AC3E}">
        <p14:creationId xmlns:p14="http://schemas.microsoft.com/office/powerpoint/2010/main" val="591824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108-C370-894F-8FFE-D1CE9EE7C28E}"/>
              </a:ext>
            </a:extLst>
          </p:cNvPr>
          <p:cNvSpPr>
            <a:spLocks noGrp="1"/>
          </p:cNvSpPr>
          <p:nvPr>
            <p:ph type="title"/>
          </p:nvPr>
        </p:nvSpPr>
        <p:spPr/>
        <p:txBody>
          <a:bodyPr>
            <a:normAutofit/>
          </a:bodyPr>
          <a:lstStyle/>
          <a:p>
            <a:r>
              <a:rPr lang="en-US" sz="2800" dirty="0"/>
              <a:t>Sequencing of Targeted Therapies 3: Discussion</a:t>
            </a:r>
          </a:p>
        </p:txBody>
      </p:sp>
      <p:sp>
        <p:nvSpPr>
          <p:cNvPr id="3" name="Content Placeholder 2">
            <a:extLst>
              <a:ext uri="{FF2B5EF4-FFF2-40B4-BE49-F238E27FC236}">
                <a16:creationId xmlns:a16="http://schemas.microsoft.com/office/drawing/2014/main" id="{5F486A47-22A2-1843-BCE5-1EAF702F99C8}"/>
              </a:ext>
            </a:extLst>
          </p:cNvPr>
          <p:cNvSpPr>
            <a:spLocks noGrp="1"/>
          </p:cNvSpPr>
          <p:nvPr>
            <p:ph sz="half" idx="1"/>
          </p:nvPr>
        </p:nvSpPr>
        <p:spPr/>
        <p:txBody>
          <a:bodyPr>
            <a:normAutofit/>
          </a:bodyPr>
          <a:lstStyle/>
          <a:p>
            <a:r>
              <a:rPr lang="en-US" sz="2000" dirty="0"/>
              <a:t>75-year-old IGHV mutated, trisomy 12, CLL</a:t>
            </a:r>
          </a:p>
          <a:p>
            <a:pPr lvl="1"/>
            <a:r>
              <a:rPr lang="en-US" sz="1600" dirty="0"/>
              <a:t>1</a:t>
            </a:r>
            <a:r>
              <a:rPr lang="en-US" sz="1600" baseline="30000" dirty="0"/>
              <a:t>st</a:t>
            </a:r>
            <a:r>
              <a:rPr lang="en-US" sz="1600" dirty="0"/>
              <a:t> line therapy: BR 2016</a:t>
            </a:r>
          </a:p>
          <a:p>
            <a:pPr lvl="1"/>
            <a:r>
              <a:rPr lang="en-US" sz="1600" dirty="0"/>
              <a:t>2</a:t>
            </a:r>
            <a:r>
              <a:rPr lang="en-US" sz="1600" baseline="30000" dirty="0"/>
              <a:t>nd</a:t>
            </a:r>
            <a:r>
              <a:rPr lang="en-US" sz="1600" dirty="0"/>
              <a:t> line therapy: Ibrutinib 2019</a:t>
            </a:r>
          </a:p>
          <a:p>
            <a:pPr lvl="2"/>
            <a:r>
              <a:rPr lang="en-US" sz="1400" dirty="0"/>
              <a:t>Discontinued 2021 in the setting of BTKi associated intolerance (atrial fibrillation)</a:t>
            </a:r>
          </a:p>
          <a:p>
            <a:pPr lvl="1"/>
            <a:r>
              <a:rPr lang="en-US" sz="1600" dirty="0"/>
              <a:t>3</a:t>
            </a:r>
            <a:r>
              <a:rPr lang="en-US" sz="1600" baseline="30000" dirty="0"/>
              <a:t>rd</a:t>
            </a:r>
            <a:r>
              <a:rPr lang="en-US" sz="1600" dirty="0"/>
              <a:t> line therapy 2017: Patient treated with Ven-R (24 months fixed duration)</a:t>
            </a:r>
          </a:p>
          <a:p>
            <a:pPr lvl="1"/>
            <a:r>
              <a:rPr lang="en-US" sz="1600" dirty="0"/>
              <a:t>2023 = POD and need for CLL directed therapy</a:t>
            </a:r>
          </a:p>
        </p:txBody>
      </p:sp>
      <p:sp>
        <p:nvSpPr>
          <p:cNvPr id="4" name="Content Placeholder 3">
            <a:extLst>
              <a:ext uri="{FF2B5EF4-FFF2-40B4-BE49-F238E27FC236}">
                <a16:creationId xmlns:a16="http://schemas.microsoft.com/office/drawing/2014/main" id="{4F03A1AB-6BA0-AE40-88E8-F12DE55A0793}"/>
              </a:ext>
            </a:extLst>
          </p:cNvPr>
          <p:cNvSpPr>
            <a:spLocks noGrp="1"/>
          </p:cNvSpPr>
          <p:nvPr>
            <p:ph sz="half" idx="2"/>
          </p:nvPr>
        </p:nvSpPr>
        <p:spPr/>
        <p:txBody>
          <a:bodyPr>
            <a:normAutofit/>
          </a:bodyPr>
          <a:lstStyle/>
          <a:p>
            <a:r>
              <a:rPr lang="en-US" sz="1800" dirty="0"/>
              <a:t>Discuss role of alternate covalent and noncovalent BTKi in this setting</a:t>
            </a:r>
          </a:p>
          <a:p>
            <a:r>
              <a:rPr lang="en-US" sz="1800" dirty="0"/>
              <a:t>Discuss role of venetoclax based re-treatment (vs </a:t>
            </a:r>
            <a:r>
              <a:rPr lang="en-US" sz="1800" dirty="0" err="1"/>
              <a:t>ncBTKi</a:t>
            </a:r>
            <a:r>
              <a:rPr lang="en-US" sz="1800" dirty="0"/>
              <a:t>)</a:t>
            </a:r>
          </a:p>
          <a:p>
            <a:r>
              <a:rPr lang="en-US" sz="1800" dirty="0"/>
              <a:t>If this patient were age 55, what criteria would you use to refer for </a:t>
            </a:r>
            <a:r>
              <a:rPr lang="en-US" sz="1800" dirty="0" err="1"/>
              <a:t>allo</a:t>
            </a:r>
            <a:r>
              <a:rPr lang="en-US" sz="1800" dirty="0"/>
              <a:t> SCT or CAR-T (if available)?</a:t>
            </a:r>
          </a:p>
          <a:p>
            <a:r>
              <a:rPr lang="en-US" sz="1800" dirty="0"/>
              <a:t>Discuss sequencing of </a:t>
            </a:r>
            <a:r>
              <a:rPr lang="en-US" sz="1800" dirty="0" err="1"/>
              <a:t>ncBTKi</a:t>
            </a:r>
            <a:r>
              <a:rPr lang="en-US" sz="1800" dirty="0"/>
              <a:t> and </a:t>
            </a:r>
            <a:r>
              <a:rPr lang="en-US" sz="1800" dirty="0" err="1"/>
              <a:t>venetoclax</a:t>
            </a:r>
            <a:r>
              <a:rPr lang="en-US" sz="1800" dirty="0"/>
              <a:t> in the R/R setting </a:t>
            </a:r>
          </a:p>
          <a:p>
            <a:pPr marL="0" indent="0">
              <a:buNone/>
            </a:pPr>
            <a:endParaRPr lang="en-US" sz="1800" dirty="0"/>
          </a:p>
        </p:txBody>
      </p:sp>
      <p:sp>
        <p:nvSpPr>
          <p:cNvPr id="11" name="Text Placeholder 4">
            <a:extLst>
              <a:ext uri="{FF2B5EF4-FFF2-40B4-BE49-F238E27FC236}">
                <a16:creationId xmlns:a16="http://schemas.microsoft.com/office/drawing/2014/main" id="{115C5BA4-1FE7-E2E2-09CA-1F7AE6BFBDF3}"/>
              </a:ext>
            </a:extLst>
          </p:cNvPr>
          <p:cNvSpPr>
            <a:spLocks noGrp="1"/>
          </p:cNvSpPr>
          <p:nvPr>
            <p:ph type="body" sz="quarter" idx="12"/>
          </p:nvPr>
        </p:nvSpPr>
        <p:spPr>
          <a:xfrm>
            <a:off x="1143001" y="4740076"/>
            <a:ext cx="7372350" cy="335756"/>
          </a:xfrm>
        </p:spPr>
        <p:txBody>
          <a:bodyPr/>
          <a:lstStyle/>
          <a:p>
            <a:r>
              <a:rPr lang="en-US" sz="800" dirty="0">
                <a:effectLst/>
                <a:latin typeface="Arial" panose="020B0604020202020204" pitchFamily="34" charset="0"/>
                <a:ea typeface="Calibri" panose="020F0502020204030204" pitchFamily="34" charset="0"/>
                <a:cs typeface="Times New Roman" panose="02020603050405020304" pitchFamily="18" charset="0"/>
              </a:rPr>
              <a:t>BR, </a:t>
            </a:r>
            <a:r>
              <a:rPr lang="en-US" sz="800" dirty="0" err="1">
                <a:effectLst/>
                <a:latin typeface="Arial" panose="020B0604020202020204" pitchFamily="34" charset="0"/>
                <a:ea typeface="Calibri" panose="020F0502020204030204" pitchFamily="34" charset="0"/>
                <a:cs typeface="Times New Roman" panose="02020603050405020304" pitchFamily="18" charset="0"/>
              </a:rPr>
              <a:t>bendamustine</a:t>
            </a:r>
            <a:r>
              <a:rPr lang="en-US" sz="800" dirty="0">
                <a:effectLst/>
                <a:latin typeface="Arial" panose="020B0604020202020204" pitchFamily="34" charset="0"/>
                <a:ea typeface="Calibri" panose="020F0502020204030204" pitchFamily="34" charset="0"/>
                <a:cs typeface="Times New Roman" panose="02020603050405020304" pitchFamily="18" charset="0"/>
              </a:rPr>
              <a:t> + rituximab; BTKi, Bruton’s tyrosine kinase inhibitor; CAR-T, chimeric antigen receptor T-cell therapy; CLL, chronic lymphocytic leukemia;</a:t>
            </a:r>
            <a:r>
              <a:rPr lang="en-US" sz="800" dirty="0"/>
              <a:t> IGHV, immunoglobulin heavy chain gene; POD, progression of disease; R/R, relapsed/refractory; SCT, stem cell transplant; Ven-R, </a:t>
            </a:r>
            <a:r>
              <a:rPr lang="en-US" sz="800" dirty="0" err="1"/>
              <a:t>venetoclax</a:t>
            </a:r>
            <a:r>
              <a:rPr lang="en-US" sz="800" dirty="0"/>
              <a:t> + rituximab.</a:t>
            </a:r>
          </a:p>
        </p:txBody>
      </p:sp>
    </p:spTree>
    <p:extLst>
      <p:ext uri="{BB962C8B-B14F-4D97-AF65-F5344CB8AC3E}">
        <p14:creationId xmlns:p14="http://schemas.microsoft.com/office/powerpoint/2010/main" val="4051405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1932-0BF4-5DAC-EFB8-2E6815BAF876}"/>
              </a:ext>
            </a:extLst>
          </p:cNvPr>
          <p:cNvSpPr>
            <a:spLocks noGrp="1"/>
          </p:cNvSpPr>
          <p:nvPr>
            <p:ph type="title"/>
          </p:nvPr>
        </p:nvSpPr>
        <p:spPr/>
        <p:txBody>
          <a:bodyPr/>
          <a:lstStyle/>
          <a:p>
            <a:r>
              <a:rPr lang="en-US" dirty="0"/>
              <a:t>Post-Assessment Question 1</a:t>
            </a:r>
          </a:p>
        </p:txBody>
      </p:sp>
      <p:sp>
        <p:nvSpPr>
          <p:cNvPr id="3" name="Content Placeholder 2">
            <a:extLst>
              <a:ext uri="{FF2B5EF4-FFF2-40B4-BE49-F238E27FC236}">
                <a16:creationId xmlns:a16="http://schemas.microsoft.com/office/drawing/2014/main" id="{82964BA2-5A6A-87A8-6480-26FDFA1DC2E0}"/>
              </a:ext>
            </a:extLst>
          </p:cNvPr>
          <p:cNvSpPr>
            <a:spLocks noGrp="1"/>
          </p:cNvSpPr>
          <p:nvPr>
            <p:ph idx="1"/>
          </p:nvPr>
        </p:nvSpPr>
        <p:spPr/>
        <p:txBody>
          <a:bodyPr/>
          <a:lstStyle/>
          <a:p>
            <a:pPr marL="0" lvl="0" indent="0">
              <a:buNone/>
            </a:pPr>
            <a:r>
              <a:rPr lang="en-US" dirty="0"/>
              <a:t>Which of the following causes covalent Bruton’s tyrosine kinase (BTK) inhibitor resistance?</a:t>
            </a:r>
          </a:p>
          <a:p>
            <a:pPr marL="800100" lvl="1" indent="-457200">
              <a:buFont typeface="+mj-lt"/>
              <a:buAutoNum type="alphaLcParenR"/>
            </a:pPr>
            <a:r>
              <a:rPr lang="en-US" dirty="0"/>
              <a:t>Translocation of </a:t>
            </a:r>
            <a:r>
              <a:rPr lang="en-US" i="1" dirty="0"/>
              <a:t>NF-kB</a:t>
            </a:r>
            <a:r>
              <a:rPr lang="en-US" dirty="0"/>
              <a:t> </a:t>
            </a:r>
          </a:p>
          <a:p>
            <a:pPr marL="800100" lvl="1" indent="-457200">
              <a:buFont typeface="+mj-lt"/>
              <a:buAutoNum type="alphaLcParenR"/>
            </a:pPr>
            <a:r>
              <a:rPr lang="en-US" dirty="0"/>
              <a:t>Point mutation of </a:t>
            </a:r>
            <a:r>
              <a:rPr lang="en-US" i="1" dirty="0"/>
              <a:t>C481</a:t>
            </a:r>
          </a:p>
          <a:p>
            <a:pPr marL="800100" lvl="1" indent="-457200">
              <a:buFont typeface="+mj-lt"/>
              <a:buAutoNum type="alphaLcParenR"/>
            </a:pPr>
            <a:r>
              <a:rPr lang="en-US" dirty="0"/>
              <a:t>Inhibition of downstream signaling of BCR pathway</a:t>
            </a:r>
          </a:p>
          <a:p>
            <a:pPr marL="800100" lvl="1" indent="-457200">
              <a:buFont typeface="+mj-lt"/>
              <a:buAutoNum type="alphaLcParenR"/>
            </a:pPr>
            <a:r>
              <a:rPr lang="en-US" i="1" dirty="0"/>
              <a:t>IGHV</a:t>
            </a:r>
            <a:r>
              <a:rPr lang="en-US" dirty="0"/>
              <a:t> somatic hypermutations</a:t>
            </a:r>
          </a:p>
          <a:p>
            <a:pPr marL="800100" lvl="1" indent="-457200">
              <a:buFont typeface="+mj-lt"/>
              <a:buAutoNum type="alphaLcParenR"/>
            </a:pPr>
            <a:r>
              <a:rPr lang="en-US" dirty="0"/>
              <a:t>Unsure</a:t>
            </a:r>
          </a:p>
          <a:p>
            <a:pPr lvl="0"/>
            <a:endParaRPr lang="en-US" dirty="0"/>
          </a:p>
        </p:txBody>
      </p:sp>
    </p:spTree>
    <p:extLst>
      <p:ext uri="{BB962C8B-B14F-4D97-AF65-F5344CB8AC3E}">
        <p14:creationId xmlns:p14="http://schemas.microsoft.com/office/powerpoint/2010/main" val="4023637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8E4A-2A45-8693-96AF-445243B80D7E}"/>
              </a:ext>
            </a:extLst>
          </p:cNvPr>
          <p:cNvSpPr>
            <a:spLocks noGrp="1"/>
          </p:cNvSpPr>
          <p:nvPr>
            <p:ph type="title"/>
          </p:nvPr>
        </p:nvSpPr>
        <p:spPr/>
        <p:txBody>
          <a:bodyPr/>
          <a:lstStyle/>
          <a:p>
            <a:r>
              <a:rPr lang="en-US" dirty="0"/>
              <a:t>Post-Assessment Question 2</a:t>
            </a:r>
          </a:p>
        </p:txBody>
      </p:sp>
      <p:sp>
        <p:nvSpPr>
          <p:cNvPr id="3" name="Content Placeholder 2">
            <a:extLst>
              <a:ext uri="{FF2B5EF4-FFF2-40B4-BE49-F238E27FC236}">
                <a16:creationId xmlns:a16="http://schemas.microsoft.com/office/drawing/2014/main" id="{779EA264-0744-ECD4-809C-AD42E13CD491}"/>
              </a:ext>
            </a:extLst>
          </p:cNvPr>
          <p:cNvSpPr>
            <a:spLocks noGrp="1"/>
          </p:cNvSpPr>
          <p:nvPr>
            <p:ph idx="1"/>
          </p:nvPr>
        </p:nvSpPr>
        <p:spPr/>
        <p:txBody>
          <a:bodyPr/>
          <a:lstStyle/>
          <a:p>
            <a:pPr marL="0" indent="0">
              <a:buNone/>
            </a:pPr>
            <a:r>
              <a:rPr lang="en-US" dirty="0"/>
              <a:t>Which of the following summarizes the main outcomes from the ELEVATE-RR trial in relapsed/refractory CLL?</a:t>
            </a:r>
          </a:p>
          <a:p>
            <a:pPr marL="800100" lvl="1" indent="-457200">
              <a:buFont typeface="+mj-lt"/>
              <a:buAutoNum type="alphaLcParenR"/>
            </a:pPr>
            <a:r>
              <a:rPr lang="en-US" dirty="0"/>
              <a:t>Acalabrutinib had noninferior PFS and fewer CV AEs</a:t>
            </a:r>
          </a:p>
          <a:p>
            <a:pPr marL="800100" lvl="1" indent="-457200">
              <a:buFont typeface="+mj-lt"/>
              <a:buAutoNum type="alphaLcParenR"/>
            </a:pPr>
            <a:r>
              <a:rPr lang="en-US" dirty="0"/>
              <a:t>No differences in PFS or CV AEs</a:t>
            </a:r>
          </a:p>
          <a:p>
            <a:pPr marL="800100" lvl="1" indent="-457200">
              <a:buFont typeface="+mj-lt"/>
              <a:buAutoNum type="alphaLcParenR"/>
            </a:pPr>
            <a:r>
              <a:rPr lang="en-US" dirty="0"/>
              <a:t>Ibrutinib had superior PFS, fewer CV AEs</a:t>
            </a:r>
          </a:p>
          <a:p>
            <a:pPr marL="800100" lvl="1" indent="-457200">
              <a:buFont typeface="+mj-lt"/>
              <a:buAutoNum type="alphaLcParenR"/>
            </a:pPr>
            <a:r>
              <a:rPr lang="en-US" dirty="0"/>
              <a:t>Acalabrutinib had worse PFS, fewer CV AEs</a:t>
            </a:r>
          </a:p>
          <a:p>
            <a:pPr marL="800100" lvl="1" indent="-457200">
              <a:buFont typeface="+mj-lt"/>
              <a:buAutoNum type="alphaLcParenR"/>
            </a:pPr>
            <a:r>
              <a:rPr lang="en-US" dirty="0"/>
              <a:t>Unsure</a:t>
            </a:r>
          </a:p>
          <a:p>
            <a:endParaRPr lang="en-US" dirty="0"/>
          </a:p>
        </p:txBody>
      </p:sp>
      <p:sp>
        <p:nvSpPr>
          <p:cNvPr id="4" name="Text Placeholder 3">
            <a:extLst>
              <a:ext uri="{FF2B5EF4-FFF2-40B4-BE49-F238E27FC236}">
                <a16:creationId xmlns:a16="http://schemas.microsoft.com/office/drawing/2014/main" id="{09BDA6D1-70CB-CE32-CD0D-7D71D61509C5}"/>
              </a:ext>
            </a:extLst>
          </p:cNvPr>
          <p:cNvSpPr>
            <a:spLocks noGrp="1"/>
          </p:cNvSpPr>
          <p:nvPr>
            <p:ph type="body" sz="quarter" idx="12"/>
          </p:nvPr>
        </p:nvSpPr>
        <p:spPr/>
        <p:txBody>
          <a:bodyPr/>
          <a:lstStyle/>
          <a:p>
            <a:r>
              <a:rPr lang="en-US" dirty="0"/>
              <a:t>AEs, adverse events; CV, cardiovascular; PFS, progression-free survival.</a:t>
            </a:r>
          </a:p>
        </p:txBody>
      </p:sp>
    </p:spTree>
    <p:extLst>
      <p:ext uri="{BB962C8B-B14F-4D97-AF65-F5344CB8AC3E}">
        <p14:creationId xmlns:p14="http://schemas.microsoft.com/office/powerpoint/2010/main" val="51912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D446FD-0C98-7BA1-30CD-29B17505E43B}"/>
              </a:ext>
            </a:extLst>
          </p:cNvPr>
          <p:cNvSpPr>
            <a:spLocks noGrp="1"/>
          </p:cNvSpPr>
          <p:nvPr>
            <p:ph type="title"/>
          </p:nvPr>
        </p:nvSpPr>
        <p:spPr/>
        <p:txBody>
          <a:bodyPr>
            <a:normAutofit/>
          </a:bodyPr>
          <a:lstStyle/>
          <a:p>
            <a:r>
              <a:rPr lang="en-US" sz="2800" dirty="0"/>
              <a:t>Despite These Advances, Real-World Data</a:t>
            </a:r>
            <a:br>
              <a:rPr lang="en-US" sz="2800" dirty="0"/>
            </a:br>
            <a:r>
              <a:rPr lang="en-US" sz="2800" dirty="0"/>
              <a:t>Suggest More Work Needs to Be Done</a:t>
            </a:r>
          </a:p>
        </p:txBody>
      </p:sp>
      <p:sp>
        <p:nvSpPr>
          <p:cNvPr id="9" name="Content Placeholder 8">
            <a:extLst>
              <a:ext uri="{FF2B5EF4-FFF2-40B4-BE49-F238E27FC236}">
                <a16:creationId xmlns:a16="http://schemas.microsoft.com/office/drawing/2014/main" id="{42D89B67-9FEE-C41E-043D-5ED444CAD9A1}"/>
              </a:ext>
            </a:extLst>
          </p:cNvPr>
          <p:cNvSpPr>
            <a:spLocks noGrp="1"/>
          </p:cNvSpPr>
          <p:nvPr>
            <p:ph sz="half" idx="1"/>
          </p:nvPr>
        </p:nvSpPr>
        <p:spPr>
          <a:xfrm>
            <a:off x="628650" y="1447059"/>
            <a:ext cx="3886200" cy="3185663"/>
          </a:xfrm>
        </p:spPr>
        <p:txBody>
          <a:bodyPr/>
          <a:lstStyle/>
          <a:p>
            <a:r>
              <a:rPr lang="en-US" sz="2000" noProof="0" dirty="0">
                <a:sym typeface="Arial"/>
              </a:rPr>
              <a:t>European Research Initiative on CLL (ERIC</a:t>
            </a:r>
            <a:r>
              <a:rPr lang="en-US" sz="2000" dirty="0">
                <a:sym typeface="Arial"/>
              </a:rPr>
              <a:t>)</a:t>
            </a:r>
            <a:r>
              <a:rPr lang="en-US" sz="2000" baseline="30000" dirty="0">
                <a:sym typeface="Arial"/>
              </a:rPr>
              <a:t>1</a:t>
            </a:r>
            <a:endParaRPr lang="en-US" sz="2000" dirty="0">
              <a:sym typeface="Arial"/>
            </a:endParaRPr>
          </a:p>
          <a:p>
            <a:pPr lvl="1"/>
            <a:r>
              <a:rPr lang="en-US" sz="1600" noProof="0" dirty="0">
                <a:sym typeface="Arial"/>
              </a:rPr>
              <a:t>N = 9173 patients</a:t>
            </a:r>
            <a:endParaRPr lang="en-US" sz="1600" baseline="30000" noProof="0" dirty="0">
              <a:sym typeface="Arial"/>
            </a:endParaRPr>
          </a:p>
          <a:p>
            <a:pPr lvl="1"/>
            <a:r>
              <a:rPr lang="en-US" sz="1600" noProof="0" dirty="0">
                <a:sym typeface="Arial"/>
              </a:rPr>
              <a:t>Although practice patterns have shifted since 2014, CIT was used as frontline treatment in 60% of patients in this real-world analysis</a:t>
            </a:r>
          </a:p>
          <a:p>
            <a:endParaRPr lang="en-US" sz="2000" dirty="0"/>
          </a:p>
        </p:txBody>
      </p:sp>
      <p:sp>
        <p:nvSpPr>
          <p:cNvPr id="10" name="Content Placeholder 9">
            <a:extLst>
              <a:ext uri="{FF2B5EF4-FFF2-40B4-BE49-F238E27FC236}">
                <a16:creationId xmlns:a16="http://schemas.microsoft.com/office/drawing/2014/main" id="{6CF4D568-0F73-39E4-8612-DEF86E9835B1}"/>
              </a:ext>
            </a:extLst>
          </p:cNvPr>
          <p:cNvSpPr>
            <a:spLocks noGrp="1"/>
          </p:cNvSpPr>
          <p:nvPr>
            <p:ph sz="half" idx="2"/>
          </p:nvPr>
        </p:nvSpPr>
        <p:spPr>
          <a:xfrm>
            <a:off x="4629150" y="1447059"/>
            <a:ext cx="4195254" cy="3185663"/>
          </a:xfrm>
        </p:spPr>
        <p:txBody>
          <a:bodyPr>
            <a:normAutofit/>
          </a:bodyPr>
          <a:lstStyle/>
          <a:p>
            <a:r>
              <a:rPr lang="en-US" sz="2000" dirty="0"/>
              <a:t>Flatiron Health database analysis from 280 US cancer clinics</a:t>
            </a:r>
            <a:r>
              <a:rPr lang="en-US" sz="2000" baseline="30000" dirty="0"/>
              <a:t>2</a:t>
            </a:r>
            <a:endParaRPr lang="en-US" sz="2000" dirty="0"/>
          </a:p>
          <a:p>
            <a:pPr lvl="1"/>
            <a:r>
              <a:rPr lang="en-US" sz="1600" dirty="0"/>
              <a:t>N = 3654 patients with CLL initiating first-line treatment between 2015 and 2020</a:t>
            </a:r>
            <a:endParaRPr lang="en-US" sz="1600" baseline="30000" noProof="0" dirty="0">
              <a:sym typeface="Arial"/>
            </a:endParaRPr>
          </a:p>
          <a:p>
            <a:pPr lvl="1"/>
            <a:r>
              <a:rPr lang="en-US" sz="1600" dirty="0"/>
              <a:t>Although 46% received first-line targeted therapy, 33% received CIT and 20% received anti-CD20 monotherapy</a:t>
            </a:r>
          </a:p>
          <a:p>
            <a:endParaRPr lang="en-US" sz="2000" dirty="0"/>
          </a:p>
        </p:txBody>
      </p:sp>
      <p:sp>
        <p:nvSpPr>
          <p:cNvPr id="4" name="Text Placeholder 3">
            <a:extLst>
              <a:ext uri="{FF2B5EF4-FFF2-40B4-BE49-F238E27FC236}">
                <a16:creationId xmlns:a16="http://schemas.microsoft.com/office/drawing/2014/main" id="{DD52663E-F7F8-F165-595A-544D33772998}"/>
              </a:ext>
            </a:extLst>
          </p:cNvPr>
          <p:cNvSpPr>
            <a:spLocks noGrp="1"/>
          </p:cNvSpPr>
          <p:nvPr>
            <p:ph type="body" sz="quarter" idx="12"/>
          </p:nvPr>
        </p:nvSpPr>
        <p:spPr/>
        <p:txBody>
          <a:bodyPr/>
          <a:lstStyle/>
          <a:p>
            <a:r>
              <a:rPr lang="en-US" dirty="0"/>
              <a:t>CIT, chemoimmunotherapy; CLL, chronic lymphocytic leukemia.</a:t>
            </a:r>
            <a:br>
              <a:rPr lang="en-US" dirty="0"/>
            </a:br>
            <a:r>
              <a:rPr lang="en-US" noProof="0" dirty="0">
                <a:sym typeface="Arial"/>
              </a:rPr>
              <a:t>1. </a:t>
            </a:r>
            <a:r>
              <a:rPr lang="en-US" noProof="0" dirty="0" err="1">
                <a:sym typeface="Arial"/>
              </a:rPr>
              <a:t>Chatzikonstantinou</a:t>
            </a:r>
            <a:r>
              <a:rPr lang="en-US" noProof="0" dirty="0">
                <a:sym typeface="Arial"/>
              </a:rPr>
              <a:t> T et al. ASH 2021. Abstract 2635. 2. Mato A et al. ASH 2021. Abstract 4086.</a:t>
            </a:r>
          </a:p>
        </p:txBody>
      </p:sp>
    </p:spTree>
    <p:extLst>
      <p:ext uri="{BB962C8B-B14F-4D97-AF65-F5344CB8AC3E}">
        <p14:creationId xmlns:p14="http://schemas.microsoft.com/office/powerpoint/2010/main" val="7563689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A7AC-0975-4812-7599-6941BF1D8CDD}"/>
              </a:ext>
            </a:extLst>
          </p:cNvPr>
          <p:cNvSpPr>
            <a:spLocks noGrp="1"/>
          </p:cNvSpPr>
          <p:nvPr>
            <p:ph type="title"/>
          </p:nvPr>
        </p:nvSpPr>
        <p:spPr/>
        <p:txBody>
          <a:bodyPr/>
          <a:lstStyle/>
          <a:p>
            <a:r>
              <a:rPr lang="en-US" dirty="0"/>
              <a:t>Post-Assessment Question 3</a:t>
            </a:r>
          </a:p>
        </p:txBody>
      </p:sp>
      <p:sp>
        <p:nvSpPr>
          <p:cNvPr id="3" name="Content Placeholder 2">
            <a:extLst>
              <a:ext uri="{FF2B5EF4-FFF2-40B4-BE49-F238E27FC236}">
                <a16:creationId xmlns:a16="http://schemas.microsoft.com/office/drawing/2014/main" id="{A59E2FEE-D66E-B683-F3AE-CC6D2BBCA369}"/>
              </a:ext>
            </a:extLst>
          </p:cNvPr>
          <p:cNvSpPr>
            <a:spLocks noGrp="1"/>
          </p:cNvSpPr>
          <p:nvPr>
            <p:ph idx="1"/>
          </p:nvPr>
        </p:nvSpPr>
        <p:spPr/>
        <p:txBody>
          <a:bodyPr/>
          <a:lstStyle/>
          <a:p>
            <a:pPr marL="0" indent="0">
              <a:buNone/>
            </a:pPr>
            <a:r>
              <a:rPr lang="en-US" dirty="0"/>
              <a:t>In the BRUIN trial, </a:t>
            </a:r>
            <a:r>
              <a:rPr lang="en-US" dirty="0" err="1"/>
              <a:t>pirtobrutinib</a:t>
            </a:r>
            <a:r>
              <a:rPr lang="en-US" dirty="0"/>
              <a:t> demonstrated favorable efficacy in heavily pretreated CLL/SLL in patients:</a:t>
            </a:r>
          </a:p>
          <a:p>
            <a:pPr marL="800100" lvl="1" indent="-457200">
              <a:buFont typeface="+mj-lt"/>
              <a:buAutoNum type="alphaLcParenR"/>
            </a:pPr>
            <a:r>
              <a:rPr lang="en-US" dirty="0"/>
              <a:t>With del (17p) and/or </a:t>
            </a:r>
            <a:r>
              <a:rPr lang="en-US" i="1" dirty="0"/>
              <a:t>TP53</a:t>
            </a:r>
            <a:r>
              <a:rPr lang="en-US" dirty="0"/>
              <a:t> mutation only</a:t>
            </a:r>
          </a:p>
          <a:p>
            <a:pPr marL="800100" lvl="1" indent="-457200">
              <a:buFont typeface="+mj-lt"/>
              <a:buAutoNum type="alphaLcParenR"/>
            </a:pPr>
            <a:r>
              <a:rPr lang="en-US" dirty="0"/>
              <a:t>Without BTK </a:t>
            </a:r>
            <a:r>
              <a:rPr lang="en-US" i="1" dirty="0"/>
              <a:t>C481</a:t>
            </a:r>
            <a:r>
              <a:rPr lang="en-US" dirty="0"/>
              <a:t> mutated disease</a:t>
            </a:r>
          </a:p>
          <a:p>
            <a:pPr marL="800100" lvl="1" indent="-457200">
              <a:buFont typeface="+mj-lt"/>
              <a:buAutoNum type="alphaLcParenR"/>
            </a:pPr>
            <a:r>
              <a:rPr lang="en-US" dirty="0"/>
              <a:t>With relapsed/refractory disease after prior BTKi only</a:t>
            </a:r>
          </a:p>
          <a:p>
            <a:pPr marL="800100" lvl="1" indent="-457200">
              <a:buFont typeface="+mj-lt"/>
              <a:buAutoNum type="alphaLcParenR"/>
            </a:pPr>
            <a:r>
              <a:rPr lang="en-US" dirty="0"/>
              <a:t>Who were double-refractory after a BTK and BCL2 inhibitor</a:t>
            </a:r>
          </a:p>
          <a:p>
            <a:pPr marL="800100" lvl="1" indent="-457200">
              <a:buFont typeface="+mj-lt"/>
              <a:buAutoNum type="alphaLcParenR"/>
            </a:pPr>
            <a:r>
              <a:rPr lang="en-US" dirty="0"/>
              <a:t>Unsure</a:t>
            </a:r>
          </a:p>
          <a:p>
            <a:endParaRPr lang="en-US" dirty="0"/>
          </a:p>
        </p:txBody>
      </p:sp>
      <p:sp>
        <p:nvSpPr>
          <p:cNvPr id="4" name="Text Placeholder 3">
            <a:extLst>
              <a:ext uri="{FF2B5EF4-FFF2-40B4-BE49-F238E27FC236}">
                <a16:creationId xmlns:a16="http://schemas.microsoft.com/office/drawing/2014/main" id="{76E3DD39-002E-6B87-544B-1773AE391164}"/>
              </a:ext>
            </a:extLst>
          </p:cNvPr>
          <p:cNvSpPr>
            <a:spLocks noGrp="1"/>
          </p:cNvSpPr>
          <p:nvPr>
            <p:ph type="body" sz="quarter" idx="12"/>
          </p:nvPr>
        </p:nvSpPr>
        <p:spPr>
          <a:xfrm>
            <a:off x="1143000" y="4740076"/>
            <a:ext cx="6448425" cy="335756"/>
          </a:xfrm>
        </p:spPr>
        <p:txBody>
          <a:bodyPr/>
          <a:lstStyle/>
          <a:p>
            <a:r>
              <a:rPr lang="en-US" dirty="0"/>
              <a:t>BTKi, Bruton’s tyrosine kinase inhibitor.</a:t>
            </a:r>
          </a:p>
        </p:txBody>
      </p:sp>
    </p:spTree>
    <p:extLst>
      <p:ext uri="{BB962C8B-B14F-4D97-AF65-F5344CB8AC3E}">
        <p14:creationId xmlns:p14="http://schemas.microsoft.com/office/powerpoint/2010/main" val="477774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A7AC-0975-4812-7599-6941BF1D8CDD}"/>
              </a:ext>
            </a:extLst>
          </p:cNvPr>
          <p:cNvSpPr>
            <a:spLocks noGrp="1"/>
          </p:cNvSpPr>
          <p:nvPr>
            <p:ph type="title"/>
          </p:nvPr>
        </p:nvSpPr>
        <p:spPr/>
        <p:txBody>
          <a:bodyPr/>
          <a:lstStyle/>
          <a:p>
            <a:r>
              <a:rPr lang="en-US" dirty="0"/>
              <a:t>Post-Assessment Question 4</a:t>
            </a:r>
          </a:p>
        </p:txBody>
      </p:sp>
      <p:sp>
        <p:nvSpPr>
          <p:cNvPr id="3" name="Content Placeholder 2">
            <a:extLst>
              <a:ext uri="{FF2B5EF4-FFF2-40B4-BE49-F238E27FC236}">
                <a16:creationId xmlns:a16="http://schemas.microsoft.com/office/drawing/2014/main" id="{A59E2FEE-D66E-B683-F3AE-CC6D2BBCA369}"/>
              </a:ext>
            </a:extLst>
          </p:cNvPr>
          <p:cNvSpPr>
            <a:spLocks noGrp="1"/>
          </p:cNvSpPr>
          <p:nvPr>
            <p:ph idx="1"/>
          </p:nvPr>
        </p:nvSpPr>
        <p:spPr/>
        <p:txBody>
          <a:bodyPr/>
          <a:lstStyle/>
          <a:p>
            <a:pPr marL="0" indent="0">
              <a:buNone/>
            </a:pPr>
            <a:r>
              <a:rPr lang="en-US" dirty="0"/>
              <a:t>A patient with CLL who had a good response to ibrutinib experienced painful arthralgias. What would you do next?</a:t>
            </a:r>
          </a:p>
          <a:p>
            <a:pPr marL="800100" lvl="1" indent="-457200">
              <a:buFont typeface="+mj-lt"/>
              <a:buAutoNum type="alphaLcParenR"/>
            </a:pPr>
            <a:r>
              <a:rPr lang="en-US" dirty="0"/>
              <a:t>This is a normal AE; urge patient to restart treatment</a:t>
            </a:r>
          </a:p>
          <a:p>
            <a:pPr marL="800100" lvl="1" indent="-457200">
              <a:buFont typeface="+mj-lt"/>
              <a:buAutoNum type="alphaLcParenR"/>
            </a:pPr>
            <a:r>
              <a:rPr lang="en-US" dirty="0"/>
              <a:t>Offer to switch to a PI3k inhibitor </a:t>
            </a:r>
          </a:p>
          <a:p>
            <a:pPr marL="800100" lvl="1" indent="-457200">
              <a:buFont typeface="+mj-lt"/>
              <a:buAutoNum type="alphaLcParenR"/>
            </a:pPr>
            <a:r>
              <a:rPr lang="en-US" dirty="0"/>
              <a:t>Sequence to a noncovalent BTKi or a clinical trial</a:t>
            </a:r>
          </a:p>
          <a:p>
            <a:pPr marL="800100" lvl="1" indent="-457200">
              <a:buFont typeface="+mj-lt"/>
              <a:buAutoNum type="alphaLcParenR"/>
            </a:pPr>
            <a:r>
              <a:rPr lang="en-US" dirty="0"/>
              <a:t>Restart ibrutinib at a reduced dose</a:t>
            </a:r>
          </a:p>
          <a:p>
            <a:pPr marL="800100" lvl="1" indent="-457200">
              <a:buFont typeface="+mj-lt"/>
              <a:buAutoNum type="alphaLcParenR"/>
            </a:pPr>
            <a:r>
              <a:rPr lang="en-US" dirty="0"/>
              <a:t>Unsure</a:t>
            </a:r>
          </a:p>
          <a:p>
            <a:endParaRPr lang="en-US" dirty="0"/>
          </a:p>
        </p:txBody>
      </p:sp>
      <p:sp>
        <p:nvSpPr>
          <p:cNvPr id="4" name="Text Placeholder 3">
            <a:extLst>
              <a:ext uri="{FF2B5EF4-FFF2-40B4-BE49-F238E27FC236}">
                <a16:creationId xmlns:a16="http://schemas.microsoft.com/office/drawing/2014/main" id="{CAAF214D-53C4-8CAF-64F3-8CDC07A21782}"/>
              </a:ext>
            </a:extLst>
          </p:cNvPr>
          <p:cNvSpPr>
            <a:spLocks noGrp="1"/>
          </p:cNvSpPr>
          <p:nvPr>
            <p:ph type="body" sz="quarter" idx="12"/>
          </p:nvPr>
        </p:nvSpPr>
        <p:spPr>
          <a:xfrm>
            <a:off x="1143000" y="4740076"/>
            <a:ext cx="6448425" cy="335756"/>
          </a:xfrm>
        </p:spPr>
        <p:txBody>
          <a:bodyPr/>
          <a:lstStyle/>
          <a:p>
            <a:r>
              <a:rPr lang="en-US" dirty="0"/>
              <a:t>AE, adverse event; BTKi, Bruton’s tyrosine kinase inhibitor.</a:t>
            </a:r>
          </a:p>
        </p:txBody>
      </p:sp>
    </p:spTree>
    <p:extLst>
      <p:ext uri="{BB962C8B-B14F-4D97-AF65-F5344CB8AC3E}">
        <p14:creationId xmlns:p14="http://schemas.microsoft.com/office/powerpoint/2010/main" val="2463439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A7AC-0975-4812-7599-6941BF1D8CDD}"/>
              </a:ext>
            </a:extLst>
          </p:cNvPr>
          <p:cNvSpPr>
            <a:spLocks noGrp="1"/>
          </p:cNvSpPr>
          <p:nvPr>
            <p:ph type="title"/>
          </p:nvPr>
        </p:nvSpPr>
        <p:spPr/>
        <p:txBody>
          <a:bodyPr/>
          <a:lstStyle/>
          <a:p>
            <a:r>
              <a:rPr lang="en-US" dirty="0"/>
              <a:t>Post-Assessment Question 5</a:t>
            </a:r>
          </a:p>
        </p:txBody>
      </p:sp>
      <p:sp>
        <p:nvSpPr>
          <p:cNvPr id="3" name="Content Placeholder 2">
            <a:extLst>
              <a:ext uri="{FF2B5EF4-FFF2-40B4-BE49-F238E27FC236}">
                <a16:creationId xmlns:a16="http://schemas.microsoft.com/office/drawing/2014/main" id="{A59E2FEE-D66E-B683-F3AE-CC6D2BBCA369}"/>
              </a:ext>
            </a:extLst>
          </p:cNvPr>
          <p:cNvSpPr>
            <a:spLocks noGrp="1"/>
          </p:cNvSpPr>
          <p:nvPr>
            <p:ph idx="1"/>
          </p:nvPr>
        </p:nvSpPr>
        <p:spPr/>
        <p:txBody>
          <a:bodyPr>
            <a:normAutofit fontScale="77500" lnSpcReduction="20000"/>
          </a:bodyPr>
          <a:lstStyle/>
          <a:p>
            <a:pPr>
              <a:lnSpc>
                <a:spcPct val="120000"/>
              </a:lnSpc>
            </a:pPr>
            <a:r>
              <a:rPr lang="en-US" dirty="0"/>
              <a:t>A healthy 74-year-old man was diagnosed with symptomatic stage III CLL 5 years ago. He was treated with fludarabine, cyclophosphamide, and rituximab (FCR) and achieved a complete remission. In the past month, he has noticed progressive lymphadenopathy with early satiety. Scans identify an enlarged spleen, and lymph node biopsy is positive for CLL. He is treated with ibrutinib but develops severe headaches and an irregular heart rate with shortened QTc interval.</a:t>
            </a:r>
          </a:p>
          <a:p>
            <a:pPr>
              <a:lnSpc>
                <a:spcPct val="120000"/>
              </a:lnSpc>
            </a:pPr>
            <a:r>
              <a:rPr lang="en-US" dirty="0"/>
              <a:t>What would you do next?</a:t>
            </a:r>
          </a:p>
          <a:p>
            <a:pPr marL="800100" lvl="1" indent="-457200">
              <a:lnSpc>
                <a:spcPct val="120000"/>
              </a:lnSpc>
              <a:buFont typeface="+mj-lt"/>
              <a:buAutoNum type="alphaLcParenR"/>
            </a:pPr>
            <a:r>
              <a:rPr lang="en-US" dirty="0"/>
              <a:t>Stop ibrutinib and switch to chlorambucil + prednisone</a:t>
            </a:r>
          </a:p>
          <a:p>
            <a:pPr marL="800100" lvl="1" indent="-457200">
              <a:lnSpc>
                <a:spcPct val="120000"/>
              </a:lnSpc>
              <a:buFont typeface="+mj-lt"/>
              <a:buAutoNum type="alphaLcParenR"/>
            </a:pPr>
            <a:r>
              <a:rPr lang="en-US" dirty="0"/>
              <a:t>Hold ibrutinib until improvement; restart at reduced dose</a:t>
            </a:r>
          </a:p>
          <a:p>
            <a:pPr marL="800100" lvl="1" indent="-457200">
              <a:lnSpc>
                <a:spcPct val="120000"/>
              </a:lnSpc>
              <a:buFont typeface="+mj-lt"/>
              <a:buAutoNum type="alphaLcParenR"/>
            </a:pPr>
            <a:r>
              <a:rPr lang="en-US" dirty="0"/>
              <a:t>Stop ibrutinib and start acalabrutinib</a:t>
            </a:r>
          </a:p>
          <a:p>
            <a:pPr marL="800100" lvl="1" indent="-457200">
              <a:lnSpc>
                <a:spcPct val="120000"/>
              </a:lnSpc>
              <a:buFont typeface="+mj-lt"/>
              <a:buAutoNum type="alphaLcParenR"/>
            </a:pPr>
            <a:r>
              <a:rPr lang="en-US" dirty="0"/>
              <a:t>Enroll in a phase 3 trial of </a:t>
            </a:r>
            <a:r>
              <a:rPr lang="en-US" dirty="0" err="1"/>
              <a:t>pirtobrutinib</a:t>
            </a:r>
            <a:endParaRPr lang="en-US" dirty="0"/>
          </a:p>
          <a:p>
            <a:pPr marL="800100" lvl="1" indent="-457200">
              <a:lnSpc>
                <a:spcPct val="120000"/>
              </a:lnSpc>
              <a:buFont typeface="+mj-lt"/>
              <a:buAutoNum type="alphaLcParenR"/>
            </a:pPr>
            <a:r>
              <a:rPr lang="en-US" dirty="0"/>
              <a:t>Recommend hospice care</a:t>
            </a:r>
          </a:p>
          <a:p>
            <a:pPr>
              <a:lnSpc>
                <a:spcPct val="120000"/>
              </a:lnSpc>
            </a:pPr>
            <a:endParaRPr lang="en-US" dirty="0"/>
          </a:p>
        </p:txBody>
      </p:sp>
    </p:spTree>
    <p:extLst>
      <p:ext uri="{BB962C8B-B14F-4D97-AF65-F5344CB8AC3E}">
        <p14:creationId xmlns:p14="http://schemas.microsoft.com/office/powerpoint/2010/main" val="1950858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46B47-CE34-5536-7463-97CB3B6552D4}"/>
              </a:ext>
            </a:extLst>
          </p:cNvPr>
          <p:cNvSpPr>
            <a:spLocks noGrp="1"/>
          </p:cNvSpPr>
          <p:nvPr>
            <p:ph type="ctrTitle"/>
          </p:nvPr>
        </p:nvSpPr>
        <p:spPr/>
        <p:txBody>
          <a:bodyPr/>
          <a:lstStyle/>
          <a:p>
            <a:r>
              <a:rPr lang="en-US" dirty="0"/>
              <a:t>Question-and-Answer Session</a:t>
            </a:r>
          </a:p>
        </p:txBody>
      </p:sp>
    </p:spTree>
    <p:extLst>
      <p:ext uri="{BB962C8B-B14F-4D97-AF65-F5344CB8AC3E}">
        <p14:creationId xmlns:p14="http://schemas.microsoft.com/office/powerpoint/2010/main" val="4163010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86ADFB4-50FA-A768-2EE8-85C49F555994}"/>
              </a:ext>
            </a:extLst>
          </p:cNvPr>
          <p:cNvPicPr>
            <a:picLocks noChangeAspect="1"/>
          </p:cNvPicPr>
          <p:nvPr/>
        </p:nvPicPr>
        <p:blipFill>
          <a:blip r:embed="rId2"/>
          <a:stretch>
            <a:fillRect/>
          </a:stretch>
        </p:blipFill>
        <p:spPr>
          <a:xfrm>
            <a:off x="0" y="0"/>
            <a:ext cx="9148572" cy="5143500"/>
          </a:xfrm>
          <a:prstGeom prst="rect">
            <a:avLst/>
          </a:prstGeom>
        </p:spPr>
      </p:pic>
    </p:spTree>
    <p:extLst>
      <p:ext uri="{BB962C8B-B14F-4D97-AF65-F5344CB8AC3E}">
        <p14:creationId xmlns:p14="http://schemas.microsoft.com/office/powerpoint/2010/main" val="4237129307"/>
      </p:ext>
    </p:extLst>
  </p:cSld>
  <p:clrMapOvr>
    <a:masterClrMapping/>
  </p:clrMapOvr>
</p:sld>
</file>

<file path=ppt/theme/theme1.xml><?xml version="1.0" encoding="utf-8"?>
<a:theme xmlns:a="http://schemas.openxmlformats.org/drawingml/2006/main" name="1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Nurix">
      <a:dk1>
        <a:srgbClr val="000000"/>
      </a:dk1>
      <a:lt1>
        <a:srgbClr val="FFFFFF"/>
      </a:lt1>
      <a:dk2>
        <a:srgbClr val="44546A"/>
      </a:dk2>
      <a:lt2>
        <a:srgbClr val="E7E6E6"/>
      </a:lt2>
      <a:accent1>
        <a:srgbClr val="E63E30"/>
      </a:accent1>
      <a:accent2>
        <a:srgbClr val="5699AB"/>
      </a:accent2>
      <a:accent3>
        <a:srgbClr val="F6B32A"/>
      </a:accent3>
      <a:accent4>
        <a:srgbClr val="591928"/>
      </a:accent4>
      <a:accent5>
        <a:srgbClr val="1B1F59"/>
      </a:accent5>
      <a:accent6>
        <a:srgbClr val="7050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IX_PPT_Template" id="{E1ED0681-DFF2-463D-AF38-BEFAF4F111A0}" vid="{4AE0E297-678C-4034-8AF9-BB8648FEBB5D}"/>
    </a:ext>
  </a:extLst>
</a:theme>
</file>

<file path=ppt/theme/theme4.xml><?xml version="1.0" encoding="utf-8"?>
<a:theme xmlns:a="http://schemas.openxmlformats.org/drawingml/2006/main" name="Custom Design">
  <a:themeElements>
    <a:clrScheme name="Nurix">
      <a:dk1>
        <a:srgbClr val="000000"/>
      </a:dk1>
      <a:lt1>
        <a:srgbClr val="FFFFFF"/>
      </a:lt1>
      <a:dk2>
        <a:srgbClr val="44546A"/>
      </a:dk2>
      <a:lt2>
        <a:srgbClr val="E7E6E6"/>
      </a:lt2>
      <a:accent1>
        <a:srgbClr val="E63E30"/>
      </a:accent1>
      <a:accent2>
        <a:srgbClr val="5699AB"/>
      </a:accent2>
      <a:accent3>
        <a:srgbClr val="F6B32A"/>
      </a:accent3>
      <a:accent4>
        <a:srgbClr val="591928"/>
      </a:accent4>
      <a:accent5>
        <a:srgbClr val="1B1F59"/>
      </a:accent5>
      <a:accent6>
        <a:srgbClr val="7050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PPT TEMPLATE marked CONFIDENTIAL" id="{8F81B2B0-BC4A-4504-8555-118901796358}" vid="{C1606C30-853E-4880-93A9-E3FCABE0567D}"/>
    </a:ext>
  </a:extLst>
</a:theme>
</file>

<file path=ppt/theme/theme5.xml><?xml version="1.0" encoding="utf-8"?>
<a:theme xmlns:a="http://schemas.openxmlformats.org/drawingml/2006/main" name="8_Office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14689</TotalTime>
  <Words>23167</Words>
  <Application>Microsoft Macintosh PowerPoint</Application>
  <PresentationFormat>On-screen Show (16:9)</PresentationFormat>
  <Paragraphs>4117</Paragraphs>
  <Slides>94</Slides>
  <Notes>72</Notes>
  <HiddenSlides>11</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94</vt:i4>
      </vt:variant>
    </vt:vector>
  </HeadingPairs>
  <TitlesOfParts>
    <vt:vector size="115" baseType="lpstr">
      <vt:lpstr>acumin-pro</vt:lpstr>
      <vt:lpstr>Arial</vt:lpstr>
      <vt:lpstr>Calibri</vt:lpstr>
      <vt:lpstr>Cambria</vt:lpstr>
      <vt:lpstr>Courier New</vt:lpstr>
      <vt:lpstr>Helvetica Neue</vt:lpstr>
      <vt:lpstr>Helvetica Neue Light</vt:lpstr>
      <vt:lpstr>Helvetica Neue Medium</vt:lpstr>
      <vt:lpstr>Roboto</vt:lpstr>
      <vt:lpstr>Symbol</vt:lpstr>
      <vt:lpstr>System Font Regular</vt:lpstr>
      <vt:lpstr>Times New Roman</vt:lpstr>
      <vt:lpstr>Wingdings</vt:lpstr>
      <vt:lpstr>Wingdings 2</vt:lpstr>
      <vt:lpstr>1_Office Theme</vt:lpstr>
      <vt:lpstr>5_Office Theme</vt:lpstr>
      <vt:lpstr>1_Custom Design</vt:lpstr>
      <vt:lpstr>Custom Design</vt:lpstr>
      <vt:lpstr>8_Office Theme</vt:lpstr>
      <vt:lpstr>9_Office Theme</vt:lpstr>
      <vt:lpstr>Prism 9</vt:lpstr>
      <vt:lpstr>PowerPoint Presentation</vt:lpstr>
      <vt:lpstr>DISCLAIMER</vt:lpstr>
      <vt:lpstr>PowerPoint Presentation</vt:lpstr>
      <vt:lpstr>Disclosure of Conflicts of Interest</vt:lpstr>
      <vt:lpstr>Learning Objectives</vt:lpstr>
      <vt:lpstr>BTK Inhibitors in the  Front-line Setting</vt:lpstr>
      <vt:lpstr>Major Phase 3 Trials Support the Use of Targeted Agents in Treatment Naive and R/R CLL</vt:lpstr>
      <vt:lpstr>Targeted Therapy: FDA Approvals and Current Status in CLL</vt:lpstr>
      <vt:lpstr>Despite These Advances, Real-World Data Suggest More Work Needs to Be Done</vt:lpstr>
      <vt:lpstr>Covalent BTK Inhibitors in Frontline Therapy</vt:lpstr>
      <vt:lpstr> BTK Inhibitors  in Very-High-Risk CLL  With TP53 Aberration</vt:lpstr>
      <vt:lpstr>Ibrutinib in Patients With del(17p)/TP53 Mutation1,2</vt:lpstr>
      <vt:lpstr>ELEVATE-TN Study: A vs A + G vs GClb in Patients With TP53 Aberration1</vt:lpstr>
      <vt:lpstr>SEQUOIA Cohort 2: Zanubrutinib in Patients With del(17p) Only</vt:lpstr>
      <vt:lpstr>Retrospective Real-world Data on del(17p) CLL in First-line Ibrutinib Patients </vt:lpstr>
      <vt:lpstr>Adverse Events With  BTK Inhibitors</vt:lpstr>
      <vt:lpstr>Selectivity of BTK Inhibitors (Average IC50 nmol/L)1</vt:lpstr>
      <vt:lpstr>AE Profiles of Different BTK Inhibitors</vt:lpstr>
      <vt:lpstr>Retrospective Analysis on Time to Treatment Discontinuation of Ibrutinib or Acalabrutinib1</vt:lpstr>
      <vt:lpstr>BTK Inhibitors:  Head-to-Head Comparisons</vt:lpstr>
      <vt:lpstr>ELEVATE-RR (Acalabrutinib vs Ibrutinib): PFS and OS1</vt:lpstr>
      <vt:lpstr>ELEVATE-RR: Cardiac AEs of Interest1</vt:lpstr>
      <vt:lpstr>ELEVATE-RR: AE Burden Score (Defined by Duration and Weighted Severity of the AE)1</vt:lpstr>
      <vt:lpstr>ALPINE: Improved ORR and PFS With Zanubrutinib vs Ibrutinib in R/R CLL/SLL1</vt:lpstr>
      <vt:lpstr>ALPINE: Safety Analysis Showed Lower Rates of AF/Flutter With Zanubrutinib1</vt:lpstr>
      <vt:lpstr>ALPINE: Adverse Events of Special Interest* (Safety Population; N=648) </vt:lpstr>
      <vt:lpstr>Sequential Management After Covalent BTKi Therapy in CLL</vt:lpstr>
      <vt:lpstr>Up to 7 Years of Follow Up in the RESONATE-2 Study of Ibrutinib for Patients With TN CLL: Efficacy </vt:lpstr>
      <vt:lpstr>Long-Term Results From RESONATE-2: AEs Are the Main Reason for Ibrutinib Discontinuation</vt:lpstr>
      <vt:lpstr>Ibrutinib Discontinuation for Intolerance</vt:lpstr>
      <vt:lpstr>Acquired Resistance to Covalent BTKi1-7</vt:lpstr>
      <vt:lpstr>Outcomes of Patients with CLL Sequentially Resistant to Both BCL2 and BTK Inhibition</vt:lpstr>
      <vt:lpstr>Resistance and Intolerance Limit Outcomes With Covalent BTK Inhibitors in CLL</vt:lpstr>
      <vt:lpstr>Acquired Resistance to Covalent BTK Inhibitors Is Generally Driven by Mutations in BTK at the C481 Site</vt:lpstr>
      <vt:lpstr>BTKi Resistance and Intolerance:  What Are the Options?</vt:lpstr>
      <vt:lpstr>Sequential Use of Acalabrutinib in Patients With Ibrutinib Intolerance Is an Effective and Safe Option1</vt:lpstr>
      <vt:lpstr>Similarly, Zanubrutinib Is Effective in the Setting of BTK Inhibitor Intolerance</vt:lpstr>
      <vt:lpstr>What Strategies Can We Use Against BTK Inhibitor Resistance in CLL?</vt:lpstr>
      <vt:lpstr>Venetoclax Is an Active Approach in Ibrutinib-Refractory CLL/SLL1,2</vt:lpstr>
      <vt:lpstr>Several BTKi Options to Consider With Differences in BTKi Specificity, MOA, and Potential for Off-target Effects</vt:lpstr>
      <vt:lpstr>How Noncovalent BTK Inhibitors Overcome Resistance </vt:lpstr>
      <vt:lpstr>Efficacy of Pirtobrutinib in Covalent BTK-Inhibitor Pre-Treated Relapsed/Refractory CLL/SLL: Additional Patients and Extended Follow-up from the Phase 1/2 BRUIN Study</vt:lpstr>
      <vt:lpstr>Pirtobrutinib in Covalent BTK-Inhibitor Pre-Treated R/R CLL/SLL  Phase 1/2 BRUIN Study: Design, Eligibility and Enrollment</vt:lpstr>
      <vt:lpstr>Phase 1/2 BRUIN Study: CLL/SLL Patient Characteristics</vt:lpstr>
      <vt:lpstr>Phase 1/2 BRUIN Study: Pirtobrutinib Efficacy in CLL/SLL Patients who Received Prior BTKi Treatment </vt:lpstr>
      <vt:lpstr>Phase 1/2 BRUIN Study: Progression-Free Survival in CLL/SLL Patients who Received Prior BTKi Treatment</vt:lpstr>
      <vt:lpstr>Phase 1/2 BRUIN Study: Overall Response Rate in CLL/SLL Subgroups</vt:lpstr>
      <vt:lpstr>Phase 1/2 BRUIN Study: Progression-Free Survival in CLL/SLL Subgroups</vt:lpstr>
      <vt:lpstr>Phase 1/2 BRUIN Study: Pirtobrutinib Safety Profile</vt:lpstr>
      <vt:lpstr>Ongoing Phase 3 Trials With Pirtobrutinib in CLL/SLL</vt:lpstr>
      <vt:lpstr>BELLWAVE-001: Nemtabrutinib Demonstrated Robust and Durable Clinical Responses in Pretreated CLL1,2</vt:lpstr>
      <vt:lpstr>BELLWAVE-001: Nemtabrutinib Demonstrated Robust and Durable Clinical Responses in Pretreated CLL1</vt:lpstr>
      <vt:lpstr>BELLWAVE-001: Nemtabrutinib Is  Effective Against BTK Resistance Mutations1 </vt:lpstr>
      <vt:lpstr>Updated Findings Continue to Show Efficacy  of Nemtabrutinib in Pretreated CLL/SLL1</vt:lpstr>
      <vt:lpstr>BELLWAVE-001: Nemtabrutinib Safety</vt:lpstr>
      <vt:lpstr>Ongoing Phase 3 Trials With Nemtabrutinib in CLL/SLL</vt:lpstr>
      <vt:lpstr>Progression of Disease on Pirtobrutinib</vt:lpstr>
      <vt:lpstr>Mechanisms of Resistance to Noncovalent BTKi </vt:lpstr>
      <vt:lpstr>Acquired BTK Mutations on Pirtobrutinib</vt:lpstr>
      <vt:lpstr>Can BTK Degraders Overcome Resistance?</vt:lpstr>
      <vt:lpstr>NX-2127-001, a first-in-human trial of NX-2127, a Bruton’s Tyrosine Kinase-targeted protein degrader, in patients with relapsed or refractory chronic lymphocytic leukemia and B-cell malignancies </vt:lpstr>
      <vt:lpstr>NX-2127 Has the Potential to Address Emerging BTK Mutations</vt:lpstr>
      <vt:lpstr>NX-2127-001: Trial Design1,2  Phase 1 trial in adults with relapsed/refractory B-cell malignancies</vt:lpstr>
      <vt:lpstr>Baseline Characteristics1,2 Elderly population with multiple prior lines of targeted therapies and acquired mutations</vt:lpstr>
      <vt:lpstr>NX-2127 Safety Summary (TEAEs &gt;15% in all patients)1,2</vt:lpstr>
      <vt:lpstr>NX-2127 Preliminary Efficacy (Patients With CLL)1,2</vt:lpstr>
      <vt:lpstr>Outcomes and Time On Therapy With NX-2127 (Patients With CLL) Responses seen in double and triple exposed patients</vt:lpstr>
      <vt:lpstr>Addressing the Challenge of Double-Refractory CLL</vt:lpstr>
      <vt:lpstr>Defining Double-Refractory Disease</vt:lpstr>
      <vt:lpstr>Real-World Data Show That Double-Refractory Disease Represents a Clear Unmet Medical Need in CLL/SLL</vt:lpstr>
      <vt:lpstr>Where Do We Stand With Treatment for Double-Refractory Disease?</vt:lpstr>
      <vt:lpstr>Is Venetoclax Retreatment an Option?1</vt:lpstr>
      <vt:lpstr>Retrospective Evidence Suggests Venetoclax  Can Be Effective, Including in Double-Exposed Patients1</vt:lpstr>
      <vt:lpstr>Pirtobrutinib (BRUIN Trial) in Patients With Prior Exposure to BCL-2 Inhibitor Therapy1</vt:lpstr>
      <vt:lpstr>BRUIN: Pirtobrutinib Is Active in CLL/SLL Patients Progressing After BTKi Therapy and Venetoclax1</vt:lpstr>
      <vt:lpstr>TRANSCEND CLL 004: CAR-T Therapy Is Another Novel Option Being Explored in CLL1</vt:lpstr>
      <vt:lpstr>Additional Novel Agents in CLL Potential Applications in Double-Exposed Patients</vt:lpstr>
      <vt:lpstr>Take-Home Messages</vt:lpstr>
      <vt:lpstr>From Bench to Practice: Treatment Algorithms Which Include ncBTKis  (Should They Be Approved)</vt:lpstr>
      <vt:lpstr>From Bench to Practice: Treatment Algorithms Which Include ncBTKis (Should They Be Approved)</vt:lpstr>
      <vt:lpstr>Practical Application Case Learning Lab</vt:lpstr>
      <vt:lpstr>Sequencing of Targeted Therapies 1: Intolerance</vt:lpstr>
      <vt:lpstr>Sequencing of Targeted Therapies 1: Discussion</vt:lpstr>
      <vt:lpstr>Sequencing of Targeted Therapies 2: Progression</vt:lpstr>
      <vt:lpstr>Sequencing of Targeted Therapies 2: Discussion</vt:lpstr>
      <vt:lpstr>Sequencing of Targeted Therapies 3</vt:lpstr>
      <vt:lpstr>Sequencing of Targeted Therapies 3: Discussion</vt:lpstr>
      <vt:lpstr>Post-Assessment Question 1</vt:lpstr>
      <vt:lpstr>Post-Assessment Question 2</vt:lpstr>
      <vt:lpstr>Post-Assessment Question 3</vt:lpstr>
      <vt:lpstr>Post-Assessment Question 4</vt:lpstr>
      <vt:lpstr>Post-Assessment Question 5</vt:lpstr>
      <vt:lpstr>Question-and-Answer Session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Palette</dc:title>
  <dc:creator>Dana K</dc:creator>
  <cp:lastModifiedBy>Jocelyn Timko</cp:lastModifiedBy>
  <cp:revision>284</cp:revision>
  <dcterms:created xsi:type="dcterms:W3CDTF">2017-10-27T21:00:19Z</dcterms:created>
  <dcterms:modified xsi:type="dcterms:W3CDTF">2023-03-09T18:00:47Z</dcterms:modified>
</cp:coreProperties>
</file>