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10"/>
  </p:notesMasterIdLst>
  <p:sldIdLst>
    <p:sldId id="8271" r:id="rId5"/>
    <p:sldId id="8272" r:id="rId6"/>
    <p:sldId id="8274" r:id="rId7"/>
    <p:sldId id="8275" r:id="rId8"/>
    <p:sldId id="305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4D3200-C06E-2CFC-969A-908DB7228B22}" name="Patti Repetto" initials="PR" userId="S::prepetto@ushealthconnect.com::29a62dfc-181e-481e-a0bd-97f9faffa5d7" providerId="AD"/>
  <p188:author id="{D7037B9D-489D-BD61-C2A8-D798FC9BE454}" name="Robert Garris" initials="RG" userId="S::rgarris@ushealthconnect.com::2e75e808-a6ec-4b4a-8020-a0cff9079715" providerId="AD"/>
  <p188:author id="{2BCAD4F5-E969-6771-D543-761CBAD5BD7E}" name="Cindy Davidson" initials="CD" userId="S::cdavidson@ushealthconnect.com::03062326-39c5-45f7-aba2-5036e27cfd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7275B8-FB5C-41CE-8945-1804BB3202DB}" v="9" dt="2024-06-26T18:23:55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ige Daniels" userId="86daaabd-8219-4d78-97e4-3e43d69765b9" providerId="ADAL" clId="{C1611E48-3DBB-5F47-BD4D-0461DD96F7FD}"/>
    <pc:docChg chg="undo custSel modSld">
      <pc:chgData name="Paige Daniels" userId="86daaabd-8219-4d78-97e4-3e43d69765b9" providerId="ADAL" clId="{C1611E48-3DBB-5F47-BD4D-0461DD96F7FD}" dt="2024-06-17T14:42:37.472" v="62" actId="14100"/>
      <pc:docMkLst>
        <pc:docMk/>
      </pc:docMkLst>
      <pc:sldChg chg="modSp mod">
        <pc:chgData name="Paige Daniels" userId="86daaabd-8219-4d78-97e4-3e43d69765b9" providerId="ADAL" clId="{C1611E48-3DBB-5F47-BD4D-0461DD96F7FD}" dt="2024-06-17T14:39:09.048" v="18" actId="1035"/>
        <pc:sldMkLst>
          <pc:docMk/>
          <pc:sldMk cId="753538799" sldId="293"/>
        </pc:sldMkLst>
        <pc:picChg chg="mod">
          <ac:chgData name="Paige Daniels" userId="86daaabd-8219-4d78-97e4-3e43d69765b9" providerId="ADAL" clId="{C1611E48-3DBB-5F47-BD4D-0461DD96F7FD}" dt="2024-06-17T14:38:59.513" v="10" actId="14100"/>
          <ac:picMkLst>
            <pc:docMk/>
            <pc:sldMk cId="753538799" sldId="293"/>
            <ac:picMk id="8" creationId="{C80B6121-E5D0-1C53-0978-05B45F770CCC}"/>
          </ac:picMkLst>
        </pc:picChg>
        <pc:picChg chg="mod">
          <ac:chgData name="Paige Daniels" userId="86daaabd-8219-4d78-97e4-3e43d69765b9" providerId="ADAL" clId="{C1611E48-3DBB-5F47-BD4D-0461DD96F7FD}" dt="2024-06-17T14:39:09.048" v="18" actId="1035"/>
          <ac:picMkLst>
            <pc:docMk/>
            <pc:sldMk cId="753538799" sldId="293"/>
            <ac:picMk id="10" creationId="{FDE86ADF-2846-D95E-DB66-A92DD438B0A3}"/>
          </ac:picMkLst>
        </pc:picChg>
      </pc:sldChg>
      <pc:sldChg chg="modSp mod">
        <pc:chgData name="Paige Daniels" userId="86daaabd-8219-4d78-97e4-3e43d69765b9" providerId="ADAL" clId="{C1611E48-3DBB-5F47-BD4D-0461DD96F7FD}" dt="2024-06-17T14:42:37.472" v="62" actId="14100"/>
        <pc:sldMkLst>
          <pc:docMk/>
          <pc:sldMk cId="1117704851" sldId="8260"/>
        </pc:sldMkLst>
        <pc:spChg chg="mod">
          <ac:chgData name="Paige Daniels" userId="86daaabd-8219-4d78-97e4-3e43d69765b9" providerId="ADAL" clId="{C1611E48-3DBB-5F47-BD4D-0461DD96F7FD}" dt="2024-06-17T14:41:36.938" v="48" actId="108"/>
          <ac:spMkLst>
            <pc:docMk/>
            <pc:sldMk cId="1117704851" sldId="8260"/>
            <ac:spMk id="3" creationId="{421C72D2-3358-92D9-E4AE-CFE6F7C3D11B}"/>
          </ac:spMkLst>
        </pc:spChg>
        <pc:spChg chg="mod">
          <ac:chgData name="Paige Daniels" userId="86daaabd-8219-4d78-97e4-3e43d69765b9" providerId="ADAL" clId="{C1611E48-3DBB-5F47-BD4D-0461DD96F7FD}" dt="2024-06-17T14:42:32.929" v="61" actId="1076"/>
          <ac:spMkLst>
            <pc:docMk/>
            <pc:sldMk cId="1117704851" sldId="8260"/>
            <ac:spMk id="4" creationId="{31270484-E246-2EDA-E014-BEF0B4D2B1EB}"/>
          </ac:spMkLst>
        </pc:spChg>
        <pc:graphicFrameChg chg="mod modGraphic">
          <ac:chgData name="Paige Daniels" userId="86daaabd-8219-4d78-97e4-3e43d69765b9" providerId="ADAL" clId="{C1611E48-3DBB-5F47-BD4D-0461DD96F7FD}" dt="2024-06-17T14:42:37.472" v="62" actId="14100"/>
          <ac:graphicFrameMkLst>
            <pc:docMk/>
            <pc:sldMk cId="1117704851" sldId="8260"/>
            <ac:graphicFrameMk id="5" creationId="{BD696144-FB7C-C7AE-0871-94E5F5007F60}"/>
          </ac:graphicFrameMkLst>
        </pc:graphicFrameChg>
      </pc:sldChg>
      <pc:sldChg chg="modSp mod">
        <pc:chgData name="Paige Daniels" userId="86daaabd-8219-4d78-97e4-3e43d69765b9" providerId="ADAL" clId="{C1611E48-3DBB-5F47-BD4D-0461DD96F7FD}" dt="2024-06-17T14:37:26.823" v="4" actId="1076"/>
        <pc:sldMkLst>
          <pc:docMk/>
          <pc:sldMk cId="4117509303" sldId="8265"/>
        </pc:sldMkLst>
        <pc:graphicFrameChg chg="mod modGraphic">
          <ac:chgData name="Paige Daniels" userId="86daaabd-8219-4d78-97e4-3e43d69765b9" providerId="ADAL" clId="{C1611E48-3DBB-5F47-BD4D-0461DD96F7FD}" dt="2024-06-17T14:37:26.823" v="4" actId="1076"/>
          <ac:graphicFrameMkLst>
            <pc:docMk/>
            <pc:sldMk cId="4117509303" sldId="8265"/>
            <ac:graphicFrameMk id="5" creationId="{BD696144-FB7C-C7AE-0871-94E5F5007F60}"/>
          </ac:graphicFrameMkLst>
        </pc:graphicFrameChg>
      </pc:sldChg>
      <pc:sldChg chg="modSp mod">
        <pc:chgData name="Paige Daniels" userId="86daaabd-8219-4d78-97e4-3e43d69765b9" providerId="ADAL" clId="{C1611E48-3DBB-5F47-BD4D-0461DD96F7FD}" dt="2024-06-17T14:39:30.423" v="19" actId="208"/>
        <pc:sldMkLst>
          <pc:docMk/>
          <pc:sldMk cId="359328906" sldId="8269"/>
        </pc:sldMkLst>
        <pc:spChg chg="mod">
          <ac:chgData name="Paige Daniels" userId="86daaabd-8219-4d78-97e4-3e43d69765b9" providerId="ADAL" clId="{C1611E48-3DBB-5F47-BD4D-0461DD96F7FD}" dt="2024-06-17T14:39:30.423" v="19" actId="208"/>
          <ac:spMkLst>
            <pc:docMk/>
            <pc:sldMk cId="359328906" sldId="8269"/>
            <ac:spMk id="12" creationId="{F60FA43C-5779-D637-7312-AB8FC6E2DAC8}"/>
          </ac:spMkLst>
        </pc:spChg>
      </pc:sldChg>
    </pc:docChg>
  </pc:docChgLst>
  <pc:docChgLst>
    <pc:chgData name="Robert Garris" userId="2e75e808-a6ec-4b4a-8020-a0cff9079715" providerId="ADAL" clId="{0DADD46E-B5F0-445D-831F-6F6CD3DDC0DE}"/>
    <pc:docChg chg="custSel addSld delSld modSld sldOrd delMainMaster">
      <pc:chgData name="Robert Garris" userId="2e75e808-a6ec-4b4a-8020-a0cff9079715" providerId="ADAL" clId="{0DADD46E-B5F0-445D-831F-6F6CD3DDC0DE}" dt="2024-06-12T13:42:14.900" v="127" actId="20577"/>
      <pc:docMkLst>
        <pc:docMk/>
      </pc:docMkLst>
      <pc:sldChg chg="del">
        <pc:chgData name="Robert Garris" userId="2e75e808-a6ec-4b4a-8020-a0cff9079715" providerId="ADAL" clId="{0DADD46E-B5F0-445D-831F-6F6CD3DDC0DE}" dt="2024-06-12T12:31:10.112" v="2" actId="47"/>
        <pc:sldMkLst>
          <pc:docMk/>
          <pc:sldMk cId="3668824796" sldId="292"/>
        </pc:sldMkLst>
      </pc:sldChg>
      <pc:sldChg chg="del">
        <pc:chgData name="Robert Garris" userId="2e75e808-a6ec-4b4a-8020-a0cff9079715" providerId="ADAL" clId="{0DADD46E-B5F0-445D-831F-6F6CD3DDC0DE}" dt="2024-06-12T12:31:10.112" v="2" actId="47"/>
        <pc:sldMkLst>
          <pc:docMk/>
          <pc:sldMk cId="2542755246" sldId="303"/>
        </pc:sldMkLst>
      </pc:sldChg>
      <pc:sldChg chg="del ord">
        <pc:chgData name="Robert Garris" userId="2e75e808-a6ec-4b4a-8020-a0cff9079715" providerId="ADAL" clId="{0DADD46E-B5F0-445D-831F-6F6CD3DDC0DE}" dt="2024-06-12T12:31:10.112" v="2" actId="47"/>
        <pc:sldMkLst>
          <pc:docMk/>
          <pc:sldMk cId="4081278743" sldId="304"/>
        </pc:sldMkLst>
      </pc:sldChg>
      <pc:sldChg chg="modSp mod">
        <pc:chgData name="Robert Garris" userId="2e75e808-a6ec-4b4a-8020-a0cff9079715" providerId="ADAL" clId="{0DADD46E-B5F0-445D-831F-6F6CD3DDC0DE}" dt="2024-06-12T13:42:14.900" v="127" actId="20577"/>
        <pc:sldMkLst>
          <pc:docMk/>
          <pc:sldMk cId="2508579302" sldId="305"/>
        </pc:sldMkLst>
        <pc:spChg chg="mod">
          <ac:chgData name="Robert Garris" userId="2e75e808-a6ec-4b4a-8020-a0cff9079715" providerId="ADAL" clId="{0DADD46E-B5F0-445D-831F-6F6CD3DDC0DE}" dt="2024-06-12T13:42:14.900" v="127" actId="20577"/>
          <ac:spMkLst>
            <pc:docMk/>
            <pc:sldMk cId="2508579302" sldId="305"/>
            <ac:spMk id="5" creationId="{9C709583-9AAB-3107-EDED-A03690295EA9}"/>
          </ac:spMkLst>
        </pc:spChg>
      </pc:sldChg>
      <pc:sldChg chg="del">
        <pc:chgData name="Robert Garris" userId="2e75e808-a6ec-4b4a-8020-a0cff9079715" providerId="ADAL" clId="{0DADD46E-B5F0-445D-831F-6F6CD3DDC0DE}" dt="2024-06-12T12:31:10.112" v="2" actId="47"/>
        <pc:sldMkLst>
          <pc:docMk/>
          <pc:sldMk cId="1343453300" sldId="567"/>
        </pc:sldMkLst>
      </pc:sldChg>
      <pc:sldChg chg="del">
        <pc:chgData name="Robert Garris" userId="2e75e808-a6ec-4b4a-8020-a0cff9079715" providerId="ADAL" clId="{0DADD46E-B5F0-445D-831F-6F6CD3DDC0DE}" dt="2024-06-12T12:31:10.112" v="2" actId="47"/>
        <pc:sldMkLst>
          <pc:docMk/>
          <pc:sldMk cId="3819596853" sldId="569"/>
        </pc:sldMkLst>
      </pc:sldChg>
      <pc:sldChg chg="del">
        <pc:chgData name="Robert Garris" userId="2e75e808-a6ec-4b4a-8020-a0cff9079715" providerId="ADAL" clId="{0DADD46E-B5F0-445D-831F-6F6CD3DDC0DE}" dt="2024-06-12T12:31:10.112" v="2" actId="47"/>
        <pc:sldMkLst>
          <pc:docMk/>
          <pc:sldMk cId="3515409563" sldId="571"/>
        </pc:sldMkLst>
      </pc:sldChg>
      <pc:sldChg chg="del">
        <pc:chgData name="Robert Garris" userId="2e75e808-a6ec-4b4a-8020-a0cff9079715" providerId="ADAL" clId="{0DADD46E-B5F0-445D-831F-6F6CD3DDC0DE}" dt="2024-06-12T12:31:10.112" v="2" actId="47"/>
        <pc:sldMkLst>
          <pc:docMk/>
          <pc:sldMk cId="398885939" sldId="8254"/>
        </pc:sldMkLst>
      </pc:sldChg>
      <pc:sldChg chg="addSp delSp modSp mod modClrScheme chgLayout">
        <pc:chgData name="Robert Garris" userId="2e75e808-a6ec-4b4a-8020-a0cff9079715" providerId="ADAL" clId="{0DADD46E-B5F0-445D-831F-6F6CD3DDC0DE}" dt="2024-06-12T12:32:25.289" v="9" actId="1076"/>
        <pc:sldMkLst>
          <pc:docMk/>
          <pc:sldMk cId="1117704851" sldId="8260"/>
        </pc:sldMkLst>
        <pc:spChg chg="mod ord">
          <ac:chgData name="Robert Garris" userId="2e75e808-a6ec-4b4a-8020-a0cff9079715" providerId="ADAL" clId="{0DADD46E-B5F0-445D-831F-6F6CD3DDC0DE}" dt="2024-06-12T12:31:51.822" v="3" actId="700"/>
          <ac:spMkLst>
            <pc:docMk/>
            <pc:sldMk cId="1117704851" sldId="8260"/>
            <ac:spMk id="2" creationId="{B73D2AF2-3924-51E2-B582-5E09C456499F}"/>
          </ac:spMkLst>
        </pc:spChg>
        <pc:spChg chg="mod ord">
          <ac:chgData name="Robert Garris" userId="2e75e808-a6ec-4b4a-8020-a0cff9079715" providerId="ADAL" clId="{0DADD46E-B5F0-445D-831F-6F6CD3DDC0DE}" dt="2024-06-12T12:31:51.822" v="3" actId="700"/>
          <ac:spMkLst>
            <pc:docMk/>
            <pc:sldMk cId="1117704851" sldId="8260"/>
            <ac:spMk id="3" creationId="{421C72D2-3358-92D9-E4AE-CFE6F7C3D11B}"/>
          </ac:spMkLst>
        </pc:spChg>
        <pc:spChg chg="mod">
          <ac:chgData name="Robert Garris" userId="2e75e808-a6ec-4b4a-8020-a0cff9079715" providerId="ADAL" clId="{0DADD46E-B5F0-445D-831F-6F6CD3DDC0DE}" dt="2024-06-12T12:32:25.289" v="9" actId="1076"/>
          <ac:spMkLst>
            <pc:docMk/>
            <pc:sldMk cId="1117704851" sldId="8260"/>
            <ac:spMk id="6" creationId="{94DF3217-4625-1997-0638-B57F055CA5BF}"/>
          </ac:spMkLst>
        </pc:spChg>
        <pc:spChg chg="add del mod ord">
          <ac:chgData name="Robert Garris" userId="2e75e808-a6ec-4b4a-8020-a0cff9079715" providerId="ADAL" clId="{0DADD46E-B5F0-445D-831F-6F6CD3DDC0DE}" dt="2024-06-12T12:32:13.139" v="7" actId="478"/>
          <ac:spMkLst>
            <pc:docMk/>
            <pc:sldMk cId="1117704851" sldId="8260"/>
            <ac:spMk id="7" creationId="{09F535C4-ECB7-8606-39F0-96ECC1C6F9C4}"/>
          </ac:spMkLst>
        </pc:spChg>
        <pc:graphicFrameChg chg="mod">
          <ac:chgData name="Robert Garris" userId="2e75e808-a6ec-4b4a-8020-a0cff9079715" providerId="ADAL" clId="{0DADD46E-B5F0-445D-831F-6F6CD3DDC0DE}" dt="2024-06-12T12:32:21.345" v="8" actId="1076"/>
          <ac:graphicFrameMkLst>
            <pc:docMk/>
            <pc:sldMk cId="1117704851" sldId="8260"/>
            <ac:graphicFrameMk id="5" creationId="{BD696144-FB7C-C7AE-0871-94E5F5007F60}"/>
          </ac:graphicFrameMkLst>
        </pc:graphicFrameChg>
      </pc:sldChg>
      <pc:sldChg chg="del">
        <pc:chgData name="Robert Garris" userId="2e75e808-a6ec-4b4a-8020-a0cff9079715" providerId="ADAL" clId="{0DADD46E-B5F0-445D-831F-6F6CD3DDC0DE}" dt="2024-06-12T12:31:10.112" v="2" actId="47"/>
        <pc:sldMkLst>
          <pc:docMk/>
          <pc:sldMk cId="4047495472" sldId="8262"/>
        </pc:sldMkLst>
      </pc:sldChg>
      <pc:sldChg chg="del">
        <pc:chgData name="Robert Garris" userId="2e75e808-a6ec-4b4a-8020-a0cff9079715" providerId="ADAL" clId="{0DADD46E-B5F0-445D-831F-6F6CD3DDC0DE}" dt="2024-06-12T12:31:10.112" v="2" actId="47"/>
        <pc:sldMkLst>
          <pc:docMk/>
          <pc:sldMk cId="910760182" sldId="8263"/>
        </pc:sldMkLst>
      </pc:sldChg>
      <pc:sldChg chg="del">
        <pc:chgData name="Robert Garris" userId="2e75e808-a6ec-4b4a-8020-a0cff9079715" providerId="ADAL" clId="{0DADD46E-B5F0-445D-831F-6F6CD3DDC0DE}" dt="2024-06-12T12:31:10.112" v="2" actId="47"/>
        <pc:sldMkLst>
          <pc:docMk/>
          <pc:sldMk cId="2918955734" sldId="8264"/>
        </pc:sldMkLst>
      </pc:sldChg>
      <pc:sldChg chg="del">
        <pc:chgData name="Robert Garris" userId="2e75e808-a6ec-4b4a-8020-a0cff9079715" providerId="ADAL" clId="{0DADD46E-B5F0-445D-831F-6F6CD3DDC0DE}" dt="2024-06-12T12:31:10.112" v="2" actId="47"/>
        <pc:sldMkLst>
          <pc:docMk/>
          <pc:sldMk cId="3670993770" sldId="8267"/>
        </pc:sldMkLst>
      </pc:sldChg>
      <pc:sldChg chg="del">
        <pc:chgData name="Robert Garris" userId="2e75e808-a6ec-4b4a-8020-a0cff9079715" providerId="ADAL" clId="{0DADD46E-B5F0-445D-831F-6F6CD3DDC0DE}" dt="2024-06-12T12:31:10.112" v="2" actId="47"/>
        <pc:sldMkLst>
          <pc:docMk/>
          <pc:sldMk cId="450101988" sldId="8268"/>
        </pc:sldMkLst>
      </pc:sldChg>
      <pc:sldChg chg="ord">
        <pc:chgData name="Robert Garris" userId="2e75e808-a6ec-4b4a-8020-a0cff9079715" providerId="ADAL" clId="{0DADD46E-B5F0-445D-831F-6F6CD3DDC0DE}" dt="2024-06-12T12:41:51.339" v="11"/>
        <pc:sldMkLst>
          <pc:docMk/>
          <pc:sldMk cId="359328906" sldId="8269"/>
        </pc:sldMkLst>
      </pc:sldChg>
      <pc:sldChg chg="del">
        <pc:chgData name="Robert Garris" userId="2e75e808-a6ec-4b4a-8020-a0cff9079715" providerId="ADAL" clId="{0DADD46E-B5F0-445D-831F-6F6CD3DDC0DE}" dt="2024-06-12T12:31:10.112" v="2" actId="47"/>
        <pc:sldMkLst>
          <pc:docMk/>
          <pc:sldMk cId="958507770" sldId="8270"/>
        </pc:sldMkLst>
      </pc:sldChg>
      <pc:sldChg chg="modSp add del mod">
        <pc:chgData name="Robert Garris" userId="2e75e808-a6ec-4b4a-8020-a0cff9079715" providerId="ADAL" clId="{0DADD46E-B5F0-445D-831F-6F6CD3DDC0DE}" dt="2024-06-12T12:52:46.444" v="46" actId="47"/>
        <pc:sldMkLst>
          <pc:docMk/>
          <pc:sldMk cId="2429310765" sldId="8270"/>
        </pc:sldMkLst>
        <pc:spChg chg="mod">
          <ac:chgData name="Robert Garris" userId="2e75e808-a6ec-4b4a-8020-a0cff9079715" providerId="ADAL" clId="{0DADD46E-B5F0-445D-831F-6F6CD3DDC0DE}" dt="2024-06-12T12:51:11.395" v="42" actId="255"/>
          <ac:spMkLst>
            <pc:docMk/>
            <pc:sldMk cId="2429310765" sldId="8270"/>
            <ac:spMk id="2" creationId="{2654CE5D-F1F5-4594-A462-D727060A181A}"/>
          </ac:spMkLst>
        </pc:spChg>
        <pc:picChg chg="mod modCrop">
          <ac:chgData name="Robert Garris" userId="2e75e808-a6ec-4b4a-8020-a0cff9079715" providerId="ADAL" clId="{0DADD46E-B5F0-445D-831F-6F6CD3DDC0DE}" dt="2024-06-12T12:52:27.349" v="45" actId="18131"/>
          <ac:picMkLst>
            <pc:docMk/>
            <pc:sldMk cId="2429310765" sldId="8270"/>
            <ac:picMk id="8" creationId="{C80B6121-E5D0-1C53-0978-05B45F770CCC}"/>
          </ac:picMkLst>
        </pc:picChg>
      </pc:sldChg>
      <pc:sldChg chg="del">
        <pc:chgData name="Robert Garris" userId="2e75e808-a6ec-4b4a-8020-a0cff9079715" providerId="ADAL" clId="{0DADD46E-B5F0-445D-831F-6F6CD3DDC0DE}" dt="2024-06-12T12:31:10.112" v="2" actId="47"/>
        <pc:sldMkLst>
          <pc:docMk/>
          <pc:sldMk cId="3329669875" sldId="8271"/>
        </pc:sldMkLst>
      </pc:sldChg>
      <pc:sldMasterChg chg="del delSldLayout">
        <pc:chgData name="Robert Garris" userId="2e75e808-a6ec-4b4a-8020-a0cff9079715" providerId="ADAL" clId="{0DADD46E-B5F0-445D-831F-6F6CD3DDC0DE}" dt="2024-06-12T12:31:10.112" v="2" actId="47"/>
        <pc:sldMasterMkLst>
          <pc:docMk/>
          <pc:sldMasterMk cId="2539451197" sldId="2147483660"/>
        </pc:sldMasterMkLst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2539451197" sldId="2147483660"/>
            <pc:sldLayoutMk cId="2869769991" sldId="2147483661"/>
          </pc:sldLayoutMkLst>
        </pc:sldLayoutChg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2539451197" sldId="2147483660"/>
            <pc:sldLayoutMk cId="2472820703" sldId="2147483662"/>
          </pc:sldLayoutMkLst>
        </pc:sldLayoutChg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2539451197" sldId="2147483660"/>
            <pc:sldLayoutMk cId="1844172860" sldId="2147483663"/>
          </pc:sldLayoutMkLst>
        </pc:sldLayoutChg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2539451197" sldId="2147483660"/>
            <pc:sldLayoutMk cId="2093119204" sldId="2147483664"/>
          </pc:sldLayoutMkLst>
        </pc:sldLayoutChg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2539451197" sldId="2147483660"/>
            <pc:sldLayoutMk cId="3552015502" sldId="2147483665"/>
          </pc:sldLayoutMkLst>
        </pc:sldLayoutChg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2539451197" sldId="2147483660"/>
            <pc:sldLayoutMk cId="477360559" sldId="2147483666"/>
          </pc:sldLayoutMkLst>
        </pc:sldLayoutChg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2539451197" sldId="2147483660"/>
            <pc:sldLayoutMk cId="2494345683" sldId="2147483667"/>
          </pc:sldLayoutMkLst>
        </pc:sldLayoutChg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2539451197" sldId="2147483660"/>
            <pc:sldLayoutMk cId="149170964" sldId="2147483668"/>
          </pc:sldLayoutMkLst>
        </pc:sldLayoutChg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2539451197" sldId="2147483660"/>
            <pc:sldLayoutMk cId="2661411105" sldId="2147483669"/>
          </pc:sldLayoutMkLst>
        </pc:sldLayoutChg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2539451197" sldId="2147483660"/>
            <pc:sldLayoutMk cId="682191397" sldId="2147483670"/>
          </pc:sldLayoutMkLst>
        </pc:sldLayoutChg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2539451197" sldId="2147483660"/>
            <pc:sldLayoutMk cId="1981260835" sldId="2147483671"/>
          </pc:sldLayoutMkLst>
        </pc:sldLayoutChg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2539451197" sldId="2147483660"/>
            <pc:sldLayoutMk cId="4134995111" sldId="2147483672"/>
          </pc:sldLayoutMkLst>
        </pc:sldLayoutChg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2539451197" sldId="2147483660"/>
            <pc:sldLayoutMk cId="2643159852" sldId="2147483673"/>
          </pc:sldLayoutMkLst>
        </pc:sldLayoutChg>
      </pc:sldMasterChg>
      <pc:sldMasterChg chg="del delSldLayout">
        <pc:chgData name="Robert Garris" userId="2e75e808-a6ec-4b4a-8020-a0cff9079715" providerId="ADAL" clId="{0DADD46E-B5F0-445D-831F-6F6CD3DDC0DE}" dt="2024-06-12T12:31:10.112" v="2" actId="47"/>
        <pc:sldMasterMkLst>
          <pc:docMk/>
          <pc:sldMasterMk cId="3077769464" sldId="2147483674"/>
        </pc:sldMasterMkLst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3077769464" sldId="2147483674"/>
            <pc:sldLayoutMk cId="1984463285" sldId="2147483675"/>
          </pc:sldLayoutMkLst>
        </pc:sldLayoutChg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3077769464" sldId="2147483674"/>
            <pc:sldLayoutMk cId="683905356" sldId="2147483676"/>
          </pc:sldLayoutMkLst>
        </pc:sldLayoutChg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3077769464" sldId="2147483674"/>
            <pc:sldLayoutMk cId="2620243442" sldId="2147483677"/>
          </pc:sldLayoutMkLst>
        </pc:sldLayoutChg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3077769464" sldId="2147483674"/>
            <pc:sldLayoutMk cId="2585936813" sldId="2147483678"/>
          </pc:sldLayoutMkLst>
        </pc:sldLayoutChg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3077769464" sldId="2147483674"/>
            <pc:sldLayoutMk cId="2902832575" sldId="2147483679"/>
          </pc:sldLayoutMkLst>
        </pc:sldLayoutChg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3077769464" sldId="2147483674"/>
            <pc:sldLayoutMk cId="2053703057" sldId="2147483680"/>
          </pc:sldLayoutMkLst>
        </pc:sldLayoutChg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3077769464" sldId="2147483674"/>
            <pc:sldLayoutMk cId="3800277023" sldId="2147483681"/>
          </pc:sldLayoutMkLst>
        </pc:sldLayoutChg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3077769464" sldId="2147483674"/>
            <pc:sldLayoutMk cId="3831893871" sldId="2147483682"/>
          </pc:sldLayoutMkLst>
        </pc:sldLayoutChg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3077769464" sldId="2147483674"/>
            <pc:sldLayoutMk cId="1938294772" sldId="2147483683"/>
          </pc:sldLayoutMkLst>
        </pc:sldLayoutChg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3077769464" sldId="2147483674"/>
            <pc:sldLayoutMk cId="3606016946" sldId="2147483684"/>
          </pc:sldLayoutMkLst>
        </pc:sldLayoutChg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3077769464" sldId="2147483674"/>
            <pc:sldLayoutMk cId="2778958518" sldId="2147483685"/>
          </pc:sldLayoutMkLst>
        </pc:sldLayoutChg>
        <pc:sldLayoutChg chg="del">
          <pc:chgData name="Robert Garris" userId="2e75e808-a6ec-4b4a-8020-a0cff9079715" providerId="ADAL" clId="{0DADD46E-B5F0-445D-831F-6F6CD3DDC0DE}" dt="2024-06-12T12:31:10.112" v="2" actId="47"/>
          <pc:sldLayoutMkLst>
            <pc:docMk/>
            <pc:sldMasterMk cId="3077769464" sldId="2147483674"/>
            <pc:sldLayoutMk cId="4058294837" sldId="2147483686"/>
          </pc:sldLayoutMkLst>
        </pc:sldLayoutChg>
      </pc:sldMasterChg>
    </pc:docChg>
  </pc:docChgLst>
  <pc:docChgLst>
    <pc:chgData name="Robert Garris" userId="S::rgarris@ushealthconnect.com::2e75e808-a6ec-4b4a-8020-a0cff9079715" providerId="AD" clId="Web-{FE19BD7B-4A51-E62E-88FE-064D87CFB64D}"/>
    <pc:docChg chg="">
      <pc:chgData name="Robert Garris" userId="S::rgarris@ushealthconnect.com::2e75e808-a6ec-4b4a-8020-a0cff9079715" providerId="AD" clId="Web-{FE19BD7B-4A51-E62E-88FE-064D87CFB64D}" dt="2024-06-20T19:35:27.092" v="0"/>
      <pc:docMkLst>
        <pc:docMk/>
      </pc:docMkLst>
      <pc:sldChg chg="modCm">
        <pc:chgData name="Robert Garris" userId="S::rgarris@ushealthconnect.com::2e75e808-a6ec-4b4a-8020-a0cff9079715" providerId="AD" clId="Web-{FE19BD7B-4A51-E62E-88FE-064D87CFB64D}" dt="2024-06-20T19:35:27.092" v="0"/>
        <pc:sldMkLst>
          <pc:docMk/>
          <pc:sldMk cId="4117509303" sldId="82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FE19BD7B-4A51-E62E-88FE-064D87CFB64D}" dt="2024-06-20T19:35:27.092" v="0"/>
              <pc2:cmMkLst xmlns:pc2="http://schemas.microsoft.com/office/powerpoint/2019/9/main/command">
                <pc:docMk/>
                <pc:sldMk cId="4117509303" sldId="8265"/>
                <pc2:cmMk id="{B77C4723-AB82-43AD-BEDD-639FC4BDF25C}"/>
              </pc2:cmMkLst>
              <pc226:cmRplyChg chg="add">
                <pc226:chgData name="Robert Garris" userId="S::rgarris@ushealthconnect.com::2e75e808-a6ec-4b4a-8020-a0cff9079715" providerId="AD" clId="Web-{FE19BD7B-4A51-E62E-88FE-064D87CFB64D}" dt="2024-06-20T19:35:27.092" v="0"/>
                <pc2:cmRplyMkLst xmlns:pc2="http://schemas.microsoft.com/office/powerpoint/2019/9/main/command">
                  <pc:docMk/>
                  <pc:sldMk cId="4117509303" sldId="8265"/>
                  <pc2:cmMk id="{B77C4723-AB82-43AD-BEDD-639FC4BDF25C}"/>
                  <pc2:cmRplyMk id="{E942E16B-14CC-45A2-82D0-28797304904E}"/>
                </pc2:cmRplyMkLst>
              </pc226:cmRplyChg>
            </pc226:cmChg>
          </p:ext>
        </pc:extLst>
      </pc:sldChg>
    </pc:docChg>
  </pc:docChgLst>
  <pc:docChgLst>
    <pc:chgData name="Rebecca Barraclough" userId="2fefac7e-c711-47ad-8a3f-c5e62e1ab735" providerId="ADAL" clId="{D27275B8-FB5C-41CE-8945-1804BB3202DB}"/>
    <pc:docChg chg="undo custSel addSld delSld modSld sldOrd">
      <pc:chgData name="Rebecca Barraclough" userId="2fefac7e-c711-47ad-8a3f-c5e62e1ab735" providerId="ADAL" clId="{D27275B8-FB5C-41CE-8945-1804BB3202DB}" dt="2024-06-26T18:36:21.952" v="55" actId="2696"/>
      <pc:docMkLst>
        <pc:docMk/>
      </pc:docMkLst>
      <pc:sldChg chg="del ord">
        <pc:chgData name="Rebecca Barraclough" userId="2fefac7e-c711-47ad-8a3f-c5e62e1ab735" providerId="ADAL" clId="{D27275B8-FB5C-41CE-8945-1804BB3202DB}" dt="2024-06-26T18:22:53.731" v="39" actId="2696"/>
        <pc:sldMkLst>
          <pc:docMk/>
          <pc:sldMk cId="753538799" sldId="293"/>
        </pc:sldMkLst>
      </pc:sldChg>
      <pc:sldChg chg="ord delCm">
        <pc:chgData name="Rebecca Barraclough" userId="2fefac7e-c711-47ad-8a3f-c5e62e1ab735" providerId="ADAL" clId="{D27275B8-FB5C-41CE-8945-1804BB3202DB}" dt="2024-06-26T18:24:01.496" v="53"/>
        <pc:sldMkLst>
          <pc:docMk/>
          <pc:sldMk cId="2508579302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becca Barraclough" userId="2fefac7e-c711-47ad-8a3f-c5e62e1ab735" providerId="ADAL" clId="{D27275B8-FB5C-41CE-8945-1804BB3202DB}" dt="2024-06-26T18:18:46.889" v="0"/>
              <pc2:cmMkLst xmlns:pc2="http://schemas.microsoft.com/office/powerpoint/2019/9/main/command">
                <pc:docMk/>
                <pc:sldMk cId="2508579302" sldId="305"/>
                <pc2:cmMk id="{DD4856D5-3B49-4294-9292-CFCB226C8E6E}"/>
              </pc2:cmMkLst>
            </pc226:cmChg>
          </p:ext>
        </pc:extLst>
      </pc:sldChg>
      <pc:sldChg chg="del ord delCm">
        <pc:chgData name="Rebecca Barraclough" userId="2fefac7e-c711-47ad-8a3f-c5e62e1ab735" providerId="ADAL" clId="{D27275B8-FB5C-41CE-8945-1804BB3202DB}" dt="2024-06-26T18:23:58.860" v="51" actId="2696"/>
        <pc:sldMkLst>
          <pc:docMk/>
          <pc:sldMk cId="1117704851" sldId="8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becca Barraclough" userId="2fefac7e-c711-47ad-8a3f-c5e62e1ab735" providerId="ADAL" clId="{D27275B8-FB5C-41CE-8945-1804BB3202DB}" dt="2024-06-26T18:18:46.889" v="0"/>
              <pc2:cmMkLst xmlns:pc2="http://schemas.microsoft.com/office/powerpoint/2019/9/main/command">
                <pc:docMk/>
                <pc:sldMk cId="1117704851" sldId="8260"/>
                <pc2:cmMk id="{BEB237D3-9524-491B-A2DE-91F07703BC4A}"/>
              </pc2:cmMkLst>
            </pc226:cmChg>
          </p:ext>
        </pc:extLst>
      </pc:sldChg>
      <pc:sldChg chg="del ord delCm">
        <pc:chgData name="Rebecca Barraclough" userId="2fefac7e-c711-47ad-8a3f-c5e62e1ab735" providerId="ADAL" clId="{D27275B8-FB5C-41CE-8945-1804BB3202DB}" dt="2024-06-26T18:21:27.996" v="20" actId="2696"/>
        <pc:sldMkLst>
          <pc:docMk/>
          <pc:sldMk cId="4117509303" sldId="82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becca Barraclough" userId="2fefac7e-c711-47ad-8a3f-c5e62e1ab735" providerId="ADAL" clId="{D27275B8-FB5C-41CE-8945-1804BB3202DB}" dt="2024-06-26T18:18:46.889" v="0"/>
              <pc2:cmMkLst xmlns:pc2="http://schemas.microsoft.com/office/powerpoint/2019/9/main/command">
                <pc:docMk/>
                <pc:sldMk cId="4117509303" sldId="8265"/>
                <pc2:cmMk id="{50785D08-9180-4121-9642-96CDC74ED3FC}"/>
              </pc2:cmMkLst>
            </pc226:cmChg>
            <pc226:cmChg xmlns:pc226="http://schemas.microsoft.com/office/powerpoint/2022/06/main/command" chg="del">
              <pc226:chgData name="Rebecca Barraclough" userId="2fefac7e-c711-47ad-8a3f-c5e62e1ab735" providerId="ADAL" clId="{D27275B8-FB5C-41CE-8945-1804BB3202DB}" dt="2024-06-26T18:18:46.889" v="0"/>
              <pc2:cmMkLst xmlns:pc2="http://schemas.microsoft.com/office/powerpoint/2019/9/main/command">
                <pc:docMk/>
                <pc:sldMk cId="4117509303" sldId="8265"/>
                <pc2:cmMk id="{B77C4723-AB82-43AD-BEDD-639FC4BDF25C}"/>
              </pc2:cmMkLst>
            </pc226:cmChg>
          </p:ext>
        </pc:extLst>
      </pc:sldChg>
      <pc:sldChg chg="del ord">
        <pc:chgData name="Rebecca Barraclough" userId="2fefac7e-c711-47ad-8a3f-c5e62e1ab735" providerId="ADAL" clId="{D27275B8-FB5C-41CE-8945-1804BB3202DB}" dt="2024-06-26T18:22:33.380" v="32" actId="2696"/>
        <pc:sldMkLst>
          <pc:docMk/>
          <pc:sldMk cId="359328906" sldId="8269"/>
        </pc:sldMkLst>
      </pc:sldChg>
      <pc:sldChg chg="new del">
        <pc:chgData name="Rebecca Barraclough" userId="2fefac7e-c711-47ad-8a3f-c5e62e1ab735" providerId="ADAL" clId="{D27275B8-FB5C-41CE-8945-1804BB3202DB}" dt="2024-06-26T18:19:15.317" v="2" actId="680"/>
        <pc:sldMkLst>
          <pc:docMk/>
          <pc:sldMk cId="889687418" sldId="8270"/>
        </pc:sldMkLst>
      </pc:sldChg>
      <pc:sldChg chg="new del">
        <pc:chgData name="Rebecca Barraclough" userId="2fefac7e-c711-47ad-8a3f-c5e62e1ab735" providerId="ADAL" clId="{D27275B8-FB5C-41CE-8945-1804BB3202DB}" dt="2024-06-26T18:19:19.412" v="4" actId="680"/>
        <pc:sldMkLst>
          <pc:docMk/>
          <pc:sldMk cId="2894235226" sldId="8270"/>
        </pc:sldMkLst>
      </pc:sldChg>
      <pc:sldChg chg="new del">
        <pc:chgData name="Rebecca Barraclough" userId="2fefac7e-c711-47ad-8a3f-c5e62e1ab735" providerId="ADAL" clId="{D27275B8-FB5C-41CE-8945-1804BB3202DB}" dt="2024-06-26T18:36:21.952" v="55" actId="2696"/>
        <pc:sldMkLst>
          <pc:docMk/>
          <pc:sldMk cId="4155540854" sldId="8270"/>
        </pc:sldMkLst>
      </pc:sldChg>
      <pc:sldChg chg="addSp delSp modSp new mod">
        <pc:chgData name="Rebecca Barraclough" userId="2fefac7e-c711-47ad-8a3f-c5e62e1ab735" providerId="ADAL" clId="{D27275B8-FB5C-41CE-8945-1804BB3202DB}" dt="2024-06-26T18:21:11.630" v="19" actId="14100"/>
        <pc:sldMkLst>
          <pc:docMk/>
          <pc:sldMk cId="228103395" sldId="8271"/>
        </pc:sldMkLst>
        <pc:spChg chg="del">
          <ac:chgData name="Rebecca Barraclough" userId="2fefac7e-c711-47ad-8a3f-c5e62e1ab735" providerId="ADAL" clId="{D27275B8-FB5C-41CE-8945-1804BB3202DB}" dt="2024-06-26T18:20:06.018" v="11" actId="478"/>
          <ac:spMkLst>
            <pc:docMk/>
            <pc:sldMk cId="228103395" sldId="8271"/>
            <ac:spMk id="2" creationId="{3CCF573B-82CA-22AA-C12B-1AA49BB15216}"/>
          </ac:spMkLst>
        </pc:spChg>
        <pc:spChg chg="del">
          <ac:chgData name="Rebecca Barraclough" userId="2fefac7e-c711-47ad-8a3f-c5e62e1ab735" providerId="ADAL" clId="{D27275B8-FB5C-41CE-8945-1804BB3202DB}" dt="2024-06-26T18:20:06.720" v="12" actId="478"/>
          <ac:spMkLst>
            <pc:docMk/>
            <pc:sldMk cId="228103395" sldId="8271"/>
            <ac:spMk id="3" creationId="{F1F3AFB0-673F-29D7-5FAD-00DF834348FA}"/>
          </ac:spMkLst>
        </pc:spChg>
        <pc:spChg chg="del">
          <ac:chgData name="Rebecca Barraclough" userId="2fefac7e-c711-47ad-8a3f-c5e62e1ab735" providerId="ADAL" clId="{D27275B8-FB5C-41CE-8945-1804BB3202DB}" dt="2024-06-26T18:20:08.399" v="13" actId="478"/>
          <ac:spMkLst>
            <pc:docMk/>
            <pc:sldMk cId="228103395" sldId="8271"/>
            <ac:spMk id="4" creationId="{92A77383-F2AC-E987-8288-10248B05BC1B}"/>
          </ac:spMkLst>
        </pc:spChg>
        <pc:spChg chg="add mod">
          <ac:chgData name="Rebecca Barraclough" userId="2fefac7e-c711-47ad-8a3f-c5e62e1ab735" providerId="ADAL" clId="{D27275B8-FB5C-41CE-8945-1804BB3202DB}" dt="2024-06-26T18:21:02.968" v="17"/>
          <ac:spMkLst>
            <pc:docMk/>
            <pc:sldMk cId="228103395" sldId="8271"/>
            <ac:spMk id="6" creationId="{0FCE22FC-6608-66FF-B632-87B25D19C91D}"/>
          </ac:spMkLst>
        </pc:spChg>
        <pc:spChg chg="add mod">
          <ac:chgData name="Rebecca Barraclough" userId="2fefac7e-c711-47ad-8a3f-c5e62e1ab735" providerId="ADAL" clId="{D27275B8-FB5C-41CE-8945-1804BB3202DB}" dt="2024-06-26T18:21:08.702" v="18"/>
          <ac:spMkLst>
            <pc:docMk/>
            <pc:sldMk cId="228103395" sldId="8271"/>
            <ac:spMk id="8" creationId="{CA1970AD-0975-74AC-F709-5DD6B33EBD77}"/>
          </ac:spMkLst>
        </pc:spChg>
        <pc:graphicFrameChg chg="add mod">
          <ac:chgData name="Rebecca Barraclough" userId="2fefac7e-c711-47ad-8a3f-c5e62e1ab735" providerId="ADAL" clId="{D27275B8-FB5C-41CE-8945-1804BB3202DB}" dt="2024-06-26T18:20:14.601" v="14"/>
          <ac:graphicFrameMkLst>
            <pc:docMk/>
            <pc:sldMk cId="228103395" sldId="8271"/>
            <ac:graphicFrameMk id="5" creationId="{CEDD19BC-781E-5CDB-EA11-7B376E6EBA63}"/>
          </ac:graphicFrameMkLst>
        </pc:graphicFrameChg>
        <pc:graphicFrameChg chg="add mod modGraphic">
          <ac:chgData name="Rebecca Barraclough" userId="2fefac7e-c711-47ad-8a3f-c5e62e1ab735" providerId="ADAL" clId="{D27275B8-FB5C-41CE-8945-1804BB3202DB}" dt="2024-06-26T18:21:11.630" v="19" actId="14100"/>
          <ac:graphicFrameMkLst>
            <pc:docMk/>
            <pc:sldMk cId="228103395" sldId="8271"/>
            <ac:graphicFrameMk id="7" creationId="{8B6FBC81-DB24-368A-E215-66E052EEE5DE}"/>
          </ac:graphicFrameMkLst>
        </pc:graphicFrameChg>
      </pc:sldChg>
      <pc:sldChg chg="addSp delSp modSp new mod">
        <pc:chgData name="Rebecca Barraclough" userId="2fefac7e-c711-47ad-8a3f-c5e62e1ab735" providerId="ADAL" clId="{D27275B8-FB5C-41CE-8945-1804BB3202DB}" dt="2024-06-26T18:22:07.962" v="31"/>
        <pc:sldMkLst>
          <pc:docMk/>
          <pc:sldMk cId="395699927" sldId="8272"/>
        </pc:sldMkLst>
        <pc:spChg chg="del">
          <ac:chgData name="Rebecca Barraclough" userId="2fefac7e-c711-47ad-8a3f-c5e62e1ab735" providerId="ADAL" clId="{D27275B8-FB5C-41CE-8945-1804BB3202DB}" dt="2024-06-26T18:21:38.028" v="23" actId="478"/>
          <ac:spMkLst>
            <pc:docMk/>
            <pc:sldMk cId="395699927" sldId="8272"/>
            <ac:spMk id="2" creationId="{2A9225FF-02B6-F789-807A-24F52D9563D6}"/>
          </ac:spMkLst>
        </pc:spChg>
        <pc:spChg chg="del">
          <ac:chgData name="Rebecca Barraclough" userId="2fefac7e-c711-47ad-8a3f-c5e62e1ab735" providerId="ADAL" clId="{D27275B8-FB5C-41CE-8945-1804BB3202DB}" dt="2024-06-26T18:21:39.396" v="24" actId="478"/>
          <ac:spMkLst>
            <pc:docMk/>
            <pc:sldMk cId="395699927" sldId="8272"/>
            <ac:spMk id="3" creationId="{62F6515D-84A7-8BF6-A5B2-C5F8D268470B}"/>
          </ac:spMkLst>
        </pc:spChg>
        <pc:spChg chg="del">
          <ac:chgData name="Rebecca Barraclough" userId="2fefac7e-c711-47ad-8a3f-c5e62e1ab735" providerId="ADAL" clId="{D27275B8-FB5C-41CE-8945-1804BB3202DB}" dt="2024-06-26T18:21:40.516" v="25" actId="478"/>
          <ac:spMkLst>
            <pc:docMk/>
            <pc:sldMk cId="395699927" sldId="8272"/>
            <ac:spMk id="4" creationId="{BC362CA8-64DD-78A6-1AFD-C3F12E5F9163}"/>
          </ac:spMkLst>
        </pc:spChg>
        <pc:spChg chg="add mod">
          <ac:chgData name="Rebecca Barraclough" userId="2fefac7e-c711-47ad-8a3f-c5e62e1ab735" providerId="ADAL" clId="{D27275B8-FB5C-41CE-8945-1804BB3202DB}" dt="2024-06-26T18:21:58.843" v="30" actId="1076"/>
          <ac:spMkLst>
            <pc:docMk/>
            <pc:sldMk cId="395699927" sldId="8272"/>
            <ac:spMk id="5" creationId="{BEACFF21-601A-A197-8B11-DDC094D6E4B6}"/>
          </ac:spMkLst>
        </pc:spChg>
        <pc:spChg chg="add mod">
          <ac:chgData name="Rebecca Barraclough" userId="2fefac7e-c711-47ad-8a3f-c5e62e1ab735" providerId="ADAL" clId="{D27275B8-FB5C-41CE-8945-1804BB3202DB}" dt="2024-06-26T18:21:58.843" v="30" actId="1076"/>
          <ac:spMkLst>
            <pc:docMk/>
            <pc:sldMk cId="395699927" sldId="8272"/>
            <ac:spMk id="8" creationId="{3B565FA5-60D2-84D5-4FE0-FE57E75381E1}"/>
          </ac:spMkLst>
        </pc:spChg>
        <pc:spChg chg="add del">
          <ac:chgData name="Rebecca Barraclough" userId="2fefac7e-c711-47ad-8a3f-c5e62e1ab735" providerId="ADAL" clId="{D27275B8-FB5C-41CE-8945-1804BB3202DB}" dt="2024-06-26T18:21:56.730" v="29" actId="22"/>
          <ac:spMkLst>
            <pc:docMk/>
            <pc:sldMk cId="395699927" sldId="8272"/>
            <ac:spMk id="10" creationId="{056FF2D1-1A43-144E-F34B-E52051017926}"/>
          </ac:spMkLst>
        </pc:spChg>
        <pc:spChg chg="add mod">
          <ac:chgData name="Rebecca Barraclough" userId="2fefac7e-c711-47ad-8a3f-c5e62e1ab735" providerId="ADAL" clId="{D27275B8-FB5C-41CE-8945-1804BB3202DB}" dt="2024-06-26T18:22:07.962" v="31"/>
          <ac:spMkLst>
            <pc:docMk/>
            <pc:sldMk cId="395699927" sldId="8272"/>
            <ac:spMk id="11" creationId="{0B497633-3837-05E4-3599-A29AFCFC4664}"/>
          </ac:spMkLst>
        </pc:spChg>
        <pc:spChg chg="add mod">
          <ac:chgData name="Rebecca Barraclough" userId="2fefac7e-c711-47ad-8a3f-c5e62e1ab735" providerId="ADAL" clId="{D27275B8-FB5C-41CE-8945-1804BB3202DB}" dt="2024-06-26T18:22:07.962" v="31"/>
          <ac:spMkLst>
            <pc:docMk/>
            <pc:sldMk cId="395699927" sldId="8272"/>
            <ac:spMk id="12" creationId="{758C2A5B-0BF7-8876-4B76-EE81B623BAB5}"/>
          </ac:spMkLst>
        </pc:spChg>
        <pc:spChg chg="add mod">
          <ac:chgData name="Rebecca Barraclough" userId="2fefac7e-c711-47ad-8a3f-c5e62e1ab735" providerId="ADAL" clId="{D27275B8-FB5C-41CE-8945-1804BB3202DB}" dt="2024-06-26T18:22:07.962" v="31"/>
          <ac:spMkLst>
            <pc:docMk/>
            <pc:sldMk cId="395699927" sldId="8272"/>
            <ac:spMk id="15" creationId="{C7C58565-7D1E-5000-108D-E760AD5BC130}"/>
          </ac:spMkLst>
        </pc:spChg>
        <pc:picChg chg="add mod">
          <ac:chgData name="Rebecca Barraclough" userId="2fefac7e-c711-47ad-8a3f-c5e62e1ab735" providerId="ADAL" clId="{D27275B8-FB5C-41CE-8945-1804BB3202DB}" dt="2024-06-26T18:21:58.843" v="30" actId="1076"/>
          <ac:picMkLst>
            <pc:docMk/>
            <pc:sldMk cId="395699927" sldId="8272"/>
            <ac:picMk id="6" creationId="{ED168B4F-9A36-7370-978B-FF65BBA1D3A8}"/>
          </ac:picMkLst>
        </pc:picChg>
        <pc:picChg chg="add mod">
          <ac:chgData name="Rebecca Barraclough" userId="2fefac7e-c711-47ad-8a3f-c5e62e1ab735" providerId="ADAL" clId="{D27275B8-FB5C-41CE-8945-1804BB3202DB}" dt="2024-06-26T18:21:58.843" v="30" actId="1076"/>
          <ac:picMkLst>
            <pc:docMk/>
            <pc:sldMk cId="395699927" sldId="8272"/>
            <ac:picMk id="7" creationId="{2941B7D3-5708-69C1-5C59-40C507A34315}"/>
          </ac:picMkLst>
        </pc:picChg>
        <pc:picChg chg="add mod">
          <ac:chgData name="Rebecca Barraclough" userId="2fefac7e-c711-47ad-8a3f-c5e62e1ab735" providerId="ADAL" clId="{D27275B8-FB5C-41CE-8945-1804BB3202DB}" dt="2024-06-26T18:22:07.962" v="31"/>
          <ac:picMkLst>
            <pc:docMk/>
            <pc:sldMk cId="395699927" sldId="8272"/>
            <ac:picMk id="13" creationId="{45885513-DBAE-D381-BBCE-07AFBC662517}"/>
          </ac:picMkLst>
        </pc:picChg>
        <pc:picChg chg="add mod">
          <ac:chgData name="Rebecca Barraclough" userId="2fefac7e-c711-47ad-8a3f-c5e62e1ab735" providerId="ADAL" clId="{D27275B8-FB5C-41CE-8945-1804BB3202DB}" dt="2024-06-26T18:22:07.962" v="31"/>
          <ac:picMkLst>
            <pc:docMk/>
            <pc:sldMk cId="395699927" sldId="8272"/>
            <ac:picMk id="14" creationId="{CD8BE4A4-2945-1573-D1CD-EF0FA86D609E}"/>
          </ac:picMkLst>
        </pc:picChg>
      </pc:sldChg>
      <pc:sldChg chg="new del">
        <pc:chgData name="Rebecca Barraclough" userId="2fefac7e-c711-47ad-8a3f-c5e62e1ab735" providerId="ADAL" clId="{D27275B8-FB5C-41CE-8945-1804BB3202DB}" dt="2024-06-26T18:24:04.036" v="54" actId="2696"/>
        <pc:sldMkLst>
          <pc:docMk/>
          <pc:sldMk cId="613826463" sldId="8273"/>
        </pc:sldMkLst>
      </pc:sldChg>
      <pc:sldChg chg="addSp delSp modSp new mod">
        <pc:chgData name="Rebecca Barraclough" userId="2fefac7e-c711-47ad-8a3f-c5e62e1ab735" providerId="ADAL" clId="{D27275B8-FB5C-41CE-8945-1804BB3202DB}" dt="2024-06-26T18:23:15.546" v="42" actId="14100"/>
        <pc:sldMkLst>
          <pc:docMk/>
          <pc:sldMk cId="1042525307" sldId="8274"/>
        </pc:sldMkLst>
        <pc:spChg chg="del">
          <ac:chgData name="Rebecca Barraclough" userId="2fefac7e-c711-47ad-8a3f-c5e62e1ab735" providerId="ADAL" clId="{D27275B8-FB5C-41CE-8945-1804BB3202DB}" dt="2024-06-26T18:22:45.026" v="35" actId="478"/>
          <ac:spMkLst>
            <pc:docMk/>
            <pc:sldMk cId="1042525307" sldId="8274"/>
            <ac:spMk id="2" creationId="{D5496615-F98F-6AE4-24A0-6DBC622B32F0}"/>
          </ac:spMkLst>
        </pc:spChg>
        <pc:spChg chg="del">
          <ac:chgData name="Rebecca Barraclough" userId="2fefac7e-c711-47ad-8a3f-c5e62e1ab735" providerId="ADAL" clId="{D27275B8-FB5C-41CE-8945-1804BB3202DB}" dt="2024-06-26T18:22:45.924" v="36" actId="478"/>
          <ac:spMkLst>
            <pc:docMk/>
            <pc:sldMk cId="1042525307" sldId="8274"/>
            <ac:spMk id="3" creationId="{FF5A930C-750E-E364-1DB6-6EF06AB6270B}"/>
          </ac:spMkLst>
        </pc:spChg>
        <pc:spChg chg="del">
          <ac:chgData name="Rebecca Barraclough" userId="2fefac7e-c711-47ad-8a3f-c5e62e1ab735" providerId="ADAL" clId="{D27275B8-FB5C-41CE-8945-1804BB3202DB}" dt="2024-06-26T18:22:47.210" v="37" actId="478"/>
          <ac:spMkLst>
            <pc:docMk/>
            <pc:sldMk cId="1042525307" sldId="8274"/>
            <ac:spMk id="4" creationId="{FD8C9225-6A0A-6729-CF6C-356774EDDFAD}"/>
          </ac:spMkLst>
        </pc:spChg>
        <pc:spChg chg="add mod">
          <ac:chgData name="Rebecca Barraclough" userId="2fefac7e-c711-47ad-8a3f-c5e62e1ab735" providerId="ADAL" clId="{D27275B8-FB5C-41CE-8945-1804BB3202DB}" dt="2024-06-26T18:23:15.546" v="42" actId="14100"/>
          <ac:spMkLst>
            <pc:docMk/>
            <pc:sldMk cId="1042525307" sldId="8274"/>
            <ac:spMk id="5" creationId="{1C8636D8-D063-3496-BC68-9867F46B7BB9}"/>
          </ac:spMkLst>
        </pc:spChg>
        <pc:spChg chg="add mod">
          <ac:chgData name="Rebecca Barraclough" userId="2fefac7e-c711-47ad-8a3f-c5e62e1ab735" providerId="ADAL" clId="{D27275B8-FB5C-41CE-8945-1804BB3202DB}" dt="2024-06-26T18:22:48.126" v="38"/>
          <ac:spMkLst>
            <pc:docMk/>
            <pc:sldMk cId="1042525307" sldId="8274"/>
            <ac:spMk id="6" creationId="{C26BADAA-1B77-901D-035B-B7818159342E}"/>
          </ac:spMkLst>
        </pc:spChg>
        <pc:picChg chg="add mod">
          <ac:chgData name="Rebecca Barraclough" userId="2fefac7e-c711-47ad-8a3f-c5e62e1ab735" providerId="ADAL" clId="{D27275B8-FB5C-41CE-8945-1804BB3202DB}" dt="2024-06-26T18:22:57.637" v="40" actId="14100"/>
          <ac:picMkLst>
            <pc:docMk/>
            <pc:sldMk cId="1042525307" sldId="8274"/>
            <ac:picMk id="7" creationId="{AA6F2AF7-75B7-A2A4-C270-1D9159F637C9}"/>
          </ac:picMkLst>
        </pc:picChg>
        <pc:picChg chg="add mod">
          <ac:chgData name="Rebecca Barraclough" userId="2fefac7e-c711-47ad-8a3f-c5e62e1ab735" providerId="ADAL" clId="{D27275B8-FB5C-41CE-8945-1804BB3202DB}" dt="2024-06-26T18:22:48.126" v="38"/>
          <ac:picMkLst>
            <pc:docMk/>
            <pc:sldMk cId="1042525307" sldId="8274"/>
            <ac:picMk id="8" creationId="{B4422A11-6D1E-BC3C-6617-8DD3C229CD62}"/>
          </ac:picMkLst>
        </pc:picChg>
      </pc:sldChg>
      <pc:sldChg chg="addSp delSp modSp new mod ord">
        <pc:chgData name="Rebecca Barraclough" userId="2fefac7e-c711-47ad-8a3f-c5e62e1ab735" providerId="ADAL" clId="{D27275B8-FB5C-41CE-8945-1804BB3202DB}" dt="2024-06-26T18:23:55.839" v="50"/>
        <pc:sldMkLst>
          <pc:docMk/>
          <pc:sldMk cId="2803486318" sldId="8275"/>
        </pc:sldMkLst>
        <pc:spChg chg="del">
          <ac:chgData name="Rebecca Barraclough" userId="2fefac7e-c711-47ad-8a3f-c5e62e1ab735" providerId="ADAL" clId="{D27275B8-FB5C-41CE-8945-1804BB3202DB}" dt="2024-06-26T18:23:48.790" v="48" actId="478"/>
          <ac:spMkLst>
            <pc:docMk/>
            <pc:sldMk cId="2803486318" sldId="8275"/>
            <ac:spMk id="2" creationId="{CC992418-D364-61DB-25F9-62B6F7D74619}"/>
          </ac:spMkLst>
        </pc:spChg>
        <pc:spChg chg="del">
          <ac:chgData name="Rebecca Barraclough" userId="2fefac7e-c711-47ad-8a3f-c5e62e1ab735" providerId="ADAL" clId="{D27275B8-FB5C-41CE-8945-1804BB3202DB}" dt="2024-06-26T18:23:37.460" v="47" actId="478"/>
          <ac:spMkLst>
            <pc:docMk/>
            <pc:sldMk cId="2803486318" sldId="8275"/>
            <ac:spMk id="3" creationId="{503BF350-8212-D0BF-4DCA-D1CE7574EBFA}"/>
          </ac:spMkLst>
        </pc:spChg>
        <pc:spChg chg="del">
          <ac:chgData name="Rebecca Barraclough" userId="2fefac7e-c711-47ad-8a3f-c5e62e1ab735" providerId="ADAL" clId="{D27275B8-FB5C-41CE-8945-1804BB3202DB}" dt="2024-06-26T18:23:50.270" v="49" actId="478"/>
          <ac:spMkLst>
            <pc:docMk/>
            <pc:sldMk cId="2803486318" sldId="8275"/>
            <ac:spMk id="4" creationId="{E692F8B7-FCC2-42B5-69D4-245EAF7B43AE}"/>
          </ac:spMkLst>
        </pc:spChg>
        <pc:spChg chg="add mod">
          <ac:chgData name="Rebecca Barraclough" userId="2fefac7e-c711-47ad-8a3f-c5e62e1ab735" providerId="ADAL" clId="{D27275B8-FB5C-41CE-8945-1804BB3202DB}" dt="2024-06-26T18:23:55.839" v="50"/>
          <ac:spMkLst>
            <pc:docMk/>
            <pc:sldMk cId="2803486318" sldId="8275"/>
            <ac:spMk id="5" creationId="{0AAC25A8-E7C9-CA18-AF81-403A8079DC09}"/>
          </ac:spMkLst>
        </pc:spChg>
        <pc:spChg chg="add mod">
          <ac:chgData name="Rebecca Barraclough" userId="2fefac7e-c711-47ad-8a3f-c5e62e1ab735" providerId="ADAL" clId="{D27275B8-FB5C-41CE-8945-1804BB3202DB}" dt="2024-06-26T18:23:55.839" v="50"/>
          <ac:spMkLst>
            <pc:docMk/>
            <pc:sldMk cId="2803486318" sldId="8275"/>
            <ac:spMk id="6" creationId="{4C6C4D04-CE05-2A61-7BFB-1C59F9985D9B}"/>
          </ac:spMkLst>
        </pc:spChg>
        <pc:spChg chg="add mod">
          <ac:chgData name="Rebecca Barraclough" userId="2fefac7e-c711-47ad-8a3f-c5e62e1ab735" providerId="ADAL" clId="{D27275B8-FB5C-41CE-8945-1804BB3202DB}" dt="2024-06-26T18:23:55.839" v="50"/>
          <ac:spMkLst>
            <pc:docMk/>
            <pc:sldMk cId="2803486318" sldId="8275"/>
            <ac:spMk id="8" creationId="{9381494B-C1D6-1795-FF60-D765C8A99578}"/>
          </ac:spMkLst>
        </pc:spChg>
        <pc:graphicFrameChg chg="add mod">
          <ac:chgData name="Rebecca Barraclough" userId="2fefac7e-c711-47ad-8a3f-c5e62e1ab735" providerId="ADAL" clId="{D27275B8-FB5C-41CE-8945-1804BB3202DB}" dt="2024-06-26T18:23:55.839" v="50"/>
          <ac:graphicFrameMkLst>
            <pc:docMk/>
            <pc:sldMk cId="2803486318" sldId="8275"/>
            <ac:graphicFrameMk id="7" creationId="{65EAADC8-7DE4-AE72-CCCE-5E31161DBEB5}"/>
          </ac:graphicFrameMkLst>
        </pc:graphicFrameChg>
      </pc:sldChg>
    </pc:docChg>
  </pc:docChgLst>
  <pc:docChgLst>
    <pc:chgData name="Robert Garris" userId="S::rgarris@ushealthconnect.com::2e75e808-a6ec-4b4a-8020-a0cff9079715" providerId="AD" clId="Web-{0DB944AF-5999-80C8-328B-FE04928259D8}"/>
    <pc:docChg chg="modSld">
      <pc:chgData name="Robert Garris" userId="S::rgarris@ushealthconnect.com::2e75e808-a6ec-4b4a-8020-a0cff9079715" providerId="AD" clId="Web-{0DB944AF-5999-80C8-328B-FE04928259D8}" dt="2024-06-14T00:17:38.837" v="9"/>
      <pc:docMkLst>
        <pc:docMk/>
      </pc:docMkLst>
      <pc:sldChg chg="modCm">
        <pc:chgData name="Robert Garris" userId="S::rgarris@ushealthconnect.com::2e75e808-a6ec-4b4a-8020-a0cff9079715" providerId="AD" clId="Web-{0DB944AF-5999-80C8-328B-FE04928259D8}" dt="2024-06-14T00:17:38.837" v="9"/>
        <pc:sldMkLst>
          <pc:docMk/>
          <pc:sldMk cId="1117704851" sldId="8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0DB944AF-5999-80C8-328B-FE04928259D8}" dt="2024-06-14T00:17:38.837" v="9"/>
              <pc2:cmMkLst xmlns:pc2="http://schemas.microsoft.com/office/powerpoint/2019/9/main/command">
                <pc:docMk/>
                <pc:sldMk cId="1117704851" sldId="8260"/>
                <pc2:cmMk id="{BEB237D3-9524-491B-A2DE-91F07703BC4A}"/>
              </pc2:cmMkLst>
              <pc226:cmRplyChg chg="add">
                <pc226:chgData name="Robert Garris" userId="S::rgarris@ushealthconnect.com::2e75e808-a6ec-4b4a-8020-a0cff9079715" providerId="AD" clId="Web-{0DB944AF-5999-80C8-328B-FE04928259D8}" dt="2024-06-14T00:17:38.837" v="9"/>
                <pc2:cmRplyMkLst xmlns:pc2="http://schemas.microsoft.com/office/powerpoint/2019/9/main/command">
                  <pc:docMk/>
                  <pc:sldMk cId="1117704851" sldId="8260"/>
                  <pc2:cmMk id="{BEB237D3-9524-491B-A2DE-91F07703BC4A}"/>
                  <pc2:cmRplyMk id="{4349277D-76EB-43C6-A91E-6A4AC2BC9A79}"/>
                </pc2:cmRplyMkLst>
              </pc226:cmRplyChg>
            </pc226:cmChg>
          </p:ext>
        </pc:extLst>
      </pc:sldChg>
      <pc:sldChg chg="modSp modCm">
        <pc:chgData name="Robert Garris" userId="S::rgarris@ushealthconnect.com::2e75e808-a6ec-4b4a-8020-a0cff9079715" providerId="AD" clId="Web-{0DB944AF-5999-80C8-328B-FE04928259D8}" dt="2024-06-14T00:15:34.520" v="8" actId="20577"/>
        <pc:sldMkLst>
          <pc:docMk/>
          <pc:sldMk cId="4117509303" sldId="8265"/>
        </pc:sldMkLst>
        <pc:spChg chg="mod">
          <ac:chgData name="Robert Garris" userId="S::rgarris@ushealthconnect.com::2e75e808-a6ec-4b4a-8020-a0cff9079715" providerId="AD" clId="Web-{0DB944AF-5999-80C8-328B-FE04928259D8}" dt="2024-06-14T00:15:34.520" v="8" actId="20577"/>
          <ac:spMkLst>
            <pc:docMk/>
            <pc:sldMk cId="4117509303" sldId="8265"/>
            <ac:spMk id="4" creationId="{04F3D900-7AA8-30A9-92E0-3C7F2304FB2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bert Garris" userId="S::rgarris@ushealthconnect.com::2e75e808-a6ec-4b4a-8020-a0cff9079715" providerId="AD" clId="Web-{0DB944AF-5999-80C8-328B-FE04928259D8}" dt="2024-06-14T00:07:00.374" v="7"/>
              <pc2:cmMkLst xmlns:pc2="http://schemas.microsoft.com/office/powerpoint/2019/9/main/command">
                <pc:docMk/>
                <pc:sldMk cId="4117509303" sldId="8265"/>
                <pc2:cmMk id="{50785D08-9180-4121-9642-96CDC74ED3FC}"/>
              </pc2:cmMkLst>
              <pc226:cmRplyChg chg="add">
                <pc226:chgData name="Robert Garris" userId="S::rgarris@ushealthconnect.com::2e75e808-a6ec-4b4a-8020-a0cff9079715" providerId="AD" clId="Web-{0DB944AF-5999-80C8-328B-FE04928259D8}" dt="2024-06-14T00:07:00.374" v="7"/>
                <pc2:cmRplyMkLst xmlns:pc2="http://schemas.microsoft.com/office/powerpoint/2019/9/main/command">
                  <pc:docMk/>
                  <pc:sldMk cId="4117509303" sldId="8265"/>
                  <pc2:cmMk id="{50785D08-9180-4121-9642-96CDC74ED3FC}"/>
                  <pc2:cmRplyMk id="{27F2C3DE-70A0-416B-AEFA-F79E6722D3CC}"/>
                </pc2:cmRplyMkLst>
              </pc226:cmRplyChg>
            </pc226:cmChg>
          </p:ext>
        </pc:extLst>
      </pc:sldChg>
    </pc:docChg>
  </pc:docChgLst>
  <pc:docChgLst>
    <pc:chgData name="Cindy Davidson" userId="03062326-39c5-45f7-aba2-5036e27cfdbd" providerId="ADAL" clId="{B64A2610-FC42-40AE-8D2F-FDBD9D8DAB2D}"/>
    <pc:docChg chg="undo redo custSel modSld">
      <pc:chgData name="Cindy Davidson" userId="03062326-39c5-45f7-aba2-5036e27cfdbd" providerId="ADAL" clId="{B64A2610-FC42-40AE-8D2F-FDBD9D8DAB2D}" dt="2024-06-17T20:05:07.050" v="227"/>
      <pc:docMkLst>
        <pc:docMk/>
      </pc:docMkLst>
      <pc:sldChg chg="modSp mod">
        <pc:chgData name="Cindy Davidson" userId="03062326-39c5-45f7-aba2-5036e27cfdbd" providerId="ADAL" clId="{B64A2610-FC42-40AE-8D2F-FDBD9D8DAB2D}" dt="2024-06-13T17:37:30.426" v="85" actId="14100"/>
        <pc:sldMkLst>
          <pc:docMk/>
          <pc:sldMk cId="753538799" sldId="293"/>
        </pc:sldMkLst>
        <pc:spChg chg="mod">
          <ac:chgData name="Cindy Davidson" userId="03062326-39c5-45f7-aba2-5036e27cfdbd" providerId="ADAL" clId="{B64A2610-FC42-40AE-8D2F-FDBD9D8DAB2D}" dt="2024-06-13T17:37:30.426" v="85" actId="14100"/>
          <ac:spMkLst>
            <pc:docMk/>
            <pc:sldMk cId="753538799" sldId="293"/>
            <ac:spMk id="4" creationId="{4559824E-6090-D948-5E54-E1FEAA1883B6}"/>
          </ac:spMkLst>
        </pc:spChg>
      </pc:sldChg>
      <pc:sldChg chg="modSp mod addCm">
        <pc:chgData name="Cindy Davidson" userId="03062326-39c5-45f7-aba2-5036e27cfdbd" providerId="ADAL" clId="{B64A2610-FC42-40AE-8D2F-FDBD9D8DAB2D}" dt="2024-06-13T17:42:34.814" v="134"/>
        <pc:sldMkLst>
          <pc:docMk/>
          <pc:sldMk cId="2508579302" sldId="305"/>
        </pc:sldMkLst>
        <pc:spChg chg="mod">
          <ac:chgData name="Cindy Davidson" userId="03062326-39c5-45f7-aba2-5036e27cfdbd" providerId="ADAL" clId="{B64A2610-FC42-40AE-8D2F-FDBD9D8DAB2D}" dt="2024-06-13T17:42:24.982" v="133" actId="20577"/>
          <ac:spMkLst>
            <pc:docMk/>
            <pc:sldMk cId="2508579302" sldId="305"/>
            <ac:spMk id="5" creationId="{9C709583-9AAB-3107-EDED-A03690295EA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B64A2610-FC42-40AE-8D2F-FDBD9D8DAB2D}" dt="2024-06-13T17:42:34.814" v="134"/>
              <pc2:cmMkLst xmlns:pc2="http://schemas.microsoft.com/office/powerpoint/2019/9/main/command">
                <pc:docMk/>
                <pc:sldMk cId="2508579302" sldId="305"/>
                <pc2:cmMk id="{DD4856D5-3B49-4294-9292-CFCB226C8E6E}"/>
              </pc2:cmMkLst>
            </pc226:cmChg>
          </p:ext>
        </pc:extLst>
      </pc:sldChg>
      <pc:sldChg chg="delSp modSp mod addCm modCm">
        <pc:chgData name="Cindy Davidson" userId="03062326-39c5-45f7-aba2-5036e27cfdbd" providerId="ADAL" clId="{B64A2610-FC42-40AE-8D2F-FDBD9D8DAB2D}" dt="2024-06-14T14:17:48.729" v="210"/>
        <pc:sldMkLst>
          <pc:docMk/>
          <pc:sldMk cId="1117704851" sldId="8260"/>
        </pc:sldMkLst>
        <pc:spChg chg="mod">
          <ac:chgData name="Cindy Davidson" userId="03062326-39c5-45f7-aba2-5036e27cfdbd" providerId="ADAL" clId="{B64A2610-FC42-40AE-8D2F-FDBD9D8DAB2D}" dt="2024-06-13T17:51:03.845" v="159" actId="20577"/>
          <ac:spMkLst>
            <pc:docMk/>
            <pc:sldMk cId="1117704851" sldId="8260"/>
            <ac:spMk id="3" creationId="{421C72D2-3358-92D9-E4AE-CFE6F7C3D11B}"/>
          </ac:spMkLst>
        </pc:spChg>
        <pc:spChg chg="mod">
          <ac:chgData name="Cindy Davidson" userId="03062326-39c5-45f7-aba2-5036e27cfdbd" providerId="ADAL" clId="{B64A2610-FC42-40AE-8D2F-FDBD9D8DAB2D}" dt="2024-06-14T14:17:41.666" v="207" actId="20577"/>
          <ac:spMkLst>
            <pc:docMk/>
            <pc:sldMk cId="1117704851" sldId="8260"/>
            <ac:spMk id="4" creationId="{31270484-E246-2EDA-E014-BEF0B4D2B1EB}"/>
          </ac:spMkLst>
        </pc:spChg>
        <pc:spChg chg="del">
          <ac:chgData name="Cindy Davidson" userId="03062326-39c5-45f7-aba2-5036e27cfdbd" providerId="ADAL" clId="{B64A2610-FC42-40AE-8D2F-FDBD9D8DAB2D}" dt="2024-06-14T14:17:44.288" v="208" actId="478"/>
          <ac:spMkLst>
            <pc:docMk/>
            <pc:sldMk cId="1117704851" sldId="8260"/>
            <ac:spMk id="6" creationId="{94DF3217-4625-1997-0638-B57F055CA5BF}"/>
          </ac:spMkLst>
        </pc:spChg>
        <pc:graphicFrameChg chg="modGraphic">
          <ac:chgData name="Cindy Davidson" userId="03062326-39c5-45f7-aba2-5036e27cfdbd" providerId="ADAL" clId="{B64A2610-FC42-40AE-8D2F-FDBD9D8DAB2D}" dt="2024-06-14T14:17:30.195" v="175" actId="20577"/>
          <ac:graphicFrameMkLst>
            <pc:docMk/>
            <pc:sldMk cId="1117704851" sldId="8260"/>
            <ac:graphicFrameMk id="5" creationId="{BD696144-FB7C-C7AE-0871-94E5F5007F6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B64A2610-FC42-40AE-8D2F-FDBD9D8DAB2D}" dt="2024-06-14T14:17:48.729" v="210"/>
              <pc2:cmMkLst xmlns:pc2="http://schemas.microsoft.com/office/powerpoint/2019/9/main/command">
                <pc:docMk/>
                <pc:sldMk cId="1117704851" sldId="8260"/>
                <pc2:cmMk id="{BEB237D3-9524-491B-A2DE-91F07703BC4A}"/>
              </pc2:cmMkLst>
              <pc226:cmRplyChg chg="add">
                <pc226:chgData name="Cindy Davidson" userId="03062326-39c5-45f7-aba2-5036e27cfdbd" providerId="ADAL" clId="{B64A2610-FC42-40AE-8D2F-FDBD9D8DAB2D}" dt="2024-06-14T14:17:48.729" v="210"/>
                <pc2:cmRplyMkLst xmlns:pc2="http://schemas.microsoft.com/office/powerpoint/2019/9/main/command">
                  <pc:docMk/>
                  <pc:sldMk cId="1117704851" sldId="8260"/>
                  <pc2:cmMk id="{BEB237D3-9524-491B-A2DE-91F07703BC4A}"/>
                  <pc2:cmRplyMk id="{67B86E02-5319-49A3-960A-D24647D49479}"/>
                </pc2:cmRplyMkLst>
              </pc226:cmRplyChg>
            </pc226:cmChg>
          </p:ext>
        </pc:extLst>
      </pc:sldChg>
      <pc:sldChg chg="modSp mod addCm delCm modCm">
        <pc:chgData name="Cindy Davidson" userId="03062326-39c5-45f7-aba2-5036e27cfdbd" providerId="ADAL" clId="{B64A2610-FC42-40AE-8D2F-FDBD9D8DAB2D}" dt="2024-06-17T20:05:07.050" v="227"/>
        <pc:sldMkLst>
          <pc:docMk/>
          <pc:sldMk cId="4117509303" sldId="8265"/>
        </pc:sldMkLst>
        <pc:spChg chg="mod">
          <ac:chgData name="Cindy Davidson" userId="03062326-39c5-45f7-aba2-5036e27cfdbd" providerId="ADAL" clId="{B64A2610-FC42-40AE-8D2F-FDBD9D8DAB2D}" dt="2024-06-17T20:04:23.902" v="225" actId="6549"/>
          <ac:spMkLst>
            <pc:docMk/>
            <pc:sldMk cId="4117509303" sldId="8265"/>
            <ac:spMk id="4" creationId="{04F3D900-7AA8-30A9-92E0-3C7F2304FB28}"/>
          </ac:spMkLst>
        </pc:spChg>
        <pc:graphicFrameChg chg="modGraphic">
          <ac:chgData name="Cindy Davidson" userId="03062326-39c5-45f7-aba2-5036e27cfdbd" providerId="ADAL" clId="{B64A2610-FC42-40AE-8D2F-FDBD9D8DAB2D}" dt="2024-06-13T17:47:17.099" v="135" actId="947"/>
          <ac:graphicFrameMkLst>
            <pc:docMk/>
            <pc:sldMk cId="4117509303" sldId="8265"/>
            <ac:graphicFrameMk id="5" creationId="{BD696144-FB7C-C7AE-0871-94E5F5007F6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Cindy Davidson" userId="03062326-39c5-45f7-aba2-5036e27cfdbd" providerId="ADAL" clId="{B64A2610-FC42-40AE-8D2F-FDBD9D8DAB2D}" dt="2024-06-17T20:05:07.050" v="227"/>
              <pc2:cmMkLst xmlns:pc2="http://schemas.microsoft.com/office/powerpoint/2019/9/main/command">
                <pc:docMk/>
                <pc:sldMk cId="4117509303" sldId="8265"/>
                <pc2:cmMk id="{50785D08-9180-4121-9642-96CDC74ED3FC}"/>
              </pc2:cmMkLst>
              <pc226:cmRplyChg chg="add">
                <pc226:chgData name="Cindy Davidson" userId="03062326-39c5-45f7-aba2-5036e27cfdbd" providerId="ADAL" clId="{B64A2610-FC42-40AE-8D2F-FDBD9D8DAB2D}" dt="2024-06-14T14:23:40.350" v="211"/>
                <pc2:cmRplyMkLst xmlns:pc2="http://schemas.microsoft.com/office/powerpoint/2019/9/main/command">
                  <pc:docMk/>
                  <pc:sldMk cId="4117509303" sldId="8265"/>
                  <pc2:cmMk id="{50785D08-9180-4121-9642-96CDC74ED3FC}"/>
                  <pc2:cmRplyMk id="{7D9AB4E5-7965-46FB-B04C-2CB9DF82E4A6}"/>
                </pc2:cmRplyMkLst>
              </pc226:cmRplyChg>
              <pc226:cmRplyChg chg="add">
                <pc226:chgData name="Cindy Davidson" userId="03062326-39c5-45f7-aba2-5036e27cfdbd" providerId="ADAL" clId="{B64A2610-FC42-40AE-8D2F-FDBD9D8DAB2D}" dt="2024-06-17T20:05:07.050" v="227"/>
                <pc2:cmRplyMkLst xmlns:pc2="http://schemas.microsoft.com/office/powerpoint/2019/9/main/command">
                  <pc:docMk/>
                  <pc:sldMk cId="4117509303" sldId="8265"/>
                  <pc2:cmMk id="{50785D08-9180-4121-9642-96CDC74ED3FC}"/>
                  <pc2:cmRplyMk id="{B71B0BF6-5219-4EA1-8F8B-256E90794C6F}"/>
                </pc2:cmRplyMkLst>
              </pc226:cmRplyChg>
            </pc226:cmChg>
          </p:ext>
        </pc:extLst>
      </pc:sldChg>
      <pc:sldChg chg="modSp mod">
        <pc:chgData name="Cindy Davidson" userId="03062326-39c5-45f7-aba2-5036e27cfdbd" providerId="ADAL" clId="{B64A2610-FC42-40AE-8D2F-FDBD9D8DAB2D}" dt="2024-06-13T17:48:12.276" v="138" actId="1076"/>
        <pc:sldMkLst>
          <pc:docMk/>
          <pc:sldMk cId="359328906" sldId="8269"/>
        </pc:sldMkLst>
        <pc:spChg chg="mod modVis">
          <ac:chgData name="Cindy Davidson" userId="03062326-39c5-45f7-aba2-5036e27cfdbd" providerId="ADAL" clId="{B64A2610-FC42-40AE-8D2F-FDBD9D8DAB2D}" dt="2024-06-13T17:37:05.343" v="73" actId="14100"/>
          <ac:spMkLst>
            <pc:docMk/>
            <pc:sldMk cId="359328906" sldId="8269"/>
            <ac:spMk id="4" creationId="{4559824E-6090-D948-5E54-E1FEAA1883B6}"/>
          </ac:spMkLst>
        </pc:spChg>
        <pc:spChg chg="mod modVis">
          <ac:chgData name="Cindy Davidson" userId="03062326-39c5-45f7-aba2-5036e27cfdbd" providerId="ADAL" clId="{B64A2610-FC42-40AE-8D2F-FDBD9D8DAB2D}" dt="2024-06-13T17:36:15.376" v="51" actId="14430"/>
          <ac:spMkLst>
            <pc:docMk/>
            <pc:sldMk cId="359328906" sldId="8269"/>
            <ac:spMk id="12" creationId="{F60FA43C-5779-D637-7312-AB8FC6E2DAC8}"/>
          </ac:spMkLst>
        </pc:spChg>
        <pc:picChg chg="mod modVis">
          <ac:chgData name="Cindy Davidson" userId="03062326-39c5-45f7-aba2-5036e27cfdbd" providerId="ADAL" clId="{B64A2610-FC42-40AE-8D2F-FDBD9D8DAB2D}" dt="2024-06-13T17:48:12.276" v="138" actId="1076"/>
          <ac:picMkLst>
            <pc:docMk/>
            <pc:sldMk cId="359328906" sldId="8269"/>
            <ac:picMk id="5" creationId="{FABA5A92-B00E-7D2A-861B-2EE70AD00FD2}"/>
          </ac:picMkLst>
        </pc:picChg>
        <pc:picChg chg="mod modVis">
          <ac:chgData name="Cindy Davidson" userId="03062326-39c5-45f7-aba2-5036e27cfdbd" providerId="ADAL" clId="{B64A2610-FC42-40AE-8D2F-FDBD9D8DAB2D}" dt="2024-06-13T17:36:24.714" v="55" actId="14430"/>
          <ac:picMkLst>
            <pc:docMk/>
            <pc:sldMk cId="359328906" sldId="8269"/>
            <ac:picMk id="7" creationId="{0489A14C-357C-04B3-ABFA-942B955C7EDC}"/>
          </ac:picMkLst>
        </pc:picChg>
      </pc:sldChg>
    </pc:docChg>
  </pc:docChgLst>
  <pc:docChgLst>
    <pc:chgData name="Patti Repetto" userId="S::prepetto@ushealthconnect.com::29a62dfc-181e-481e-a0bd-97f9faffa5d7" providerId="AD" clId="Web-{B2C0403C-6F28-44D6-C6A6-DA575F4C02F5}"/>
    <pc:docChg chg="mod">
      <pc:chgData name="Patti Repetto" userId="S::prepetto@ushealthconnect.com::29a62dfc-181e-481e-a0bd-97f9faffa5d7" providerId="AD" clId="Web-{B2C0403C-6F28-44D6-C6A6-DA575F4C02F5}" dt="2024-06-19T12:49:17.967" v="1"/>
      <pc:docMkLst>
        <pc:docMk/>
      </pc:docMkLst>
      <pc:sldChg chg="addCm">
        <pc:chgData name="Patti Repetto" userId="S::prepetto@ushealthconnect.com::29a62dfc-181e-481e-a0bd-97f9faffa5d7" providerId="AD" clId="Web-{B2C0403C-6F28-44D6-C6A6-DA575F4C02F5}" dt="2024-06-19T12:49:17.967" v="1"/>
        <pc:sldMkLst>
          <pc:docMk/>
          <pc:sldMk cId="4117509303" sldId="82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atti Repetto" userId="S::prepetto@ushealthconnect.com::29a62dfc-181e-481e-a0bd-97f9faffa5d7" providerId="AD" clId="Web-{B2C0403C-6F28-44D6-C6A6-DA575F4C02F5}" dt="2024-06-19T12:49:17.967" v="1"/>
              <pc2:cmMkLst xmlns:pc2="http://schemas.microsoft.com/office/powerpoint/2019/9/main/command">
                <pc:docMk/>
                <pc:sldMk cId="4117509303" sldId="8265"/>
                <pc2:cmMk id="{B77C4723-AB82-43AD-BEDD-639FC4BDF25C}"/>
              </pc2:cmMkLst>
            </pc226:cmChg>
          </p:ext>
        </pc:extLst>
      </pc:sldChg>
    </pc:docChg>
  </pc:docChgLst>
  <pc:docChgLst>
    <pc:chgData name="Robert Garris" userId="S::rgarris@ushealthconnect.com::2e75e808-a6ec-4b4a-8020-a0cff9079715" providerId="AD" clId="Web-{ED535939-EFF2-04C8-0CBD-1DD770489131}"/>
    <pc:docChg chg="">
      <pc:chgData name="Robert Garris" userId="S::rgarris@ushealthconnect.com::2e75e808-a6ec-4b4a-8020-a0cff9079715" providerId="AD" clId="Web-{ED535939-EFF2-04C8-0CBD-1DD770489131}" dt="2024-06-18T14:08:48.538" v="1"/>
      <pc:docMkLst>
        <pc:docMk/>
      </pc:docMkLst>
      <pc:sldChg chg="modCm">
        <pc:chgData name="Robert Garris" userId="S::rgarris@ushealthconnect.com::2e75e808-a6ec-4b4a-8020-a0cff9079715" providerId="AD" clId="Web-{ED535939-EFF2-04C8-0CBD-1DD770489131}" dt="2024-06-18T14:08:48.538" v="1"/>
        <pc:sldMkLst>
          <pc:docMk/>
          <pc:sldMk cId="2508579302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ED535939-EFF2-04C8-0CBD-1DD770489131}" dt="2024-06-18T14:08:48.538" v="1"/>
              <pc2:cmMkLst xmlns:pc2="http://schemas.microsoft.com/office/powerpoint/2019/9/main/command">
                <pc:docMk/>
                <pc:sldMk cId="2508579302" sldId="305"/>
                <pc2:cmMk id="{DD4856D5-3B49-4294-9292-CFCB226C8E6E}"/>
              </pc2:cmMkLst>
              <pc226:cmRplyChg chg="add">
                <pc226:chgData name="Robert Garris" userId="S::rgarris@ushealthconnect.com::2e75e808-a6ec-4b4a-8020-a0cff9079715" providerId="AD" clId="Web-{ED535939-EFF2-04C8-0CBD-1DD770489131}" dt="2024-06-18T14:08:48.538" v="1"/>
                <pc2:cmRplyMkLst xmlns:pc2="http://schemas.microsoft.com/office/powerpoint/2019/9/main/command">
                  <pc:docMk/>
                  <pc:sldMk cId="2508579302" sldId="305"/>
                  <pc2:cmMk id="{DD4856D5-3B49-4294-9292-CFCB226C8E6E}"/>
                  <pc2:cmRplyMk id="{379DAC97-7A8F-4125-965F-50BC37EBE99D}"/>
                </pc2:cmRplyMkLst>
              </pc226:cmRplyChg>
            </pc226:cmChg>
          </p:ext>
        </pc:extLst>
      </pc:sldChg>
      <pc:sldChg chg="modCm">
        <pc:chgData name="Robert Garris" userId="S::rgarris@ushealthconnect.com::2e75e808-a6ec-4b4a-8020-a0cff9079715" providerId="AD" clId="Web-{ED535939-EFF2-04C8-0CBD-1DD770489131}" dt="2024-06-18T14:08:21.850" v="0"/>
        <pc:sldMkLst>
          <pc:docMk/>
          <pc:sldMk cId="4117509303" sldId="82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ED535939-EFF2-04C8-0CBD-1DD770489131}" dt="2024-06-18T14:08:21.850" v="0"/>
              <pc2:cmMkLst xmlns:pc2="http://schemas.microsoft.com/office/powerpoint/2019/9/main/command">
                <pc:docMk/>
                <pc:sldMk cId="4117509303" sldId="8265"/>
                <pc2:cmMk id="{50785D08-9180-4121-9642-96CDC74ED3FC}"/>
              </pc2:cmMkLst>
              <pc226:cmRplyChg chg="add">
                <pc226:chgData name="Robert Garris" userId="S::rgarris@ushealthconnect.com::2e75e808-a6ec-4b4a-8020-a0cff9079715" providerId="AD" clId="Web-{ED535939-EFF2-04C8-0CBD-1DD770489131}" dt="2024-06-18T14:08:21.850" v="0"/>
                <pc2:cmRplyMkLst xmlns:pc2="http://schemas.microsoft.com/office/powerpoint/2019/9/main/command">
                  <pc:docMk/>
                  <pc:sldMk cId="4117509303" sldId="8265"/>
                  <pc2:cmMk id="{50785D08-9180-4121-9642-96CDC74ED3FC}"/>
                  <pc2:cmRplyMk id="{9129CF7C-19B0-48E4-9625-0B8A5D181808}"/>
                </pc2:cmRplyMkLst>
              </pc226:cmRplyChg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E91F6C8-8114-41F8-AF19-9AEDD3E9B7D1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15E050E-8F40-4D13-8A25-8A67AA8A4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5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758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5998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3983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5589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270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966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32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986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561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465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9540" y="800100"/>
            <a:ext cx="4113848" cy="388620"/>
          </a:xfrm>
        </p:spPr>
        <p:txBody>
          <a:bodyPr/>
          <a:lstStyle>
            <a:lvl1pPr marL="0" indent="0" algn="ctr">
              <a:buNone/>
              <a:defRPr sz="2150" b="1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20BA1B-FDC5-E736-58E2-C744895E9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635" y="1337628"/>
            <a:ext cx="3926205" cy="3829050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27013">
              <a:buClr>
                <a:schemeClr val="accent3"/>
              </a:buClr>
              <a:tabLst/>
              <a:defRPr sz="1800"/>
            </a:lvl2pPr>
            <a:lvl3pPr marL="690563" indent="-227013">
              <a:buClr>
                <a:schemeClr val="accent3"/>
              </a:buClr>
              <a:tabLst/>
              <a:defRPr sz="1600"/>
            </a:lvl3pPr>
            <a:lvl4pPr marL="917575" indent="-227013">
              <a:buClr>
                <a:schemeClr val="accent3"/>
              </a:buClr>
              <a:tabLst/>
              <a:defRPr sz="1400"/>
            </a:lvl4pPr>
            <a:lvl5pPr marL="1030288" indent="-169863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4E019D-8823-D1CB-C0D3-4ADA61718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992" y="5960586"/>
            <a:ext cx="4113848" cy="194628"/>
          </a:xfrm>
        </p:spPr>
        <p:txBody>
          <a:bodyPr/>
          <a:lstStyle>
            <a:lvl1pPr marL="0" indent="0" algn="l"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59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690" y="182880"/>
            <a:ext cx="3371850" cy="100584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 Click to edit Master text styles 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26BEC-BBFA-533C-706F-5E248DC356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068513"/>
            <a:ext cx="9339263" cy="2789237"/>
          </a:xfrm>
        </p:spPr>
        <p:txBody>
          <a:bodyPr anchor="ctr"/>
          <a:lstStyle>
            <a:lvl1pPr marL="0" indent="0" algn="ctr">
              <a:buNone/>
              <a:defRPr sz="3600" b="1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6CD9BF-C289-0B32-910E-7A4482840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070" y="571500"/>
            <a:ext cx="4331970" cy="400050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C606CD-245D-D3EE-E2E4-6BBB7D8C59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30" y="5867400"/>
            <a:ext cx="5059680" cy="400050"/>
          </a:xfrm>
        </p:spPr>
        <p:txBody>
          <a:bodyPr anchor="ctr"/>
          <a:lstStyle>
            <a:lvl1pPr marL="0" indent="0" algn="l">
              <a:buNone/>
              <a:defRPr sz="1900"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GUEST NAME, MD</a:t>
            </a:r>
          </a:p>
        </p:txBody>
      </p:sp>
    </p:spTree>
    <p:extLst>
      <p:ext uri="{BB962C8B-B14F-4D97-AF65-F5344CB8AC3E}">
        <p14:creationId xmlns:p14="http://schemas.microsoft.com/office/powerpoint/2010/main" val="87163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6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FCE22FC-6608-66FF-B632-87B25D19C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EFS by Pathologic Stage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8B6FBC81-DB24-368A-E215-66E052EEE5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947100"/>
              </p:ext>
            </p:extLst>
          </p:nvPr>
        </p:nvGraphicFramePr>
        <p:xfrm>
          <a:off x="1164165" y="1593321"/>
          <a:ext cx="10284885" cy="43064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17571">
                  <a:extLst>
                    <a:ext uri="{9D8B030D-6E8A-4147-A177-3AD203B41FA5}">
                      <a16:colId xmlns:a16="http://schemas.microsoft.com/office/drawing/2014/main" val="1553507422"/>
                    </a:ext>
                  </a:extLst>
                </a:gridCol>
                <a:gridCol w="2746926">
                  <a:extLst>
                    <a:ext uri="{9D8B030D-6E8A-4147-A177-3AD203B41FA5}">
                      <a16:colId xmlns:a16="http://schemas.microsoft.com/office/drawing/2014/main" val="2876493614"/>
                    </a:ext>
                  </a:extLst>
                </a:gridCol>
                <a:gridCol w="1958874">
                  <a:extLst>
                    <a:ext uri="{9D8B030D-6E8A-4147-A177-3AD203B41FA5}">
                      <a16:colId xmlns:a16="http://schemas.microsoft.com/office/drawing/2014/main" val="2944521705"/>
                    </a:ext>
                  </a:extLst>
                </a:gridCol>
                <a:gridCol w="2161514">
                  <a:extLst>
                    <a:ext uri="{9D8B030D-6E8A-4147-A177-3AD203B41FA5}">
                      <a16:colId xmlns:a16="http://schemas.microsoft.com/office/drawing/2014/main" val="374738306"/>
                    </a:ext>
                  </a:extLst>
                </a:gridCol>
              </a:tblGrid>
              <a:tr h="479123">
                <a:tc>
                  <a:txBody>
                    <a:bodyPr/>
                    <a:lstStyle/>
                    <a:p>
                      <a:endParaRPr lang="en-US" sz="900" b="1" i="0">
                        <a:solidFill>
                          <a:schemeClr val="tx1"/>
                        </a:solidFill>
                        <a:latin typeface="Avenir Next LT Pro" panose="020B0504020202020204" pitchFamily="34" charset="77"/>
                      </a:endParaRPr>
                    </a:p>
                    <a:p>
                      <a:endParaRPr lang="en-US" sz="900" b="1" i="0">
                        <a:solidFill>
                          <a:schemeClr val="tx1"/>
                        </a:solidFill>
                        <a:latin typeface="Avenir Next LT Pro" panose="020B0504020202020204" pitchFamily="34" charset="77"/>
                      </a:endParaRPr>
                    </a:p>
                    <a:p>
                      <a:r>
                        <a:rPr lang="en-US" sz="900" b="1" i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Stage II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Patients, No.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Chemo-IO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Patients, No.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Chemotherapy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HR (95% CI)</a:t>
                      </a:r>
                      <a:endParaRPr lang="en-US" sz="900" b="1" i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5282928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1" kern="12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Nivolumab</a:t>
                      </a:r>
                      <a:r>
                        <a:rPr lang="en-US" sz="9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900" b="1" kern="1200" baseline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</a:t>
                      </a:r>
                      <a:r>
                        <a:rPr lang="en-US" sz="900" b="1" kern="1200" baseline="0" err="1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CheckMate</a:t>
                      </a:r>
                      <a:r>
                        <a:rPr lang="en-US" sz="900" b="1" kern="1200" baseline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816)</a:t>
                      </a:r>
                      <a:r>
                        <a:rPr lang="en-US" sz="9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endParaRPr lang="en-US" sz="900" b="1" kern="120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0.87 (0.48-1.56)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65010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1" kern="12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Pembrolizumab</a:t>
                      </a:r>
                      <a:r>
                        <a:rPr lang="en-US" sz="9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900" b="1" kern="1200" baseline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(KEYNOTE-671)</a:t>
                      </a:r>
                      <a:r>
                        <a:rPr lang="en-US" sz="9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 </a:t>
                      </a:r>
                      <a:endParaRPr lang="en-US" sz="900" b="1" kern="120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118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121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0.59 (0.40-0.88)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920602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1" kern="12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Durvalumab</a:t>
                      </a:r>
                      <a:r>
                        <a:rPr lang="en-US" sz="9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900" b="1" kern="1200" baseline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(AEGEAN)</a:t>
                      </a:r>
                      <a:r>
                        <a:rPr lang="en-US" sz="9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</a:t>
                      </a:r>
                      <a:endParaRPr lang="en-US" sz="900" b="1" kern="120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104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0.76 (0.43-1.34)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63234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1" kern="12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Nivolumab</a:t>
                      </a:r>
                      <a:r>
                        <a:rPr lang="en-US" sz="9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900" b="1" kern="1200" baseline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</a:t>
                      </a:r>
                      <a:r>
                        <a:rPr lang="en-US" sz="900" b="1" kern="1200" baseline="0" err="1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CheckMate</a:t>
                      </a:r>
                      <a:r>
                        <a:rPr lang="en-US" sz="900" b="1" kern="1200" baseline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77T)</a:t>
                      </a:r>
                      <a:r>
                        <a:rPr lang="en-US" sz="9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</a:t>
                      </a:r>
                      <a:endParaRPr lang="en-US" sz="900" b="1" kern="120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0.81 (0.46-1.43)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822953"/>
                  </a:ext>
                </a:extLst>
              </a:tr>
              <a:tr h="3217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1" kern="12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Stage III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246737"/>
                  </a:ext>
                </a:extLst>
              </a:tr>
              <a:tr h="348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Nivolumab</a:t>
                      </a:r>
                      <a:r>
                        <a:rPr lang="en-US" sz="900" b="1" kern="1200" baseline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(</a:t>
                      </a:r>
                      <a:r>
                        <a:rPr lang="en-US" sz="900" b="1" kern="1200" baseline="0" err="1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CheckMate</a:t>
                      </a:r>
                      <a:r>
                        <a:rPr lang="en-US" sz="900" b="1" kern="1200" baseline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816)</a:t>
                      </a:r>
                      <a:r>
                        <a:rPr lang="en-US" sz="9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  <a:endParaRPr lang="en-US" sz="900" b="1" kern="120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900" b="1" kern="120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115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0.54 (0.37-0.80)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780990"/>
                  </a:ext>
                </a:extLst>
              </a:tr>
              <a:tr h="348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Pembrolizumab</a:t>
                      </a:r>
                      <a:r>
                        <a:rPr lang="en-US" sz="9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900" b="1" kern="1200" baseline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(KEYNOTE-671)</a:t>
                      </a:r>
                      <a:r>
                        <a:rPr lang="en-US" sz="9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900" b="1" kern="1200" baseline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- IIIA</a:t>
                      </a:r>
                      <a:endParaRPr lang="en-US" sz="900" b="1" kern="120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900" b="1" kern="120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217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224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0.57 (0.44-0.74)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898582"/>
                  </a:ext>
                </a:extLst>
              </a:tr>
              <a:tr h="348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Pembrolizumab </a:t>
                      </a:r>
                      <a:r>
                        <a:rPr lang="en-US" sz="900" b="1" kern="1200" baseline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(KEYNOTE-671)</a:t>
                      </a:r>
                      <a:r>
                        <a:rPr lang="en-US" sz="9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r>
                        <a:rPr lang="en-US" sz="900" b="1" kern="1200" baseline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- IIIB</a:t>
                      </a:r>
                      <a:endParaRPr lang="en-US" sz="900" b="1" kern="120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0.57 (0.36-0.90)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663611"/>
                  </a:ext>
                </a:extLst>
              </a:tr>
              <a:tr h="348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Durvalumab</a:t>
                      </a:r>
                      <a:r>
                        <a:rPr lang="en-US" sz="9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 </a:t>
                      </a:r>
                      <a:r>
                        <a:rPr lang="en-US" sz="900" b="1" kern="1200" baseline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(AEGEAN)</a:t>
                      </a:r>
                      <a:r>
                        <a:rPr lang="en-US" sz="9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</a:t>
                      </a:r>
                      <a:r>
                        <a:rPr lang="en-US" sz="900" b="1" kern="1200" baseline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- IIIA</a:t>
                      </a:r>
                      <a:endParaRPr lang="en-US" sz="900" b="1" kern="120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900" b="1" kern="120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173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165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0.57 (0.39-0.83)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194368"/>
                  </a:ext>
                </a:extLst>
              </a:tr>
              <a:tr h="348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Durvalumab</a:t>
                      </a:r>
                      <a:r>
                        <a:rPr lang="en-US" sz="900" b="1" kern="1200" baseline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(AEGEAN)</a:t>
                      </a:r>
                      <a:r>
                        <a:rPr lang="en-US" sz="9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</a:t>
                      </a:r>
                      <a:r>
                        <a:rPr lang="en-US" sz="900" b="1" kern="1200" baseline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- IIIB</a:t>
                      </a:r>
                      <a:endParaRPr lang="en-US" sz="900" b="1" kern="120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900" b="1" kern="120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0.83 (0.53-1.32)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596615"/>
                  </a:ext>
                </a:extLst>
              </a:tr>
              <a:tr h="348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Nivolumab</a:t>
                      </a:r>
                      <a:r>
                        <a:rPr lang="en-US" sz="900" b="1" kern="1200" baseline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(</a:t>
                      </a:r>
                      <a:r>
                        <a:rPr lang="en-US" sz="900" b="1" kern="1200" baseline="0" err="1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CheckMate</a:t>
                      </a:r>
                      <a:r>
                        <a:rPr lang="en-US" sz="900" b="1" kern="1200" baseline="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77T)</a:t>
                      </a:r>
                      <a:r>
                        <a:rPr lang="en-US" sz="9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</a:t>
                      </a:r>
                      <a:endParaRPr lang="en-US" sz="900" b="1" kern="120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900" b="1" kern="120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146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149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0.51 (0.36-0.72)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603998"/>
                  </a:ext>
                </a:extLst>
              </a:tr>
            </a:tbl>
          </a:graphicData>
        </a:graphic>
      </p:graphicFrame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A1970AD-0975-74AC-F709-5DD6B33EBD7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latin typeface="Helvetica"/>
                <a:cs typeface="Helvetica"/>
              </a:rPr>
              <a:t>1. Forde PM, et al. </a:t>
            </a:r>
            <a:r>
              <a:rPr lang="en-US" i="1">
                <a:solidFill>
                  <a:srgbClr val="000000"/>
                </a:solidFill>
                <a:latin typeface="Helvetica"/>
                <a:cs typeface="Helvetica"/>
              </a:rPr>
              <a:t>N Engl J Med</a:t>
            </a:r>
            <a:r>
              <a:rPr lang="en-US">
                <a:solidFill>
                  <a:srgbClr val="000000"/>
                </a:solidFill>
                <a:latin typeface="Helvetica"/>
                <a:cs typeface="Helvetica"/>
              </a:rPr>
              <a:t>. 2022;386(21):1973-1985. 2. Spicer JD, et al. </a:t>
            </a:r>
            <a:r>
              <a:rPr lang="en-US" i="1">
                <a:solidFill>
                  <a:srgbClr val="000000"/>
                </a:solidFill>
                <a:latin typeface="Helvetica"/>
                <a:cs typeface="Helvetica"/>
              </a:rPr>
              <a:t>Ann Oncol</a:t>
            </a:r>
            <a:r>
              <a:rPr lang="en-US">
                <a:solidFill>
                  <a:srgbClr val="000000"/>
                </a:solidFill>
                <a:latin typeface="Helvetica"/>
                <a:cs typeface="Helvetica"/>
              </a:rPr>
              <a:t>. 2023;34(suppl_2):S1297-S1298. 3. </a:t>
            </a:r>
            <a:r>
              <a:rPr lang="en-US" err="1">
                <a:solidFill>
                  <a:srgbClr val="000000"/>
                </a:solidFill>
                <a:latin typeface="Helvetica"/>
                <a:cs typeface="Helvetica"/>
              </a:rPr>
              <a:t>Heymach</a:t>
            </a:r>
            <a:r>
              <a:rPr lang="en-US">
                <a:solidFill>
                  <a:srgbClr val="000000"/>
                </a:solidFill>
                <a:latin typeface="Helvetica"/>
                <a:cs typeface="Helvetica"/>
              </a:rPr>
              <a:t> JV, et al. </a:t>
            </a:r>
            <a:r>
              <a:rPr lang="en-US" i="1">
                <a:solidFill>
                  <a:srgbClr val="000000"/>
                </a:solidFill>
                <a:latin typeface="Helvetica"/>
                <a:cs typeface="Helvetica"/>
              </a:rPr>
              <a:t>N Engl J Med</a:t>
            </a:r>
            <a:r>
              <a:rPr lang="en-US">
                <a:solidFill>
                  <a:srgbClr val="000000"/>
                </a:solidFill>
                <a:latin typeface="Helvetica"/>
                <a:cs typeface="Helvetica"/>
              </a:rPr>
              <a:t>. 2023;389(18):1672-1684. 4. </a:t>
            </a:r>
            <a:r>
              <a:rPr lang="en-US" err="1">
                <a:solidFill>
                  <a:srgbClr val="000000"/>
                </a:solidFill>
                <a:latin typeface="Helvetica"/>
                <a:cs typeface="Helvetica"/>
              </a:rPr>
              <a:t>Cascone</a:t>
            </a:r>
            <a:r>
              <a:rPr lang="en-US">
                <a:solidFill>
                  <a:srgbClr val="000000"/>
                </a:solidFill>
                <a:latin typeface="Helvetica"/>
                <a:cs typeface="Helvetica"/>
              </a:rPr>
              <a:t> T, et al. </a:t>
            </a:r>
            <a:r>
              <a:rPr lang="en-US" i="1">
                <a:solidFill>
                  <a:srgbClr val="000000"/>
                </a:solidFill>
                <a:latin typeface="Helvetica"/>
                <a:cs typeface="Helvetica"/>
              </a:rPr>
              <a:t>N Engl J Med</a:t>
            </a:r>
            <a:r>
              <a:rPr lang="en-US">
                <a:solidFill>
                  <a:srgbClr val="000000"/>
                </a:solidFill>
                <a:latin typeface="Helvetica"/>
                <a:cs typeface="Helvetica"/>
              </a:rPr>
              <a:t>. 2024;390(19):1756-1769.</a:t>
            </a:r>
          </a:p>
        </p:txBody>
      </p:sp>
    </p:spTree>
    <p:extLst>
      <p:ext uri="{BB962C8B-B14F-4D97-AF65-F5344CB8AC3E}">
        <p14:creationId xmlns:p14="http://schemas.microsoft.com/office/powerpoint/2010/main" val="22810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B497633-3837-05E4-3599-A29AFCFC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EFS With Perioperative Durvalumab by Nodal Status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58C2A5B-0BF7-8876-4B76-EE81B623B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92875"/>
            <a:ext cx="9211408" cy="275570"/>
          </a:xfrm>
        </p:spPr>
        <p:txBody>
          <a:bodyPr/>
          <a:lstStyle/>
          <a:p>
            <a:r>
              <a:rPr lang="en-US"/>
              <a:t>Heymach JV, et al. ASCO 2024. Abstract 8011.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885513-DBAE-D381-BBCE-07AFBC662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34" y="1773351"/>
            <a:ext cx="8703734" cy="38317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8BE4A4-2945-1573-D1CD-EF0FA86D6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99" y="5794347"/>
            <a:ext cx="10969402" cy="39478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7C58565-7D1E-5000-108D-E760AD5BC130}"/>
              </a:ext>
            </a:extLst>
          </p:cNvPr>
          <p:cNvSpPr/>
          <p:nvPr/>
        </p:nvSpPr>
        <p:spPr>
          <a:xfrm>
            <a:off x="838200" y="1690688"/>
            <a:ext cx="8271932" cy="89164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8636D8-D063-3496-BC68-9867F46B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0951"/>
            <a:ext cx="11154909" cy="1325563"/>
          </a:xfrm>
        </p:spPr>
        <p:txBody>
          <a:bodyPr/>
          <a:lstStyle/>
          <a:p>
            <a:r>
              <a:rPr lang="en-US"/>
              <a:t>EFS With Perioperative Nivolumab by Nodal Status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26BADAA-1B77-901D-035B-B78181593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92875"/>
            <a:ext cx="9211408" cy="312447"/>
          </a:xfrm>
        </p:spPr>
        <p:txBody>
          <a:bodyPr/>
          <a:lstStyle/>
          <a:p>
            <a:r>
              <a:rPr lang="en-US" err="1"/>
              <a:t>Cascone</a:t>
            </a:r>
            <a:r>
              <a:rPr lang="en-US"/>
              <a:t> T, et al. ASCO 2024. Abstract LBA8007.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6F2AF7-75B7-A2A4-C270-1D9159F63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86" y="1486514"/>
            <a:ext cx="9361922" cy="41616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422A11-6D1E-BC3C-6617-8DD3C229C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86" y="5689431"/>
            <a:ext cx="11154909" cy="34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2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AAC25A8-E7C9-CA18-AF81-403A8079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EFS by PD-L1 Expression in Early-Stage NSCLC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C6C4D04-CE05-2A61-7BFB-1C59F9985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1. Forde PM, et al. </a:t>
            </a:r>
            <a:r>
              <a:rPr lang="en-US" i="1">
                <a:solidFill>
                  <a:srgbClr val="000000">
                    <a:lumMod val="75000"/>
                    <a:lumOff val="25000"/>
                  </a:srgbClr>
                </a:solidFill>
              </a:rPr>
              <a:t>N Engl J Med</a:t>
            </a:r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. 2022;386(21):1973-1985. 2. Spicer JD, et al. </a:t>
            </a:r>
            <a:r>
              <a:rPr lang="en-US" i="1">
                <a:solidFill>
                  <a:srgbClr val="000000">
                    <a:lumMod val="75000"/>
                    <a:lumOff val="25000"/>
                  </a:srgbClr>
                </a:solidFill>
              </a:rPr>
              <a:t>Ann Oncol</a:t>
            </a:r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. 2023;34(suppl_2):S1297-S1298. 3. </a:t>
            </a:r>
            <a:r>
              <a:rPr lang="en-US" err="1">
                <a:solidFill>
                  <a:srgbClr val="000000">
                    <a:lumMod val="75000"/>
                    <a:lumOff val="25000"/>
                  </a:srgbClr>
                </a:solidFill>
              </a:rPr>
              <a:t>Heymach</a:t>
            </a:r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 JV, et al. </a:t>
            </a:r>
            <a:r>
              <a:rPr lang="en-US" i="1">
                <a:solidFill>
                  <a:srgbClr val="000000">
                    <a:lumMod val="75000"/>
                    <a:lumOff val="25000"/>
                  </a:srgbClr>
                </a:solidFill>
              </a:rPr>
              <a:t>N Engl J Med</a:t>
            </a:r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. 2023;389(18):1672-1684. 4. </a:t>
            </a:r>
            <a:r>
              <a:rPr lang="en-US" err="1">
                <a:solidFill>
                  <a:srgbClr val="000000">
                    <a:lumMod val="75000"/>
                    <a:lumOff val="25000"/>
                  </a:srgbClr>
                </a:solidFill>
              </a:rPr>
              <a:t>Cascone</a:t>
            </a:r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 T, et al. </a:t>
            </a:r>
            <a:r>
              <a:rPr lang="en-US" i="1">
                <a:solidFill>
                  <a:srgbClr val="000000">
                    <a:lumMod val="75000"/>
                    <a:lumOff val="25000"/>
                  </a:srgbClr>
                </a:solidFill>
              </a:rPr>
              <a:t>N Engl J Med</a:t>
            </a:r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. 2024;390(19):1756-1769.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65EAADC8-7DE4-AE72-CCCE-5E31161DBE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71843"/>
              </p:ext>
            </p:extLst>
          </p:nvPr>
        </p:nvGraphicFramePr>
        <p:xfrm>
          <a:off x="799742" y="1952124"/>
          <a:ext cx="8366145" cy="29432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028">
                  <a:extLst>
                    <a:ext uri="{9D8B030D-6E8A-4147-A177-3AD203B41FA5}">
                      <a16:colId xmlns:a16="http://schemas.microsoft.com/office/drawing/2014/main" val="1553507422"/>
                    </a:ext>
                  </a:extLst>
                </a:gridCol>
                <a:gridCol w="1516565">
                  <a:extLst>
                    <a:ext uri="{9D8B030D-6E8A-4147-A177-3AD203B41FA5}">
                      <a16:colId xmlns:a16="http://schemas.microsoft.com/office/drawing/2014/main" val="1527788210"/>
                    </a:ext>
                  </a:extLst>
                </a:gridCol>
                <a:gridCol w="1516566">
                  <a:extLst>
                    <a:ext uri="{9D8B030D-6E8A-4147-A177-3AD203B41FA5}">
                      <a16:colId xmlns:a16="http://schemas.microsoft.com/office/drawing/2014/main" val="3471192120"/>
                    </a:ext>
                  </a:extLst>
                </a:gridCol>
                <a:gridCol w="1661532">
                  <a:extLst>
                    <a:ext uri="{9D8B030D-6E8A-4147-A177-3AD203B41FA5}">
                      <a16:colId xmlns:a16="http://schemas.microsoft.com/office/drawing/2014/main" val="2876493614"/>
                    </a:ext>
                  </a:extLst>
                </a:gridCol>
                <a:gridCol w="1538454">
                  <a:extLst>
                    <a:ext uri="{9D8B030D-6E8A-4147-A177-3AD203B41FA5}">
                      <a16:colId xmlns:a16="http://schemas.microsoft.com/office/drawing/2014/main" val="2944521705"/>
                    </a:ext>
                  </a:extLst>
                </a:gridCol>
              </a:tblGrid>
              <a:tr h="782963">
                <a:tc>
                  <a:txBody>
                    <a:bodyPr/>
                    <a:lstStyle/>
                    <a:p>
                      <a:endParaRPr lang="en-US" b="1" i="0">
                        <a:latin typeface="Avenir Next LT Pro" panose="020B0504020202020204" pitchFamily="34" charset="7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PD-L1 &lt; 1%</a:t>
                      </a:r>
                    </a:p>
                    <a:p>
                      <a:pPr algn="ctr"/>
                      <a:r>
                        <a:rPr lang="en-US" sz="16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HR (95%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PD-L1 ≥ 1%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HR (95%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PD-L1 1%-49% HR (95%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PD-L1 ≥ 50%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HR (95% CI)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5282928"/>
                  </a:ext>
                </a:extLst>
              </a:tr>
              <a:tr h="5366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Nivolumab</a:t>
                      </a:r>
                      <a:r>
                        <a:rPr lang="en-US" sz="14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1,a </a:t>
                      </a:r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(816)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0.85 (0.54-1.32)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0.41 (0.24-0.70)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0.58 (0.30-1.12)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0.24 (0.10-0.61)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38229"/>
                  </a:ext>
                </a:extLst>
              </a:tr>
              <a:tr h="5434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Pembrolizumab</a:t>
                      </a:r>
                      <a:r>
                        <a:rPr lang="en-US" sz="14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2,b</a:t>
                      </a:r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(671)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0.75 (0.56-1.01)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0.52 (0.36-0.73)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0.48 (0.33-0.71)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921103"/>
                  </a:ext>
                </a:extLst>
              </a:tr>
              <a:tr h="5434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Durvalumab</a:t>
                      </a:r>
                      <a:r>
                        <a:rPr lang="en-US" sz="14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3,c</a:t>
                      </a:r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(AEGEAN)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0.76 (0.49-1.17)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0.70 (0.46-1.05)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0.60 (0.35-1.01)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395893"/>
                  </a:ext>
                </a:extLst>
              </a:tr>
              <a:tr h="5366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Nivolumab</a:t>
                      </a:r>
                      <a:r>
                        <a:rPr lang="en-US" sz="1400" b="1" kern="1200" baseline="300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4,a</a:t>
                      </a:r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(77T)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0.73 (0.47-1.15)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0.52 (0.35-0.78)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0.76 (0.46-1.25)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0.26 (0.12-0.55)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9886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381494B-C1D6-1795-FF60-D765C8A99578}"/>
              </a:ext>
            </a:extLst>
          </p:cNvPr>
          <p:cNvSpPr txBox="1"/>
          <p:nvPr/>
        </p:nvSpPr>
        <p:spPr>
          <a:xfrm>
            <a:off x="838200" y="5776854"/>
            <a:ext cx="5747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rgbClr val="404040"/>
                </a:solidFill>
                <a:latin typeface="Helvetica" pitchFamily="2" charset="0"/>
              </a:rPr>
              <a:t>EFS, event-free survival; HR, hazard ratio; PD-L1, programmed death ligand 1.</a:t>
            </a:r>
          </a:p>
          <a:p>
            <a:r>
              <a:rPr lang="en-US" sz="1000" baseline="30000">
                <a:solidFill>
                  <a:srgbClr val="404040"/>
                </a:solidFill>
                <a:latin typeface="Helvetica" pitchFamily="2" charset="0"/>
              </a:rPr>
              <a:t>a</a:t>
            </a:r>
            <a:r>
              <a:rPr lang="en-US" sz="1000">
                <a:solidFill>
                  <a:srgbClr val="404040"/>
                </a:solidFill>
                <a:latin typeface="Helvetica" pitchFamily="2" charset="0"/>
              </a:rPr>
              <a:t> ICH 28-8 </a:t>
            </a:r>
            <a:r>
              <a:rPr lang="en-US" sz="1000" err="1">
                <a:solidFill>
                  <a:srgbClr val="404040"/>
                </a:solidFill>
                <a:latin typeface="Helvetica" pitchFamily="2" charset="0"/>
              </a:rPr>
              <a:t>pharmDx</a:t>
            </a:r>
            <a:r>
              <a:rPr lang="en-US" sz="1000">
                <a:solidFill>
                  <a:srgbClr val="404040"/>
                </a:solidFill>
                <a:latin typeface="Helvetica" pitchFamily="2" charset="0"/>
              </a:rPr>
              <a:t> assay (</a:t>
            </a:r>
            <a:r>
              <a:rPr lang="en-US" sz="1000" err="1">
                <a:solidFill>
                  <a:srgbClr val="404040"/>
                </a:solidFill>
                <a:latin typeface="Helvetica" pitchFamily="2" charset="0"/>
              </a:rPr>
              <a:t>Dako</a:t>
            </a:r>
            <a:r>
              <a:rPr lang="en-US" sz="1000">
                <a:solidFill>
                  <a:srgbClr val="404040"/>
                </a:solidFill>
                <a:latin typeface="Helvetica" pitchFamily="2" charset="0"/>
              </a:rPr>
              <a:t>). </a:t>
            </a:r>
            <a:r>
              <a:rPr lang="en-US" sz="1000" baseline="30000">
                <a:solidFill>
                  <a:srgbClr val="404040"/>
                </a:solidFill>
                <a:latin typeface="Helvetica" pitchFamily="2" charset="0"/>
              </a:rPr>
              <a:t>b</a:t>
            </a:r>
            <a:r>
              <a:rPr lang="en-US" sz="1000">
                <a:solidFill>
                  <a:srgbClr val="404040"/>
                </a:solidFill>
                <a:latin typeface="Helvetica" pitchFamily="2" charset="0"/>
              </a:rPr>
              <a:t> TPS by IHC 22C3 </a:t>
            </a:r>
            <a:r>
              <a:rPr lang="en-US" sz="1000" err="1">
                <a:solidFill>
                  <a:srgbClr val="404040"/>
                </a:solidFill>
                <a:latin typeface="Helvetica" pitchFamily="2" charset="0"/>
              </a:rPr>
              <a:t>pharmDx</a:t>
            </a:r>
            <a:r>
              <a:rPr lang="en-US" sz="1000">
                <a:solidFill>
                  <a:srgbClr val="404040"/>
                </a:solidFill>
                <a:latin typeface="Helvetica" pitchFamily="2" charset="0"/>
              </a:rPr>
              <a:t> assay. </a:t>
            </a:r>
            <a:r>
              <a:rPr lang="en-US" sz="1000" baseline="30000">
                <a:solidFill>
                  <a:srgbClr val="404040"/>
                </a:solidFill>
                <a:latin typeface="Helvetica" pitchFamily="2" charset="0"/>
              </a:rPr>
              <a:t>c</a:t>
            </a:r>
            <a:r>
              <a:rPr lang="en-US" sz="1000">
                <a:solidFill>
                  <a:srgbClr val="404040"/>
                </a:solidFill>
                <a:latin typeface="Helvetica" pitchFamily="2" charset="0"/>
              </a:rPr>
              <a:t> VENTANA [SP263] IHC.</a:t>
            </a:r>
          </a:p>
        </p:txBody>
      </p:sp>
    </p:spTree>
    <p:extLst>
      <p:ext uri="{BB962C8B-B14F-4D97-AF65-F5344CB8AC3E}">
        <p14:creationId xmlns:p14="http://schemas.microsoft.com/office/powerpoint/2010/main" val="280348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709583-9AAB-3107-EDED-A03690295E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When we look at pathologic complete response and major pathological response rates according to stage or </a:t>
            </a:r>
            <a:br>
              <a:rPr lang="en-US"/>
            </a:br>
            <a:r>
              <a:rPr lang="en-US"/>
              <a:t>PD-L1 expression levels, we see…benefits favoring chemoimmunotherapy over chemotherapy.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210EFA-EF25-7ABB-15A8-9DC7EE35F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A2C05-E7F3-ADED-49B8-9A211F80D1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Mark </a:t>
            </a:r>
            <a:r>
              <a:rPr lang="en-US" err="1"/>
              <a:t>Awad</a:t>
            </a:r>
            <a:r>
              <a:rPr lang="en-US"/>
              <a:t>, MD, PhD</a:t>
            </a:r>
          </a:p>
        </p:txBody>
      </p:sp>
    </p:spTree>
    <p:extLst>
      <p:ext uri="{BB962C8B-B14F-4D97-AF65-F5344CB8AC3E}">
        <p14:creationId xmlns:p14="http://schemas.microsoft.com/office/powerpoint/2010/main" val="2508579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E426CF2B61648A7F3CBC827209A36" ma:contentTypeVersion="16" ma:contentTypeDescription="Create a new document." ma:contentTypeScope="" ma:versionID="f1be3fa1524919aaa3428d82120539aa">
  <xsd:schema xmlns:xsd="http://www.w3.org/2001/XMLSchema" xmlns:xs="http://www.w3.org/2001/XMLSchema" xmlns:p="http://schemas.microsoft.com/office/2006/metadata/properties" xmlns:ns1="http://schemas.microsoft.com/sharepoint/v3" xmlns:ns2="3e3b0376-e8b9-4908-bff9-700406eddda5" xmlns:ns3="6d36001d-906c-42d8-9280-446ac03b1c48" targetNamespace="http://schemas.microsoft.com/office/2006/metadata/properties" ma:root="true" ma:fieldsID="b87e78753505d404f634cc0dc1ff1b87" ns1:_="" ns2:_="" ns3:_="">
    <xsd:import namespace="http://schemas.microsoft.com/sharepoint/v3"/>
    <xsd:import namespace="3e3b0376-e8b9-4908-bff9-700406eddda5"/>
    <xsd:import namespace="6d36001d-906c-42d8-9280-446ac03b1c48"/>
    <xsd:element name="properties">
      <xsd:complexType>
        <xsd:sequence>
          <xsd:element name="documentManagement">
            <xsd:complexType>
              <xsd:all>
                <xsd:element ref="ns2:h17b8e17546742428aecc4bb79eff81d" minOccurs="0"/>
                <xsd:element ref="ns3:TaxCatchAll" minOccurs="0"/>
                <xsd:element ref="ns2:TaxCatchAllLabel" minOccurs="0"/>
                <xsd:element ref="ns1:DocumentSetDescription" minOccurs="0"/>
                <xsd:element ref="ns2:Client_x0020_Name" minOccurs="0"/>
                <xsd:element ref="ns2:Brand_x0020_Name" minOccurs="0"/>
                <xsd:element ref="ns2:jb4291d51d504da0b34e0839496c2755" minOccurs="0"/>
                <xsd:element ref="ns2:Opportunity_x0020_Number_x0020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SharedWithUsers" minOccurs="0"/>
                <xsd:element ref="ns2:SharedWithDetails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3:aec9593b9aef438a83de6b1b34161499" minOccurs="0"/>
                <xsd:element ref="ns3:k7f9d3a4703b40dd85626795c271c875" minOccurs="0"/>
                <xsd:element ref="ns3:aa680e92a1d245a0a6b58205b432afd7" minOccurs="0"/>
                <xsd:element ref="ns3:abf3b563650f4febb83e81f8ea956346" minOccurs="0"/>
                <xsd:element ref="ns3:m2ce0a529c0c4170ae055dea480a0d9d" minOccurs="0"/>
                <xsd:element ref="ns3:o4e0cc1c61e94069b6a8551b22c742a1" minOccurs="0"/>
                <xsd:element ref="ns3:j7bff3f86c6e47f9ae99a2d10c8c7749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2" nillable="true" ma:displayName="Description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b0376-e8b9-4908-bff9-700406eddda5" elementFormDefault="qualified">
    <xsd:import namespace="http://schemas.microsoft.com/office/2006/documentManagement/types"/>
    <xsd:import namespace="http://schemas.microsoft.com/office/infopath/2007/PartnerControls"/>
    <xsd:element name="h17b8e17546742428aecc4bb79eff81d" ma:index="8" nillable="true" ma:displayName="Therapeutic Area_0" ma:hidden="true" ma:internalName="h17b8e17546742428aecc4bb79eff81d">
      <xsd:simpleType>
        <xsd:restriction base="dms:Note"/>
      </xsd:simpleType>
    </xsd:element>
    <xsd:element name="TaxCatchAllLabel" ma:index="10" nillable="true" ma:displayName="Taxonomy Catch All Column1" ma:hidden="true" ma:list="{ab2aba6e-2a85-46a6-a9ea-c66e3688884c}" ma:internalName="TaxCatchAllLabel" ma:readOnly="true" ma:showField="CatchAllDataLabe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lient_x0020_Name" ma:index="13" nillable="true" ma:displayName="Client Name" ma:default="" ma:internalName="Client_x0020_Name" ma:readOnly="false">
      <xsd:simpleType>
        <xsd:restriction base="dms:Text">
          <xsd:maxLength value="255"/>
        </xsd:restriction>
      </xsd:simpleType>
    </xsd:element>
    <xsd:element name="Brand_x0020_Name" ma:index="14" nillable="true" ma:displayName="Brand Name" ma:default="" ma:internalName="Brand_x0020_Name" ma:readOnly="false">
      <xsd:simpleType>
        <xsd:restriction base="dms:Text">
          <xsd:maxLength value="255"/>
        </xsd:restriction>
      </xsd:simpleType>
    </xsd:element>
    <xsd:element name="jb4291d51d504da0b34e0839496c2755" ma:index="15" nillable="true" ma:displayName="USH Subsidiary_0" ma:hidden="true" ma:internalName="jb4291d51d504da0b34e0839496c2755">
      <xsd:simpleType>
        <xsd:restriction base="dms:Note"/>
      </xsd:simpleType>
    </xsd:element>
    <xsd:element name="Opportunity_x0020_Number_x0020_" ma:index="17" nillable="true" ma:displayName="Opportunity Number " ma:default="" ma:indexed="true" ma:internalName="Opportunity_x0020_Number_x0020_">
      <xsd:simpleType>
        <xsd:restriction base="dms:Text">
          <xsd:maxLength value="25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c65fd77-5e27-4e0a-8152-efffb34179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4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001d-906c-42d8-9280-446ac03b1c4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ab2aba6e-2a85-46a6-a9ea-c66e3688884c}" ma:internalName="TaxCatchAll" ma:showField="CatchAllData" ma:web="67bf13cc-d55c-47cd-84b4-2ed70e73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c9593b9aef438a83de6b1b34161499" ma:index="31" nillable="true" ma:taxonomy="true" ma:internalName="aec9593b9aef438a83de6b1b34161499" ma:taxonomyFieldName="Scientific_x0020_Affairs" ma:displayName="Scientific Affairs" ma:readOnly="false" ma:default="" ma:fieldId="{aec9593b-9aef-438a-83de-6b1b34161499}" ma:sspId="8c65fd77-5e27-4e0a-8152-efffb3417915" ma:termSetId="f13c10fe-b0c3-48a7-bf7b-6437ac87d8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f9d3a4703b40dd85626795c271c875" ma:index="33" nillable="true" ma:taxonomy="true" ma:internalName="k7f9d3a4703b40dd85626795c271c875" ma:taxonomyFieldName="Project_x0020_Lead" ma:displayName="Project Lead" ma:readOnly="false" ma:default="" ma:fieldId="{47f9d3a4-703b-40dd-8562-6795c271c875}" ma:taxonomyMulti="true" ma:sspId="8c65fd77-5e27-4e0a-8152-efffb3417915" ma:termSetId="ad729d48-8de6-41af-9ed2-fa142d308a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680e92a1d245a0a6b58205b432afd7" ma:index="35" nillable="true" ma:taxonomy="true" ma:internalName="aa680e92a1d245a0a6b58205b432afd7" ma:taxonomyFieldName="Supporter_x0020_Name" ma:displayName="Supporter Name" ma:readOnly="false" ma:default="" ma:fieldId="{aa680e92-a1d2-45a0-a6b5-8205b432afd7}" ma:taxonomyMulti="true" ma:sspId="8c65fd77-5e27-4e0a-8152-efffb3417915" ma:termSetId="68c66213-f1f9-4c2c-8400-4fa8701a1d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f3b563650f4febb83e81f8ea956346" ma:index="37" nillable="true" ma:taxonomy="true" ma:internalName="abf3b563650f4febb83e81f8ea956346" ma:taxonomyFieldName="Producer" ma:displayName="Producer" ma:readOnly="false" ma:default="" ma:fieldId="{abf3b563-650f-4feb-b83e-81f8ea956346}" ma:sspId="8c65fd77-5e27-4e0a-8152-efffb3417915" ma:termSetId="81f03966-595b-4ea8-80e5-9ad37d0680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ce0a529c0c4170ae055dea480a0d9d" ma:index="39" nillable="true" ma:taxonomy="true" ma:internalName="m2ce0a529c0c4170ae055dea480a0d9d" ma:taxonomyFieldName="Product_x0020_Type" ma:displayName="Product Type" ma:readOnly="false" ma:default="" ma:fieldId="{62ce0a52-9c0c-4170-ae05-5dea480a0d9d}" ma:sspId="8c65fd77-5e27-4e0a-8152-efffb3417915" ma:termSetId="401074b2-685b-48cd-a7c4-a9af609bf6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e0cc1c61e94069b6a8551b22c742a1" ma:index="41" nillable="true" ma:taxonomy="true" ma:internalName="o4e0cc1c61e94069b6a8551b22c742a1" ma:taxonomyFieldName="Project_x0020_Item" ma:displayName="Project Item" ma:readOnly="false" ma:default="" ma:fieldId="{84e0cc1c-61e9-4069-b6a8-551b22c742a1}" ma:sspId="8c65fd77-5e27-4e0a-8152-efffb3417915" ma:termSetId="96d9c3b1-e9aa-482f-83eb-dc28aba662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bff3f86c6e47f9ae99a2d10c8c7749" ma:index="43" nillable="true" ma:taxonomy="true" ma:internalName="j7bff3f86c6e47f9ae99a2d10c8c7749" ma:taxonomyFieldName="Initiative_x0020_Lead" ma:displayName="Initiative Lead" ma:readOnly="false" ma:default="" ma:fieldId="{37bff3f8-6c6e-47f9-ae99-a2d10c8c7749}" ma:sspId="8c65fd77-5e27-4e0a-8152-efffb3417915" ma:termSetId="19b47b81-2f3d-468b-8a4c-261f3af1d5e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36001d-906c-42d8-9280-446ac03b1c48">
      <Value>79</Value>
      <Value>81</Value>
    </TaxCatchAll>
    <Client_x0020_Name xmlns="3e3b0376-e8b9-4908-bff9-700406eddda5">BMS</Client_x0020_Name>
    <Opportunity_x0020_Number_x0020_ xmlns="3e3b0376-e8b9-4908-bff9-700406eddda5">013280</Opportunity_x0020_Number_x0020_>
    <lcf76f155ced4ddcb4097134ff3c332f xmlns="3e3b0376-e8b9-4908-bff9-700406eddda5">
      <Terms xmlns="http://schemas.microsoft.com/office/infopath/2007/PartnerControls"/>
    </lcf76f155ced4ddcb4097134ff3c332f>
    <o4e0cc1c61e94069b6a8551b22c742a1 xmlns="6d36001d-906c-42d8-9280-446ac03b1c48">
      <Terms xmlns="http://schemas.microsoft.com/office/infopath/2007/PartnerControls"/>
    </o4e0cc1c61e94069b6a8551b22c742a1>
    <h17b8e17546742428aecc4bb79eff81d xmlns="3e3b0376-e8b9-4908-bff9-700406eddda5" xsi:nil="true"/>
    <DocumentSetDescription xmlns="http://schemas.microsoft.com/sharepoint/v3">June 25, 2024 Publish Date
1 MC= 0.5 CME,CNE,CPE
Patti R
Bob Garris/ Cindy
Jennifer B
</DocumentSetDescription>
    <k7f9d3a4703b40dd85626795c271c875 xmlns="6d36001d-906c-42d8-9280-446ac03b1c48">
      <Terms xmlns="http://schemas.microsoft.com/office/infopath/2007/PartnerControls"/>
    </k7f9d3a4703b40dd85626795c271c875>
    <aa680e92a1d245a0a6b58205b432afd7 xmlns="6d36001d-906c-42d8-9280-446ac03b1c48">
      <Terms xmlns="http://schemas.microsoft.com/office/infopath/2007/PartnerControls"/>
    </aa680e92a1d245a0a6b58205b432afd7>
    <j7bff3f86c6e47f9ae99a2d10c8c7749 xmlns="6d36001d-906c-42d8-9280-446ac03b1c48">
      <Terms xmlns="http://schemas.microsoft.com/office/infopath/2007/PartnerControls"/>
    </j7bff3f86c6e47f9ae99a2d10c8c7749>
    <aec9593b9aef438a83de6b1b34161499 xmlns="6d36001d-906c-42d8-9280-446ac03b1c48">
      <Terms xmlns="http://schemas.microsoft.com/office/infopath/2007/PartnerControls"/>
    </aec9593b9aef438a83de6b1b34161499>
    <abf3b563650f4febb83e81f8ea956346 xmlns="6d36001d-906c-42d8-9280-446ac03b1c48">
      <Terms xmlns="http://schemas.microsoft.com/office/infopath/2007/PartnerControls"/>
    </abf3b563650f4febb83e81f8ea956346>
    <m2ce0a529c0c4170ae055dea480a0d9d xmlns="6d36001d-906c-42d8-9280-446ac03b1c48">
      <Terms xmlns="http://schemas.microsoft.com/office/infopath/2007/PartnerControls"/>
    </m2ce0a529c0c4170ae055dea480a0d9d>
    <jb4291d51d504da0b34e0839496c2755 xmlns="3e3b0376-e8b9-4908-bff9-700406eddda5" xsi:nil="true"/>
    <Brand_x0020_Name xmlns="3e3b0376-e8b9-4908-bff9-700406eddda5">TotalCME</Brand_x0020_Name>
    <SharedWithUsers xmlns="3e3b0376-e8b9-4908-bff9-700406eddda5">
      <UserInfo>
        <DisplayName>Patti Repetto</DisplayName>
        <AccountId>1231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FC07F69-CD14-4455-8AD5-533C359C8D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87E010-81DE-40D8-A6C7-3454CA2C5B64}">
  <ds:schemaRefs>
    <ds:schemaRef ds:uri="3e3b0376-e8b9-4908-bff9-700406eddda5"/>
    <ds:schemaRef ds:uri="6d36001d-906c-42d8-9280-446ac03b1c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41218F-C192-47E3-81FA-1A11AB297614}">
  <ds:schemaRefs>
    <ds:schemaRef ds:uri="6d36001d-906c-42d8-9280-446ac03b1c48"/>
    <ds:schemaRef ds:uri="http://purl.org/dc/elements/1.1/"/>
    <ds:schemaRef ds:uri="http://purl.org/dc/terms/"/>
    <ds:schemaRef ds:uri="3e3b0376-e8b9-4908-bff9-700406eddda5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sharepoint/v3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Widescreen</PresentationFormat>
  <Paragraphs>86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Avenir Black</vt:lpstr>
      <vt:lpstr>Avenir Heavy</vt:lpstr>
      <vt:lpstr>Avenir Next LT Pro</vt:lpstr>
      <vt:lpstr>Helvetica</vt:lpstr>
      <vt:lpstr>Office Theme</vt:lpstr>
      <vt:lpstr>EFS by Pathologic Stage</vt:lpstr>
      <vt:lpstr>EFS With Perioperative Durvalumab by Nodal Status</vt:lpstr>
      <vt:lpstr>EFS With Perioperative Nivolumab by Nodal Status</vt:lpstr>
      <vt:lpstr>EFS by PD-L1 Expression in Early-Stage NSCLC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PD-L1 as a predictive biomarker for neoadjuvant therapy</dc:title>
  <dc:creator>Robert Garris</dc:creator>
  <cp:lastModifiedBy>Rebecca Barraclough</cp:lastModifiedBy>
  <cp:revision>1</cp:revision>
  <cp:lastPrinted>2024-06-11T18:47:45Z</cp:lastPrinted>
  <dcterms:created xsi:type="dcterms:W3CDTF">2024-05-30T22:57:40Z</dcterms:created>
  <dcterms:modified xsi:type="dcterms:W3CDTF">2024-06-26T18:36:28Z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0x010100E18E426CF2B61648A7F3CBC827209A36</vt:lpwstr>
  </property>
  <property fmtid="{D5CDD505-2E9C-101B-9397-08002B2CF9AE}" pid="3" name="USH Subsidiary">
    <vt:lpwstr>79;#TotalCME|c15e2972-8fde-4041-8c89-408610ae5290</vt:lpwstr>
  </property>
  <property fmtid="{D5CDD505-2E9C-101B-9397-08002B2CF9AE}" pid="4" name="h17b8e17546742428aecc4bb79eff81d0">
    <vt:lpwstr>Hematology/Oncology|227320fe-3860-4b61-8426-256177064ac9</vt:lpwstr>
  </property>
  <property fmtid="{D5CDD505-2E9C-101B-9397-08002B2CF9AE}" pid="5" name="jb4291d51d504da0b34e0839496c27550">
    <vt:lpwstr>TotalCME|c15e2972-8fde-4041-8c89-408610ae5290</vt:lpwstr>
  </property>
  <property fmtid="{D5CDD505-2E9C-101B-9397-08002B2CF9AE}" pid="6" name="Therapeutic Area">
    <vt:lpwstr>81</vt:lpwstr>
  </property>
  <property fmtid="{D5CDD505-2E9C-101B-9397-08002B2CF9AE}" pid="7" name="Scientific Affairs">
    <vt:lpwstr/>
  </property>
  <property fmtid="{D5CDD505-2E9C-101B-9397-08002B2CF9AE}" pid="8" name="MediaServiceImageTags">
    <vt:lpwstr/>
  </property>
  <property fmtid="{D5CDD505-2E9C-101B-9397-08002B2CF9AE}" pid="9" name="Supporter Name">
    <vt:lpwstr/>
  </property>
  <property fmtid="{D5CDD505-2E9C-101B-9397-08002B2CF9AE}" pid="10" name="Project Lead">
    <vt:lpwstr/>
  </property>
  <property fmtid="{D5CDD505-2E9C-101B-9397-08002B2CF9AE}" pid="11" name="Initiative Lead">
    <vt:lpwstr/>
  </property>
  <property fmtid="{D5CDD505-2E9C-101B-9397-08002B2CF9AE}" pid="12" name="Product Type">
    <vt:lpwstr/>
  </property>
  <property fmtid="{D5CDD505-2E9C-101B-9397-08002B2CF9AE}" pid="13" name="Project Item">
    <vt:lpwstr/>
  </property>
  <property fmtid="{D5CDD505-2E9C-101B-9397-08002B2CF9AE}" pid="14" name="Producer">
    <vt:lpwstr/>
  </property>
  <property fmtid="{D5CDD505-2E9C-101B-9397-08002B2CF9AE}" pid="15" name="Opportunity Number">
    <vt:lpwstr>013280</vt:lpwstr>
  </property>
</Properties>
</file>