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7" r:id="rId4"/>
  </p:sldMasterIdLst>
  <p:notesMasterIdLst>
    <p:notesMasterId r:id="rId11"/>
  </p:notesMasterIdLst>
  <p:sldIdLst>
    <p:sldId id="2147470589" r:id="rId5"/>
    <p:sldId id="2147470588" r:id="rId6"/>
    <p:sldId id="8340" r:id="rId7"/>
    <p:sldId id="8338" r:id="rId8"/>
    <p:sldId id="8339" r:id="rId9"/>
    <p:sldId id="2147470590" r:id="rId10"/>
  </p:sldIdLst>
  <p:sldSz cx="12192000" cy="6858000"/>
  <p:notesSz cx="6858000" cy="9144000"/>
  <p:embeddedFontLst>
    <p:embeddedFont>
      <p:font typeface="Helvetica" panose="020B0604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547538-8B96-6C5E-B990-55466F9A02D9}" name="Rebecca Barraclough" initials="RB" userId="S::rbarraclough@ushealthconnect.com::2fefac7e-c711-47ad-8a3f-c5e62e1ab735" providerId="AD"/>
  <p188:author id="{F81DE35A-50DD-831C-4C71-771EAADA53CF}" name="Pat Daniels" initials="PD" userId="S::pdaniels@ushealthconnect.com::86daaabd-8219-4d78-97e4-3e43d69765b9" providerId="AD"/>
  <p188:author id="{D7037B9D-489D-BD61-C2A8-D798FC9BE454}" name="Robert Garris" initials="RG" userId="S::rgarris@ushealthconnect.com::2e75e808-a6ec-4b4a-8020-a0cff9079715" providerId="AD"/>
  <p188:author id="{CE6F03CD-61F8-1A55-9FCA-CAC96E5E3DEB}" name="Elly Nemtsov" initials="" userId="S::enemtsov@ushealthconnect.com::2d67a21a-4209-4d1c-9783-8bb2bae31875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77845"/>
    <a:srgbClr val="DFF0FD"/>
    <a:srgbClr val="222222"/>
    <a:srgbClr val="008080"/>
    <a:srgbClr val="2C2D2E"/>
    <a:srgbClr val="2222BE"/>
    <a:srgbClr val="8C5900"/>
    <a:srgbClr val="197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38865-F6DA-4DF0-A52C-E613A706340B}" v="2" dt="2024-06-26T18:28:16.14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94150" autoAdjust="0"/>
  </p:normalViewPr>
  <p:slideViewPr>
    <p:cSldViewPr snapToGrid="0">
      <p:cViewPr varScale="1">
        <p:scale>
          <a:sx n="100" d="100"/>
          <a:sy n="100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Barraclough" userId="2fefac7e-c711-47ad-8a3f-c5e62e1ab735" providerId="ADAL" clId="{8CC38865-F6DA-4DF0-A52C-E613A706340B}"/>
    <pc:docChg chg="undo custSel addSld delSld modSld sldOrd">
      <pc:chgData name="Rebecca Barraclough" userId="2fefac7e-c711-47ad-8a3f-c5e62e1ab735" providerId="ADAL" clId="{8CC38865-F6DA-4DF0-A52C-E613A706340B}" dt="2024-06-26T18:28:28.710" v="16"/>
      <pc:docMkLst>
        <pc:docMk/>
      </pc:docMkLst>
      <pc:sldChg chg="del">
        <pc:chgData name="Rebecca Barraclough" userId="2fefac7e-c711-47ad-8a3f-c5e62e1ab735" providerId="ADAL" clId="{8CC38865-F6DA-4DF0-A52C-E613A706340B}" dt="2024-06-26T18:27:53.892" v="7" actId="2696"/>
        <pc:sldMkLst>
          <pc:docMk/>
          <pc:sldMk cId="3668824796" sldId="292"/>
        </pc:sldMkLst>
      </pc:sldChg>
      <pc:sldChg chg="del">
        <pc:chgData name="Rebecca Barraclough" userId="2fefac7e-c711-47ad-8a3f-c5e62e1ab735" providerId="ADAL" clId="{8CC38865-F6DA-4DF0-A52C-E613A706340B}" dt="2024-06-26T18:28:23.329" v="15" actId="2696"/>
        <pc:sldMkLst>
          <pc:docMk/>
          <pc:sldMk cId="4081278743" sldId="304"/>
        </pc:sldMkLst>
      </pc:sldChg>
      <pc:sldChg chg="delCm">
        <pc:chgData name="Rebecca Barraclough" userId="2fefac7e-c711-47ad-8a3f-c5e62e1ab735" providerId="ADAL" clId="{8CC38865-F6DA-4DF0-A52C-E613A706340B}" dt="2024-06-26T18:28:28.710" v="16"/>
        <pc:sldMkLst>
          <pc:docMk/>
          <pc:sldMk cId="3783572225" sldId="8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becca Barraclough" userId="2fefac7e-c711-47ad-8a3f-c5e62e1ab735" providerId="ADAL" clId="{8CC38865-F6DA-4DF0-A52C-E613A706340B}" dt="2024-06-26T18:28:28.710" v="16"/>
              <pc2:cmMkLst xmlns:pc2="http://schemas.microsoft.com/office/powerpoint/2019/9/main/command">
                <pc:docMk/>
                <pc:sldMk cId="3783572225" sldId="8338"/>
                <pc2:cmMk id="{80776E0D-24E0-45D4-8844-2F21450FFE5B}"/>
              </pc2:cmMkLst>
            </pc226:cmChg>
          </p:ext>
        </pc:extLst>
      </pc:sldChg>
      <pc:sldChg chg="delCm">
        <pc:chgData name="Rebecca Barraclough" userId="2fefac7e-c711-47ad-8a3f-c5e62e1ab735" providerId="ADAL" clId="{8CC38865-F6DA-4DF0-A52C-E613A706340B}" dt="2024-06-26T18:28:28.710" v="16"/>
        <pc:sldMkLst>
          <pc:docMk/>
          <pc:sldMk cId="2773470331" sldId="83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becca Barraclough" userId="2fefac7e-c711-47ad-8a3f-c5e62e1ab735" providerId="ADAL" clId="{8CC38865-F6DA-4DF0-A52C-E613A706340B}" dt="2024-06-26T18:28:28.710" v="16"/>
              <pc2:cmMkLst xmlns:pc2="http://schemas.microsoft.com/office/powerpoint/2019/9/main/command">
                <pc:docMk/>
                <pc:sldMk cId="2773470331" sldId="8339"/>
                <pc2:cmMk id="{1FC1C524-9B0A-4E3B-9441-E8A95DE71BF2}"/>
              </pc2:cmMkLst>
            </pc226:cmChg>
            <pc226:cmChg xmlns:pc226="http://schemas.microsoft.com/office/powerpoint/2022/06/main/command" chg="del">
              <pc226:chgData name="Rebecca Barraclough" userId="2fefac7e-c711-47ad-8a3f-c5e62e1ab735" providerId="ADAL" clId="{8CC38865-F6DA-4DF0-A52C-E613A706340B}" dt="2024-06-26T18:28:28.710" v="16"/>
              <pc2:cmMkLst xmlns:pc2="http://schemas.microsoft.com/office/powerpoint/2019/9/main/command">
                <pc:docMk/>
                <pc:sldMk cId="2773470331" sldId="8339"/>
                <pc2:cmMk id="{6B8B4D5E-B8D1-B345-A195-4F5A5AC22303}"/>
              </pc2:cmMkLst>
            </pc226:cmChg>
            <pc226:cmChg xmlns:pc226="http://schemas.microsoft.com/office/powerpoint/2022/06/main/command" chg="del">
              <pc226:chgData name="Rebecca Barraclough" userId="2fefac7e-c711-47ad-8a3f-c5e62e1ab735" providerId="ADAL" clId="{8CC38865-F6DA-4DF0-A52C-E613A706340B}" dt="2024-06-26T18:28:28.710" v="16"/>
              <pc2:cmMkLst xmlns:pc2="http://schemas.microsoft.com/office/powerpoint/2019/9/main/command">
                <pc:docMk/>
                <pc:sldMk cId="2773470331" sldId="8339"/>
                <pc2:cmMk id="{F8D2579E-0271-4F32-8953-9D573DD72014}"/>
              </pc2:cmMkLst>
            </pc226:cmChg>
          </p:ext>
        </pc:extLst>
      </pc:sldChg>
      <pc:sldChg chg="addSp delSp modSp new mod ord">
        <pc:chgData name="Rebecca Barraclough" userId="2fefac7e-c711-47ad-8a3f-c5e62e1ab735" providerId="ADAL" clId="{8CC38865-F6DA-4DF0-A52C-E613A706340B}" dt="2024-06-26T18:27:48.682" v="6"/>
        <pc:sldMkLst>
          <pc:docMk/>
          <pc:sldMk cId="2711083262" sldId="2147470589"/>
        </pc:sldMkLst>
        <pc:spChg chg="del">
          <ac:chgData name="Rebecca Barraclough" userId="2fefac7e-c711-47ad-8a3f-c5e62e1ab735" providerId="ADAL" clId="{8CC38865-F6DA-4DF0-A52C-E613A706340B}" dt="2024-06-26T18:27:42.481" v="5" actId="478"/>
          <ac:spMkLst>
            <pc:docMk/>
            <pc:sldMk cId="2711083262" sldId="2147470589"/>
            <ac:spMk id="2" creationId="{90118E41-6FB4-EB47-A267-41A2CB5416D9}"/>
          </ac:spMkLst>
        </pc:spChg>
        <pc:spChg chg="del">
          <ac:chgData name="Rebecca Barraclough" userId="2fefac7e-c711-47ad-8a3f-c5e62e1ab735" providerId="ADAL" clId="{8CC38865-F6DA-4DF0-A52C-E613A706340B}" dt="2024-06-26T18:27:41.113" v="4" actId="478"/>
          <ac:spMkLst>
            <pc:docMk/>
            <pc:sldMk cId="2711083262" sldId="2147470589"/>
            <ac:spMk id="3" creationId="{C6732B60-4ADE-81DA-3982-C13EBFF0926A}"/>
          </ac:spMkLst>
        </pc:spChg>
        <pc:spChg chg="del">
          <ac:chgData name="Rebecca Barraclough" userId="2fefac7e-c711-47ad-8a3f-c5e62e1ab735" providerId="ADAL" clId="{8CC38865-F6DA-4DF0-A52C-E613A706340B}" dt="2024-06-26T18:27:40.344" v="3" actId="478"/>
          <ac:spMkLst>
            <pc:docMk/>
            <pc:sldMk cId="2711083262" sldId="2147470589"/>
            <ac:spMk id="4" creationId="{919ED5BF-51E1-BDE3-437F-93A1F2F8C516}"/>
          </ac:spMkLst>
        </pc:spChg>
        <pc:spChg chg="add mod">
          <ac:chgData name="Rebecca Barraclough" userId="2fefac7e-c711-47ad-8a3f-c5e62e1ab735" providerId="ADAL" clId="{8CC38865-F6DA-4DF0-A52C-E613A706340B}" dt="2024-06-26T18:27:48.682" v="6"/>
          <ac:spMkLst>
            <pc:docMk/>
            <pc:sldMk cId="2711083262" sldId="2147470589"/>
            <ac:spMk id="5" creationId="{A89C4770-28DE-D63D-5D66-4777F1588B12}"/>
          </ac:spMkLst>
        </pc:spChg>
        <pc:spChg chg="add mod">
          <ac:chgData name="Rebecca Barraclough" userId="2fefac7e-c711-47ad-8a3f-c5e62e1ab735" providerId="ADAL" clId="{8CC38865-F6DA-4DF0-A52C-E613A706340B}" dt="2024-06-26T18:27:48.682" v="6"/>
          <ac:spMkLst>
            <pc:docMk/>
            <pc:sldMk cId="2711083262" sldId="2147470589"/>
            <ac:spMk id="6" creationId="{5C59585B-8681-1F23-3459-8927995BF580}"/>
          </ac:spMkLst>
        </pc:spChg>
        <pc:spChg chg="add mod">
          <ac:chgData name="Rebecca Barraclough" userId="2fefac7e-c711-47ad-8a3f-c5e62e1ab735" providerId="ADAL" clId="{8CC38865-F6DA-4DF0-A52C-E613A706340B}" dt="2024-06-26T18:27:48.682" v="6"/>
          <ac:spMkLst>
            <pc:docMk/>
            <pc:sldMk cId="2711083262" sldId="2147470589"/>
            <ac:spMk id="11" creationId="{3BF2F4AC-737C-B9EC-09B9-E1F9652CC207}"/>
          </ac:spMkLst>
        </pc:spChg>
        <pc:spChg chg="add mod">
          <ac:chgData name="Rebecca Barraclough" userId="2fefac7e-c711-47ad-8a3f-c5e62e1ab735" providerId="ADAL" clId="{8CC38865-F6DA-4DF0-A52C-E613A706340B}" dt="2024-06-26T18:27:48.682" v="6"/>
          <ac:spMkLst>
            <pc:docMk/>
            <pc:sldMk cId="2711083262" sldId="2147470589"/>
            <ac:spMk id="12" creationId="{C2A92487-4970-DA65-67AF-69710F627251}"/>
          </ac:spMkLst>
        </pc:spChg>
        <pc:picChg chg="add mod">
          <ac:chgData name="Rebecca Barraclough" userId="2fefac7e-c711-47ad-8a3f-c5e62e1ab735" providerId="ADAL" clId="{8CC38865-F6DA-4DF0-A52C-E613A706340B}" dt="2024-06-26T18:27:48.682" v="6"/>
          <ac:picMkLst>
            <pc:docMk/>
            <pc:sldMk cId="2711083262" sldId="2147470589"/>
            <ac:picMk id="7" creationId="{188F39D5-7348-E805-D43A-3518431ACCB8}"/>
          </ac:picMkLst>
        </pc:picChg>
        <pc:picChg chg="add mod">
          <ac:chgData name="Rebecca Barraclough" userId="2fefac7e-c711-47ad-8a3f-c5e62e1ab735" providerId="ADAL" clId="{8CC38865-F6DA-4DF0-A52C-E613A706340B}" dt="2024-06-26T18:27:48.682" v="6"/>
          <ac:picMkLst>
            <pc:docMk/>
            <pc:sldMk cId="2711083262" sldId="2147470589"/>
            <ac:picMk id="8" creationId="{9DE5008B-91FF-2AE5-8E82-DEBBF3E3CA22}"/>
          </ac:picMkLst>
        </pc:picChg>
        <pc:picChg chg="add mod">
          <ac:chgData name="Rebecca Barraclough" userId="2fefac7e-c711-47ad-8a3f-c5e62e1ab735" providerId="ADAL" clId="{8CC38865-F6DA-4DF0-A52C-E613A706340B}" dt="2024-06-26T18:27:48.682" v="6"/>
          <ac:picMkLst>
            <pc:docMk/>
            <pc:sldMk cId="2711083262" sldId="2147470589"/>
            <ac:picMk id="9" creationId="{5C08F3CB-DCF3-A6FE-CEFF-C310D0AEA99C}"/>
          </ac:picMkLst>
        </pc:picChg>
        <pc:picChg chg="add mod">
          <ac:chgData name="Rebecca Barraclough" userId="2fefac7e-c711-47ad-8a3f-c5e62e1ab735" providerId="ADAL" clId="{8CC38865-F6DA-4DF0-A52C-E613A706340B}" dt="2024-06-26T18:27:48.682" v="6"/>
          <ac:picMkLst>
            <pc:docMk/>
            <pc:sldMk cId="2711083262" sldId="2147470589"/>
            <ac:picMk id="10" creationId="{8BC2483D-16D2-8136-27E0-74BBD46D0F29}"/>
          </ac:picMkLst>
        </pc:picChg>
      </pc:sldChg>
      <pc:sldChg chg="new del">
        <pc:chgData name="Rebecca Barraclough" userId="2fefac7e-c711-47ad-8a3f-c5e62e1ab735" providerId="ADAL" clId="{8CC38865-F6DA-4DF0-A52C-E613A706340B}" dt="2024-06-26T18:27:59.403" v="9" actId="680"/>
        <pc:sldMkLst>
          <pc:docMk/>
          <pc:sldMk cId="998437731" sldId="2147470590"/>
        </pc:sldMkLst>
      </pc:sldChg>
      <pc:sldChg chg="addSp delSp modSp new mod">
        <pc:chgData name="Rebecca Barraclough" userId="2fefac7e-c711-47ad-8a3f-c5e62e1ab735" providerId="ADAL" clId="{8CC38865-F6DA-4DF0-A52C-E613A706340B}" dt="2024-06-26T18:28:19.778" v="14" actId="14100"/>
        <pc:sldMkLst>
          <pc:docMk/>
          <pc:sldMk cId="2014585910" sldId="2147470590"/>
        </pc:sldMkLst>
        <pc:spChg chg="del">
          <ac:chgData name="Rebecca Barraclough" userId="2fefac7e-c711-47ad-8a3f-c5e62e1ab735" providerId="ADAL" clId="{8CC38865-F6DA-4DF0-A52C-E613A706340B}" dt="2024-06-26T18:28:13.791" v="11" actId="478"/>
          <ac:spMkLst>
            <pc:docMk/>
            <pc:sldMk cId="2014585910" sldId="2147470590"/>
            <ac:spMk id="2" creationId="{CC2B27D9-8851-53DA-3DAA-4F706BBDBD9E}"/>
          </ac:spMkLst>
        </pc:spChg>
        <pc:spChg chg="del">
          <ac:chgData name="Rebecca Barraclough" userId="2fefac7e-c711-47ad-8a3f-c5e62e1ab735" providerId="ADAL" clId="{8CC38865-F6DA-4DF0-A52C-E613A706340B}" dt="2024-06-26T18:28:15.634" v="12" actId="478"/>
          <ac:spMkLst>
            <pc:docMk/>
            <pc:sldMk cId="2014585910" sldId="2147470590"/>
            <ac:spMk id="3" creationId="{569F8A54-06E2-3609-227D-5A5BF1E9BF84}"/>
          </ac:spMkLst>
        </pc:spChg>
        <pc:spChg chg="add mod">
          <ac:chgData name="Rebecca Barraclough" userId="2fefac7e-c711-47ad-8a3f-c5e62e1ab735" providerId="ADAL" clId="{8CC38865-F6DA-4DF0-A52C-E613A706340B}" dt="2024-06-26T18:28:19.778" v="14" actId="14100"/>
          <ac:spMkLst>
            <pc:docMk/>
            <pc:sldMk cId="2014585910" sldId="2147470590"/>
            <ac:spMk id="5" creationId="{EBE1EE86-808E-4820-3215-B6DA9CFD646A}"/>
          </ac:spMkLst>
        </pc:spChg>
        <pc:spChg chg="add mod">
          <ac:chgData name="Rebecca Barraclough" userId="2fefac7e-c711-47ad-8a3f-c5e62e1ab735" providerId="ADAL" clId="{8CC38865-F6DA-4DF0-A52C-E613A706340B}" dt="2024-06-26T18:28:19.778" v="14" actId="14100"/>
          <ac:spMkLst>
            <pc:docMk/>
            <pc:sldMk cId="2014585910" sldId="2147470590"/>
            <ac:spMk id="6" creationId="{1A46ECFE-AE12-CF5D-AB79-1263D8856B64}"/>
          </ac:spMkLst>
        </pc:spChg>
      </pc:sldChg>
    </pc:docChg>
  </pc:docChgLst>
  <pc:docChgLst>
    <pc:chgData name="Pat Daniels" userId="86daaabd-8219-4d78-97e4-3e43d69765b9" providerId="ADAL" clId="{397098AB-C241-FC45-A95C-B7FF3600E631}"/>
    <pc:docChg chg="modSld">
      <pc:chgData name="Pat Daniels" userId="86daaabd-8219-4d78-97e4-3e43d69765b9" providerId="ADAL" clId="{397098AB-C241-FC45-A95C-B7FF3600E631}" dt="2024-06-18T13:31:33.358" v="17"/>
      <pc:docMkLst>
        <pc:docMk/>
      </pc:docMkLst>
      <pc:sldChg chg="modSp mod modCm">
        <pc:chgData name="Pat Daniels" userId="86daaabd-8219-4d78-97e4-3e43d69765b9" providerId="ADAL" clId="{397098AB-C241-FC45-A95C-B7FF3600E631}" dt="2024-06-17T19:16:59.326" v="8"/>
        <pc:sldMkLst>
          <pc:docMk/>
          <pc:sldMk cId="3783572225" sldId="8338"/>
        </pc:sldMkLst>
        <pc:spChg chg="mod">
          <ac:chgData name="Pat Daniels" userId="86daaabd-8219-4d78-97e4-3e43d69765b9" providerId="ADAL" clId="{397098AB-C241-FC45-A95C-B7FF3600E631}" dt="2024-06-17T19:16:46.797" v="7" actId="1036"/>
          <ac:spMkLst>
            <pc:docMk/>
            <pc:sldMk cId="3783572225" sldId="8338"/>
            <ac:spMk id="5" creationId="{EC5EB470-C3B0-737B-A0AA-0861A02FA740}"/>
          </ac:spMkLst>
        </pc:spChg>
        <pc:spChg chg="mod">
          <ac:chgData name="Pat Daniels" userId="86daaabd-8219-4d78-97e4-3e43d69765b9" providerId="ADAL" clId="{397098AB-C241-FC45-A95C-B7FF3600E631}" dt="2024-06-17T19:16:46.797" v="7" actId="1036"/>
          <ac:spMkLst>
            <pc:docMk/>
            <pc:sldMk cId="3783572225" sldId="8338"/>
            <ac:spMk id="6" creationId="{3A791522-9161-750A-35D3-716C8AE55911}"/>
          </ac:spMkLst>
        </pc:spChg>
        <pc:graphicFrameChg chg="mod">
          <ac:chgData name="Pat Daniels" userId="86daaabd-8219-4d78-97e4-3e43d69765b9" providerId="ADAL" clId="{397098AB-C241-FC45-A95C-B7FF3600E631}" dt="2024-06-17T19:16:11.390" v="2" actId="572"/>
          <ac:graphicFrameMkLst>
            <pc:docMk/>
            <pc:sldMk cId="3783572225" sldId="8338"/>
            <ac:graphicFrameMk id="3" creationId="{67ECE17A-21CD-32CD-98DC-F15EE97F420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at Daniels" userId="86daaabd-8219-4d78-97e4-3e43d69765b9" providerId="ADAL" clId="{397098AB-C241-FC45-A95C-B7FF3600E631}" dt="2024-06-17T19:16:59.326" v="8"/>
              <pc2:cmMkLst xmlns:pc2="http://schemas.microsoft.com/office/powerpoint/2019/9/main/command">
                <pc:docMk/>
                <pc:sldMk cId="3783572225" sldId="8338"/>
                <pc2:cmMk id="{80776E0D-24E0-45D4-8844-2F21450FFE5B}"/>
              </pc2:cmMkLst>
              <pc226:cmRplyChg chg="add">
                <pc226:chgData name="Pat Daniels" userId="86daaabd-8219-4d78-97e4-3e43d69765b9" providerId="ADAL" clId="{397098AB-C241-FC45-A95C-B7FF3600E631}" dt="2024-06-17T19:16:59.326" v="8"/>
                <pc2:cmRplyMkLst xmlns:pc2="http://schemas.microsoft.com/office/powerpoint/2019/9/main/command">
                  <pc:docMk/>
                  <pc:sldMk cId="3783572225" sldId="8338"/>
                  <pc2:cmMk id="{80776E0D-24E0-45D4-8844-2F21450FFE5B}"/>
                  <pc2:cmRplyMk id="{34962E86-CC63-1F46-B12F-70D7DA8FE103}"/>
                </pc2:cmRplyMkLst>
              </pc226:cmRplyChg>
            </pc226:cmChg>
          </p:ext>
        </pc:extLst>
      </pc:sldChg>
      <pc:sldChg chg="modSp mod modCm">
        <pc:chgData name="Pat Daniels" userId="86daaabd-8219-4d78-97e4-3e43d69765b9" providerId="ADAL" clId="{397098AB-C241-FC45-A95C-B7FF3600E631}" dt="2024-06-18T13:31:33.358" v="17"/>
        <pc:sldMkLst>
          <pc:docMk/>
          <pc:sldMk cId="2773470331" sldId="8339"/>
        </pc:sldMkLst>
        <pc:spChg chg="mod">
          <ac:chgData name="Pat Daniels" userId="86daaabd-8219-4d78-97e4-3e43d69765b9" providerId="ADAL" clId="{397098AB-C241-FC45-A95C-B7FF3600E631}" dt="2024-06-18T13:30:45.174" v="11" actId="1076"/>
          <ac:spMkLst>
            <pc:docMk/>
            <pc:sldMk cId="2773470331" sldId="8339"/>
            <ac:spMk id="8" creationId="{8AB54E56-EB22-622E-C85E-D99891A8F210}"/>
          </ac:spMkLst>
        </pc:spChg>
        <pc:spChg chg="mod">
          <ac:chgData name="Pat Daniels" userId="86daaabd-8219-4d78-97e4-3e43d69765b9" providerId="ADAL" clId="{397098AB-C241-FC45-A95C-B7FF3600E631}" dt="2024-06-18T13:31:05.614" v="16" actId="1076"/>
          <ac:spMkLst>
            <pc:docMk/>
            <pc:sldMk cId="2773470331" sldId="8339"/>
            <ac:spMk id="11" creationId="{38C31D07-C892-1EB4-F322-CC7AB14301EF}"/>
          </ac:spMkLst>
        </pc:spChg>
        <pc:picChg chg="mod">
          <ac:chgData name="Pat Daniels" userId="86daaabd-8219-4d78-97e4-3e43d69765b9" providerId="ADAL" clId="{397098AB-C241-FC45-A95C-B7FF3600E631}" dt="2024-06-18T13:30:27.005" v="9" actId="14826"/>
          <ac:picMkLst>
            <pc:docMk/>
            <pc:sldMk cId="2773470331" sldId="8339"/>
            <ac:picMk id="7" creationId="{F640C177-A47D-7AA4-9E6E-62245C6189A4}"/>
          </ac:picMkLst>
        </pc:picChg>
        <pc:picChg chg="mod">
          <ac:chgData name="Pat Daniels" userId="86daaabd-8219-4d78-97e4-3e43d69765b9" providerId="ADAL" clId="{397098AB-C241-FC45-A95C-B7FF3600E631}" dt="2024-06-18T13:30:58.738" v="14" actId="1076"/>
          <ac:picMkLst>
            <pc:docMk/>
            <pc:sldMk cId="2773470331" sldId="8339"/>
            <ac:picMk id="10" creationId="{813C2F32-DDEE-1589-043E-6BDE48AD4D9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at Daniels" userId="86daaabd-8219-4d78-97e4-3e43d69765b9" providerId="ADAL" clId="{397098AB-C241-FC45-A95C-B7FF3600E631}" dt="2024-06-18T13:31:33.358" v="17"/>
              <pc2:cmMkLst xmlns:pc2="http://schemas.microsoft.com/office/powerpoint/2019/9/main/command">
                <pc:docMk/>
                <pc:sldMk cId="2773470331" sldId="8339"/>
                <pc2:cmMk id="{6B8B4D5E-B8D1-B345-A195-4F5A5AC22303}"/>
              </pc2:cmMkLst>
              <pc226:cmRplyChg chg="add">
                <pc226:chgData name="Pat Daniels" userId="86daaabd-8219-4d78-97e4-3e43d69765b9" providerId="ADAL" clId="{397098AB-C241-FC45-A95C-B7FF3600E631}" dt="2024-06-18T13:31:33.358" v="17"/>
                <pc2:cmRplyMkLst xmlns:pc2="http://schemas.microsoft.com/office/powerpoint/2019/9/main/command">
                  <pc:docMk/>
                  <pc:sldMk cId="2773470331" sldId="8339"/>
                  <pc2:cmMk id="{6B8B4D5E-B8D1-B345-A195-4F5A5AC22303}"/>
                  <pc2:cmRplyMk id="{44C7E632-84F9-9B4B-84D9-AA247FAB8D39}"/>
                </pc2:cmRplyMkLst>
              </pc226:cmRplyChg>
            </pc226:cmChg>
          </p:ext>
        </pc:extLst>
      </pc:sldChg>
    </pc:docChg>
  </pc:docChgLst>
  <pc:docChgLst>
    <pc:chgData name="Robert Garris" userId="S::rgarris@ushealthconnect.com::2e75e808-a6ec-4b4a-8020-a0cff9079715" providerId="AD" clId="Web-{88642B0E-E091-F8C0-07F6-6AEE8B7C0BA4}"/>
    <pc:docChg chg="modSld">
      <pc:chgData name="Robert Garris" userId="S::rgarris@ushealthconnect.com::2e75e808-a6ec-4b4a-8020-a0cff9079715" providerId="AD" clId="Web-{88642B0E-E091-F8C0-07F6-6AEE8B7C0BA4}" dt="2024-06-14T00:23:47.459" v="6"/>
      <pc:docMkLst>
        <pc:docMk/>
      </pc:docMkLst>
      <pc:sldChg chg="modSp modCm">
        <pc:chgData name="Robert Garris" userId="S::rgarris@ushealthconnect.com::2e75e808-a6ec-4b4a-8020-a0cff9079715" providerId="AD" clId="Web-{88642B0E-E091-F8C0-07F6-6AEE8B7C0BA4}" dt="2024-06-14T00:23:47.459" v="6"/>
        <pc:sldMkLst>
          <pc:docMk/>
          <pc:sldMk cId="2773470331" sldId="8339"/>
        </pc:sldMkLst>
        <pc:spChg chg="mod">
          <ac:chgData name="Robert Garris" userId="S::rgarris@ushealthconnect.com::2e75e808-a6ec-4b4a-8020-a0cff9079715" providerId="AD" clId="Web-{88642B0E-E091-F8C0-07F6-6AEE8B7C0BA4}" dt="2024-06-14T00:20:54.478" v="5" actId="20577"/>
          <ac:spMkLst>
            <pc:docMk/>
            <pc:sldMk cId="2773470331" sldId="8339"/>
            <ac:spMk id="3" creationId="{0F1301FC-C467-85B3-6473-82F6D521DF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 Garris" userId="S::rgarris@ushealthconnect.com::2e75e808-a6ec-4b4a-8020-a0cff9079715" providerId="AD" clId="Web-{88642B0E-E091-F8C0-07F6-6AEE8B7C0BA4}" dt="2024-06-14T00:20:52.665" v="3" actId="20577"/>
              <pc2:cmMkLst xmlns:pc2="http://schemas.microsoft.com/office/powerpoint/2019/9/main/command">
                <pc:docMk/>
                <pc:sldMk cId="2773470331" sldId="8339"/>
                <pc2:cmMk id="{1FC1C524-9B0A-4E3B-9441-E8A95DE71BF2}"/>
              </pc2:cmMkLst>
              <pc226:cmRplyChg chg="add">
                <pc226:chgData name="Robert Garris" userId="S::rgarris@ushealthconnect.com::2e75e808-a6ec-4b4a-8020-a0cff9079715" providerId="AD" clId="Web-{88642B0E-E091-F8C0-07F6-6AEE8B7C0BA4}" dt="2024-06-14T00:20:45.290" v="0"/>
                <pc2:cmRplyMkLst xmlns:pc2="http://schemas.microsoft.com/office/powerpoint/2019/9/main/command">
                  <pc:docMk/>
                  <pc:sldMk cId="2773470331" sldId="8339"/>
                  <pc2:cmMk id="{1FC1C524-9B0A-4E3B-9441-E8A95DE71BF2}"/>
                  <pc2:cmRplyMk id="{A9277B34-E89C-46C3-BE17-60E9E351B0B5}"/>
                </pc2:cmRplyMkLst>
              </pc226:cmRplyChg>
            </pc226:cmChg>
            <pc226:cmChg xmlns:pc226="http://schemas.microsoft.com/office/powerpoint/2022/06/main/command" chg="">
              <pc226:chgData name="Robert Garris" userId="S::rgarris@ushealthconnect.com::2e75e808-a6ec-4b4a-8020-a0cff9079715" providerId="AD" clId="Web-{88642B0E-E091-F8C0-07F6-6AEE8B7C0BA4}" dt="2024-06-14T00:23:47.459" v="6"/>
              <pc2:cmMkLst xmlns:pc2="http://schemas.microsoft.com/office/powerpoint/2019/9/main/command">
                <pc:docMk/>
                <pc:sldMk cId="2773470331" sldId="8339"/>
                <pc2:cmMk id="{F8D2579E-0271-4F32-8953-9D573DD72014}"/>
              </pc2:cmMkLst>
              <pc226:cmRplyChg chg="add">
                <pc226:chgData name="Robert Garris" userId="S::rgarris@ushealthconnect.com::2e75e808-a6ec-4b4a-8020-a0cff9079715" providerId="AD" clId="Web-{88642B0E-E091-F8C0-07F6-6AEE8B7C0BA4}" dt="2024-06-14T00:23:47.459" v="6"/>
                <pc2:cmRplyMkLst xmlns:pc2="http://schemas.microsoft.com/office/powerpoint/2019/9/main/command">
                  <pc:docMk/>
                  <pc:sldMk cId="2773470331" sldId="8339"/>
                  <pc2:cmMk id="{F8D2579E-0271-4F32-8953-9D573DD72014}"/>
                  <pc2:cmRplyMk id="{C24436CC-4B87-433A-81A8-5C3853544768}"/>
                </pc2:cmRplyMkLst>
              </pc226:cmRplyChg>
            </pc226:cmChg>
          </p:ext>
        </pc:extLst>
      </pc:sldChg>
    </pc:docChg>
  </pc:docChgLst>
  <pc:docChgLst>
    <pc:chgData name="Paige Daniels" userId="86daaabd-8219-4d78-97e4-3e43d69765b9" providerId="ADAL" clId="{397098AB-C241-FC45-A95C-B7FF3600E631}"/>
    <pc:docChg chg="undo custSel modSld">
      <pc:chgData name="Paige Daniels" userId="86daaabd-8219-4d78-97e4-3e43d69765b9" providerId="ADAL" clId="{397098AB-C241-FC45-A95C-B7FF3600E631}" dt="2024-06-19T13:10:59.172" v="157"/>
      <pc:docMkLst>
        <pc:docMk/>
      </pc:docMkLst>
      <pc:sldChg chg="delSp modSp mod modCm">
        <pc:chgData name="Paige Daniels" userId="86daaabd-8219-4d78-97e4-3e43d69765b9" providerId="ADAL" clId="{397098AB-C241-FC45-A95C-B7FF3600E631}" dt="2024-06-19T13:10:59.172" v="157"/>
        <pc:sldMkLst>
          <pc:docMk/>
          <pc:sldMk cId="3668824796" sldId="292"/>
        </pc:sldMkLst>
        <pc:spChg chg="del mod">
          <ac:chgData name="Paige Daniels" userId="86daaabd-8219-4d78-97e4-3e43d69765b9" providerId="ADAL" clId="{397098AB-C241-FC45-A95C-B7FF3600E631}" dt="2024-06-17T16:06:28.220" v="1" actId="478"/>
          <ac:spMkLst>
            <pc:docMk/>
            <pc:sldMk cId="3668824796" sldId="292"/>
            <ac:spMk id="3" creationId="{CCF05D02-4746-39F6-D5C9-2CFD474E146E}"/>
          </ac:spMkLst>
        </pc:spChg>
        <pc:spChg chg="mod">
          <ac:chgData name="Paige Daniels" userId="86daaabd-8219-4d78-97e4-3e43d69765b9" providerId="ADAL" clId="{397098AB-C241-FC45-A95C-B7FF3600E631}" dt="2024-06-17T16:08:22.020" v="12" actId="207"/>
          <ac:spMkLst>
            <pc:docMk/>
            <pc:sldMk cId="3668824796" sldId="292"/>
            <ac:spMk id="4" creationId="{D2B1CE3A-7865-0D35-370F-C57536BE1764}"/>
          </ac:spMkLst>
        </pc:spChg>
        <pc:spChg chg="mod">
          <ac:chgData name="Paige Daniels" userId="86daaabd-8219-4d78-97e4-3e43d69765b9" providerId="ADAL" clId="{397098AB-C241-FC45-A95C-B7FF3600E631}" dt="2024-06-17T16:11:26.492" v="32" actId="1035"/>
          <ac:spMkLst>
            <pc:docMk/>
            <pc:sldMk cId="3668824796" sldId="292"/>
            <ac:spMk id="20" creationId="{E6DC517D-ED77-9F1A-C90F-F5176EAE7CD4}"/>
          </ac:spMkLst>
        </pc:spChg>
        <pc:spChg chg="mod">
          <ac:chgData name="Paige Daniels" userId="86daaabd-8219-4d78-97e4-3e43d69765b9" providerId="ADAL" clId="{397098AB-C241-FC45-A95C-B7FF3600E631}" dt="2024-06-17T16:11:32.599" v="36" actId="1036"/>
          <ac:spMkLst>
            <pc:docMk/>
            <pc:sldMk cId="3668824796" sldId="292"/>
            <ac:spMk id="21" creationId="{DB2D1A1D-1A45-9B6F-BC96-46F454946EDE}"/>
          </ac:spMkLst>
        </pc:spChg>
        <pc:picChg chg="mod">
          <ac:chgData name="Paige Daniels" userId="86daaabd-8219-4d78-97e4-3e43d69765b9" providerId="ADAL" clId="{397098AB-C241-FC45-A95C-B7FF3600E631}" dt="2024-06-17T16:11:32.599" v="36" actId="1036"/>
          <ac:picMkLst>
            <pc:docMk/>
            <pc:sldMk cId="3668824796" sldId="292"/>
            <ac:picMk id="13" creationId="{736FBCE8-2697-39E4-8FFC-5AD29BDA22E1}"/>
          </ac:picMkLst>
        </pc:picChg>
        <pc:picChg chg="mod">
          <ac:chgData name="Paige Daniels" userId="86daaabd-8219-4d78-97e4-3e43d69765b9" providerId="ADAL" clId="{397098AB-C241-FC45-A95C-B7FF3600E631}" dt="2024-06-17T16:11:32.599" v="36" actId="1036"/>
          <ac:picMkLst>
            <pc:docMk/>
            <pc:sldMk cId="3668824796" sldId="292"/>
            <ac:picMk id="15" creationId="{3E593DAB-7974-6D96-9A0C-BCBA4DB073F1}"/>
          </ac:picMkLst>
        </pc:picChg>
        <pc:picChg chg="mod">
          <ac:chgData name="Paige Daniels" userId="86daaabd-8219-4d78-97e4-3e43d69765b9" providerId="ADAL" clId="{397098AB-C241-FC45-A95C-B7FF3600E631}" dt="2024-06-17T16:11:26.492" v="32" actId="1035"/>
          <ac:picMkLst>
            <pc:docMk/>
            <pc:sldMk cId="3668824796" sldId="292"/>
            <ac:picMk id="17" creationId="{D792AAF7-A404-BEFE-7619-6B36A00F37CE}"/>
          </ac:picMkLst>
        </pc:picChg>
        <pc:picChg chg="mod modCrop">
          <ac:chgData name="Paige Daniels" userId="86daaabd-8219-4d78-97e4-3e43d69765b9" providerId="ADAL" clId="{397098AB-C241-FC45-A95C-B7FF3600E631}" dt="2024-06-17T16:11:26.492" v="32" actId="1035"/>
          <ac:picMkLst>
            <pc:docMk/>
            <pc:sldMk cId="3668824796" sldId="292"/>
            <ac:picMk id="19" creationId="{0919AF0C-EBCD-BFFF-54A2-E35E8B9F190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Paige Daniels" userId="86daaabd-8219-4d78-97e4-3e43d69765b9" providerId="ADAL" clId="{397098AB-C241-FC45-A95C-B7FF3600E631}" dt="2024-06-19T13:10:59.172" v="157"/>
              <pc2:cmMkLst xmlns:pc2="http://schemas.microsoft.com/office/powerpoint/2019/9/main/command">
                <pc:docMk/>
                <pc:sldMk cId="3668824796" sldId="292"/>
                <pc2:cmMk id="{1E7B126A-01FF-4336-9AD4-8816DBCFBBC0}"/>
              </pc2:cmMkLst>
            </pc226:cmChg>
          </p:ext>
        </pc:extLst>
      </pc:sldChg>
      <pc:sldChg chg="modSp mod">
        <pc:chgData name="Paige Daniels" userId="86daaabd-8219-4d78-97e4-3e43d69765b9" providerId="ADAL" clId="{397098AB-C241-FC45-A95C-B7FF3600E631}" dt="2024-06-17T16:26:17.251" v="156"/>
        <pc:sldMkLst>
          <pc:docMk/>
          <pc:sldMk cId="3783572225" sldId="8338"/>
        </pc:sldMkLst>
        <pc:spChg chg="mod">
          <ac:chgData name="Paige Daniels" userId="86daaabd-8219-4d78-97e4-3e43d69765b9" providerId="ADAL" clId="{397098AB-C241-FC45-A95C-B7FF3600E631}" dt="2024-06-17T16:16:36.978" v="79" actId="1076"/>
          <ac:spMkLst>
            <pc:docMk/>
            <pc:sldMk cId="3783572225" sldId="8338"/>
            <ac:spMk id="5" creationId="{EC5EB470-C3B0-737B-A0AA-0861A02FA740}"/>
          </ac:spMkLst>
        </pc:spChg>
        <pc:spChg chg="mod">
          <ac:chgData name="Paige Daniels" userId="86daaabd-8219-4d78-97e4-3e43d69765b9" providerId="ADAL" clId="{397098AB-C241-FC45-A95C-B7FF3600E631}" dt="2024-06-17T16:23:12.071" v="101" actId="207"/>
          <ac:spMkLst>
            <pc:docMk/>
            <pc:sldMk cId="3783572225" sldId="8338"/>
            <ac:spMk id="6" creationId="{3A791522-9161-750A-35D3-716C8AE55911}"/>
          </ac:spMkLst>
        </pc:spChg>
        <pc:spChg chg="mod">
          <ac:chgData name="Paige Daniels" userId="86daaabd-8219-4d78-97e4-3e43d69765b9" providerId="ADAL" clId="{397098AB-C241-FC45-A95C-B7FF3600E631}" dt="2024-06-17T16:17:00.967" v="83" actId="115"/>
          <ac:spMkLst>
            <pc:docMk/>
            <pc:sldMk cId="3783572225" sldId="8338"/>
            <ac:spMk id="7" creationId="{E1F1D8A2-4E97-CCAC-0B3B-77B11B6620D8}"/>
          </ac:spMkLst>
        </pc:spChg>
        <pc:graphicFrameChg chg="mod modGraphic">
          <ac:chgData name="Paige Daniels" userId="86daaabd-8219-4d78-97e4-3e43d69765b9" providerId="ADAL" clId="{397098AB-C241-FC45-A95C-B7FF3600E631}" dt="2024-06-17T16:26:17.251" v="156"/>
          <ac:graphicFrameMkLst>
            <pc:docMk/>
            <pc:sldMk cId="3783572225" sldId="8338"/>
            <ac:graphicFrameMk id="3" creationId="{67ECE17A-21CD-32CD-98DC-F15EE97F4207}"/>
          </ac:graphicFrameMkLst>
        </pc:graphicFrameChg>
      </pc:sldChg>
      <pc:sldChg chg="addSp delSp modSp mod">
        <pc:chgData name="Paige Daniels" userId="86daaabd-8219-4d78-97e4-3e43d69765b9" providerId="ADAL" clId="{397098AB-C241-FC45-A95C-B7FF3600E631}" dt="2024-06-17T16:25:33.426" v="150" actId="207"/>
        <pc:sldMkLst>
          <pc:docMk/>
          <pc:sldMk cId="2773470331" sldId="8339"/>
        </pc:sldMkLst>
        <pc:spChg chg="mod">
          <ac:chgData name="Paige Daniels" userId="86daaabd-8219-4d78-97e4-3e43d69765b9" providerId="ADAL" clId="{397098AB-C241-FC45-A95C-B7FF3600E631}" dt="2024-06-17T16:25:25.641" v="149" actId="1035"/>
          <ac:spMkLst>
            <pc:docMk/>
            <pc:sldMk cId="2773470331" sldId="8339"/>
            <ac:spMk id="3" creationId="{0F1301FC-C467-85B3-6473-82F6D521DFF3}"/>
          </ac:spMkLst>
        </pc:spChg>
        <pc:spChg chg="add del mod">
          <ac:chgData name="Paige Daniels" userId="86daaabd-8219-4d78-97e4-3e43d69765b9" providerId="ADAL" clId="{397098AB-C241-FC45-A95C-B7FF3600E631}" dt="2024-06-17T16:25:33.426" v="150" actId="207"/>
          <ac:spMkLst>
            <pc:docMk/>
            <pc:sldMk cId="2773470331" sldId="8339"/>
            <ac:spMk id="4" creationId="{D2B1CE3A-7865-0D35-370F-C57536BE1764}"/>
          </ac:spMkLst>
        </pc:spChg>
        <pc:spChg chg="del mod">
          <ac:chgData name="Paige Daniels" userId="86daaabd-8219-4d78-97e4-3e43d69765b9" providerId="ADAL" clId="{397098AB-C241-FC45-A95C-B7FF3600E631}" dt="2024-06-17T16:24:33.067" v="116"/>
          <ac:spMkLst>
            <pc:docMk/>
            <pc:sldMk cId="2773470331" sldId="8339"/>
            <ac:spMk id="12" creationId="{28FF0BA8-6F30-34AA-B891-CF108BA8937F}"/>
          </ac:spMkLst>
        </pc:spChg>
      </pc:sldChg>
      <pc:sldChg chg="addSp delSp modSp mod chgLayout">
        <pc:chgData name="Paige Daniels" userId="86daaabd-8219-4d78-97e4-3e43d69765b9" providerId="ADAL" clId="{397098AB-C241-FC45-A95C-B7FF3600E631}" dt="2024-06-17T16:15:23.057" v="70" actId="478"/>
        <pc:sldMkLst>
          <pc:docMk/>
          <pc:sldMk cId="2744286490" sldId="8340"/>
        </pc:sldMkLst>
        <pc:spChg chg="mod ord">
          <ac:chgData name="Paige Daniels" userId="86daaabd-8219-4d78-97e4-3e43d69765b9" providerId="ADAL" clId="{397098AB-C241-FC45-A95C-B7FF3600E631}" dt="2024-06-17T16:15:17.483" v="68" actId="6264"/>
          <ac:spMkLst>
            <pc:docMk/>
            <pc:sldMk cId="2744286490" sldId="8340"/>
            <ac:spMk id="2" creationId="{50E9C87F-C02B-A68D-2B71-3F9BD349D5A3}"/>
          </ac:spMkLst>
        </pc:spChg>
        <pc:spChg chg="mod ord">
          <ac:chgData name="Paige Daniels" userId="86daaabd-8219-4d78-97e4-3e43d69765b9" providerId="ADAL" clId="{397098AB-C241-FC45-A95C-B7FF3600E631}" dt="2024-06-17T16:15:20.987" v="69"/>
          <ac:spMkLst>
            <pc:docMk/>
            <pc:sldMk cId="2744286490" sldId="8340"/>
            <ac:spMk id="3" creationId="{E59D81E0-CC9D-7F2C-B09E-D063384F9327}"/>
          </ac:spMkLst>
        </pc:spChg>
        <pc:spChg chg="add del mod">
          <ac:chgData name="Paige Daniels" userId="86daaabd-8219-4d78-97e4-3e43d69765b9" providerId="ADAL" clId="{397098AB-C241-FC45-A95C-B7FF3600E631}" dt="2024-06-17T16:15:09.889" v="65" actId="6264"/>
          <ac:spMkLst>
            <pc:docMk/>
            <pc:sldMk cId="2744286490" sldId="8340"/>
            <ac:spMk id="4" creationId="{A33AF646-CB5D-5FE2-0E4B-DF90FE53C833}"/>
          </ac:spMkLst>
        </pc:spChg>
        <pc:spChg chg="add del mod">
          <ac:chgData name="Paige Daniels" userId="86daaabd-8219-4d78-97e4-3e43d69765b9" providerId="ADAL" clId="{397098AB-C241-FC45-A95C-B7FF3600E631}" dt="2024-06-17T16:15:09.889" v="65" actId="6264"/>
          <ac:spMkLst>
            <pc:docMk/>
            <pc:sldMk cId="2744286490" sldId="8340"/>
            <ac:spMk id="5" creationId="{0E8AC94E-DF7D-6AFA-87BF-C12F590A41CE}"/>
          </ac:spMkLst>
        </pc:spChg>
        <pc:spChg chg="add del mod ord">
          <ac:chgData name="Paige Daniels" userId="86daaabd-8219-4d78-97e4-3e43d69765b9" providerId="ADAL" clId="{397098AB-C241-FC45-A95C-B7FF3600E631}" dt="2024-06-17T16:15:09.889" v="65" actId="6264"/>
          <ac:spMkLst>
            <pc:docMk/>
            <pc:sldMk cId="2744286490" sldId="8340"/>
            <ac:spMk id="6" creationId="{B880C413-3C20-E47D-FC2B-FD05ECFFA3D8}"/>
          </ac:spMkLst>
        </pc:spChg>
        <pc:spChg chg="add del mod">
          <ac:chgData name="Paige Daniels" userId="86daaabd-8219-4d78-97e4-3e43d69765b9" providerId="ADAL" clId="{397098AB-C241-FC45-A95C-B7FF3600E631}" dt="2024-06-17T16:15:13.238" v="67" actId="6264"/>
          <ac:spMkLst>
            <pc:docMk/>
            <pc:sldMk cId="2744286490" sldId="8340"/>
            <ac:spMk id="8" creationId="{FCF48026-1D44-AB3A-DD13-70C0726164DD}"/>
          </ac:spMkLst>
        </pc:spChg>
        <pc:spChg chg="mod">
          <ac:chgData name="Paige Daniels" userId="86daaabd-8219-4d78-97e4-3e43d69765b9" providerId="ADAL" clId="{397098AB-C241-FC45-A95C-B7FF3600E631}" dt="2024-06-17T16:14:52.804" v="60" actId="1076"/>
          <ac:spMkLst>
            <pc:docMk/>
            <pc:sldMk cId="2744286490" sldId="8340"/>
            <ac:spMk id="9" creationId="{4158821A-5B60-9720-6E73-7530909897B5}"/>
          </ac:spMkLst>
        </pc:spChg>
        <pc:spChg chg="mod">
          <ac:chgData name="Paige Daniels" userId="86daaabd-8219-4d78-97e4-3e43d69765b9" providerId="ADAL" clId="{397098AB-C241-FC45-A95C-B7FF3600E631}" dt="2024-06-17T16:14:59.680" v="63" actId="122"/>
          <ac:spMkLst>
            <pc:docMk/>
            <pc:sldMk cId="2744286490" sldId="8340"/>
            <ac:spMk id="10" creationId="{16991E93-8257-9D78-6173-C8D3409202B0}"/>
          </ac:spMkLst>
        </pc:spChg>
        <pc:spChg chg="add del mod">
          <ac:chgData name="Paige Daniels" userId="86daaabd-8219-4d78-97e4-3e43d69765b9" providerId="ADAL" clId="{397098AB-C241-FC45-A95C-B7FF3600E631}" dt="2024-06-17T16:15:13.238" v="67" actId="6264"/>
          <ac:spMkLst>
            <pc:docMk/>
            <pc:sldMk cId="2744286490" sldId="8340"/>
            <ac:spMk id="11" creationId="{9A280C56-5849-22FA-0C80-B50374BDD0AC}"/>
          </ac:spMkLst>
        </pc:spChg>
        <pc:spChg chg="add del mod ord">
          <ac:chgData name="Paige Daniels" userId="86daaabd-8219-4d78-97e4-3e43d69765b9" providerId="ADAL" clId="{397098AB-C241-FC45-A95C-B7FF3600E631}" dt="2024-06-17T16:15:13.238" v="67" actId="6264"/>
          <ac:spMkLst>
            <pc:docMk/>
            <pc:sldMk cId="2744286490" sldId="8340"/>
            <ac:spMk id="12" creationId="{0DF38095-5B83-C07F-B918-C07372856706}"/>
          </ac:spMkLst>
        </pc:spChg>
        <pc:spChg chg="add del mod">
          <ac:chgData name="Paige Daniels" userId="86daaabd-8219-4d78-97e4-3e43d69765b9" providerId="ADAL" clId="{397098AB-C241-FC45-A95C-B7FF3600E631}" dt="2024-06-17T16:15:17.483" v="68" actId="6264"/>
          <ac:spMkLst>
            <pc:docMk/>
            <pc:sldMk cId="2744286490" sldId="8340"/>
            <ac:spMk id="13" creationId="{0E4842D8-0C62-0FAC-1F34-1B31462CC1DA}"/>
          </ac:spMkLst>
        </pc:spChg>
        <pc:spChg chg="mod">
          <ac:chgData name="Paige Daniels" userId="86daaabd-8219-4d78-97e4-3e43d69765b9" providerId="ADAL" clId="{397098AB-C241-FC45-A95C-B7FF3600E631}" dt="2024-06-17T16:14:47.485" v="59" actId="1076"/>
          <ac:spMkLst>
            <pc:docMk/>
            <pc:sldMk cId="2744286490" sldId="8340"/>
            <ac:spMk id="15" creationId="{4E193441-6CEF-16C0-D6EE-5AF5361E5335}"/>
          </ac:spMkLst>
        </pc:spChg>
        <pc:spChg chg="add del mod">
          <ac:chgData name="Paige Daniels" userId="86daaabd-8219-4d78-97e4-3e43d69765b9" providerId="ADAL" clId="{397098AB-C241-FC45-A95C-B7FF3600E631}" dt="2024-06-17T16:15:17.483" v="68" actId="6264"/>
          <ac:spMkLst>
            <pc:docMk/>
            <pc:sldMk cId="2744286490" sldId="8340"/>
            <ac:spMk id="16" creationId="{A9E9D96B-D597-E3BD-69BE-0E212BBDE38B}"/>
          </ac:spMkLst>
        </pc:spChg>
        <pc:spChg chg="add del mod ord">
          <ac:chgData name="Paige Daniels" userId="86daaabd-8219-4d78-97e4-3e43d69765b9" providerId="ADAL" clId="{397098AB-C241-FC45-A95C-B7FF3600E631}" dt="2024-06-17T16:15:23.057" v="70" actId="478"/>
          <ac:spMkLst>
            <pc:docMk/>
            <pc:sldMk cId="2744286490" sldId="8340"/>
            <ac:spMk id="18" creationId="{112B06B5-BDCE-5B66-FFEE-BDFB0C84F3B3}"/>
          </ac:spMkLst>
        </pc:spChg>
        <pc:spChg chg="mod">
          <ac:chgData name="Paige Daniels" userId="86daaabd-8219-4d78-97e4-3e43d69765b9" providerId="ADAL" clId="{397098AB-C241-FC45-A95C-B7FF3600E631}" dt="2024-06-17T16:14:40.524" v="58" actId="14100"/>
          <ac:spMkLst>
            <pc:docMk/>
            <pc:sldMk cId="2744286490" sldId="8340"/>
            <ac:spMk id="19" creationId="{5738294D-D872-53C6-C622-C53AB71D176C}"/>
          </ac:spMkLst>
        </pc:spChg>
        <pc:picChg chg="mod">
          <ac:chgData name="Paige Daniels" userId="86daaabd-8219-4d78-97e4-3e43d69765b9" providerId="ADAL" clId="{397098AB-C241-FC45-A95C-B7FF3600E631}" dt="2024-06-17T16:14:47.485" v="59" actId="1076"/>
          <ac:picMkLst>
            <pc:docMk/>
            <pc:sldMk cId="2744286490" sldId="8340"/>
            <ac:picMk id="14" creationId="{51FF2F48-DE7F-AF45-F6F0-940A1A8F44C9}"/>
          </ac:picMkLst>
        </pc:picChg>
      </pc:sldChg>
      <pc:sldChg chg="modSp mod">
        <pc:chgData name="Paige Daniels" userId="86daaabd-8219-4d78-97e4-3e43d69765b9" providerId="ADAL" clId="{397098AB-C241-FC45-A95C-B7FF3600E631}" dt="2024-06-17T16:15:47.063" v="73" actId="1076"/>
        <pc:sldMkLst>
          <pc:docMk/>
          <pc:sldMk cId="2968814563" sldId="2147470588"/>
        </pc:sldMkLst>
        <pc:spChg chg="mod">
          <ac:chgData name="Paige Daniels" userId="86daaabd-8219-4d78-97e4-3e43d69765b9" providerId="ADAL" clId="{397098AB-C241-FC45-A95C-B7FF3600E631}" dt="2024-06-17T16:14:08.254" v="44" actId="14100"/>
          <ac:spMkLst>
            <pc:docMk/>
            <pc:sldMk cId="2968814563" sldId="2147470588"/>
            <ac:spMk id="2" creationId="{93AEEFB3-4EE7-19EF-7CD2-09D76CA81CC6}"/>
          </ac:spMkLst>
        </pc:spChg>
        <pc:spChg chg="mod">
          <ac:chgData name="Paige Daniels" userId="86daaabd-8219-4d78-97e4-3e43d69765b9" providerId="ADAL" clId="{397098AB-C241-FC45-A95C-B7FF3600E631}" dt="2024-06-17T16:15:47.063" v="73" actId="1076"/>
          <ac:spMkLst>
            <pc:docMk/>
            <pc:sldMk cId="2968814563" sldId="2147470588"/>
            <ac:spMk id="11" creationId="{B63BAC94-06FF-4988-0371-E70CD47BB167}"/>
          </ac:spMkLst>
        </pc:spChg>
        <pc:picChg chg="mod">
          <ac:chgData name="Paige Daniels" userId="86daaabd-8219-4d78-97e4-3e43d69765b9" providerId="ADAL" clId="{397098AB-C241-FC45-A95C-B7FF3600E631}" dt="2024-06-17T16:14:01.683" v="42" actId="14100"/>
          <ac:picMkLst>
            <pc:docMk/>
            <pc:sldMk cId="2968814563" sldId="2147470588"/>
            <ac:picMk id="10" creationId="{E16D9CD6-C62B-D9AC-F636-AD66A0FAC1AB}"/>
          </ac:picMkLst>
        </pc:picChg>
      </pc:sldChg>
    </pc:docChg>
  </pc:docChgLst>
  <pc:docChgLst>
    <pc:chgData clId="Web-{CEBE0CCB-704F-4FD2-B980-5B49773C3A46}"/>
    <pc:docChg chg="">
      <pc:chgData name="" userId="" providerId="" clId="Web-{CEBE0CCB-704F-4FD2-B980-5B49773C3A46}" dt="2024-06-17T20:07:55.652" v="0"/>
      <pc:docMkLst>
        <pc:docMk/>
      </pc:docMkLst>
      <pc:sldChg chg="modCm">
        <pc:chgData name="" userId="" providerId="" clId="Web-{CEBE0CCB-704F-4FD2-B980-5B49773C3A46}" dt="2024-06-17T20:07:55.652" v="0"/>
        <pc:sldMkLst>
          <pc:docMk/>
          <pc:sldMk cId="2773470331" sldId="83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CEBE0CCB-704F-4FD2-B980-5B49773C3A46}" dt="2024-06-17T20:07:55.652" v="0"/>
              <pc2:cmMkLst xmlns:pc2="http://schemas.microsoft.com/office/powerpoint/2019/9/main/command">
                <pc:docMk/>
                <pc:sldMk cId="2773470331" sldId="8339"/>
                <pc2:cmMk id="{6B8B4D5E-B8D1-B345-A195-4F5A5AC22303}"/>
              </pc2:cmMkLst>
              <pc226:cmRplyChg chg="add">
                <pc226:chgData name="" userId="" providerId="" clId="Web-{CEBE0CCB-704F-4FD2-B980-5B49773C3A46}" dt="2024-06-17T20:07:55.652" v="0"/>
                <pc2:cmRplyMkLst xmlns:pc2="http://schemas.microsoft.com/office/powerpoint/2019/9/main/command">
                  <pc:docMk/>
                  <pc:sldMk cId="2773470331" sldId="8339"/>
                  <pc2:cmMk id="{6B8B4D5E-B8D1-B345-A195-4F5A5AC22303}"/>
                  <pc2:cmRplyMk id="{C9C276F3-A27C-40CF-8D91-15BD3B1DDE13}"/>
                </pc2:cmRplyMkLst>
              </pc226:cmRplyChg>
            </pc226:cmChg>
          </p:ext>
        </pc:extLst>
      </pc:sldChg>
    </pc:docChg>
  </pc:docChgLst>
  <pc:docChgLst>
    <pc:chgData name="Robert Garris" userId="2e75e808-a6ec-4b4a-8020-a0cff9079715" providerId="ADAL" clId="{C32C74A6-31CE-47D2-B61D-77F7033B4030}"/>
    <pc:docChg chg="custSel addSld delSld modSld sldOrd delMainMaster">
      <pc:chgData name="Robert Garris" userId="2e75e808-a6ec-4b4a-8020-a0cff9079715" providerId="ADAL" clId="{C32C74A6-31CE-47D2-B61D-77F7033B4030}" dt="2024-06-12T14:44:25.363" v="481"/>
      <pc:docMkLst>
        <pc:docMk/>
      </pc:docMkLst>
      <pc:sldChg chg="addSp modSp mod modClrScheme addCm chgLayout">
        <pc:chgData name="Robert Garris" userId="2e75e808-a6ec-4b4a-8020-a0cff9079715" providerId="ADAL" clId="{C32C74A6-31CE-47D2-B61D-77F7033B4030}" dt="2024-06-12T14:23:16.043" v="1"/>
        <pc:sldMkLst>
          <pc:docMk/>
          <pc:sldMk cId="3668824796" sldId="292"/>
        </pc:sldMkLst>
        <pc:spChg chg="mod ord">
          <ac:chgData name="Robert Garris" userId="2e75e808-a6ec-4b4a-8020-a0cff9079715" providerId="ADAL" clId="{C32C74A6-31CE-47D2-B61D-77F7033B4030}" dt="2024-06-12T14:22:32.087" v="0" actId="700"/>
          <ac:spMkLst>
            <pc:docMk/>
            <pc:sldMk cId="3668824796" sldId="292"/>
            <ac:spMk id="2" creationId="{50E9C87F-C02B-A68D-2B71-3F9BD349D5A3}"/>
          </ac:spMkLst>
        </pc:spChg>
        <pc:spChg chg="add mod ord">
          <ac:chgData name="Robert Garris" userId="2e75e808-a6ec-4b4a-8020-a0cff9079715" providerId="ADAL" clId="{C32C74A6-31CE-47D2-B61D-77F7033B4030}" dt="2024-06-12T14:22:32.087" v="0" actId="700"/>
          <ac:spMkLst>
            <pc:docMk/>
            <pc:sldMk cId="3668824796" sldId="292"/>
            <ac:spMk id="3" creationId="{CCF05D02-4746-39F6-D5C9-2CFD474E146E}"/>
          </ac:spMkLst>
        </pc:spChg>
        <pc:spChg chg="mod ord">
          <ac:chgData name="Robert Garris" userId="2e75e808-a6ec-4b4a-8020-a0cff9079715" providerId="ADAL" clId="{C32C74A6-31CE-47D2-B61D-77F7033B4030}" dt="2024-06-12T14:22:32.087" v="0" actId="700"/>
          <ac:spMkLst>
            <pc:docMk/>
            <pc:sldMk cId="3668824796" sldId="292"/>
            <ac:spMk id="4" creationId="{D2B1CE3A-7865-0D35-370F-C57536BE176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C32C74A6-31CE-47D2-B61D-77F7033B4030}" dt="2024-06-12T14:23:16.043" v="1"/>
              <pc2:cmMkLst xmlns:pc2="http://schemas.microsoft.com/office/powerpoint/2019/9/main/command">
                <pc:docMk/>
                <pc:sldMk cId="3668824796" sldId="292"/>
                <pc2:cmMk id="{DD416297-C485-4294-8F61-5F265692ADBA}"/>
              </pc2:cmMkLst>
            </pc226:cmChg>
          </p:ext>
        </pc:extLst>
      </pc:sldChg>
      <pc:sldChg chg="modSp add mod">
        <pc:chgData name="Robert Garris" userId="2e75e808-a6ec-4b4a-8020-a0cff9079715" providerId="ADAL" clId="{C32C74A6-31CE-47D2-B61D-77F7033B4030}" dt="2024-06-12T14:38:56.334" v="479" actId="20577"/>
        <pc:sldMkLst>
          <pc:docMk/>
          <pc:sldMk cId="4081278743" sldId="304"/>
        </pc:sldMkLst>
        <pc:spChg chg="mod">
          <ac:chgData name="Robert Garris" userId="2e75e808-a6ec-4b4a-8020-a0cff9079715" providerId="ADAL" clId="{C32C74A6-31CE-47D2-B61D-77F7033B4030}" dt="2024-06-12T14:37:09.051" v="244" actId="1076"/>
          <ac:spMkLst>
            <pc:docMk/>
            <pc:sldMk cId="4081278743" sldId="304"/>
            <ac:spMk id="4" creationId="{DEF546AA-40AE-EE3C-5CAC-2860B17AD39F}"/>
          </ac:spMkLst>
        </pc:spChg>
        <pc:spChg chg="mod">
          <ac:chgData name="Robert Garris" userId="2e75e808-a6ec-4b4a-8020-a0cff9079715" providerId="ADAL" clId="{C32C74A6-31CE-47D2-B61D-77F7033B4030}" dt="2024-06-12T14:38:56.334" v="479" actId="20577"/>
          <ac:spMkLst>
            <pc:docMk/>
            <pc:sldMk cId="4081278743" sldId="304"/>
            <ac:spMk id="5" creationId="{F76005F4-02B1-1E31-ABC4-F48A4B0DA5BC}"/>
          </ac:spMkLst>
        </pc:spChg>
      </pc:sldChg>
      <pc:sldChg chg="del">
        <pc:chgData name="Robert Garris" userId="2e75e808-a6ec-4b4a-8020-a0cff9079715" providerId="ADAL" clId="{C32C74A6-31CE-47D2-B61D-77F7033B4030}" dt="2024-06-12T14:39:38.155" v="480" actId="47"/>
        <pc:sldMkLst>
          <pc:docMk/>
          <pc:sldMk cId="1892304697" sldId="8318"/>
        </pc:sldMkLst>
      </pc:sldChg>
      <pc:sldChg chg="del">
        <pc:chgData name="Robert Garris" userId="2e75e808-a6ec-4b4a-8020-a0cff9079715" providerId="ADAL" clId="{C32C74A6-31CE-47D2-B61D-77F7033B4030}" dt="2024-06-12T14:39:38.155" v="480" actId="47"/>
        <pc:sldMkLst>
          <pc:docMk/>
          <pc:sldMk cId="492748571" sldId="8319"/>
        </pc:sldMkLst>
      </pc:sldChg>
      <pc:sldChg chg="del">
        <pc:chgData name="Robert Garris" userId="2e75e808-a6ec-4b4a-8020-a0cff9079715" providerId="ADAL" clId="{C32C74A6-31CE-47D2-B61D-77F7033B4030}" dt="2024-06-12T14:39:38.155" v="480" actId="47"/>
        <pc:sldMkLst>
          <pc:docMk/>
          <pc:sldMk cId="4035244024" sldId="8328"/>
        </pc:sldMkLst>
      </pc:sldChg>
      <pc:sldChg chg="del">
        <pc:chgData name="Robert Garris" userId="2e75e808-a6ec-4b4a-8020-a0cff9079715" providerId="ADAL" clId="{C32C74A6-31CE-47D2-B61D-77F7033B4030}" dt="2024-06-12T14:39:38.155" v="480" actId="47"/>
        <pc:sldMkLst>
          <pc:docMk/>
          <pc:sldMk cId="3071887065" sldId="8335"/>
        </pc:sldMkLst>
      </pc:sldChg>
      <pc:sldChg chg="modCm">
        <pc:chgData name="Robert Garris" userId="2e75e808-a6ec-4b4a-8020-a0cff9079715" providerId="ADAL" clId="{C32C74A6-31CE-47D2-B61D-77F7033B4030}" dt="2024-06-12T14:26:47.858" v="5"/>
        <pc:sldMkLst>
          <pc:docMk/>
          <pc:sldMk cId="3783572225" sldId="8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2e75e808-a6ec-4b4a-8020-a0cff9079715" providerId="ADAL" clId="{C32C74A6-31CE-47D2-B61D-77F7033B4030}" dt="2024-06-12T14:26:47.858" v="5"/>
              <pc2:cmMkLst xmlns:pc2="http://schemas.microsoft.com/office/powerpoint/2019/9/main/command">
                <pc:docMk/>
                <pc:sldMk cId="3783572225" sldId="8338"/>
                <pc2:cmMk id="{80776E0D-24E0-45D4-8844-2F21450FFE5B}"/>
              </pc2:cmMkLst>
              <pc226:cmRplyChg chg="mod">
                <pc226:chgData name="Robert Garris" userId="2e75e808-a6ec-4b4a-8020-a0cff9079715" providerId="ADAL" clId="{C32C74A6-31CE-47D2-B61D-77F7033B4030}" dt="2024-06-12T14:26:47.858" v="5"/>
                <pc2:cmRplyMkLst xmlns:pc2="http://schemas.microsoft.com/office/powerpoint/2019/9/main/command">
                  <pc:docMk/>
                  <pc:sldMk cId="3783572225" sldId="8338"/>
                  <pc2:cmMk id="{80776E0D-24E0-45D4-8844-2F21450FFE5B}"/>
                  <pc2:cmRplyMk id="{723834CB-7EDD-4222-AD0A-2B8226A125A2}"/>
                </pc2:cmRplyMkLst>
              </pc226:cmRplyChg>
            </pc226:cmChg>
          </p:ext>
        </pc:extLst>
      </pc:sldChg>
      <pc:sldChg chg="addSp modSp mod modCm">
        <pc:chgData name="Robert Garris" userId="2e75e808-a6ec-4b4a-8020-a0cff9079715" providerId="ADAL" clId="{C32C74A6-31CE-47D2-B61D-77F7033B4030}" dt="2024-06-12T14:33:46.227" v="176" actId="114"/>
        <pc:sldMkLst>
          <pc:docMk/>
          <pc:sldMk cId="2773470331" sldId="8339"/>
        </pc:sldMkLst>
        <pc:spChg chg="add mod">
          <ac:chgData name="Robert Garris" userId="2e75e808-a6ec-4b4a-8020-a0cff9079715" providerId="ADAL" clId="{C32C74A6-31CE-47D2-B61D-77F7033B4030}" dt="2024-06-12T14:33:46.227" v="176" actId="114"/>
          <ac:spMkLst>
            <pc:docMk/>
            <pc:sldMk cId="2773470331" sldId="8339"/>
            <ac:spMk id="3" creationId="{0F1301FC-C467-85B3-6473-82F6D521DF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 Garris" userId="2e75e808-a6ec-4b4a-8020-a0cff9079715" providerId="ADAL" clId="{C32C74A6-31CE-47D2-B61D-77F7033B4030}" dt="2024-06-12T14:27:47.988" v="6"/>
              <pc2:cmMkLst xmlns:pc2="http://schemas.microsoft.com/office/powerpoint/2019/9/main/command">
                <pc:docMk/>
                <pc:sldMk cId="2773470331" sldId="8339"/>
                <pc2:cmMk id="{F8D2579E-0271-4F32-8953-9D573DD72014}"/>
              </pc2:cmMkLst>
            </pc226:cmChg>
          </p:ext>
        </pc:extLst>
      </pc:sldChg>
      <pc:sldChg chg="delSp mod modAnim">
        <pc:chgData name="Robert Garris" userId="2e75e808-a6ec-4b4a-8020-a0cff9079715" providerId="ADAL" clId="{C32C74A6-31CE-47D2-B61D-77F7033B4030}" dt="2024-06-12T14:25:43.234" v="4" actId="478"/>
        <pc:sldMkLst>
          <pc:docMk/>
          <pc:sldMk cId="2744286490" sldId="8340"/>
        </pc:sldMkLst>
        <pc:spChg chg="del">
          <ac:chgData name="Robert Garris" userId="2e75e808-a6ec-4b4a-8020-a0cff9079715" providerId="ADAL" clId="{C32C74A6-31CE-47D2-B61D-77F7033B4030}" dt="2024-06-12T14:25:43.234" v="4" actId="478"/>
          <ac:spMkLst>
            <pc:docMk/>
            <pc:sldMk cId="2744286490" sldId="8340"/>
            <ac:spMk id="18" creationId="{4A004717-EB5B-4555-B44B-2F0E2B0C2CD4}"/>
          </ac:spMkLst>
        </pc:spChg>
      </pc:sldChg>
      <pc:sldChg chg="delCm">
        <pc:chgData name="Robert Garris" userId="2e75e808-a6ec-4b4a-8020-a0cff9079715" providerId="ADAL" clId="{C32C74A6-31CE-47D2-B61D-77F7033B4030}" dt="2024-06-12T14:44:25.363" v="481"/>
        <pc:sldMkLst>
          <pc:docMk/>
          <pc:sldMk cId="2968814563" sldId="21474705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ert Garris" userId="2e75e808-a6ec-4b4a-8020-a0cff9079715" providerId="ADAL" clId="{C32C74A6-31CE-47D2-B61D-77F7033B4030}" dt="2024-06-12T14:44:25.363" v="481"/>
              <pc2:cmMkLst xmlns:pc2="http://schemas.microsoft.com/office/powerpoint/2019/9/main/command">
                <pc:docMk/>
                <pc:sldMk cId="2968814563" sldId="2147470588"/>
                <pc2:cmMk id="{162A75D6-00F5-4A76-840B-F50E6D26555D}"/>
              </pc2:cmMkLst>
            </pc226:cmChg>
          </p:ext>
        </pc:extLst>
      </pc:sldChg>
      <pc:sldChg chg="del ord">
        <pc:chgData name="Robert Garris" userId="2e75e808-a6ec-4b4a-8020-a0cff9079715" providerId="ADAL" clId="{C32C74A6-31CE-47D2-B61D-77F7033B4030}" dt="2024-06-12T14:39:38.155" v="480" actId="47"/>
        <pc:sldMkLst>
          <pc:docMk/>
          <pc:sldMk cId="1891562933" sldId="2147470589"/>
        </pc:sldMkLst>
      </pc:sldChg>
      <pc:sldChg chg="del">
        <pc:chgData name="Robert Garris" userId="2e75e808-a6ec-4b4a-8020-a0cff9079715" providerId="ADAL" clId="{C32C74A6-31CE-47D2-B61D-77F7033B4030}" dt="2024-06-12T14:39:38.155" v="480" actId="47"/>
        <pc:sldMkLst>
          <pc:docMk/>
          <pc:sldMk cId="3412041268" sldId="2147470591"/>
        </pc:sldMkLst>
      </pc:sldChg>
      <pc:sldMasterChg chg="del delSldLayout">
        <pc:chgData name="Robert Garris" userId="2e75e808-a6ec-4b4a-8020-a0cff9079715" providerId="ADAL" clId="{C32C74A6-31CE-47D2-B61D-77F7033B4030}" dt="2024-06-12T14:39:38.155" v="480" actId="47"/>
        <pc:sldMasterMkLst>
          <pc:docMk/>
          <pc:sldMasterMk cId="4031173030" sldId="2147483710"/>
        </pc:sldMasterMkLst>
        <pc:sldLayoutChg chg="del">
          <pc:chgData name="Robert Garris" userId="2e75e808-a6ec-4b4a-8020-a0cff9079715" providerId="ADAL" clId="{C32C74A6-31CE-47D2-B61D-77F7033B4030}" dt="2024-06-12T14:39:38.155" v="480" actId="47"/>
          <pc:sldLayoutMkLst>
            <pc:docMk/>
            <pc:sldMasterMk cId="4031173030" sldId="2147483710"/>
            <pc:sldLayoutMk cId="4232593501" sldId="2147483730"/>
          </pc:sldLayoutMkLst>
        </pc:sldLayoutChg>
        <pc:sldLayoutChg chg="del">
          <pc:chgData name="Robert Garris" userId="2e75e808-a6ec-4b4a-8020-a0cff9079715" providerId="ADAL" clId="{C32C74A6-31CE-47D2-B61D-77F7033B4030}" dt="2024-06-12T14:39:38.155" v="480" actId="47"/>
          <pc:sldLayoutMkLst>
            <pc:docMk/>
            <pc:sldMasterMk cId="4031173030" sldId="2147483710"/>
            <pc:sldLayoutMk cId="1804991843" sldId="2147483731"/>
          </pc:sldLayoutMkLst>
        </pc:sldLayoutChg>
        <pc:sldLayoutChg chg="del">
          <pc:chgData name="Robert Garris" userId="2e75e808-a6ec-4b4a-8020-a0cff9079715" providerId="ADAL" clId="{C32C74A6-31CE-47D2-B61D-77F7033B4030}" dt="2024-06-12T14:39:38.155" v="480" actId="47"/>
          <pc:sldLayoutMkLst>
            <pc:docMk/>
            <pc:sldMasterMk cId="4031173030" sldId="2147483710"/>
            <pc:sldLayoutMk cId="3040615533" sldId="2147483732"/>
          </pc:sldLayoutMkLst>
        </pc:sldLayoutChg>
        <pc:sldLayoutChg chg="del">
          <pc:chgData name="Robert Garris" userId="2e75e808-a6ec-4b4a-8020-a0cff9079715" providerId="ADAL" clId="{C32C74A6-31CE-47D2-B61D-77F7033B4030}" dt="2024-06-12T14:39:38.155" v="480" actId="47"/>
          <pc:sldLayoutMkLst>
            <pc:docMk/>
            <pc:sldMasterMk cId="4031173030" sldId="2147483710"/>
            <pc:sldLayoutMk cId="708272093" sldId="2147483733"/>
          </pc:sldLayoutMkLst>
        </pc:sldLayoutChg>
        <pc:sldLayoutChg chg="del">
          <pc:chgData name="Robert Garris" userId="2e75e808-a6ec-4b4a-8020-a0cff9079715" providerId="ADAL" clId="{C32C74A6-31CE-47D2-B61D-77F7033B4030}" dt="2024-06-12T14:39:38.155" v="480" actId="47"/>
          <pc:sldLayoutMkLst>
            <pc:docMk/>
            <pc:sldMasterMk cId="4031173030" sldId="2147483710"/>
            <pc:sldLayoutMk cId="970182250" sldId="2147483735"/>
          </pc:sldLayoutMkLst>
        </pc:sldLayoutChg>
        <pc:sldLayoutChg chg="del">
          <pc:chgData name="Robert Garris" userId="2e75e808-a6ec-4b4a-8020-a0cff9079715" providerId="ADAL" clId="{C32C74A6-31CE-47D2-B61D-77F7033B4030}" dt="2024-06-12T14:39:38.155" v="480" actId="47"/>
          <pc:sldLayoutMkLst>
            <pc:docMk/>
            <pc:sldMasterMk cId="4031173030" sldId="2147483710"/>
            <pc:sldLayoutMk cId="2577563531" sldId="2147483736"/>
          </pc:sldLayoutMkLst>
        </pc:sldLayoutChg>
      </pc:sldMasterChg>
    </pc:docChg>
  </pc:docChgLst>
  <pc:docChgLst>
    <pc:chgData name="Elly Nemtsov" userId="2d67a21a-4209-4d1c-9783-8bb2bae31875" providerId="ADAL" clId="{3D20A003-EE3C-D64F-AB7F-0439126C0E5B}"/>
    <pc:docChg chg="modSld">
      <pc:chgData name="Elly Nemtsov" userId="2d67a21a-4209-4d1c-9783-8bb2bae31875" providerId="ADAL" clId="{3D20A003-EE3C-D64F-AB7F-0439126C0E5B}" dt="2024-06-18T13:36:32.129" v="4"/>
      <pc:docMkLst>
        <pc:docMk/>
      </pc:docMkLst>
      <pc:sldChg chg="modSp modCm">
        <pc:chgData name="Elly Nemtsov" userId="2d67a21a-4209-4d1c-9783-8bb2bae31875" providerId="ADAL" clId="{3D20A003-EE3C-D64F-AB7F-0439126C0E5B}" dt="2024-06-17T19:08:38.004" v="1"/>
        <pc:sldMkLst>
          <pc:docMk/>
          <pc:sldMk cId="3783572225" sldId="8338"/>
        </pc:sldMkLst>
        <pc:graphicFrameChg chg="mod">
          <ac:chgData name="Elly Nemtsov" userId="2d67a21a-4209-4d1c-9783-8bb2bae31875" providerId="ADAL" clId="{3D20A003-EE3C-D64F-AB7F-0439126C0E5B}" dt="2024-06-17T19:05:47.494" v="0"/>
          <ac:graphicFrameMkLst>
            <pc:docMk/>
            <pc:sldMk cId="3783572225" sldId="8338"/>
            <ac:graphicFrameMk id="3" creationId="{67ECE17A-21CD-32CD-98DC-F15EE97F420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lly Nemtsov" userId="2d67a21a-4209-4d1c-9783-8bb2bae31875" providerId="ADAL" clId="{3D20A003-EE3C-D64F-AB7F-0439126C0E5B}" dt="2024-06-17T19:08:38.004" v="1"/>
              <pc2:cmMkLst xmlns:pc2="http://schemas.microsoft.com/office/powerpoint/2019/9/main/command">
                <pc:docMk/>
                <pc:sldMk cId="3783572225" sldId="8338"/>
                <pc2:cmMk id="{80776E0D-24E0-45D4-8844-2F21450FFE5B}"/>
              </pc2:cmMkLst>
              <pc226:cmRplyChg chg="add">
                <pc226:chgData name="Elly Nemtsov" userId="2d67a21a-4209-4d1c-9783-8bb2bae31875" providerId="ADAL" clId="{3D20A003-EE3C-D64F-AB7F-0439126C0E5B}" dt="2024-06-17T19:08:38.004" v="1"/>
                <pc2:cmRplyMkLst xmlns:pc2="http://schemas.microsoft.com/office/powerpoint/2019/9/main/command">
                  <pc:docMk/>
                  <pc:sldMk cId="3783572225" sldId="8338"/>
                  <pc2:cmMk id="{80776E0D-24E0-45D4-8844-2F21450FFE5B}"/>
                  <pc2:cmRplyMk id="{DC083FC6-EBE8-7F45-94AA-75B5F6D9B3C2}"/>
                </pc2:cmRplyMkLst>
              </pc226:cmRplyChg>
            </pc226:cmChg>
          </p:ext>
        </pc:extLst>
      </pc:sldChg>
      <pc:sldChg chg="addCm modCm">
        <pc:chgData name="Elly Nemtsov" userId="2d67a21a-4209-4d1c-9783-8bb2bae31875" providerId="ADAL" clId="{3D20A003-EE3C-D64F-AB7F-0439126C0E5B}" dt="2024-06-18T13:36:32.129" v="4"/>
        <pc:sldMkLst>
          <pc:docMk/>
          <pc:sldMk cId="2773470331" sldId="83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lly Nemtsov" userId="2d67a21a-4209-4d1c-9783-8bb2bae31875" providerId="ADAL" clId="{3D20A003-EE3C-D64F-AB7F-0439126C0E5B}" dt="2024-06-18T13:36:32.129" v="4"/>
              <pc2:cmMkLst xmlns:pc2="http://schemas.microsoft.com/office/powerpoint/2019/9/main/command">
                <pc:docMk/>
                <pc:sldMk cId="2773470331" sldId="8339"/>
                <pc2:cmMk id="{6B8B4D5E-B8D1-B345-A195-4F5A5AC22303}"/>
              </pc2:cmMkLst>
              <pc226:cmRplyChg chg="add">
                <pc226:chgData name="Elly Nemtsov" userId="2d67a21a-4209-4d1c-9783-8bb2bae31875" providerId="ADAL" clId="{3D20A003-EE3C-D64F-AB7F-0439126C0E5B}" dt="2024-06-18T13:36:32.129" v="4"/>
                <pc2:cmRplyMkLst xmlns:pc2="http://schemas.microsoft.com/office/powerpoint/2019/9/main/command">
                  <pc:docMk/>
                  <pc:sldMk cId="2773470331" sldId="8339"/>
                  <pc2:cmMk id="{6B8B4D5E-B8D1-B345-A195-4F5A5AC22303}"/>
                  <pc2:cmRplyMk id="{81808E83-1464-1B46-80BB-72D5451B3311}"/>
                </pc2:cmRplyMkLst>
              </pc226:cmRplyChg>
              <pc226:cmRplyChg chg="add">
                <pc226:chgData name="Elly Nemtsov" userId="2d67a21a-4209-4d1c-9783-8bb2bae31875" providerId="ADAL" clId="{3D20A003-EE3C-D64F-AB7F-0439126C0E5B}" dt="2024-06-17T19:11:19.149" v="3"/>
                <pc2:cmRplyMkLst xmlns:pc2="http://schemas.microsoft.com/office/powerpoint/2019/9/main/command">
                  <pc:docMk/>
                  <pc:sldMk cId="2773470331" sldId="8339"/>
                  <pc2:cmMk id="{6B8B4D5E-B8D1-B345-A195-4F5A5AC22303}"/>
                  <pc2:cmRplyMk id="{1AB028F6-DE98-9A4F-ACF2-D4D9408ECA80}"/>
                </pc2:cmRplyMkLst>
              </pc226:cmRplyChg>
            </pc226:cmChg>
          </p:ext>
        </pc:extLst>
      </pc:sldChg>
    </pc:docChg>
  </pc:docChgLst>
  <pc:docChgLst>
    <pc:chgData name="Cindy Davidson" userId="03062326-39c5-45f7-aba2-5036e27cfdbd" providerId="ADAL" clId="{13027D96-B06B-486F-9F1D-BEEDE1F1720E}"/>
    <pc:docChg chg="undo redo custSel modSld">
      <pc:chgData name="Cindy Davidson" userId="03062326-39c5-45f7-aba2-5036e27cfdbd" providerId="ADAL" clId="{13027D96-B06B-486F-9F1D-BEEDE1F1720E}" dt="2024-06-20T14:25:00.822" v="320" actId="20577"/>
      <pc:docMkLst>
        <pc:docMk/>
      </pc:docMkLst>
      <pc:sldChg chg="modSp mod addCm">
        <pc:chgData name="Cindy Davidson" userId="03062326-39c5-45f7-aba2-5036e27cfdbd" providerId="ADAL" clId="{13027D96-B06B-486F-9F1D-BEEDE1F1720E}" dt="2024-06-13T17:57:35.996" v="70"/>
        <pc:sldMkLst>
          <pc:docMk/>
          <pc:sldMk cId="3668824796" sldId="292"/>
        </pc:sldMkLst>
        <pc:spChg chg="mod">
          <ac:chgData name="Cindy Davidson" userId="03062326-39c5-45f7-aba2-5036e27cfdbd" providerId="ADAL" clId="{13027D96-B06B-486F-9F1D-BEEDE1F1720E}" dt="2024-06-13T17:53:39.003" v="16" actId="20577"/>
          <ac:spMkLst>
            <pc:docMk/>
            <pc:sldMk cId="3668824796" sldId="292"/>
            <ac:spMk id="4" creationId="{D2B1CE3A-7865-0D35-370F-C57536BE176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13027D96-B06B-486F-9F1D-BEEDE1F1720E}" dt="2024-06-13T17:57:35.996" v="70"/>
              <pc2:cmMkLst xmlns:pc2="http://schemas.microsoft.com/office/powerpoint/2019/9/main/command">
                <pc:docMk/>
                <pc:sldMk cId="3668824796" sldId="292"/>
                <pc2:cmMk id="{1E7B126A-01FF-4336-9AD4-8816DBCFBBC0}"/>
              </pc2:cmMkLst>
            </pc226:cmChg>
          </p:ext>
        </pc:extLst>
      </pc:sldChg>
      <pc:sldChg chg="modSp mod">
        <pc:chgData name="Cindy Davidson" userId="03062326-39c5-45f7-aba2-5036e27cfdbd" providerId="ADAL" clId="{13027D96-B06B-486F-9F1D-BEEDE1F1720E}" dt="2024-06-13T18:25:46.701" v="314" actId="20577"/>
        <pc:sldMkLst>
          <pc:docMk/>
          <pc:sldMk cId="4081278743" sldId="304"/>
        </pc:sldMkLst>
        <pc:spChg chg="mod">
          <ac:chgData name="Cindy Davidson" userId="03062326-39c5-45f7-aba2-5036e27cfdbd" providerId="ADAL" clId="{13027D96-B06B-486F-9F1D-BEEDE1F1720E}" dt="2024-06-13T18:13:38.970" v="269" actId="20577"/>
          <ac:spMkLst>
            <pc:docMk/>
            <pc:sldMk cId="4081278743" sldId="304"/>
            <ac:spMk id="4" creationId="{DEF546AA-40AE-EE3C-5CAC-2860B17AD39F}"/>
          </ac:spMkLst>
        </pc:spChg>
        <pc:spChg chg="mod">
          <ac:chgData name="Cindy Davidson" userId="03062326-39c5-45f7-aba2-5036e27cfdbd" providerId="ADAL" clId="{13027D96-B06B-486F-9F1D-BEEDE1F1720E}" dt="2024-06-13T18:25:46.701" v="314" actId="20577"/>
          <ac:spMkLst>
            <pc:docMk/>
            <pc:sldMk cId="4081278743" sldId="304"/>
            <ac:spMk id="5" creationId="{F76005F4-02B1-1E31-ABC4-F48A4B0DA5BC}"/>
          </ac:spMkLst>
        </pc:spChg>
      </pc:sldChg>
      <pc:sldChg chg="modSp mod">
        <pc:chgData name="Cindy Davidson" userId="03062326-39c5-45f7-aba2-5036e27cfdbd" providerId="ADAL" clId="{13027D96-B06B-486F-9F1D-BEEDE1F1720E}" dt="2024-06-20T14:25:00.822" v="320" actId="20577"/>
        <pc:sldMkLst>
          <pc:docMk/>
          <pc:sldMk cId="3783572225" sldId="8338"/>
        </pc:sldMkLst>
        <pc:spChg chg="mod">
          <ac:chgData name="Cindy Davidson" userId="03062326-39c5-45f7-aba2-5036e27cfdbd" providerId="ADAL" clId="{13027D96-B06B-486F-9F1D-BEEDE1F1720E}" dt="2024-06-13T17:58:18.596" v="80" actId="20577"/>
          <ac:spMkLst>
            <pc:docMk/>
            <pc:sldMk cId="3783572225" sldId="8338"/>
            <ac:spMk id="2" creationId="{50E9C87F-C02B-A68D-2B71-3F9BD349D5A3}"/>
          </ac:spMkLst>
        </pc:spChg>
        <pc:spChg chg="mod">
          <ac:chgData name="Cindy Davidson" userId="03062326-39c5-45f7-aba2-5036e27cfdbd" providerId="ADAL" clId="{13027D96-B06B-486F-9F1D-BEEDE1F1720E}" dt="2024-06-13T17:59:05.175" v="92" actId="20577"/>
          <ac:spMkLst>
            <pc:docMk/>
            <pc:sldMk cId="3783572225" sldId="8338"/>
            <ac:spMk id="5" creationId="{EC5EB470-C3B0-737B-A0AA-0861A02FA740}"/>
          </ac:spMkLst>
        </pc:spChg>
        <pc:spChg chg="mod">
          <ac:chgData name="Cindy Davidson" userId="03062326-39c5-45f7-aba2-5036e27cfdbd" providerId="ADAL" clId="{13027D96-B06B-486F-9F1D-BEEDE1F1720E}" dt="2024-06-13T18:19:01.279" v="282" actId="20577"/>
          <ac:spMkLst>
            <pc:docMk/>
            <pc:sldMk cId="3783572225" sldId="8338"/>
            <ac:spMk id="6" creationId="{3A791522-9161-750A-35D3-716C8AE55911}"/>
          </ac:spMkLst>
        </pc:spChg>
        <pc:spChg chg="mod">
          <ac:chgData name="Cindy Davidson" userId="03062326-39c5-45f7-aba2-5036e27cfdbd" providerId="ADAL" clId="{13027D96-B06B-486F-9F1D-BEEDE1F1720E}" dt="2024-06-13T18:09:38.766" v="156" actId="20577"/>
          <ac:spMkLst>
            <pc:docMk/>
            <pc:sldMk cId="3783572225" sldId="8338"/>
            <ac:spMk id="7" creationId="{E1F1D8A2-4E97-CCAC-0B3B-77B11B6620D8}"/>
          </ac:spMkLst>
        </pc:spChg>
        <pc:graphicFrameChg chg="modGraphic">
          <ac:chgData name="Cindy Davidson" userId="03062326-39c5-45f7-aba2-5036e27cfdbd" providerId="ADAL" clId="{13027D96-B06B-486F-9F1D-BEEDE1F1720E}" dt="2024-06-20T14:25:00.822" v="320" actId="20577"/>
          <ac:graphicFrameMkLst>
            <pc:docMk/>
            <pc:sldMk cId="3783572225" sldId="8338"/>
            <ac:graphicFrameMk id="3" creationId="{67ECE17A-21CD-32CD-98DC-F15EE97F4207}"/>
          </ac:graphicFrameMkLst>
        </pc:graphicFrameChg>
      </pc:sldChg>
      <pc:sldChg chg="modSp mod addCm modCm">
        <pc:chgData name="Cindy Davidson" userId="03062326-39c5-45f7-aba2-5036e27cfdbd" providerId="ADAL" clId="{13027D96-B06B-486F-9F1D-BEEDE1F1720E}" dt="2024-06-13T18:25:04.423" v="303" actId="14100"/>
        <pc:sldMkLst>
          <pc:docMk/>
          <pc:sldMk cId="2773470331" sldId="8339"/>
        </pc:sldMkLst>
        <pc:spChg chg="mod">
          <ac:chgData name="Cindy Davidson" userId="03062326-39c5-45f7-aba2-5036e27cfdbd" providerId="ADAL" clId="{13027D96-B06B-486F-9F1D-BEEDE1F1720E}" dt="2024-06-13T18:11:04.592" v="161" actId="20577"/>
          <ac:spMkLst>
            <pc:docMk/>
            <pc:sldMk cId="2773470331" sldId="8339"/>
            <ac:spMk id="3" creationId="{0F1301FC-C467-85B3-6473-82F6D521DFF3}"/>
          </ac:spMkLst>
        </pc:spChg>
        <pc:spChg chg="mod">
          <ac:chgData name="Cindy Davidson" userId="03062326-39c5-45f7-aba2-5036e27cfdbd" providerId="ADAL" clId="{13027D96-B06B-486F-9F1D-BEEDE1F1720E}" dt="2024-06-13T18:25:04.423" v="303" actId="14100"/>
          <ac:spMkLst>
            <pc:docMk/>
            <pc:sldMk cId="2773470331" sldId="8339"/>
            <ac:spMk id="4" creationId="{D2B1CE3A-7865-0D35-370F-C57536BE1764}"/>
          </ac:spMkLst>
        </pc:spChg>
        <pc:spChg chg="mod">
          <ac:chgData name="Cindy Davidson" userId="03062326-39c5-45f7-aba2-5036e27cfdbd" providerId="ADAL" clId="{13027D96-B06B-486F-9F1D-BEEDE1F1720E}" dt="2024-06-13T18:11:06.850" v="162" actId="20577"/>
          <ac:spMkLst>
            <pc:docMk/>
            <pc:sldMk cId="2773470331" sldId="8339"/>
            <ac:spMk id="8" creationId="{8AB54E56-EB22-622E-C85E-D99891A8F210}"/>
          </ac:spMkLst>
        </pc:spChg>
        <pc:spChg chg="mod">
          <ac:chgData name="Cindy Davidson" userId="03062326-39c5-45f7-aba2-5036e27cfdbd" providerId="ADAL" clId="{13027D96-B06B-486F-9F1D-BEEDE1F1720E}" dt="2024-06-13T18:11:08.960" v="163" actId="20577"/>
          <ac:spMkLst>
            <pc:docMk/>
            <pc:sldMk cId="2773470331" sldId="8339"/>
            <ac:spMk id="11" creationId="{38C31D07-C892-1EB4-F322-CC7AB14301EF}"/>
          </ac:spMkLst>
        </pc:spChg>
        <pc:spChg chg="mod">
          <ac:chgData name="Cindy Davidson" userId="03062326-39c5-45f7-aba2-5036e27cfdbd" providerId="ADAL" clId="{13027D96-B06B-486F-9F1D-BEEDE1F1720E}" dt="2024-06-13T18:21:58.242" v="300" actId="20577"/>
          <ac:spMkLst>
            <pc:docMk/>
            <pc:sldMk cId="2773470331" sldId="8339"/>
            <ac:spMk id="12" creationId="{28FF0BA8-6F30-34AA-B891-CF108BA8937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13027D96-B06B-486F-9F1D-BEEDE1F1720E}" dt="2024-06-13T18:24:57.795" v="302"/>
              <pc2:cmMkLst xmlns:pc2="http://schemas.microsoft.com/office/powerpoint/2019/9/main/command">
                <pc:docMk/>
                <pc:sldMk cId="2773470331" sldId="8339"/>
                <pc2:cmMk id="{1FC1C524-9B0A-4E3B-9441-E8A95DE71BF2}"/>
              </pc2:cmMkLst>
            </pc226:cmChg>
            <pc226:cmChg xmlns:pc226="http://schemas.microsoft.com/office/powerpoint/2022/06/main/command" chg="">
              <pc226:chgData name="Cindy Davidson" userId="03062326-39c5-45f7-aba2-5036e27cfdbd" providerId="ADAL" clId="{13027D96-B06B-486F-9F1D-BEEDE1F1720E}" dt="2024-06-13T18:24:13.538" v="301"/>
              <pc2:cmMkLst xmlns:pc2="http://schemas.microsoft.com/office/powerpoint/2019/9/main/command">
                <pc:docMk/>
                <pc:sldMk cId="2773470331" sldId="8339"/>
                <pc2:cmMk id="{F8D2579E-0271-4F32-8953-9D573DD72014}"/>
              </pc2:cmMkLst>
              <pc226:cmRplyChg chg="add">
                <pc226:chgData name="Cindy Davidson" userId="03062326-39c5-45f7-aba2-5036e27cfdbd" providerId="ADAL" clId="{13027D96-B06B-486F-9F1D-BEEDE1F1720E}" dt="2024-06-13T18:24:13.538" v="301"/>
                <pc2:cmRplyMkLst xmlns:pc2="http://schemas.microsoft.com/office/powerpoint/2019/9/main/command">
                  <pc:docMk/>
                  <pc:sldMk cId="2773470331" sldId="8339"/>
                  <pc2:cmMk id="{F8D2579E-0271-4F32-8953-9D573DD72014}"/>
                  <pc2:cmRplyMk id="{428F764C-399F-46E1-9A6A-1E88194BA490}"/>
                </pc2:cmRplyMkLst>
              </pc226:cmRplyChg>
            </pc226:cmChg>
          </p:ext>
        </pc:extLst>
      </pc:sldChg>
      <pc:sldChg chg="modSp mod">
        <pc:chgData name="Cindy Davidson" userId="03062326-39c5-45f7-aba2-5036e27cfdbd" providerId="ADAL" clId="{13027D96-B06B-486F-9F1D-BEEDE1F1720E}" dt="2024-06-13T18:18:24.668" v="279" actId="20577"/>
        <pc:sldMkLst>
          <pc:docMk/>
          <pc:sldMk cId="2744286490" sldId="8340"/>
        </pc:sldMkLst>
        <pc:spChg chg="mod">
          <ac:chgData name="Cindy Davidson" userId="03062326-39c5-45f7-aba2-5036e27cfdbd" providerId="ADAL" clId="{13027D96-B06B-486F-9F1D-BEEDE1F1720E}" dt="2024-06-13T17:58:07.963" v="78" actId="20577"/>
          <ac:spMkLst>
            <pc:docMk/>
            <pc:sldMk cId="2744286490" sldId="8340"/>
            <ac:spMk id="3" creationId="{E59D81E0-CC9D-7F2C-B09E-D063384F9327}"/>
          </ac:spMkLst>
        </pc:spChg>
        <pc:spChg chg="mod">
          <ac:chgData name="Cindy Davidson" userId="03062326-39c5-45f7-aba2-5036e27cfdbd" providerId="ADAL" clId="{13027D96-B06B-486F-9F1D-BEEDE1F1720E}" dt="2024-06-13T18:18:24.668" v="279" actId="20577"/>
          <ac:spMkLst>
            <pc:docMk/>
            <pc:sldMk cId="2744286490" sldId="8340"/>
            <ac:spMk id="10" creationId="{16991E93-8257-9D78-6173-C8D3409202B0}"/>
          </ac:spMkLst>
        </pc:spChg>
      </pc:sldChg>
      <pc:sldChg chg="modSp mod">
        <pc:chgData name="Cindy Davidson" userId="03062326-39c5-45f7-aba2-5036e27cfdbd" providerId="ADAL" clId="{13027D96-B06B-486F-9F1D-BEEDE1F1720E}" dt="2024-06-13T18:17:40.987" v="277" actId="14429"/>
        <pc:sldMkLst>
          <pc:docMk/>
          <pc:sldMk cId="2968814563" sldId="2147470588"/>
        </pc:sldMkLst>
        <pc:spChg chg="mod modVis">
          <ac:chgData name="Cindy Davidson" userId="03062326-39c5-45f7-aba2-5036e27cfdbd" providerId="ADAL" clId="{13027D96-B06B-486F-9F1D-BEEDE1F1720E}" dt="2024-06-13T18:17:35.700" v="271" actId="14429"/>
          <ac:spMkLst>
            <pc:docMk/>
            <pc:sldMk cId="2968814563" sldId="2147470588"/>
            <ac:spMk id="2" creationId="{93AEEFB3-4EE7-19EF-7CD2-09D76CA81CC6}"/>
          </ac:spMkLst>
        </pc:spChg>
        <pc:spChg chg="mod modVis">
          <ac:chgData name="Cindy Davidson" userId="03062326-39c5-45f7-aba2-5036e27cfdbd" providerId="ADAL" clId="{13027D96-B06B-486F-9F1D-BEEDE1F1720E}" dt="2024-06-13T18:17:40.987" v="277" actId="14429"/>
          <ac:spMkLst>
            <pc:docMk/>
            <pc:sldMk cId="2968814563" sldId="2147470588"/>
            <ac:spMk id="7" creationId="{FE45F8BD-1C54-746F-E9C1-6AAAFDD2CA64}"/>
          </ac:spMkLst>
        </pc:spChg>
        <pc:spChg chg="mod modVis">
          <ac:chgData name="Cindy Davidson" userId="03062326-39c5-45f7-aba2-5036e27cfdbd" providerId="ADAL" clId="{13027D96-B06B-486F-9F1D-BEEDE1F1720E}" dt="2024-06-13T18:17:37.061" v="273" actId="14429"/>
          <ac:spMkLst>
            <pc:docMk/>
            <pc:sldMk cId="2968814563" sldId="2147470588"/>
            <ac:spMk id="11" creationId="{B63BAC94-06FF-4988-0371-E70CD47BB167}"/>
          </ac:spMkLst>
        </pc:spChg>
        <pc:picChg chg="mod modVis">
          <ac:chgData name="Cindy Davidson" userId="03062326-39c5-45f7-aba2-5036e27cfdbd" providerId="ADAL" clId="{13027D96-B06B-486F-9F1D-BEEDE1F1720E}" dt="2024-06-13T18:17:39.479" v="275" actId="14429"/>
          <ac:picMkLst>
            <pc:docMk/>
            <pc:sldMk cId="2968814563" sldId="2147470588"/>
            <ac:picMk id="10" creationId="{E16D9CD6-C62B-D9AC-F636-AD66A0FAC1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29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14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5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754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776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524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0301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531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085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110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5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024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109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63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 Click to edit Master text styles 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1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201695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resources-information-approved-drugs/fda-approves-pembrolizumab-adjuvant-treatment-non-small-cell-lung-cancer" TargetMode="External"/><Relationship Id="rId2" Type="http://schemas.openxmlformats.org/officeDocument/2006/relationships/hyperlink" Target="https://www.fda.gov/drugs/resources-information-approved-drugs/fda-approves-atezolizumab-adjuvant-treatment-non-small-cell-lung-canc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9C4770-28DE-D63D-5D66-4777F158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 dirty="0"/>
              <a:t>Adjuvant Immunotherapy Trials in Resectable NSCLC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C59585B-8681-1F23-3459-8927995B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92874"/>
            <a:ext cx="9211408" cy="2286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Felip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E, et al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Lancet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2021;398(10308):1344-1357. 2. O’Brien M,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Lancet Oncol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2022;23(10):1274-1286.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F39D5-7348-E805-D43A-3518431AC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48" y="4536267"/>
            <a:ext cx="8352800" cy="1718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E5008B-91FF-2AE5-8E82-DEBBF3E3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286" y="4968851"/>
            <a:ext cx="2187130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08F3CB-DCF3-A6FE-CEFF-C310D0AEA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02" y="2354221"/>
            <a:ext cx="6487156" cy="1727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C2483D-16D2-8136-27E0-74BBD46D0F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3" t="8644"/>
          <a:stretch/>
        </p:blipFill>
        <p:spPr>
          <a:xfrm>
            <a:off x="7671506" y="2814448"/>
            <a:ext cx="4077556" cy="972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F2F4AC-737C-B9EC-09B9-E1F9652CC207}"/>
              </a:ext>
            </a:extLst>
          </p:cNvPr>
          <p:cNvSpPr txBox="1"/>
          <p:nvPr/>
        </p:nvSpPr>
        <p:spPr>
          <a:xfrm>
            <a:off x="1229033" y="2118613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IMpower010</a:t>
            </a:r>
            <a:r>
              <a:rPr lang="en-US" sz="2000" b="1" baseline="30000" dirty="0">
                <a:latin typeface="Helvetica" pitchFamily="2" charset="0"/>
              </a:rPr>
              <a:t>1</a:t>
            </a:r>
            <a:endParaRPr lang="en-US" sz="2000" b="1" dirty="0"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92487-4970-DA65-67AF-69710F627251}"/>
              </a:ext>
            </a:extLst>
          </p:cNvPr>
          <p:cNvSpPr txBox="1"/>
          <p:nvPr/>
        </p:nvSpPr>
        <p:spPr>
          <a:xfrm>
            <a:off x="1134861" y="4185871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PEARLS/KEYNOTE-091</a:t>
            </a:r>
            <a:r>
              <a:rPr lang="en-US" sz="2000" b="1" baseline="30000" dirty="0">
                <a:latin typeface="Helvetica" pitchFamily="2" charset="0"/>
              </a:rPr>
              <a:t>2</a:t>
            </a:r>
            <a:endParaRPr lang="en-US" sz="20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8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E45F8BD-1C54-746F-E9C1-6AAAFDD2CA64}"/>
              </a:ext>
            </a:extLst>
          </p:cNvPr>
          <p:cNvSpPr txBox="1">
            <a:spLocks/>
          </p:cNvSpPr>
          <p:nvPr/>
        </p:nvSpPr>
        <p:spPr>
          <a:xfrm>
            <a:off x="922868" y="136524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IMpower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 010: DFS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Curves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 by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Subgroup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 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6D9CD6-C62B-D9AC-F636-AD66A0FAC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3421"/>
          <a:stretch/>
        </p:blipFill>
        <p:spPr>
          <a:xfrm>
            <a:off x="868478" y="1322102"/>
            <a:ext cx="10840301" cy="4430112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63BAC94-06FF-4988-0371-E70CD47BB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7927" y="6067814"/>
            <a:ext cx="9210675" cy="790186"/>
          </a:xfrm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Clinical cutoff: January 21, 2021. 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a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Per SP263 assay. 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b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Stratified log-rank. 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c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Crossed the significance boundary for DFS.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The statistical significance boundary for DFS was not crossed.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1200" dirty="0">
                <a:solidFill>
                  <a:srgbClr val="404040"/>
                </a:solidFill>
                <a:ea typeface="+mn-ea"/>
              </a:rPr>
              <a:t>BSC, best supportive care; DFS, disease-free survival;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NE, not evaluated.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Felip E, et al.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ESMO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</a:rPr>
              <a:t> 2021. Abstract LBA9.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AEEFB3-4EE7-19EF-7CD2-09D76CA81CC6}"/>
              </a:ext>
            </a:extLst>
          </p:cNvPr>
          <p:cNvSpPr/>
          <p:nvPr/>
        </p:nvSpPr>
        <p:spPr>
          <a:xfrm>
            <a:off x="847927" y="1221715"/>
            <a:ext cx="3713440" cy="294476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C87F-C02B-A68D-2B71-3F9BD349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Survival: PEARLS/KEYNOTE-091</a:t>
            </a:r>
            <a:br>
              <a:rPr lang="en-US"/>
            </a:b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59D81E0-CC9D-7F2C-B09E-D063384F9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O’Brien M,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Lancet Oncol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2022;23(10):1274-1286.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E3B16-085B-0D90-AD4F-9C6A41B28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217"/>
          <a:stretch/>
        </p:blipFill>
        <p:spPr>
          <a:xfrm>
            <a:off x="629837" y="2201798"/>
            <a:ext cx="3682869" cy="2923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58821A-5B60-9720-6E73-7530909897B5}"/>
              </a:ext>
            </a:extLst>
          </p:cNvPr>
          <p:cNvSpPr txBox="1"/>
          <p:nvPr/>
        </p:nvSpPr>
        <p:spPr>
          <a:xfrm>
            <a:off x="2364947" y="182904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Overall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91E93-8257-9D78-6173-C8D3409202B0}"/>
              </a:ext>
            </a:extLst>
          </p:cNvPr>
          <p:cNvSpPr txBox="1"/>
          <p:nvPr/>
        </p:nvSpPr>
        <p:spPr>
          <a:xfrm>
            <a:off x="4537133" y="1830489"/>
            <a:ext cx="308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PD-L1 TPS ≥ 50%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FF2F48-DE7F-AF45-F6F0-940A1A8F44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4" t="7644" r="25630" b="3273"/>
          <a:stretch/>
        </p:blipFill>
        <p:spPr>
          <a:xfrm>
            <a:off x="7850905" y="2132961"/>
            <a:ext cx="3849251" cy="2728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193441-6CEF-16C0-D6EE-5AF5361E5335}"/>
              </a:ext>
            </a:extLst>
          </p:cNvPr>
          <p:cNvSpPr txBox="1"/>
          <p:nvPr/>
        </p:nvSpPr>
        <p:spPr>
          <a:xfrm>
            <a:off x="9169035" y="1798516"/>
            <a:ext cx="153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Overall Survival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C51328-CB3C-CA72-209A-B0F9012CF1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0" t="7666" r="4677" b="4292"/>
          <a:stretch/>
        </p:blipFill>
        <p:spPr>
          <a:xfrm>
            <a:off x="4618394" y="2299348"/>
            <a:ext cx="2955212" cy="272871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38294D-D872-53C6-C622-C53AB71D176C}"/>
              </a:ext>
            </a:extLst>
          </p:cNvPr>
          <p:cNvSpPr/>
          <p:nvPr/>
        </p:nvSpPr>
        <p:spPr>
          <a:xfrm>
            <a:off x="4537134" y="1798516"/>
            <a:ext cx="3089343" cy="33270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C87F-C02B-A68D-2B71-3F9BD349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28" y="0"/>
            <a:ext cx="10515600" cy="1325563"/>
          </a:xfrm>
        </p:spPr>
        <p:txBody>
          <a:bodyPr/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cs typeface="Poppins Medium" panose="00000600000000000000" pitchFamily="2" charset="0"/>
                <a:sym typeface="Arial"/>
              </a:rPr>
              <a:t>FDA-Approved Adjuvant Immunotherapy for NSCLC </a:t>
            </a:r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7ECE17A-21CD-32CD-98DC-F15EE97F4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545631"/>
              </p:ext>
            </p:extLst>
          </p:nvPr>
        </p:nvGraphicFramePr>
        <p:xfrm>
          <a:off x="760228" y="1274226"/>
          <a:ext cx="10982636" cy="345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226">
                  <a:extLst>
                    <a:ext uri="{9D8B030D-6E8A-4147-A177-3AD203B41FA5}">
                      <a16:colId xmlns:a16="http://schemas.microsoft.com/office/drawing/2014/main" val="3139929524"/>
                    </a:ext>
                  </a:extLst>
                </a:gridCol>
                <a:gridCol w="1616735">
                  <a:extLst>
                    <a:ext uri="{9D8B030D-6E8A-4147-A177-3AD203B41FA5}">
                      <a16:colId xmlns:a16="http://schemas.microsoft.com/office/drawing/2014/main" val="942865969"/>
                    </a:ext>
                  </a:extLst>
                </a:gridCol>
                <a:gridCol w="1616735">
                  <a:extLst>
                    <a:ext uri="{9D8B030D-6E8A-4147-A177-3AD203B41FA5}">
                      <a16:colId xmlns:a16="http://schemas.microsoft.com/office/drawing/2014/main" val="1232780688"/>
                    </a:ext>
                  </a:extLst>
                </a:gridCol>
                <a:gridCol w="1616735">
                  <a:extLst>
                    <a:ext uri="{9D8B030D-6E8A-4147-A177-3AD203B41FA5}">
                      <a16:colId xmlns:a16="http://schemas.microsoft.com/office/drawing/2014/main" val="2237027385"/>
                    </a:ext>
                  </a:extLst>
                </a:gridCol>
                <a:gridCol w="1616735">
                  <a:extLst>
                    <a:ext uri="{9D8B030D-6E8A-4147-A177-3AD203B41FA5}">
                      <a16:colId xmlns:a16="http://schemas.microsoft.com/office/drawing/2014/main" val="85242491"/>
                    </a:ext>
                  </a:extLst>
                </a:gridCol>
                <a:gridCol w="1616735">
                  <a:extLst>
                    <a:ext uri="{9D8B030D-6E8A-4147-A177-3AD203B41FA5}">
                      <a16:colId xmlns:a16="http://schemas.microsoft.com/office/drawing/2014/main" val="3021617104"/>
                    </a:ext>
                  </a:extLst>
                </a:gridCol>
                <a:gridCol w="1616735">
                  <a:extLst>
                    <a:ext uri="{9D8B030D-6E8A-4147-A177-3AD203B41FA5}">
                      <a16:colId xmlns:a16="http://schemas.microsoft.com/office/drawing/2014/main" val="4185997355"/>
                    </a:ext>
                  </a:extLst>
                </a:gridCol>
              </a:tblGrid>
              <a:tr h="73842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PD-L1 &lt; 1%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PD-L1 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% –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49%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PD-L1 &gt; 50%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452527"/>
                  </a:ext>
                </a:extLst>
              </a:tr>
              <a:tr h="89665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IB (&gt;4cm)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Helvetica" pitchFamily="2" charset="0"/>
                        </a:rPr>
                        <a:t>Pembrolizumab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2060"/>
                        </a:solidFill>
                        <a:latin typeface="Helvetica" pitchFamily="2" charset="0"/>
                      </a:endParaRP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Pembrolizumab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2060"/>
                        </a:solidFill>
                        <a:latin typeface="Helvetica" pitchFamily="2" charset="0"/>
                      </a:endParaRP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Pembrolizumab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41352"/>
                  </a:ext>
                </a:extLst>
              </a:tr>
              <a:tr h="89665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II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Helvetica" pitchFamily="2" charset="0"/>
                        </a:rPr>
                        <a:t>Pembrolizumab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Helvetica" pitchFamily="2" charset="0"/>
                        </a:rPr>
                        <a:t>Atezolizumab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Pembrolizumab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Atezolizumab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Pembrolizumab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247030"/>
                  </a:ext>
                </a:extLst>
              </a:tr>
              <a:tr h="89665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IIIA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Helvetica" pitchFamily="2" charset="0"/>
                        </a:rPr>
                        <a:t>Pembrolizumab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Helvetica" pitchFamily="2" charset="0"/>
                        </a:rPr>
                        <a:t>Atezolizumab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Pembrolizumab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Atezolizumab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Pembrolizumab</a:t>
                      </a:r>
                    </a:p>
                  </a:txBody>
                  <a:tcPr marL="73152" marR="73152" marT="274320" marB="2743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57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5EB470-C3B0-737B-A0AA-0861A02FA740}"/>
              </a:ext>
            </a:extLst>
          </p:cNvPr>
          <p:cNvSpPr txBox="1">
            <a:spLocks/>
          </p:cNvSpPr>
          <p:nvPr/>
        </p:nvSpPr>
        <p:spPr>
          <a:xfrm>
            <a:off x="2608047" y="4738729"/>
            <a:ext cx="4042098" cy="9680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Atezolizumab</a:t>
            </a:r>
            <a:r>
              <a:rPr lang="en-US" b="1" baseline="30000" dirty="0">
                <a:solidFill>
                  <a:srgbClr val="002060"/>
                </a:solidFill>
                <a:latin typeface="Helvetica" pitchFamily="2" charset="0"/>
              </a:rPr>
              <a:t>1,2</a:t>
            </a:r>
            <a:endParaRPr lang="en-US" b="1" dirty="0">
              <a:solidFill>
                <a:srgbClr val="002060"/>
              </a:solidFill>
              <a:latin typeface="Helvetica" pitchFamily="2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2060"/>
                </a:solidFill>
                <a:latin typeface="Helvetica" pitchFamily="2" charset="0"/>
              </a:rPr>
              <a:t>DFS HR 0.66 (95% CI, 0.50-0.88) </a:t>
            </a:r>
            <a:r>
              <a:rPr lang="en-US" i="1" dirty="0">
                <a:solidFill>
                  <a:srgbClr val="002060"/>
                </a:solidFill>
                <a:latin typeface="Helvetica" pitchFamily="2" charset="0"/>
              </a:rPr>
              <a:t>P </a:t>
            </a:r>
            <a:r>
              <a:rPr lang="en-US" dirty="0">
                <a:solidFill>
                  <a:srgbClr val="002060"/>
                </a:solidFill>
                <a:latin typeface="Helvetica" pitchFamily="2" charset="0"/>
              </a:rPr>
              <a:t>= 0.0039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2060"/>
                </a:solidFill>
                <a:latin typeface="Helvetica" pitchFamily="2" charset="0"/>
              </a:rPr>
              <a:t>Stage II-IIIA, PD-L1 &gt; 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91522-9161-750A-35D3-716C8AE55911}"/>
              </a:ext>
            </a:extLst>
          </p:cNvPr>
          <p:cNvSpPr txBox="1">
            <a:spLocks/>
          </p:cNvSpPr>
          <p:nvPr/>
        </p:nvSpPr>
        <p:spPr>
          <a:xfrm>
            <a:off x="7233730" y="4736591"/>
            <a:ext cx="4042098" cy="945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Pembrolizumab</a:t>
            </a:r>
            <a:r>
              <a:rPr lang="en-US" b="1" baseline="30000" dirty="0">
                <a:solidFill>
                  <a:srgbClr val="002060"/>
                </a:solidFill>
                <a:latin typeface="Helvetica" pitchFamily="2" charset="0"/>
              </a:rPr>
              <a:t>3,4</a:t>
            </a:r>
            <a:endParaRPr lang="en-US" b="1" dirty="0">
              <a:solidFill>
                <a:srgbClr val="002060"/>
              </a:solidFill>
              <a:latin typeface="Helvetica" pitchFamily="2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2060"/>
                </a:solidFill>
                <a:latin typeface="Helvetica" pitchFamily="2" charset="0"/>
              </a:rPr>
              <a:t>DFS HR 0.76 (95% CI, 0.63-0.91) </a:t>
            </a:r>
            <a:r>
              <a:rPr lang="en-US" i="1" dirty="0">
                <a:solidFill>
                  <a:srgbClr val="002060"/>
                </a:solidFill>
                <a:latin typeface="Helvetica" pitchFamily="2" charset="0"/>
              </a:rPr>
              <a:t>P </a:t>
            </a:r>
            <a:r>
              <a:rPr lang="en-US" dirty="0">
                <a:solidFill>
                  <a:srgbClr val="002060"/>
                </a:solidFill>
                <a:latin typeface="Helvetica" pitchFamily="2" charset="0"/>
              </a:rPr>
              <a:t>= 0.0014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2060"/>
                </a:solidFill>
                <a:latin typeface="Helvetica" pitchFamily="2" charset="0"/>
              </a:rPr>
              <a:t>Stage IB (&gt;4cm)-IIIA, regardless of PD-L1 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1F1D8A2-4E97-CCAC-0B3B-77B11B662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6486"/>
            <a:ext cx="9987116" cy="544512"/>
          </a:xfrm>
        </p:spPr>
        <p:txBody>
          <a:bodyPr/>
          <a:lstStyle/>
          <a:p>
            <a:pPr lvl="0">
              <a:buClrTx/>
              <a:defRPr/>
            </a:pPr>
            <a:r>
              <a:rPr kumimoji="0" lang="en-US" sz="1000" b="0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 </a:t>
            </a:r>
            <a:r>
              <a:rPr kumimoji="0" lang="en-US" sz="1000" b="0" i="0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Felip</a:t>
            </a:r>
            <a:r>
              <a:rPr kumimoji="0" lang="en-US" sz="1000" b="0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E, et al</a:t>
            </a:r>
            <a:r>
              <a:rPr kumimoji="0" lang="en-US" sz="1000" b="0" i="1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Lancet. </a:t>
            </a:r>
            <a:r>
              <a:rPr kumimoji="0" lang="en-US" sz="1000" b="0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2021;398(10308):1344-1357. 2. FDA.</a:t>
            </a:r>
            <a:r>
              <a:rPr lang="en-US" kern="1200" dirty="0">
                <a:solidFill>
                  <a:srgbClr val="404040"/>
                </a:solidFill>
                <a:ea typeface="+mn-ea"/>
              </a:rPr>
              <a:t> October 15, 2021.</a:t>
            </a:r>
            <a:r>
              <a:rPr kumimoji="0" lang="en-US" sz="1000" b="0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b="0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https://www.fda.gov/drugs/resources-information-approved-drugs/fda-approves-atezolizumab-adjuvant-treatment-non-small-cell-lung-cancer</a:t>
            </a:r>
            <a:r>
              <a:rPr lang="en-US" kern="1200" dirty="0">
                <a:solidFill>
                  <a:srgbClr val="404040"/>
                </a:solidFill>
                <a:ea typeface="+mn-ea"/>
              </a:rPr>
              <a:t> </a:t>
            </a:r>
            <a:r>
              <a:rPr kumimoji="0" lang="en-US" sz="1000" b="0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3. O’Brien M, et al. </a:t>
            </a:r>
            <a:r>
              <a:rPr kumimoji="0" lang="en-US" sz="1000" b="0" i="1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Lancet Oncol</a:t>
            </a:r>
            <a:r>
              <a:rPr kumimoji="0" lang="en-US" sz="1000" b="0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2022;23(10):1274-1286. 4. FDA. January 26, 2023. </a:t>
            </a:r>
            <a:r>
              <a:rPr kumimoji="0" lang="en-US" sz="1000" b="0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https://www.fda.gov/drugs/resources-information-approved-drugs/fda-approves-pembrolizumab-adjuvant-treatment-non-small-cell-lung-cancer</a:t>
            </a:r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7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C87F-C02B-A68D-2B71-3F9BD349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45" y="136524"/>
            <a:ext cx="10515600" cy="1325563"/>
          </a:xfrm>
        </p:spPr>
        <p:txBody>
          <a:bodyPr/>
          <a:lstStyle/>
          <a:p>
            <a:r>
              <a:rPr lang="en-US" dirty="0"/>
              <a:t>IMpower010: 5-Year Survival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1CE3A-7865-0D35-370F-C57536BE1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361" y="6313488"/>
            <a:ext cx="9211408" cy="407988"/>
          </a:xfrm>
        </p:spPr>
        <p:txBody>
          <a:bodyPr/>
          <a:lstStyle/>
          <a:p>
            <a:pPr>
              <a:buClrTx/>
              <a:defRPr/>
            </a:pPr>
            <a:r>
              <a:rPr lang="en-US" sz="1000" dirty="0">
                <a:solidFill>
                  <a:srgbClr val="404040"/>
                </a:solidFill>
              </a:rPr>
              <a:t>DFS, disease-free survival; HR, hazard ratio; NE, not estimable; OS, overall survival; TC, tumor cell.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Wakelee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HA, et al. ASCO 2024. Abstract LBA8035.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0C177-A47D-7AA4-9E6E-62245C6189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26" r="3726"/>
          <a:stretch/>
        </p:blipFill>
        <p:spPr>
          <a:xfrm>
            <a:off x="887361" y="1847489"/>
            <a:ext cx="5014453" cy="3378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B54E56-EB22-622E-C85E-D99891A8F210}"/>
              </a:ext>
            </a:extLst>
          </p:cNvPr>
          <p:cNvSpPr txBox="1"/>
          <p:nvPr/>
        </p:nvSpPr>
        <p:spPr>
          <a:xfrm>
            <a:off x="1640180" y="1548463"/>
            <a:ext cx="4347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DFS in the stage II-IIIA PD-L1 TC ≥1% population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3C2F32-DDEE-1589-043E-6BDE48AD4D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6" b="196"/>
          <a:stretch/>
        </p:blipFill>
        <p:spPr>
          <a:xfrm>
            <a:off x="6382676" y="1880028"/>
            <a:ext cx="5272549" cy="32556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C31D07-C892-1EB4-F322-CC7AB14301EF}"/>
              </a:ext>
            </a:extLst>
          </p:cNvPr>
          <p:cNvSpPr txBox="1"/>
          <p:nvPr/>
        </p:nvSpPr>
        <p:spPr>
          <a:xfrm>
            <a:off x="7289811" y="1557530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OS in stage the II-IIIA PD-L1 TC ≥1%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301FC-C467-85B3-6473-82F6D521DFF3}"/>
              </a:ext>
            </a:extLst>
          </p:cNvPr>
          <p:cNvSpPr txBox="1"/>
          <p:nvPr/>
        </p:nvSpPr>
        <p:spPr>
          <a:xfrm>
            <a:off x="828111" y="5553575"/>
            <a:ext cx="11109130" cy="3657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r>
              <a:rPr lang="en-US" dirty="0"/>
              <a:t>In stage II-IIIA PD-L1 TC ≥50% population without known </a:t>
            </a:r>
            <a:r>
              <a:rPr lang="en-US" i="1" dirty="0"/>
              <a:t>EGFR</a:t>
            </a:r>
            <a:r>
              <a:rPr lang="en-US" dirty="0"/>
              <a:t> or </a:t>
            </a:r>
            <a:r>
              <a:rPr lang="en-US" i="1" dirty="0"/>
              <a:t>ALK</a:t>
            </a:r>
            <a:r>
              <a:rPr lang="en-US" dirty="0"/>
              <a:t> mutations, DFS HR 0.49 (0.32-0.75) and OS HR 0.44 (0.26-0.74) </a:t>
            </a:r>
          </a:p>
        </p:txBody>
      </p:sp>
    </p:spTree>
    <p:extLst>
      <p:ext uri="{BB962C8B-B14F-4D97-AF65-F5344CB8AC3E}">
        <p14:creationId xmlns:p14="http://schemas.microsoft.com/office/powerpoint/2010/main" val="277347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6C245-0B7A-BFD5-35A1-3BF3DE749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BE1EE86-808E-4820-3215-B6DA9CFD646A}"/>
              </a:ext>
            </a:extLst>
          </p:cNvPr>
          <p:cNvSpPr txBox="1">
            <a:spLocks/>
          </p:cNvSpPr>
          <p:nvPr/>
        </p:nvSpPr>
        <p:spPr>
          <a:xfrm>
            <a:off x="783339" y="508476"/>
            <a:ext cx="11017501" cy="3240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venir Black" panose="020B0803020203020204" pitchFamily="34" charset="0"/>
              <a:buChar char="-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1000"/>
              <a:buFont typeface="Avenir Heavy" panose="020B0703020203020204" pitchFamily="34" charset="0"/>
              <a:buChar char="-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Where Does Adjuvant Immunotherapy Fit in the  Perioperative Schema?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A46ECFE-AE12-CF5D-AB79-1263D8856B64}"/>
              </a:ext>
            </a:extLst>
          </p:cNvPr>
          <p:cNvSpPr txBox="1">
            <a:spLocks/>
          </p:cNvSpPr>
          <p:nvPr/>
        </p:nvSpPr>
        <p:spPr>
          <a:xfrm>
            <a:off x="1285875" y="1750583"/>
            <a:ext cx="10514965" cy="31928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venir Black" panose="020B0803020203020204" pitchFamily="34" charset="0"/>
              <a:buChar char="-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1000"/>
              <a:buFont typeface="Avenir Heavy" panose="020B0703020203020204" pitchFamily="34" charset="0"/>
              <a:buChar char="-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Home run for patients who did not see induction therapy and especially those with high PD-L1 expression</a:t>
            </a:r>
          </a:p>
          <a:p>
            <a:r>
              <a:rPr lang="en-US"/>
              <a:t>Perfect option for patients with stage I upstaged to stage II or IIIA and who are PD-L1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85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7CB81E5C5EA240A04235C3A03DD690" ma:contentTypeVersion="5" ma:contentTypeDescription="Create a new document." ma:contentTypeScope="" ma:versionID="b524d2d783e6fce59226b067888f0346">
  <xsd:schema xmlns:xsd="http://www.w3.org/2001/XMLSchema" xmlns:xs="http://www.w3.org/2001/XMLSchema" xmlns:p="http://schemas.microsoft.com/office/2006/metadata/properties" xmlns:ns3="ea211cd7-304b-4eac-96e7-bddcc4c3b62e" xmlns:ns4="e7095370-e8fd-49bb-9654-629901364c87" targetNamespace="http://schemas.microsoft.com/office/2006/metadata/properties" ma:root="true" ma:fieldsID="fafcfc286260f3b6179d3cafe4910173" ns3:_="" ns4:_="">
    <xsd:import namespace="ea211cd7-304b-4eac-96e7-bddcc4c3b62e"/>
    <xsd:import namespace="e7095370-e8fd-49bb-9654-629901364c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11cd7-304b-4eac-96e7-bddcc4c3b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95370-e8fd-49bb-9654-629901364c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7095370-e8fd-49bb-9654-629901364c87">
      <UserInfo>
        <DisplayName>Patti Repetto</DisplayName>
        <AccountId>1231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965AD07-899E-4645-A6EC-42252A3BE1A0}">
  <ds:schemaRefs>
    <ds:schemaRef ds:uri="e7095370-e8fd-49bb-9654-629901364c87"/>
    <ds:schemaRef ds:uri="ea211cd7-304b-4eac-96e7-bddcc4c3b6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25A02D-7E12-4F79-8C44-038ABED8D7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1F5247-5042-427A-A811-4C5DA89F773A}">
  <ds:schemaRefs>
    <ds:schemaRef ds:uri="http://schemas.microsoft.com/office/infopath/2007/PartnerControls"/>
    <ds:schemaRef ds:uri="e7095370-e8fd-49bb-9654-629901364c87"/>
    <ds:schemaRef ds:uri="http://purl.org/dc/elements/1.1/"/>
    <ds:schemaRef ds:uri="ea211cd7-304b-4eac-96e7-bddcc4c3b62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7017</TotalTime>
  <Words>433</Words>
  <Application>Microsoft Office PowerPoint</Application>
  <PresentationFormat>Widescreen</PresentationFormat>
  <Paragraphs>51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Avenir Heavy</vt:lpstr>
      <vt:lpstr>Helvetica</vt:lpstr>
      <vt:lpstr>Arial</vt:lpstr>
      <vt:lpstr>Calibri</vt:lpstr>
      <vt:lpstr>Avenir Black</vt:lpstr>
      <vt:lpstr>Office Theme</vt:lpstr>
      <vt:lpstr>Adjuvant Immunotherapy Trials in Resectable NSCLC </vt:lpstr>
      <vt:lpstr>PowerPoint Presentation</vt:lpstr>
      <vt:lpstr>Survival: PEARLS/KEYNOTE-091 </vt:lpstr>
      <vt:lpstr>FDA-Approved Adjuvant Immunotherapy for NSCLC </vt:lpstr>
      <vt:lpstr>IMpower010: 5-Year Survival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RagaviD</dc:creator>
  <cp:lastModifiedBy>Rebecca Barraclough</cp:lastModifiedBy>
  <cp:revision>280</cp:revision>
  <dcterms:modified xsi:type="dcterms:W3CDTF">2024-06-26T18:28:32Z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0x01010400C889685F3003C64BBF14D7849D3A3CC0</vt:lpwstr>
  </property>
  <property fmtid="{D5CDD505-2E9C-101B-9397-08002B2CF9AE}" pid="3" name="USH Subsidiary">
    <vt:lpwstr>79;#TotalCME|c15e2972-8fde-4041-8c89-408610ae5290</vt:lpwstr>
  </property>
  <property fmtid="{D5CDD505-2E9C-101B-9397-08002B2CF9AE}" pid="4" name="Brand Name">
    <vt:lpwstr>TotalCME</vt:lpwstr>
  </property>
  <property fmtid="{D5CDD505-2E9C-101B-9397-08002B2CF9AE}" pid="5" name="Client Name">
    <vt:lpwstr>BMS</vt:lpwstr>
  </property>
  <property fmtid="{D5CDD505-2E9C-101B-9397-08002B2CF9AE}" pid="6" name="DocumentSetDescription">
    <vt:lpwstr>June 25, 2024 Publish Date_x000d_
1 MC= 0.5 CME,CNE,CPE_x000d_
Patti R_x000d_
Bob Garris/ Cindy_x000d_
Jennifer B_x000d_
</vt:lpwstr>
  </property>
  <property fmtid="{D5CDD505-2E9C-101B-9397-08002B2CF9AE}" pid="7" name="Opportunity Number ">
    <vt:lpwstr>013280</vt:lpwstr>
  </property>
  <property fmtid="{D5CDD505-2E9C-101B-9397-08002B2CF9AE}" pid="8" name="h17b8e17546742428aecc4bb79eff81d0">
    <vt:lpwstr>Hematology/Oncology|227320fe-3860-4b61-8426-256177064ac9</vt:lpwstr>
  </property>
  <property fmtid="{D5CDD505-2E9C-101B-9397-08002B2CF9AE}" pid="9" name="jb4291d51d504da0b34e0839496c27550">
    <vt:lpwstr>TotalCME|c15e2972-8fde-4041-8c89-408610ae5290</vt:lpwstr>
  </property>
  <property fmtid="{D5CDD505-2E9C-101B-9397-08002B2CF9AE}" pid="10" name="Therapeutic Area">
    <vt:lpwstr>81</vt:lpwstr>
  </property>
  <property fmtid="{D5CDD505-2E9C-101B-9397-08002B2CF9AE}" pid="11" name="abf3b563650f4febb83e81f8ea956346">
    <vt:lpwstr/>
  </property>
  <property fmtid="{D5CDD505-2E9C-101B-9397-08002B2CF9AE}" pid="12" name="Project_x0020_Lead">
    <vt:lpwstr/>
  </property>
  <property fmtid="{D5CDD505-2E9C-101B-9397-08002B2CF9AE}" pid="13" name="Project Lead">
    <vt:lpwstr/>
  </property>
  <property fmtid="{D5CDD505-2E9C-101B-9397-08002B2CF9AE}" pid="14" name="Product Type">
    <vt:lpwstr/>
  </property>
  <property fmtid="{D5CDD505-2E9C-101B-9397-08002B2CF9AE}" pid="15" name="m2ce0a529c0c4170ae055dea480a0d9d">
    <vt:lpwstr/>
  </property>
  <property fmtid="{D5CDD505-2E9C-101B-9397-08002B2CF9AE}" pid="16" name="MediaServiceImageTags">
    <vt:lpwstr/>
  </property>
  <property fmtid="{D5CDD505-2E9C-101B-9397-08002B2CF9AE}" pid="17" name="Initiative_x0020_Lead">
    <vt:lpwstr/>
  </property>
  <property fmtid="{D5CDD505-2E9C-101B-9397-08002B2CF9AE}" pid="18" name="Product_x0020_Type">
    <vt:lpwstr/>
  </property>
  <property fmtid="{D5CDD505-2E9C-101B-9397-08002B2CF9AE}" pid="19" name="Supporter Name">
    <vt:lpwstr/>
  </property>
  <property fmtid="{D5CDD505-2E9C-101B-9397-08002B2CF9AE}" pid="20" name="o4e0cc1c61e94069b6a8551b22c742a1">
    <vt:lpwstr/>
  </property>
  <property fmtid="{D5CDD505-2E9C-101B-9397-08002B2CF9AE}" pid="21" name="Scientific Affairs">
    <vt:lpwstr/>
  </property>
  <property fmtid="{D5CDD505-2E9C-101B-9397-08002B2CF9AE}" pid="22" name="Scientific_x0020_Affairs">
    <vt:lpwstr/>
  </property>
  <property fmtid="{D5CDD505-2E9C-101B-9397-08002B2CF9AE}" pid="23" name="Supporter_x0020_Name">
    <vt:lpwstr/>
  </property>
  <property fmtid="{D5CDD505-2E9C-101B-9397-08002B2CF9AE}" pid="24" name="j7bff3f86c6e47f9ae99a2d10c8c7749">
    <vt:lpwstr/>
  </property>
  <property fmtid="{D5CDD505-2E9C-101B-9397-08002B2CF9AE}" pid="25" name="Producer">
    <vt:lpwstr/>
  </property>
  <property fmtid="{D5CDD505-2E9C-101B-9397-08002B2CF9AE}" pid="26" name="aa680e92a1d245a0a6b58205b432afd7">
    <vt:lpwstr/>
  </property>
  <property fmtid="{D5CDD505-2E9C-101B-9397-08002B2CF9AE}" pid="27" name="lcf76f155ced4ddcb4097134ff3c332f">
    <vt:lpwstr/>
  </property>
  <property fmtid="{D5CDD505-2E9C-101B-9397-08002B2CF9AE}" pid="28" name="aec9593b9aef438a83de6b1b34161499">
    <vt:lpwstr/>
  </property>
  <property fmtid="{D5CDD505-2E9C-101B-9397-08002B2CF9AE}" pid="29" name="TaxCatchAll">
    <vt:lpwstr>79;#TotalCME|c15e2972-8fde-4041-8c89-408610ae5290;#81;#Hematology/Oncology|227320fe-3860-4b61-8426-256177064ac9</vt:lpwstr>
  </property>
  <property fmtid="{D5CDD505-2E9C-101B-9397-08002B2CF9AE}" pid="30" name="Project_x0020_Item">
    <vt:lpwstr/>
  </property>
  <property fmtid="{D5CDD505-2E9C-101B-9397-08002B2CF9AE}" pid="31" name="Project Item">
    <vt:lpwstr/>
  </property>
  <property fmtid="{D5CDD505-2E9C-101B-9397-08002B2CF9AE}" pid="32" name="Initiative Lead">
    <vt:lpwstr/>
  </property>
  <property fmtid="{D5CDD505-2E9C-101B-9397-08002B2CF9AE}" pid="33" name="k7f9d3a4703b40dd85626795c271c875">
    <vt:lpwstr/>
  </property>
  <property fmtid="{D5CDD505-2E9C-101B-9397-08002B2CF9AE}" pid="34" name="Opportunity Number">
    <vt:lpwstr>013280</vt:lpwstr>
  </property>
</Properties>
</file>