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8275" r:id="rId5"/>
    <p:sldId id="8276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EDACF-30DE-0492-4147-D139E3B837AD}" v="1" dt="2024-06-26T18:31:22.431"/>
    <p1510:client id="{71D43FB8-9343-B796-6822-83F328F93122}" v="7" dt="2024-06-26T18:29:45.061"/>
    <p1510:client id="{8E8225E1-49A1-4905-8F6C-FF36EE19F7F4}" v="23" dt="2024-06-26T18:34:5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ris" userId="2e75e808-a6ec-4b4a-8020-a0cff9079715" providerId="ADAL" clId="{689FFFC8-2BC9-430F-9775-E737F2AD4451}"/>
    <pc:docChg chg="custSel addSld delSld modSld sldOrd delMainMaster">
      <pc:chgData name="Robert Garris" userId="2e75e808-a6ec-4b4a-8020-a0cff9079715" providerId="ADAL" clId="{689FFFC8-2BC9-430F-9775-E737F2AD4451}" dt="2024-06-12T15:12:03.169" v="572" actId="20577"/>
      <pc:docMkLst>
        <pc:docMk/>
      </pc:docMkLst>
      <pc:sldChg chg="del">
        <pc:chgData name="Robert Garris" userId="2e75e808-a6ec-4b4a-8020-a0cff9079715" providerId="ADAL" clId="{689FFFC8-2BC9-430F-9775-E737F2AD4451}" dt="2024-06-12T14:50:05.861" v="0" actId="47"/>
        <pc:sldMkLst>
          <pc:docMk/>
          <pc:sldMk cId="4157774816" sldId="256"/>
        </pc:sldMkLst>
      </pc:sldChg>
      <pc:sldChg chg="modSp mod ord">
        <pc:chgData name="Robert Garris" userId="2e75e808-a6ec-4b4a-8020-a0cff9079715" providerId="ADAL" clId="{689FFFC8-2BC9-430F-9775-E737F2AD4451}" dt="2024-06-12T15:12:03.169" v="572" actId="20577"/>
        <pc:sldMkLst>
          <pc:docMk/>
          <pc:sldMk cId="2508579302" sldId="305"/>
        </pc:sldMkLst>
        <pc:spChg chg="mod">
          <ac:chgData name="Robert Garris" userId="2e75e808-a6ec-4b4a-8020-a0cff9079715" providerId="ADAL" clId="{689FFFC8-2BC9-430F-9775-E737F2AD4451}" dt="2024-06-12T15:11:56.266" v="551"/>
          <ac:spMkLst>
            <pc:docMk/>
            <pc:sldMk cId="2508579302" sldId="305"/>
            <ac:spMk id="5" creationId="{9C709583-9AAB-3107-EDED-A03690295EA9}"/>
          </ac:spMkLst>
        </pc:spChg>
        <pc:spChg chg="mod">
          <ac:chgData name="Robert Garris" userId="2e75e808-a6ec-4b4a-8020-a0cff9079715" providerId="ADAL" clId="{689FFFC8-2BC9-430F-9775-E737F2AD4451}" dt="2024-06-12T15:12:03.169" v="572" actId="20577"/>
          <ac:spMkLst>
            <pc:docMk/>
            <pc:sldMk cId="2508579302" sldId="305"/>
            <ac:spMk id="7" creationId="{FB3A2C05-E7F3-ADED-49B8-9A211F80D142}"/>
          </ac:spMkLst>
        </pc:spChg>
      </pc:sldChg>
      <pc:sldChg chg="addSp modSp new mod">
        <pc:chgData name="Robert Garris" userId="2e75e808-a6ec-4b4a-8020-a0cff9079715" providerId="ADAL" clId="{689FFFC8-2BC9-430F-9775-E737F2AD4451}" dt="2024-06-12T14:57:38.912" v="81" actId="1076"/>
        <pc:sldMkLst>
          <pc:docMk/>
          <pc:sldMk cId="76978889" sldId="306"/>
        </pc:sldMkLst>
        <pc:spChg chg="mod">
          <ac:chgData name="Robert Garris" userId="2e75e808-a6ec-4b4a-8020-a0cff9079715" providerId="ADAL" clId="{689FFFC8-2BC9-430F-9775-E737F2AD4451}" dt="2024-06-12T14:52:10.929" v="28" actId="20577"/>
          <ac:spMkLst>
            <pc:docMk/>
            <pc:sldMk cId="76978889" sldId="306"/>
            <ac:spMk id="2" creationId="{E4FB4033-EB6F-7FF0-B2F2-AA8359C36AA5}"/>
          </ac:spMkLst>
        </pc:spChg>
        <pc:spChg chg="mod">
          <ac:chgData name="Robert Garris" userId="2e75e808-a6ec-4b4a-8020-a0cff9079715" providerId="ADAL" clId="{689FFFC8-2BC9-430F-9775-E737F2AD4451}" dt="2024-06-12T14:52:56.496" v="56" actId="20577"/>
          <ac:spMkLst>
            <pc:docMk/>
            <pc:sldMk cId="76978889" sldId="306"/>
            <ac:spMk id="3" creationId="{A4FC0677-F680-3F9A-6303-FB83ADD981E7}"/>
          </ac:spMkLst>
        </pc:spChg>
        <pc:spChg chg="add mod">
          <ac:chgData name="Robert Garris" userId="2e75e808-a6ec-4b4a-8020-a0cff9079715" providerId="ADAL" clId="{689FFFC8-2BC9-430F-9775-E737F2AD4451}" dt="2024-06-12T14:57:38.912" v="81" actId="1076"/>
          <ac:spMkLst>
            <pc:docMk/>
            <pc:sldMk cId="76978889" sldId="306"/>
            <ac:spMk id="5" creationId="{CBFFF091-BABA-1EA8-07F3-5F2C7FC43B11}"/>
          </ac:spMkLst>
        </pc:spChg>
      </pc:sldChg>
      <pc:sldChg chg="addSp delSp modSp add mod">
        <pc:chgData name="Robert Garris" userId="2e75e808-a6ec-4b4a-8020-a0cff9079715" providerId="ADAL" clId="{689FFFC8-2BC9-430F-9775-E737F2AD4451}" dt="2024-06-12T15:08:51.182" v="548" actId="1076"/>
        <pc:sldMkLst>
          <pc:docMk/>
          <pc:sldMk cId="2763739005" sldId="307"/>
        </pc:sldMkLst>
        <pc:spChg chg="mod">
          <ac:chgData name="Robert Garris" userId="2e75e808-a6ec-4b4a-8020-a0cff9079715" providerId="ADAL" clId="{689FFFC8-2BC9-430F-9775-E737F2AD4451}" dt="2024-06-12T15:08:51.182" v="548" actId="1076"/>
          <ac:spMkLst>
            <pc:docMk/>
            <pc:sldMk cId="2763739005" sldId="307"/>
            <ac:spMk id="3" creationId="{A4FC0677-F680-3F9A-6303-FB83ADD981E7}"/>
          </ac:spMkLst>
        </pc:spChg>
        <pc:spChg chg="del">
          <ac:chgData name="Robert Garris" userId="2e75e808-a6ec-4b4a-8020-a0cff9079715" providerId="ADAL" clId="{689FFFC8-2BC9-430F-9775-E737F2AD4451}" dt="2024-06-12T15:07:19.676" v="501"/>
          <ac:spMkLst>
            <pc:docMk/>
            <pc:sldMk cId="2763739005" sldId="307"/>
            <ac:spMk id="4" creationId="{01261323-221B-E59F-188F-414D72140736}"/>
          </ac:spMkLst>
        </pc:spChg>
        <pc:spChg chg="add mod">
          <ac:chgData name="Robert Garris" userId="2e75e808-a6ec-4b4a-8020-a0cff9079715" providerId="ADAL" clId="{689FFFC8-2BC9-430F-9775-E737F2AD4451}" dt="2024-06-12T14:57:18.422" v="79" actId="20577"/>
          <ac:spMkLst>
            <pc:docMk/>
            <pc:sldMk cId="2763739005" sldId="307"/>
            <ac:spMk id="5" creationId="{BB32E252-CF16-BC82-4F45-D610E43FCA26}"/>
          </ac:spMkLst>
        </pc:spChg>
        <pc:spChg chg="add mod">
          <ac:chgData name="Robert Garris" userId="2e75e808-a6ec-4b4a-8020-a0cff9079715" providerId="ADAL" clId="{689FFFC8-2BC9-430F-9775-E737F2AD4451}" dt="2024-06-12T15:08:38.921" v="547" actId="1076"/>
          <ac:spMkLst>
            <pc:docMk/>
            <pc:sldMk cId="2763739005" sldId="307"/>
            <ac:spMk id="6" creationId="{998A2472-EABE-6C90-50D7-82AC048238A7}"/>
          </ac:spMkLst>
        </pc:spChg>
        <pc:spChg chg="add mod">
          <ac:chgData name="Robert Garris" userId="2e75e808-a6ec-4b4a-8020-a0cff9079715" providerId="ADAL" clId="{689FFFC8-2BC9-430F-9775-E737F2AD4451}" dt="2024-06-12T15:08:07.108" v="506"/>
          <ac:spMkLst>
            <pc:docMk/>
            <pc:sldMk cId="2763739005" sldId="307"/>
            <ac:spMk id="7" creationId="{47994F2F-C1B3-03F2-D516-320FA456D286}"/>
          </ac:spMkLst>
        </pc:spChg>
        <pc:spChg chg="add mod">
          <ac:chgData name="Robert Garris" userId="2e75e808-a6ec-4b4a-8020-a0cff9079715" providerId="ADAL" clId="{689FFFC8-2BC9-430F-9775-E737F2AD4451}" dt="2024-06-12T15:08:33.672" v="546" actId="6549"/>
          <ac:spMkLst>
            <pc:docMk/>
            <pc:sldMk cId="2763739005" sldId="307"/>
            <ac:spMk id="9" creationId="{B7638303-4E28-7C1D-35AA-8F387AE49DAF}"/>
          </ac:spMkLst>
        </pc:spChg>
        <pc:picChg chg="add">
          <ac:chgData name="Robert Garris" userId="2e75e808-a6ec-4b4a-8020-a0cff9079715" providerId="ADAL" clId="{689FFFC8-2BC9-430F-9775-E737F2AD4451}" dt="2024-06-12T15:08:09.813" v="507"/>
          <ac:picMkLst>
            <pc:docMk/>
            <pc:sldMk cId="2763739005" sldId="307"/>
            <ac:picMk id="8" creationId="{E4E531CF-23DB-A194-A482-FEE6D43C3175}"/>
          </ac:picMkLst>
        </pc:picChg>
      </pc:sldChg>
      <pc:sldMasterChg chg="del delSldLayout">
        <pc:chgData name="Robert Garris" userId="2e75e808-a6ec-4b4a-8020-a0cff9079715" providerId="ADAL" clId="{689FFFC8-2BC9-430F-9775-E737F2AD4451}" dt="2024-06-12T14:50:05.861" v="0" actId="47"/>
        <pc:sldMasterMkLst>
          <pc:docMk/>
          <pc:sldMasterMk cId="611261616" sldId="2147483648"/>
        </pc:sldMasterMkLst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2374025387" sldId="2147483649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2953992320" sldId="2147483650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4045368284" sldId="2147483651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3498262427" sldId="2147483652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1454930124" sldId="2147483653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586440514" sldId="2147483654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1596690295" sldId="2147483655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3397058045" sldId="2147483656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1419559462" sldId="2147483657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3139214787" sldId="2147483658"/>
          </pc:sldLayoutMkLst>
        </pc:sldLayoutChg>
        <pc:sldLayoutChg chg="del">
          <pc:chgData name="Robert Garris" userId="2e75e808-a6ec-4b4a-8020-a0cff9079715" providerId="ADAL" clId="{689FFFC8-2BC9-430F-9775-E737F2AD4451}" dt="2024-06-12T14:50:05.861" v="0" actId="47"/>
          <pc:sldLayoutMkLst>
            <pc:docMk/>
            <pc:sldMasterMk cId="611261616" sldId="2147483648"/>
            <pc:sldLayoutMk cId="2888397856" sldId="2147483659"/>
          </pc:sldLayoutMkLst>
        </pc:sldLayoutChg>
      </pc:sldMasterChg>
    </pc:docChg>
  </pc:docChgLst>
  <pc:docChgLst>
    <pc:chgData name="Rebecca Barraclough" userId="2fefac7e-c711-47ad-8a3f-c5e62e1ab735" providerId="ADAL" clId="{8E8225E1-49A1-4905-8F6C-FF36EE19F7F4}"/>
    <pc:docChg chg="undo custSel addSld delSld modSld sldOrd">
      <pc:chgData name="Rebecca Barraclough" userId="2fefac7e-c711-47ad-8a3f-c5e62e1ab735" providerId="ADAL" clId="{8E8225E1-49A1-4905-8F6C-FF36EE19F7F4}" dt="2024-06-26T18:34:57.664" v="25"/>
      <pc:docMkLst>
        <pc:docMk/>
      </pc:docMkLst>
      <pc:sldChg chg="modSp del mod">
        <pc:chgData name="Rebecca Barraclough" userId="2fefac7e-c711-47ad-8a3f-c5e62e1ab735" providerId="ADAL" clId="{8E8225E1-49A1-4905-8F6C-FF36EE19F7F4}" dt="2024-06-26T18:33:12.734" v="12" actId="2696"/>
        <pc:sldMkLst>
          <pc:docMk/>
          <pc:sldMk cId="4081278743" sldId="304"/>
        </pc:sldMkLst>
        <pc:spChg chg="mod">
          <ac:chgData name="Rebecca Barraclough" userId="2fefac7e-c711-47ad-8a3f-c5e62e1ab735" providerId="ADAL" clId="{8E8225E1-49A1-4905-8F6C-FF36EE19F7F4}" dt="2024-06-26T18:32:39.468" v="5" actId="1076"/>
          <ac:spMkLst>
            <pc:docMk/>
            <pc:sldMk cId="4081278743" sldId="304"/>
            <ac:spMk id="5" creationId="{F76005F4-02B1-1E31-ABC4-F48A4B0DA5BC}"/>
          </ac:spMkLst>
        </pc:spChg>
      </pc:sldChg>
      <pc:sldChg chg="ord delCm">
        <pc:chgData name="Rebecca Barraclough" userId="2fefac7e-c711-47ad-8a3f-c5e62e1ab735" providerId="ADAL" clId="{8E8225E1-49A1-4905-8F6C-FF36EE19F7F4}" dt="2024-06-26T18:34:57.664" v="25"/>
        <pc:sldMkLst>
          <pc:docMk/>
          <pc:sldMk cId="250857930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becca Barraclough" userId="2fefac7e-c711-47ad-8a3f-c5e62e1ab735" providerId="ADAL" clId="{8E8225E1-49A1-4905-8F6C-FF36EE19F7F4}" dt="2024-06-26T18:34:57.664" v="25"/>
              <pc2:cmMkLst xmlns:pc2="http://schemas.microsoft.com/office/powerpoint/2019/9/main/command">
                <pc:docMk/>
                <pc:sldMk cId="2508579302" sldId="305"/>
                <pc2:cmMk id="{24B42187-286D-4719-9B45-FB4301ACE2EC}"/>
              </pc2:cmMkLst>
            </pc226:cmChg>
          </p:ext>
        </pc:extLst>
      </pc:sldChg>
      <pc:sldChg chg="del">
        <pc:chgData name="Rebecca Barraclough" userId="2fefac7e-c711-47ad-8a3f-c5e62e1ab735" providerId="ADAL" clId="{8E8225E1-49A1-4905-8F6C-FF36EE19F7F4}" dt="2024-06-26T18:34:51.258" v="24" actId="2696"/>
        <pc:sldMkLst>
          <pc:docMk/>
          <pc:sldMk cId="2663851515" sldId="308"/>
        </pc:sldMkLst>
      </pc:sldChg>
      <pc:sldChg chg="add del">
        <pc:chgData name="Rebecca Barraclough" userId="2fefac7e-c711-47ad-8a3f-c5e62e1ab735" providerId="ADAL" clId="{8E8225E1-49A1-4905-8F6C-FF36EE19F7F4}" dt="2024-06-26T18:32:35.458" v="3" actId="2696"/>
        <pc:sldMkLst>
          <pc:docMk/>
          <pc:sldMk cId="1042525307" sldId="8274"/>
        </pc:sldMkLst>
      </pc:sldChg>
      <pc:sldChg chg="addSp delSp modSp new mod">
        <pc:chgData name="Rebecca Barraclough" userId="2fefac7e-c711-47ad-8a3f-c5e62e1ab735" providerId="ADAL" clId="{8E8225E1-49A1-4905-8F6C-FF36EE19F7F4}" dt="2024-06-26T18:33:01.064" v="11" actId="14100"/>
        <pc:sldMkLst>
          <pc:docMk/>
          <pc:sldMk cId="1528446894" sldId="8275"/>
        </pc:sldMkLst>
        <pc:spChg chg="del">
          <ac:chgData name="Rebecca Barraclough" userId="2fefac7e-c711-47ad-8a3f-c5e62e1ab735" providerId="ADAL" clId="{8E8225E1-49A1-4905-8F6C-FF36EE19F7F4}" dt="2024-06-26T18:32:53.288" v="7" actId="478"/>
          <ac:spMkLst>
            <pc:docMk/>
            <pc:sldMk cId="1528446894" sldId="8275"/>
            <ac:spMk id="2" creationId="{BE112BF3-E391-DBB3-92A0-5197048730FA}"/>
          </ac:spMkLst>
        </pc:spChg>
        <pc:spChg chg="del">
          <ac:chgData name="Rebecca Barraclough" userId="2fefac7e-c711-47ad-8a3f-c5e62e1ab735" providerId="ADAL" clId="{8E8225E1-49A1-4905-8F6C-FF36EE19F7F4}" dt="2024-06-26T18:32:51.568" v="6" actId="478"/>
          <ac:spMkLst>
            <pc:docMk/>
            <pc:sldMk cId="1528446894" sldId="8275"/>
            <ac:spMk id="3" creationId="{0A6A375D-95B2-0B73-20B9-FE94D8E3A813}"/>
          </ac:spMkLst>
        </pc:spChg>
        <pc:spChg chg="del">
          <ac:chgData name="Rebecca Barraclough" userId="2fefac7e-c711-47ad-8a3f-c5e62e1ab735" providerId="ADAL" clId="{8E8225E1-49A1-4905-8F6C-FF36EE19F7F4}" dt="2024-06-26T18:32:55.239" v="8" actId="478"/>
          <ac:spMkLst>
            <pc:docMk/>
            <pc:sldMk cId="1528446894" sldId="8275"/>
            <ac:spMk id="4" creationId="{824DDC44-79E1-2576-24E3-AC4FD01F1865}"/>
          </ac:spMkLst>
        </pc:spChg>
        <pc:spChg chg="add mod">
          <ac:chgData name="Rebecca Barraclough" userId="2fefac7e-c711-47ad-8a3f-c5e62e1ab735" providerId="ADAL" clId="{8E8225E1-49A1-4905-8F6C-FF36EE19F7F4}" dt="2024-06-26T18:33:01.064" v="11" actId="14100"/>
          <ac:spMkLst>
            <pc:docMk/>
            <pc:sldMk cId="1528446894" sldId="8275"/>
            <ac:spMk id="5" creationId="{152B0006-401F-920D-EF6A-2A3E6C6A5603}"/>
          </ac:spMkLst>
        </pc:spChg>
        <pc:spChg chg="add mod">
          <ac:chgData name="Rebecca Barraclough" userId="2fefac7e-c711-47ad-8a3f-c5e62e1ab735" providerId="ADAL" clId="{8E8225E1-49A1-4905-8F6C-FF36EE19F7F4}" dt="2024-06-26T18:33:01.064" v="11" actId="14100"/>
          <ac:spMkLst>
            <pc:docMk/>
            <pc:sldMk cId="1528446894" sldId="8275"/>
            <ac:spMk id="6" creationId="{677775BE-2C55-5EB9-967A-EAB8E6BFCD23}"/>
          </ac:spMkLst>
        </pc:spChg>
      </pc:sldChg>
      <pc:sldChg chg="addSp delSp modSp new mod">
        <pc:chgData name="Rebecca Barraclough" userId="2fefac7e-c711-47ad-8a3f-c5e62e1ab735" providerId="ADAL" clId="{8E8225E1-49A1-4905-8F6C-FF36EE19F7F4}" dt="2024-06-26T18:34:27.654" v="21" actId="1076"/>
        <pc:sldMkLst>
          <pc:docMk/>
          <pc:sldMk cId="2615782945" sldId="8276"/>
        </pc:sldMkLst>
        <pc:spChg chg="del">
          <ac:chgData name="Rebecca Barraclough" userId="2fefac7e-c711-47ad-8a3f-c5e62e1ab735" providerId="ADAL" clId="{8E8225E1-49A1-4905-8F6C-FF36EE19F7F4}" dt="2024-06-26T18:33:24.856" v="13" actId="478"/>
          <ac:spMkLst>
            <pc:docMk/>
            <pc:sldMk cId="2615782945" sldId="8276"/>
            <ac:spMk id="2" creationId="{5C898A4C-11E4-8E20-09F0-9809BD02FC29}"/>
          </ac:spMkLst>
        </pc:spChg>
        <pc:spChg chg="del">
          <ac:chgData name="Rebecca Barraclough" userId="2fefac7e-c711-47ad-8a3f-c5e62e1ab735" providerId="ADAL" clId="{8E8225E1-49A1-4905-8F6C-FF36EE19F7F4}" dt="2024-06-26T18:33:26.153" v="14" actId="478"/>
          <ac:spMkLst>
            <pc:docMk/>
            <pc:sldMk cId="2615782945" sldId="8276"/>
            <ac:spMk id="3" creationId="{ADE51CA8-7907-478E-AA11-D2BAAC3AFBC0}"/>
          </ac:spMkLst>
        </pc:spChg>
        <pc:spChg chg="del">
          <ac:chgData name="Rebecca Barraclough" userId="2fefac7e-c711-47ad-8a3f-c5e62e1ab735" providerId="ADAL" clId="{8E8225E1-49A1-4905-8F6C-FF36EE19F7F4}" dt="2024-06-26T18:33:27.159" v="15" actId="478"/>
          <ac:spMkLst>
            <pc:docMk/>
            <pc:sldMk cId="2615782945" sldId="8276"/>
            <ac:spMk id="4" creationId="{762231F5-2749-DF32-EBA8-83C27981F7E2}"/>
          </ac:spMkLst>
        </pc:spChg>
        <pc:spChg chg="add mod">
          <ac:chgData name="Rebecca Barraclough" userId="2fefac7e-c711-47ad-8a3f-c5e62e1ab735" providerId="ADAL" clId="{8E8225E1-49A1-4905-8F6C-FF36EE19F7F4}" dt="2024-06-26T18:34:05.843" v="17"/>
          <ac:spMkLst>
            <pc:docMk/>
            <pc:sldMk cId="2615782945" sldId="8276"/>
            <ac:spMk id="5" creationId="{7AA2976E-6694-8C16-DDB5-4A6AB6A3CD5F}"/>
          </ac:spMkLst>
        </pc:spChg>
        <pc:spChg chg="add mod">
          <ac:chgData name="Rebecca Barraclough" userId="2fefac7e-c711-47ad-8a3f-c5e62e1ab735" providerId="ADAL" clId="{8E8225E1-49A1-4905-8F6C-FF36EE19F7F4}" dt="2024-06-26T18:34:18.415" v="20" actId="14100"/>
          <ac:spMkLst>
            <pc:docMk/>
            <pc:sldMk cId="2615782945" sldId="8276"/>
            <ac:spMk id="6" creationId="{CAC978E1-D487-B94E-B71E-095182091955}"/>
          </ac:spMkLst>
        </pc:spChg>
        <pc:spChg chg="add mod">
          <ac:chgData name="Rebecca Barraclough" userId="2fefac7e-c711-47ad-8a3f-c5e62e1ab735" providerId="ADAL" clId="{8E8225E1-49A1-4905-8F6C-FF36EE19F7F4}" dt="2024-06-26T18:34:27.654" v="21" actId="1076"/>
          <ac:spMkLst>
            <pc:docMk/>
            <pc:sldMk cId="2615782945" sldId="8276"/>
            <ac:spMk id="7" creationId="{B33DAD96-7946-0EBB-9AAC-968B6E80E6BE}"/>
          </ac:spMkLst>
        </pc:spChg>
      </pc:sldChg>
    </pc:docChg>
  </pc:docChgLst>
  <pc:docChgLst>
    <pc:chgData name="Cindy Davidson" userId="03062326-39c5-45f7-aba2-5036e27cfdbd" providerId="ADAL" clId="{4085D7B5-3EAB-4FF6-8861-90D361B6EE0B}"/>
    <pc:docChg chg="undo redo custSel modSld">
      <pc:chgData name="Cindy Davidson" userId="03062326-39c5-45f7-aba2-5036e27cfdbd" providerId="ADAL" clId="{4085D7B5-3EAB-4FF6-8861-90D361B6EE0B}" dt="2024-06-13T18:40:27.220" v="48" actId="404"/>
      <pc:docMkLst>
        <pc:docMk/>
      </pc:docMkLst>
      <pc:sldChg chg="addSp delSp modSp mod chgLayout">
        <pc:chgData name="Cindy Davidson" userId="03062326-39c5-45f7-aba2-5036e27cfdbd" providerId="ADAL" clId="{4085D7B5-3EAB-4FF6-8861-90D361B6EE0B}" dt="2024-06-13T18:30:01.781" v="1" actId="1076"/>
        <pc:sldMkLst>
          <pc:docMk/>
          <pc:sldMk cId="4081278743" sldId="304"/>
        </pc:sldMkLst>
        <pc:spChg chg="add del mod">
          <ac:chgData name="Cindy Davidson" userId="03062326-39c5-45f7-aba2-5036e27cfdbd" providerId="ADAL" clId="{4085D7B5-3EAB-4FF6-8861-90D361B6EE0B}" dt="2024-06-13T18:29:56.849" v="0" actId="6264"/>
          <ac:spMkLst>
            <pc:docMk/>
            <pc:sldMk cId="4081278743" sldId="304"/>
            <ac:spMk id="2" creationId="{4441B502-93E1-6DC7-B94C-AF25E3C1A078}"/>
          </ac:spMkLst>
        </pc:spChg>
        <pc:spChg chg="add del mod">
          <ac:chgData name="Cindy Davidson" userId="03062326-39c5-45f7-aba2-5036e27cfdbd" providerId="ADAL" clId="{4085D7B5-3EAB-4FF6-8861-90D361B6EE0B}" dt="2024-06-13T18:29:56.849" v="0" actId="6264"/>
          <ac:spMkLst>
            <pc:docMk/>
            <pc:sldMk cId="4081278743" sldId="304"/>
            <ac:spMk id="3" creationId="{9CFF1678-A55F-2874-98E8-6C05423803A7}"/>
          </ac:spMkLst>
        </pc:spChg>
        <pc:spChg chg="mod ord">
          <ac:chgData name="Cindy Davidson" userId="03062326-39c5-45f7-aba2-5036e27cfdbd" providerId="ADAL" clId="{4085D7B5-3EAB-4FF6-8861-90D361B6EE0B}" dt="2024-06-13T18:30:01.781" v="1" actId="1076"/>
          <ac:spMkLst>
            <pc:docMk/>
            <pc:sldMk cId="4081278743" sldId="304"/>
            <ac:spMk id="4" creationId="{DEF546AA-40AE-EE3C-5CAC-2860B17AD39F}"/>
          </ac:spMkLst>
        </pc:spChg>
        <pc:spChg chg="mod ord">
          <ac:chgData name="Cindy Davidson" userId="03062326-39c5-45f7-aba2-5036e27cfdbd" providerId="ADAL" clId="{4085D7B5-3EAB-4FF6-8861-90D361B6EE0B}" dt="2024-06-13T18:29:56.849" v="0" actId="6264"/>
          <ac:spMkLst>
            <pc:docMk/>
            <pc:sldMk cId="4081278743" sldId="304"/>
            <ac:spMk id="5" creationId="{F76005F4-02B1-1E31-ABC4-F48A4B0DA5BC}"/>
          </ac:spMkLst>
        </pc:spChg>
        <pc:spChg chg="del">
          <ac:chgData name="Cindy Davidson" userId="03062326-39c5-45f7-aba2-5036e27cfdbd" providerId="ADAL" clId="{4085D7B5-3EAB-4FF6-8861-90D361B6EE0B}" dt="2024-06-13T18:29:56.849" v="0" actId="6264"/>
          <ac:spMkLst>
            <pc:docMk/>
            <pc:sldMk cId="4081278743" sldId="304"/>
            <ac:spMk id="6" creationId="{508319DB-4258-FF1B-4D34-72124A207796}"/>
          </ac:spMkLst>
        </pc:spChg>
        <pc:spChg chg="add mod ord">
          <ac:chgData name="Cindy Davidson" userId="03062326-39c5-45f7-aba2-5036e27cfdbd" providerId="ADAL" clId="{4085D7B5-3EAB-4FF6-8861-90D361B6EE0B}" dt="2024-06-13T18:29:56.849" v="0" actId="6264"/>
          <ac:spMkLst>
            <pc:docMk/>
            <pc:sldMk cId="4081278743" sldId="304"/>
            <ac:spMk id="7" creationId="{BC4C7BA8-A095-F0B8-2A32-2CF81AD5628E}"/>
          </ac:spMkLst>
        </pc:spChg>
      </pc:sldChg>
      <pc:sldChg chg="addSp delSp modSp mod addCm chgLayout">
        <pc:chgData name="Cindy Davidson" userId="03062326-39c5-45f7-aba2-5036e27cfdbd" providerId="ADAL" clId="{4085D7B5-3EAB-4FF6-8861-90D361B6EE0B}" dt="2024-06-13T18:40:27.220" v="48" actId="404"/>
        <pc:sldMkLst>
          <pc:docMk/>
          <pc:sldMk cId="2508579302" sldId="305"/>
        </pc:sldMkLst>
        <pc:spChg chg="add del mod">
          <ac:chgData name="Cindy Davidson" userId="03062326-39c5-45f7-aba2-5036e27cfdbd" providerId="ADAL" clId="{4085D7B5-3EAB-4FF6-8861-90D361B6EE0B}" dt="2024-06-13T18:40:15.962" v="45" actId="6264"/>
          <ac:spMkLst>
            <pc:docMk/>
            <pc:sldMk cId="2508579302" sldId="305"/>
            <ac:spMk id="2" creationId="{BBDFFEFF-5D80-8AF1-CB87-63FCB8A0A9F9}"/>
          </ac:spMkLst>
        </pc:spChg>
        <pc:spChg chg="add del mod">
          <ac:chgData name="Cindy Davidson" userId="03062326-39c5-45f7-aba2-5036e27cfdbd" providerId="ADAL" clId="{4085D7B5-3EAB-4FF6-8861-90D361B6EE0B}" dt="2024-06-13T18:40:15.962" v="45" actId="6264"/>
          <ac:spMkLst>
            <pc:docMk/>
            <pc:sldMk cId="2508579302" sldId="305"/>
            <ac:spMk id="3" creationId="{46F7B2D4-BAE3-BEEF-462C-FA80DFFDC8A7}"/>
          </ac:spMkLst>
        </pc:spChg>
        <pc:spChg chg="add mod ord">
          <ac:chgData name="Cindy Davidson" userId="03062326-39c5-45f7-aba2-5036e27cfdbd" providerId="ADAL" clId="{4085D7B5-3EAB-4FF6-8861-90D361B6EE0B}" dt="2024-06-13T18:40:15.962" v="45" actId="6264"/>
          <ac:spMkLst>
            <pc:docMk/>
            <pc:sldMk cId="2508579302" sldId="305"/>
            <ac:spMk id="4" creationId="{B1209022-62B0-91C7-D90D-A8FBFF5DF130}"/>
          </ac:spMkLst>
        </pc:spChg>
        <pc:spChg chg="mod ord">
          <ac:chgData name="Cindy Davidson" userId="03062326-39c5-45f7-aba2-5036e27cfdbd" providerId="ADAL" clId="{4085D7B5-3EAB-4FF6-8861-90D361B6EE0B}" dt="2024-06-13T18:40:27.220" v="48" actId="404"/>
          <ac:spMkLst>
            <pc:docMk/>
            <pc:sldMk cId="2508579302" sldId="305"/>
            <ac:spMk id="5" creationId="{9C709583-9AAB-3107-EDED-A03690295EA9}"/>
          </ac:spMkLst>
        </pc:spChg>
        <pc:spChg chg="del">
          <ac:chgData name="Cindy Davidson" userId="03062326-39c5-45f7-aba2-5036e27cfdbd" providerId="ADAL" clId="{4085D7B5-3EAB-4FF6-8861-90D361B6EE0B}" dt="2024-06-13T18:40:15.962" v="45" actId="6264"/>
          <ac:spMkLst>
            <pc:docMk/>
            <pc:sldMk cId="2508579302" sldId="305"/>
            <ac:spMk id="6" creationId="{05210EFA-EF25-7ABB-15A8-9DC7EE35FF2C}"/>
          </ac:spMkLst>
        </pc:spChg>
        <pc:spChg chg="mod ord">
          <ac:chgData name="Cindy Davidson" userId="03062326-39c5-45f7-aba2-5036e27cfdbd" providerId="ADAL" clId="{4085D7B5-3EAB-4FF6-8861-90D361B6EE0B}" dt="2024-06-13T18:40:15.962" v="45" actId="6264"/>
          <ac:spMkLst>
            <pc:docMk/>
            <pc:sldMk cId="2508579302" sldId="305"/>
            <ac:spMk id="7" creationId="{FB3A2C05-E7F3-ADED-49B8-9A211F80D14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4085D7B5-3EAB-4FF6-8861-90D361B6EE0B}" dt="2024-06-13T18:30:56.335" v="14"/>
              <pc2:cmMkLst xmlns:pc2="http://schemas.microsoft.com/office/powerpoint/2019/9/main/command">
                <pc:docMk/>
                <pc:sldMk cId="2508579302" sldId="305"/>
                <pc2:cmMk id="{24B42187-286D-4719-9B45-FB4301ACE2EC}"/>
              </pc2:cmMkLst>
            </pc226:cmChg>
          </p:ext>
        </pc:extLst>
      </pc:sldChg>
      <pc:sldChg chg="modSp mod">
        <pc:chgData name="Cindy Davidson" userId="03062326-39c5-45f7-aba2-5036e27cfdbd" providerId="ADAL" clId="{4085D7B5-3EAB-4FF6-8861-90D361B6EE0B}" dt="2024-06-13T18:40:02.121" v="44" actId="20577"/>
        <pc:sldMkLst>
          <pc:docMk/>
          <pc:sldMk cId="2663851515" sldId="308"/>
        </pc:sldMkLst>
        <pc:spChg chg="mod">
          <ac:chgData name="Cindy Davidson" userId="03062326-39c5-45f7-aba2-5036e27cfdbd" providerId="ADAL" clId="{4085D7B5-3EAB-4FF6-8861-90D361B6EE0B}" dt="2024-06-13T18:36:25.831" v="41" actId="20577"/>
          <ac:spMkLst>
            <pc:docMk/>
            <pc:sldMk cId="2663851515" sldId="308"/>
            <ac:spMk id="4" creationId="{DEF546AA-40AE-EE3C-5CAC-2860B17AD39F}"/>
          </ac:spMkLst>
        </pc:spChg>
        <pc:spChg chg="mod">
          <ac:chgData name="Cindy Davidson" userId="03062326-39c5-45f7-aba2-5036e27cfdbd" providerId="ADAL" clId="{4085D7B5-3EAB-4FF6-8861-90D361B6EE0B}" dt="2024-06-13T18:40:02.121" v="44" actId="20577"/>
          <ac:spMkLst>
            <pc:docMk/>
            <pc:sldMk cId="2663851515" sldId="308"/>
            <ac:spMk id="5" creationId="{F76005F4-02B1-1E31-ABC4-F48A4B0DA5BC}"/>
          </ac:spMkLst>
        </pc:spChg>
      </pc:sldChg>
    </pc:docChg>
  </pc:docChgLst>
  <pc:docChgLst>
    <pc:chgData name="Robert Garris" userId="S::rgarris@ushealthconnect.com::2e75e808-a6ec-4b4a-8020-a0cff9079715" providerId="AD" clId="Web-{36208C89-678D-A0E7-8A8D-EE2C801E42B3}"/>
    <pc:docChg chg="addSld delSld modSld">
      <pc:chgData name="Robert Garris" userId="S::rgarris@ushealthconnect.com::2e75e808-a6ec-4b4a-8020-a0cff9079715" providerId="AD" clId="Web-{36208C89-678D-A0E7-8A8D-EE2C801E42B3}" dt="2024-06-13T16:17:40.042" v="487"/>
      <pc:docMkLst>
        <pc:docMk/>
      </pc:docMkLst>
      <pc:sldChg chg="modSp add">
        <pc:chgData name="Robert Garris" userId="S::rgarris@ushealthconnect.com::2e75e808-a6ec-4b4a-8020-a0cff9079715" providerId="AD" clId="Web-{36208C89-678D-A0E7-8A8D-EE2C801E42B3}" dt="2024-06-13T16:09:20.422" v="215" actId="1076"/>
        <pc:sldMkLst>
          <pc:docMk/>
          <pc:sldMk cId="4081278743" sldId="304"/>
        </pc:sldMkLst>
        <pc:spChg chg="mod">
          <ac:chgData name="Robert Garris" userId="S::rgarris@ushealthconnect.com::2e75e808-a6ec-4b4a-8020-a0cff9079715" providerId="AD" clId="Web-{36208C89-678D-A0E7-8A8D-EE2C801E42B3}" dt="2024-06-13T16:07:48.842" v="141" actId="20577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36208C89-678D-A0E7-8A8D-EE2C801E42B3}" dt="2024-06-13T16:09:20.422" v="215" actId="1076"/>
          <ac:spMkLst>
            <pc:docMk/>
            <pc:sldMk cId="4081278743" sldId="304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36208C89-678D-A0E7-8A8D-EE2C801E42B3}" dt="2024-06-13T16:07:16.747" v="118" actId="1076"/>
          <ac:spMkLst>
            <pc:docMk/>
            <pc:sldMk cId="4081278743" sldId="304"/>
            <ac:spMk id="6" creationId="{508319DB-4258-FF1B-4D34-72124A207796}"/>
          </ac:spMkLst>
        </pc:spChg>
      </pc:sldChg>
      <pc:sldChg chg="del">
        <pc:chgData name="Robert Garris" userId="S::rgarris@ushealthconnect.com::2e75e808-a6ec-4b4a-8020-a0cff9079715" providerId="AD" clId="Web-{36208C89-678D-A0E7-8A8D-EE2C801E42B3}" dt="2024-06-13T16:09:33.766" v="216"/>
        <pc:sldMkLst>
          <pc:docMk/>
          <pc:sldMk cId="76978889" sldId="306"/>
        </pc:sldMkLst>
      </pc:sldChg>
      <pc:sldChg chg="del">
        <pc:chgData name="Robert Garris" userId="S::rgarris@ushealthconnect.com::2e75e808-a6ec-4b4a-8020-a0cff9079715" providerId="AD" clId="Web-{36208C89-678D-A0E7-8A8D-EE2C801E42B3}" dt="2024-06-13T16:17:40.042" v="487"/>
        <pc:sldMkLst>
          <pc:docMk/>
          <pc:sldMk cId="2763739005" sldId="307"/>
        </pc:sldMkLst>
      </pc:sldChg>
      <pc:sldChg chg="modSp add replId">
        <pc:chgData name="Robert Garris" userId="S::rgarris@ushealthconnect.com::2e75e808-a6ec-4b4a-8020-a0cff9079715" providerId="AD" clId="Web-{36208C89-678D-A0E7-8A8D-EE2C801E42B3}" dt="2024-06-13T16:17:34.823" v="486" actId="20577"/>
        <pc:sldMkLst>
          <pc:docMk/>
          <pc:sldMk cId="2663851515" sldId="308"/>
        </pc:sldMkLst>
        <pc:spChg chg="mod">
          <ac:chgData name="Robert Garris" userId="S::rgarris@ushealthconnect.com::2e75e808-a6ec-4b4a-8020-a0cff9079715" providerId="AD" clId="Web-{36208C89-678D-A0E7-8A8D-EE2C801E42B3}" dt="2024-06-13T16:10:17.814" v="230" actId="14100"/>
          <ac:spMkLst>
            <pc:docMk/>
            <pc:sldMk cId="2663851515" sldId="308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36208C89-678D-A0E7-8A8D-EE2C801E42B3}" dt="2024-06-13T16:17:34.823" v="486" actId="20577"/>
          <ac:spMkLst>
            <pc:docMk/>
            <pc:sldMk cId="2663851515" sldId="308"/>
            <ac:spMk id="5" creationId="{F76005F4-02B1-1E31-ABC4-F48A4B0DA5BC}"/>
          </ac:spMkLst>
        </pc:spChg>
      </pc:sldChg>
    </pc:docChg>
  </pc:docChgLst>
  <pc:docChgLst>
    <pc:chgData name="Rebecca Barraclough" userId="S::rbarraclough@ushealthconnect.com::2fefac7e-c711-47ad-8a3f-c5e62e1ab735" providerId="AD" clId="Web-{71D43FB8-9343-B796-6822-83F328F93122}"/>
    <pc:docChg chg="addSld delSld modSld">
      <pc:chgData name="Rebecca Barraclough" userId="S::rbarraclough@ushealthconnect.com::2fefac7e-c711-47ad-8a3f-c5e62e1ab735" providerId="AD" clId="Web-{71D43FB8-9343-B796-6822-83F328F93122}" dt="2024-06-26T18:29:45.061" v="6"/>
      <pc:docMkLst>
        <pc:docMk/>
      </pc:docMkLst>
      <pc:sldChg chg="addSp delSp modSp">
        <pc:chgData name="Rebecca Barraclough" userId="S::rbarraclough@ushealthconnect.com::2fefac7e-c711-47ad-8a3f-c5e62e1ab735" providerId="AD" clId="Web-{71D43FB8-9343-B796-6822-83F328F93122}" dt="2024-06-26T18:29:41.702" v="5"/>
        <pc:sldMkLst>
          <pc:docMk/>
          <pc:sldMk cId="2508579302" sldId="305"/>
        </pc:sldMkLst>
        <pc:spChg chg="add del mod">
          <ac:chgData name="Rebecca Barraclough" userId="S::rbarraclough@ushealthconnect.com::2fefac7e-c711-47ad-8a3f-c5e62e1ab735" providerId="AD" clId="Web-{71D43FB8-9343-B796-6822-83F328F93122}" dt="2024-06-26T18:29:41.702" v="5"/>
          <ac:spMkLst>
            <pc:docMk/>
            <pc:sldMk cId="2508579302" sldId="305"/>
            <ac:spMk id="2" creationId="{C951327B-1398-0241-8340-1C1675CB0E70}"/>
          </ac:spMkLst>
        </pc:spChg>
      </pc:sldChg>
      <pc:sldChg chg="new">
        <pc:chgData name="Rebecca Barraclough" userId="S::rbarraclough@ushealthconnect.com::2fefac7e-c711-47ad-8a3f-c5e62e1ab735" providerId="AD" clId="Web-{71D43FB8-9343-B796-6822-83F328F93122}" dt="2024-06-26T18:29:23.748" v="0"/>
        <pc:sldMkLst>
          <pc:docMk/>
          <pc:sldMk cId="4280101976" sldId="309"/>
        </pc:sldMkLst>
      </pc:sldChg>
      <pc:sldChg chg="new del">
        <pc:chgData name="Rebecca Barraclough" userId="S::rbarraclough@ushealthconnect.com::2fefac7e-c711-47ad-8a3f-c5e62e1ab735" providerId="AD" clId="Web-{71D43FB8-9343-B796-6822-83F328F93122}" dt="2024-06-26T18:29:45.061" v="6"/>
        <pc:sldMkLst>
          <pc:docMk/>
          <pc:sldMk cId="2446342372" sldId="310"/>
        </pc:sldMkLst>
      </pc:sldChg>
    </pc:docChg>
  </pc:docChgLst>
  <pc:docChgLst>
    <pc:chgData name="Rebecca Barraclough" userId="S::rbarraclough@ushealthconnect.com::2fefac7e-c711-47ad-8a3f-c5e62e1ab735" providerId="AD" clId="Web-{62AEDACF-30DE-0492-4147-D139E3B837AD}"/>
    <pc:docChg chg="delSld">
      <pc:chgData name="Rebecca Barraclough" userId="S::rbarraclough@ushealthconnect.com::2fefac7e-c711-47ad-8a3f-c5e62e1ab735" providerId="AD" clId="Web-{62AEDACF-30DE-0492-4147-D139E3B837AD}" dt="2024-06-26T18:31:22.431" v="0"/>
      <pc:docMkLst>
        <pc:docMk/>
      </pc:docMkLst>
      <pc:sldChg chg="del">
        <pc:chgData name="Rebecca Barraclough" userId="S::rbarraclough@ushealthconnect.com::2fefac7e-c711-47ad-8a3f-c5e62e1ab735" providerId="AD" clId="Web-{62AEDACF-30DE-0492-4147-D139E3B837AD}" dt="2024-06-26T18:31:22.431" v="0"/>
        <pc:sldMkLst>
          <pc:docMk/>
          <pc:sldMk cId="4280101976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478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2523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78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45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131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08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22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7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18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77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00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30466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52B0006-401F-920D-EF6A-2A3E6C6A5603}"/>
              </a:ext>
            </a:extLst>
          </p:cNvPr>
          <p:cNvSpPr txBox="1">
            <a:spLocks/>
          </p:cNvSpPr>
          <p:nvPr/>
        </p:nvSpPr>
        <p:spPr>
          <a:xfrm>
            <a:off x="858202" y="440015"/>
            <a:ext cx="10869446" cy="489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Neoadjuvant vs Perioperative Immunotherapy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7775BE-2C55-5EB9-967A-EAB8E6BFCD23}"/>
              </a:ext>
            </a:extLst>
          </p:cNvPr>
          <p:cNvSpPr txBox="1">
            <a:spLocks/>
          </p:cNvSpPr>
          <p:nvPr/>
        </p:nvSpPr>
        <p:spPr>
          <a:xfrm>
            <a:off x="1045210" y="1156653"/>
            <a:ext cx="10375265" cy="4815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Consider</a:t>
            </a:r>
          </a:p>
          <a:p>
            <a:pPr lvl="1"/>
            <a:r>
              <a:rPr lang="en-US"/>
              <a:t>Tumor response</a:t>
            </a:r>
          </a:p>
          <a:p>
            <a:pPr lvl="1"/>
            <a:r>
              <a:rPr lang="en-US"/>
              <a:t>Pathologic response</a:t>
            </a:r>
          </a:p>
          <a:p>
            <a:pPr lvl="1"/>
            <a:r>
              <a:rPr lang="en-US"/>
              <a:t>Tolerance of neoadjuvant regimen</a:t>
            </a:r>
          </a:p>
          <a:p>
            <a:pPr lvl="1"/>
            <a:r>
              <a:rPr lang="en-US"/>
              <a:t>PD-L1 expression</a:t>
            </a:r>
          </a:p>
          <a:p>
            <a:r>
              <a:rPr lang="en-US"/>
              <a:t>Shared decision-making with the patient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C978E1-D487-B94E-B71E-095182091955}"/>
              </a:ext>
            </a:extLst>
          </p:cNvPr>
          <p:cNvSpPr txBox="1">
            <a:spLocks/>
          </p:cNvSpPr>
          <p:nvPr/>
        </p:nvSpPr>
        <p:spPr>
          <a:xfrm>
            <a:off x="505412" y="391257"/>
            <a:ext cx="12363026" cy="412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Arial"/>
              </a:rPr>
              <a:t>Response in N2-Positive NSCLC</a:t>
            </a: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3DAD96-7946-0EBB-9AAC-968B6E80E6BE}"/>
              </a:ext>
            </a:extLst>
          </p:cNvPr>
          <p:cNvSpPr txBox="1">
            <a:spLocks/>
          </p:cNvSpPr>
          <p:nvPr/>
        </p:nvSpPr>
        <p:spPr>
          <a:xfrm>
            <a:off x="864235" y="1137603"/>
            <a:ext cx="10965815" cy="4396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5000"/>
              <a:buFont typeface="Avenir Black" panose="020B0803020203020204" pitchFamily="34" charset="0"/>
              <a:buChar char="-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1000"/>
              <a:buFont typeface="Avenir Heavy" panose="020B0703020203020204" pitchFamily="34" charset="0"/>
              <a:buChar char="-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Helvetica"/>
                <a:cs typeface="Helvetica"/>
              </a:rPr>
              <a:t>ASCO 2024 data</a:t>
            </a:r>
          </a:p>
          <a:p>
            <a:pPr lvl="1" indent="-226695">
              <a:buSzPct val="114999"/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Patients with N2-positive disease and residual tumor benefitted from the use of adjuvant immunotherapy in addition to neoadjuvant chemoimmunotherapy </a:t>
            </a:r>
          </a:p>
          <a:p>
            <a:pPr lvl="1" indent="-226695">
              <a:buSzPct val="114999"/>
              <a:buFont typeface="Courier New" panose="020B0604020202020204" pitchFamily="34" charset="0"/>
              <a:buChar char="o"/>
            </a:pPr>
            <a:r>
              <a:rPr lang="en-US">
                <a:latin typeface="Helvetica"/>
                <a:cs typeface="Helvetica"/>
              </a:rPr>
              <a:t>Patients at risk for </a:t>
            </a:r>
            <a:r>
              <a:rPr lang="en-US" err="1">
                <a:latin typeface="Helvetica"/>
                <a:cs typeface="Helvetica"/>
              </a:rPr>
              <a:t>micrometastatic</a:t>
            </a:r>
            <a:r>
              <a:rPr lang="en-US">
                <a:latin typeface="Helvetica"/>
                <a:cs typeface="Helvetica"/>
              </a:rPr>
              <a:t> disease may benefit from additional therapy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57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09583-9AAB-3107-EDED-A03690295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3825" y="2068513"/>
            <a:ext cx="9339263" cy="2789237"/>
          </a:xfrm>
        </p:spPr>
        <p:txBody>
          <a:bodyPr/>
          <a:lstStyle/>
          <a:p>
            <a:r>
              <a:rPr lang="en-US" sz="2400"/>
              <a:t>I think I really prioritize the neoadjuvant. I think we're in the point now where we recognize you need the local and the systemic, and what's the most effective way to deliver those? And I still believe that is the systemic first. </a:t>
            </a:r>
          </a:p>
          <a:p>
            <a:endParaRPr lang="en-US" sz="2400"/>
          </a:p>
          <a:p>
            <a:r>
              <a:rPr lang="en-US" sz="2400"/>
              <a:t>At the same time, there are lots of patients who would, despite our best staging, go to the OR as a stage I and come out as the stage II or III. And I am so happy that we have really good adjuvant options for them.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09022-62B0-91C7-D90D-A8FBFF5DF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A2C05-E7F3-ADED-49B8-9A211F80D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430" y="5867400"/>
            <a:ext cx="5059680" cy="400050"/>
          </a:xfrm>
        </p:spPr>
        <p:txBody>
          <a:bodyPr/>
          <a:lstStyle/>
          <a:p>
            <a:r>
              <a:rPr lang="en-US"/>
              <a:t>Jessica Donington, MD</a:t>
            </a:r>
          </a:p>
        </p:txBody>
      </p:sp>
    </p:spTree>
    <p:extLst>
      <p:ext uri="{BB962C8B-B14F-4D97-AF65-F5344CB8AC3E}">
        <p14:creationId xmlns:p14="http://schemas.microsoft.com/office/powerpoint/2010/main" val="2508579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79</Value>
      <Value>81</Value>
    </TaxCatchAll>
    <Client_x0020_Name xmlns="3e3b0376-e8b9-4908-bff9-700406eddda5">BMS</Client_x0020_Name>
    <Opportunity_x0020_Number_x0020_ xmlns="3e3b0376-e8b9-4908-bff9-700406eddda5">013280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/>
    </o4e0cc1c61e94069b6a8551b22c742a1>
    <h17b8e17546742428aecc4bb79eff81d xmlns="3e3b0376-e8b9-4908-bff9-700406eddda5" xsi:nil="true"/>
    <DocumentSetDescription xmlns="http://schemas.microsoft.com/sharepoint/v3">June 25, 2024 Publish Date
1 MC= 0.5 CME,CNE,CPE
Patti R
Bob Garris/ Cindy
Jennifer B
</DocumentSetDescription>
    <k7f9d3a4703b40dd85626795c271c875 xmlns="6d36001d-906c-42d8-9280-446ac03b1c48">
      <Terms xmlns="http://schemas.microsoft.com/office/infopath/2007/PartnerControls"/>
    </k7f9d3a4703b40dd85626795c271c875>
    <aa680e92a1d245a0a6b58205b432afd7 xmlns="6d36001d-906c-42d8-9280-446ac03b1c48">
      <Terms xmlns="http://schemas.microsoft.com/office/infopath/2007/PartnerControls"/>
    </aa680e92a1d245a0a6b58205b432afd7>
    <j7bff3f86c6e47f9ae99a2d10c8c7749 xmlns="6d36001d-906c-42d8-9280-446ac03b1c48">
      <Terms xmlns="http://schemas.microsoft.com/office/infopath/2007/PartnerControls"/>
    </j7bff3f86c6e47f9ae99a2d10c8c7749>
    <aec9593b9aef438a83de6b1b34161499 xmlns="6d36001d-906c-42d8-9280-446ac03b1c48">
      <Terms xmlns="http://schemas.microsoft.com/office/infopath/2007/PartnerControls"/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/>
    </m2ce0a529c0c4170ae055dea480a0d9d>
    <jb4291d51d504da0b34e0839496c2755 xmlns="3e3b0376-e8b9-4908-bff9-700406eddda5" xsi:nil="true"/>
    <Brand_x0020_Name xmlns="3e3b0376-e8b9-4908-bff9-700406eddda5">TotalCME</Brand_x0020_Name>
    <SharedWithUsers xmlns="3e3b0376-e8b9-4908-bff9-700406eddda5">
      <UserInfo>
        <DisplayName>Patti Repetto</DisplayName>
        <AccountId>1231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6" ma:contentTypeDescription="Create a new document." ma:contentTypeScope="" ma:versionID="f1be3fa1524919aaa3428d82120539aa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b87e78753505d404f634cc0dc1ff1b87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FF4A43-7DCF-4BF7-8C63-169A8B6FD2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92360-1745-4819-A3C0-B1173AE4DCB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C9EF75-5E0F-4E4F-9CF2-7FA055FE567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Garris</dc:creator>
  <cp:revision>1</cp:revision>
  <dcterms:created xsi:type="dcterms:W3CDTF">2024-06-12T14:48:54Z</dcterms:created>
  <dcterms:modified xsi:type="dcterms:W3CDTF">2024-06-26T18:35:07Z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USH Subsidiary">
    <vt:lpwstr>79;#TotalCME|c15e2972-8fde-4041-8c89-408610ae5290</vt:lpwstr>
  </property>
  <property fmtid="{D5CDD505-2E9C-101B-9397-08002B2CF9AE}" pid="4" name="h17b8e17546742428aecc4bb79eff81d0">
    <vt:lpwstr>Hematology/Oncology|227320fe-3860-4b61-8426-256177064ac9</vt:lpwstr>
  </property>
  <property fmtid="{D5CDD505-2E9C-101B-9397-08002B2CF9AE}" pid="5" name="jb4291d51d504da0b34e0839496c27550">
    <vt:lpwstr>TotalCME|c15e2972-8fde-4041-8c89-408610ae5290</vt:lpwstr>
  </property>
  <property fmtid="{D5CDD505-2E9C-101B-9397-08002B2CF9AE}" pid="6" name="Therapeutic Area">
    <vt:lpwstr>81</vt:lpwstr>
  </property>
  <property fmtid="{D5CDD505-2E9C-101B-9397-08002B2CF9AE}" pid="7" name="Project Lead">
    <vt:lpwstr/>
  </property>
  <property fmtid="{D5CDD505-2E9C-101B-9397-08002B2CF9AE}" pid="8" name="Product Type">
    <vt:lpwstr/>
  </property>
  <property fmtid="{D5CDD505-2E9C-101B-9397-08002B2CF9AE}" pid="9" name="Producer">
    <vt:lpwstr/>
  </property>
  <property fmtid="{D5CDD505-2E9C-101B-9397-08002B2CF9AE}" pid="10" name="Project Item">
    <vt:lpwstr/>
  </property>
  <property fmtid="{D5CDD505-2E9C-101B-9397-08002B2CF9AE}" pid="11" name="MediaServiceImageTags">
    <vt:lpwstr/>
  </property>
  <property fmtid="{D5CDD505-2E9C-101B-9397-08002B2CF9AE}" pid="12" name="Scientific Affairs">
    <vt:lpwstr/>
  </property>
  <property fmtid="{D5CDD505-2E9C-101B-9397-08002B2CF9AE}" pid="13" name="Initiative Lead">
    <vt:lpwstr/>
  </property>
  <property fmtid="{D5CDD505-2E9C-101B-9397-08002B2CF9AE}" pid="14" name="Supporter Name">
    <vt:lpwstr/>
  </property>
  <property fmtid="{D5CDD505-2E9C-101B-9397-08002B2CF9AE}" pid="15" name="Opportunity Number">
    <vt:lpwstr>013280</vt:lpwstr>
  </property>
</Properties>
</file>