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82"/>
  </p:notesMasterIdLst>
  <p:sldIdLst>
    <p:sldId id="256" r:id="rId2"/>
    <p:sldId id="494" r:id="rId3"/>
    <p:sldId id="495" r:id="rId4"/>
    <p:sldId id="259" r:id="rId5"/>
    <p:sldId id="2147470577" r:id="rId6"/>
    <p:sldId id="2147470576" r:id="rId7"/>
    <p:sldId id="2147470546" r:id="rId8"/>
    <p:sldId id="2147470575" r:id="rId9"/>
    <p:sldId id="2147470570" r:id="rId10"/>
    <p:sldId id="260" r:id="rId11"/>
    <p:sldId id="2147470616" r:id="rId12"/>
    <p:sldId id="2147470578" r:id="rId13"/>
    <p:sldId id="2147470542" r:id="rId14"/>
    <p:sldId id="2147470541" r:id="rId15"/>
    <p:sldId id="2147470617" r:id="rId16"/>
    <p:sldId id="2147470610" r:id="rId17"/>
    <p:sldId id="2147470545" r:id="rId18"/>
    <p:sldId id="2147470491" r:id="rId19"/>
    <p:sldId id="2147470562" r:id="rId20"/>
    <p:sldId id="2147470547" r:id="rId21"/>
    <p:sldId id="2147470619" r:id="rId22"/>
    <p:sldId id="2147470554" r:id="rId23"/>
    <p:sldId id="2147470552" r:id="rId24"/>
    <p:sldId id="2147470569" r:id="rId25"/>
    <p:sldId id="2147470591" r:id="rId26"/>
    <p:sldId id="2147474588" r:id="rId27"/>
    <p:sldId id="2147474589" r:id="rId28"/>
    <p:sldId id="2147470563" r:id="rId29"/>
    <p:sldId id="2147470548" r:id="rId30"/>
    <p:sldId id="2147470549" r:id="rId31"/>
    <p:sldId id="2147470553" r:id="rId32"/>
    <p:sldId id="2147470550" r:id="rId33"/>
    <p:sldId id="2147470568" r:id="rId34"/>
    <p:sldId id="2147470593" r:id="rId35"/>
    <p:sldId id="2147474582" r:id="rId36"/>
    <p:sldId id="2147470594" r:id="rId37"/>
    <p:sldId id="2147470564" r:id="rId38"/>
    <p:sldId id="2147470555" r:id="rId39"/>
    <p:sldId id="2147470559" r:id="rId40"/>
    <p:sldId id="2147470558" r:id="rId41"/>
    <p:sldId id="2147470560" r:id="rId42"/>
    <p:sldId id="2147470567" r:id="rId43"/>
    <p:sldId id="2147470595" r:id="rId44"/>
    <p:sldId id="2147474584" r:id="rId45"/>
    <p:sldId id="2147474585" r:id="rId46"/>
    <p:sldId id="2147474586" r:id="rId47"/>
    <p:sldId id="2147474587" r:id="rId48"/>
    <p:sldId id="2147470565" r:id="rId49"/>
    <p:sldId id="2147470556" r:id="rId50"/>
    <p:sldId id="2147470572" r:id="rId51"/>
    <p:sldId id="2147470561" r:id="rId52"/>
    <p:sldId id="2147470598" r:id="rId53"/>
    <p:sldId id="2147470566" r:id="rId54"/>
    <p:sldId id="2147470492" r:id="rId55"/>
    <p:sldId id="2147470608" r:id="rId56"/>
    <p:sldId id="2147470580" r:id="rId57"/>
    <p:sldId id="2147470581" r:id="rId58"/>
    <p:sldId id="2147470582" r:id="rId59"/>
    <p:sldId id="2147470590" r:id="rId60"/>
    <p:sldId id="2147470502" r:id="rId61"/>
    <p:sldId id="2147470579" r:id="rId62"/>
    <p:sldId id="2147470600" r:id="rId63"/>
    <p:sldId id="2147470618" r:id="rId64"/>
    <p:sldId id="2147470611" r:id="rId65"/>
    <p:sldId id="2147470612" r:id="rId66"/>
    <p:sldId id="2147470615" r:id="rId67"/>
    <p:sldId id="2147470603" r:id="rId68"/>
    <p:sldId id="2147470488" r:id="rId69"/>
    <p:sldId id="2147470613" r:id="rId70"/>
    <p:sldId id="2147470514" r:id="rId71"/>
    <p:sldId id="2147470515" r:id="rId72"/>
    <p:sldId id="2147470607" r:id="rId73"/>
    <p:sldId id="2147470614" r:id="rId74"/>
    <p:sldId id="2147470537" r:id="rId75"/>
    <p:sldId id="2147470538" r:id="rId76"/>
    <p:sldId id="2147470586" r:id="rId77"/>
    <p:sldId id="2147470587" r:id="rId78"/>
    <p:sldId id="2147470588" r:id="rId79"/>
    <p:sldId id="2147470495" r:id="rId80"/>
    <p:sldId id="2147470606"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3F9D1B-EC0F-134F-E3B1-03E89960AC6C}" name="Adan Carballo" initials="" userId="S::adan@oakgraphix.com::34189221-5301-4ba0-9013-d7b2c786abbb" providerId="AD"/>
  <p188:author id="{A0795131-F131-DD8D-EC92-75A68C2343BF}" name="Tim Person" initials="TP" userId="S::tperson@ushealthconnect.com::b2b484d9-01a2-453c-8946-0f01071f09e2" providerId="AD"/>
  <p188:author id="{586D6ABC-9A93-2558-C565-0337598FE2D2}" name="Jocelyn Timko" initials="" userId="S::jtimko@ushealthconnect.com::7abe3607-283a-400d-b017-87d9fd22fa6b" providerId="AD"/>
  <p188:author id="{22EA85D3-0FE8-85B4-22BA-69E87A6F60E2}" name="Jocelyn Timko" initials="JT" userId="S::jocelyn.timko@ushealthconnect.com::7abe3607-283a-400d-b017-87d9fd22fa6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51B35D-4710-4296-BABC-E38CE93C1044}" v="5" dt="2025-02-21T00:18:05.4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33" autoAdjust="0"/>
    <p:restoredTop sz="67621" autoAdjust="0"/>
  </p:normalViewPr>
  <p:slideViewPr>
    <p:cSldViewPr snapToGrid="0" snapToObjects="1">
      <p:cViewPr varScale="1">
        <p:scale>
          <a:sx n="71" d="100"/>
          <a:sy n="71" d="100"/>
        </p:scale>
        <p:origin x="1590" y="6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89" Type="http://schemas.microsoft.com/office/2018/10/relationships/authors" Targe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celyn Timko" userId="7abe3607-283a-400d-b017-87d9fd22fa6b" providerId="ADAL" clId="{FF7FAE73-E92A-A843-8973-8FD3651207A5}"/>
    <pc:docChg chg="undo custSel addSld delSld modSld sldOrd">
      <pc:chgData name="Jocelyn Timko" userId="7abe3607-283a-400d-b017-87d9fd22fa6b" providerId="ADAL" clId="{FF7FAE73-E92A-A843-8973-8FD3651207A5}" dt="2024-05-15T19:49:19.939" v="1041" actId="2696"/>
      <pc:docMkLst>
        <pc:docMk/>
      </pc:docMkLst>
      <pc:sldChg chg="delSp modSp mod modNotesTx">
        <pc:chgData name="Jocelyn Timko" userId="7abe3607-283a-400d-b017-87d9fd22fa6b" providerId="ADAL" clId="{FF7FAE73-E92A-A843-8973-8FD3651207A5}" dt="2024-05-15T19:47:22.129" v="993" actId="478"/>
        <pc:sldMkLst>
          <pc:docMk/>
          <pc:sldMk cId="4023637202" sldId="561"/>
        </pc:sldMkLst>
      </pc:sldChg>
      <pc:sldChg chg="delSp modSp mod modNotesTx">
        <pc:chgData name="Jocelyn Timko" userId="7abe3607-283a-400d-b017-87d9fd22fa6b" providerId="ADAL" clId="{FF7FAE73-E92A-A843-8973-8FD3651207A5}" dt="2024-05-15T19:47:59.288" v="1010" actId="478"/>
        <pc:sldMkLst>
          <pc:docMk/>
          <pc:sldMk cId="519129755" sldId="566"/>
        </pc:sldMkLst>
      </pc:sldChg>
      <pc:sldChg chg="delSp modSp mod modNotesTx">
        <pc:chgData name="Jocelyn Timko" userId="7abe3607-283a-400d-b017-87d9fd22fa6b" providerId="ADAL" clId="{FF7FAE73-E92A-A843-8973-8FD3651207A5}" dt="2024-05-15T19:48:48.090" v="1026" actId="20577"/>
        <pc:sldMkLst>
          <pc:docMk/>
          <pc:sldMk cId="477774884" sldId="577"/>
        </pc:sldMkLst>
      </pc:sldChg>
      <pc:sldChg chg="del">
        <pc:chgData name="Jocelyn Timko" userId="7abe3607-283a-400d-b017-87d9fd22fa6b" providerId="ADAL" clId="{FF7FAE73-E92A-A843-8973-8FD3651207A5}" dt="2024-05-03T19:05:48.464" v="33" actId="2696"/>
        <pc:sldMkLst>
          <pc:docMk/>
          <pc:sldMk cId="3313158882" sldId="1002"/>
        </pc:sldMkLst>
      </pc:sldChg>
      <pc:sldChg chg="delSp modSp mod modNotesTx">
        <pc:chgData name="Jocelyn Timko" userId="7abe3607-283a-400d-b017-87d9fd22fa6b" providerId="ADAL" clId="{FF7FAE73-E92A-A843-8973-8FD3651207A5}" dt="2024-05-15T19:49:14.279" v="1040" actId="20577"/>
        <pc:sldMkLst>
          <pc:docMk/>
          <pc:sldMk cId="2463439685" sldId="2141411734"/>
        </pc:sldMkLst>
      </pc:sldChg>
      <pc:sldChg chg="modSp mod">
        <pc:chgData name="Jocelyn Timko" userId="7abe3607-283a-400d-b017-87d9fd22fa6b" providerId="ADAL" clId="{FF7FAE73-E92A-A843-8973-8FD3651207A5}" dt="2024-05-15T19:45:52.861" v="973" actId="14100"/>
        <pc:sldMkLst>
          <pc:docMk/>
          <pc:sldMk cId="3663805000" sldId="2147470495"/>
        </pc:sldMkLst>
      </pc:sldChg>
      <pc:sldChg chg="del">
        <pc:chgData name="Jocelyn Timko" userId="7abe3607-283a-400d-b017-87d9fd22fa6b" providerId="ADAL" clId="{FF7FAE73-E92A-A843-8973-8FD3651207A5}" dt="2024-05-03T19:00:44.828" v="6" actId="2696"/>
        <pc:sldMkLst>
          <pc:docMk/>
          <pc:sldMk cId="2175908217" sldId="2147470499"/>
        </pc:sldMkLst>
      </pc:sldChg>
      <pc:sldChg chg="modSp mod">
        <pc:chgData name="Jocelyn Timko" userId="7abe3607-283a-400d-b017-87d9fd22fa6b" providerId="ADAL" clId="{FF7FAE73-E92A-A843-8973-8FD3651207A5}" dt="2024-05-03T19:06:00.085" v="34" actId="20577"/>
        <pc:sldMkLst>
          <pc:docMk/>
          <pc:sldMk cId="3997528484" sldId="2147470515"/>
        </pc:sldMkLst>
      </pc:sldChg>
      <pc:sldChg chg="del">
        <pc:chgData name="Jocelyn Timko" userId="7abe3607-283a-400d-b017-87d9fd22fa6b" providerId="ADAL" clId="{FF7FAE73-E92A-A843-8973-8FD3651207A5}" dt="2024-05-15T19:49:19.939" v="1041" actId="2696"/>
        <pc:sldMkLst>
          <pc:docMk/>
          <pc:sldMk cId="2406720872" sldId="2147470535"/>
        </pc:sldMkLst>
      </pc:sldChg>
      <pc:sldChg chg="del">
        <pc:chgData name="Jocelyn Timko" userId="7abe3607-283a-400d-b017-87d9fd22fa6b" providerId="ADAL" clId="{FF7FAE73-E92A-A843-8973-8FD3651207A5}" dt="2024-05-03T19:06:14.701" v="37" actId="2696"/>
        <pc:sldMkLst>
          <pc:docMk/>
          <pc:sldMk cId="2635233202" sldId="2147470536"/>
        </pc:sldMkLst>
      </pc:sldChg>
      <pc:sldChg chg="modSp mod">
        <pc:chgData name="Jocelyn Timko" userId="7abe3607-283a-400d-b017-87d9fd22fa6b" providerId="ADAL" clId="{FF7FAE73-E92A-A843-8973-8FD3651207A5}" dt="2024-05-03T19:06:22.208" v="45" actId="20577"/>
        <pc:sldMkLst>
          <pc:docMk/>
          <pc:sldMk cId="1869830145" sldId="2147470538"/>
        </pc:sldMkLst>
      </pc:sldChg>
      <pc:sldChg chg="del">
        <pc:chgData name="Jocelyn Timko" userId="7abe3607-283a-400d-b017-87d9fd22fa6b" providerId="ADAL" clId="{FF7FAE73-E92A-A843-8973-8FD3651207A5}" dt="2024-05-03T19:00:45.375" v="7" actId="2696"/>
        <pc:sldMkLst>
          <pc:docMk/>
          <pc:sldMk cId="185867146" sldId="2147470543"/>
        </pc:sldMkLst>
      </pc:sldChg>
      <pc:sldChg chg="modSp mod delCm">
        <pc:chgData name="Jocelyn Timko" userId="7abe3607-283a-400d-b017-87d9fd22fa6b" providerId="ADAL" clId="{FF7FAE73-E92A-A843-8973-8FD3651207A5}" dt="2024-05-15T19:39:58.537" v="929" actId="20577"/>
        <pc:sldMkLst>
          <pc:docMk/>
          <pc:sldMk cId="631182251" sldId="2147470547"/>
        </pc:sldMkLst>
        <pc:extLst>
          <p:ext xmlns:p="http://schemas.openxmlformats.org/presentationml/2006/main" uri="{D6D511B9-2390-475A-947B-AFAB55BFBCF1}">
            <pc226:cmChg xmlns:pc226="http://schemas.microsoft.com/office/powerpoint/2022/06/main/command" chg="del">
              <pc226:chgData name="Jocelyn Timko" userId="7abe3607-283a-400d-b017-87d9fd22fa6b" providerId="ADAL" clId="{FF7FAE73-E92A-A843-8973-8FD3651207A5}" dt="2024-05-03T20:01:46.150" v="438"/>
              <pc2:cmMkLst xmlns:pc2="http://schemas.microsoft.com/office/powerpoint/2019/9/main/command">
                <pc:docMk/>
                <pc:sldMk cId="631182251" sldId="2147470547"/>
                <pc2:cmMk id="{67580A21-C242-C544-B461-CEB933DDDC39}"/>
              </pc2:cmMkLst>
            </pc226:cmChg>
          </p:ext>
        </pc:extLst>
      </pc:sldChg>
      <pc:sldChg chg="modSp mod delCm">
        <pc:chgData name="Jocelyn Timko" userId="7abe3607-283a-400d-b017-87d9fd22fa6b" providerId="ADAL" clId="{FF7FAE73-E92A-A843-8973-8FD3651207A5}" dt="2024-05-15T19:40:50.248" v="945" actId="20577"/>
        <pc:sldMkLst>
          <pc:docMk/>
          <pc:sldMk cId="2143496773" sldId="2147470548"/>
        </pc:sldMkLst>
        <pc:extLst>
          <p:ext xmlns:p="http://schemas.openxmlformats.org/presentationml/2006/main" uri="{D6D511B9-2390-475A-947B-AFAB55BFBCF1}">
            <pc226:cmChg xmlns:pc226="http://schemas.microsoft.com/office/powerpoint/2022/06/main/command" chg="del">
              <pc226:chgData name="Jocelyn Timko" userId="7abe3607-283a-400d-b017-87d9fd22fa6b" providerId="ADAL" clId="{FF7FAE73-E92A-A843-8973-8FD3651207A5}" dt="2024-05-03T20:03:43.693" v="439"/>
              <pc2:cmMkLst xmlns:pc2="http://schemas.microsoft.com/office/powerpoint/2019/9/main/command">
                <pc:docMk/>
                <pc:sldMk cId="2143496773" sldId="2147470548"/>
                <pc2:cmMk id="{1AE577AD-6BCD-5E4E-9B55-E24E6FD8E18B}"/>
              </pc2:cmMkLst>
            </pc226:cmChg>
          </p:ext>
        </pc:extLst>
      </pc:sldChg>
      <pc:sldChg chg="modNotesTx">
        <pc:chgData name="Jocelyn Timko" userId="7abe3607-283a-400d-b017-87d9fd22fa6b" providerId="ADAL" clId="{FF7FAE73-E92A-A843-8973-8FD3651207A5}" dt="2024-05-06T19:30:07.059" v="815"/>
        <pc:sldMkLst>
          <pc:docMk/>
          <pc:sldMk cId="3833174997" sldId="2147470551"/>
        </pc:sldMkLst>
      </pc:sldChg>
      <pc:sldChg chg="addSp delSp modSp mod delCm">
        <pc:chgData name="Jocelyn Timko" userId="7abe3607-283a-400d-b017-87d9fd22fa6b" providerId="ADAL" clId="{FF7FAE73-E92A-A843-8973-8FD3651207A5}" dt="2024-05-15T19:42:19.594" v="961" actId="20577"/>
        <pc:sldMkLst>
          <pc:docMk/>
          <pc:sldMk cId="2060445735" sldId="2147470555"/>
        </pc:sldMkLst>
        <pc:extLst>
          <p:ext xmlns:p="http://schemas.openxmlformats.org/presentationml/2006/main" uri="{D6D511B9-2390-475A-947B-AFAB55BFBCF1}">
            <pc226:cmChg xmlns:pc226="http://schemas.microsoft.com/office/powerpoint/2022/06/main/command" chg="del">
              <pc226:chgData name="Jocelyn Timko" userId="7abe3607-283a-400d-b017-87d9fd22fa6b" providerId="ADAL" clId="{FF7FAE73-E92A-A843-8973-8FD3651207A5}" dt="2024-05-03T19:03:14.069" v="14"/>
              <pc2:cmMkLst xmlns:pc2="http://schemas.microsoft.com/office/powerpoint/2019/9/main/command">
                <pc:docMk/>
                <pc:sldMk cId="2060445735" sldId="2147470555"/>
                <pc2:cmMk id="{D92F0333-75F8-0B42-9F19-2B627CCC3902}"/>
              </pc2:cmMkLst>
            </pc226:cmChg>
          </p:ext>
        </pc:extLst>
      </pc:sldChg>
      <pc:sldChg chg="delCm">
        <pc:chgData name="Jocelyn Timko" userId="7abe3607-283a-400d-b017-87d9fd22fa6b" providerId="ADAL" clId="{FF7FAE73-E92A-A843-8973-8FD3651207A5}" dt="2024-05-03T20:03:53.520" v="440"/>
        <pc:sldMkLst>
          <pc:docMk/>
          <pc:sldMk cId="3619707187" sldId="2147470556"/>
        </pc:sldMkLst>
        <pc:extLst>
          <p:ext xmlns:p="http://schemas.openxmlformats.org/presentationml/2006/main" uri="{D6D511B9-2390-475A-947B-AFAB55BFBCF1}">
            <pc226:cmChg xmlns:pc226="http://schemas.microsoft.com/office/powerpoint/2022/06/main/command" chg="del">
              <pc226:chgData name="Jocelyn Timko" userId="7abe3607-283a-400d-b017-87d9fd22fa6b" providerId="ADAL" clId="{FF7FAE73-E92A-A843-8973-8FD3651207A5}" dt="2024-05-03T20:03:53.520" v="440"/>
              <pc2:cmMkLst xmlns:pc2="http://schemas.microsoft.com/office/powerpoint/2019/9/main/command">
                <pc:docMk/>
                <pc:sldMk cId="3619707187" sldId="2147470556"/>
                <pc2:cmMk id="{D225883E-D318-284D-B039-9D5D43A6A6A2}"/>
              </pc2:cmMkLst>
            </pc226:cmChg>
          </p:ext>
        </pc:extLst>
      </pc:sldChg>
      <pc:sldChg chg="mod modShow">
        <pc:chgData name="Jocelyn Timko" userId="7abe3607-283a-400d-b017-87d9fd22fa6b" providerId="ADAL" clId="{FF7FAE73-E92A-A843-8973-8FD3651207A5}" dt="2024-05-15T19:32:57.319" v="844" actId="729"/>
        <pc:sldMkLst>
          <pc:docMk/>
          <pc:sldMk cId="1544266327" sldId="2147470558"/>
        </pc:sldMkLst>
      </pc:sldChg>
      <pc:sldChg chg="mod modShow">
        <pc:chgData name="Jocelyn Timko" userId="7abe3607-283a-400d-b017-87d9fd22fa6b" providerId="ADAL" clId="{FF7FAE73-E92A-A843-8973-8FD3651207A5}" dt="2024-05-15T19:33:01.116" v="845" actId="729"/>
        <pc:sldMkLst>
          <pc:docMk/>
          <pc:sldMk cId="2497043966" sldId="2147470560"/>
        </pc:sldMkLst>
      </pc:sldChg>
      <pc:sldChg chg="ord">
        <pc:chgData name="Jocelyn Timko" userId="7abe3607-283a-400d-b017-87d9fd22fa6b" providerId="ADAL" clId="{FF7FAE73-E92A-A843-8973-8FD3651207A5}" dt="2024-05-09T19:33:06.965" v="816" actId="20578"/>
        <pc:sldMkLst>
          <pc:docMk/>
          <pc:sldMk cId="4210005933" sldId="2147470566"/>
        </pc:sldMkLst>
      </pc:sldChg>
      <pc:sldChg chg="mod modShow">
        <pc:chgData name="Jocelyn Timko" userId="7abe3607-283a-400d-b017-87d9fd22fa6b" providerId="ADAL" clId="{FF7FAE73-E92A-A843-8973-8FD3651207A5}" dt="2024-05-15T19:33:03.173" v="846" actId="729"/>
        <pc:sldMkLst>
          <pc:docMk/>
          <pc:sldMk cId="3645064757" sldId="2147470567"/>
        </pc:sldMkLst>
      </pc:sldChg>
      <pc:sldChg chg="modSp mod">
        <pc:chgData name="Jocelyn Timko" userId="7abe3607-283a-400d-b017-87d9fd22fa6b" providerId="ADAL" clId="{FF7FAE73-E92A-A843-8973-8FD3651207A5}" dt="2024-05-15T19:43:40.802" v="971" actId="20577"/>
        <pc:sldMkLst>
          <pc:docMk/>
          <pc:sldMk cId="3877734595" sldId="2147470580"/>
        </pc:sldMkLst>
      </pc:sldChg>
      <pc:sldChg chg="modSp mod">
        <pc:chgData name="Jocelyn Timko" userId="7abe3607-283a-400d-b017-87d9fd22fa6b" providerId="ADAL" clId="{FF7FAE73-E92A-A843-8973-8FD3651207A5}" dt="2024-05-03T19:06:32.638" v="47" actId="20577"/>
        <pc:sldMkLst>
          <pc:docMk/>
          <pc:sldMk cId="2507357902" sldId="2147470586"/>
        </pc:sldMkLst>
      </pc:sldChg>
      <pc:sldChg chg="modSp mod modNotesTx">
        <pc:chgData name="Jocelyn Timko" userId="7abe3607-283a-400d-b017-87d9fd22fa6b" providerId="ADAL" clId="{FF7FAE73-E92A-A843-8973-8FD3651207A5}" dt="2024-05-15T19:37:05.655" v="907" actId="20577"/>
        <pc:sldMkLst>
          <pc:docMk/>
          <pc:sldMk cId="3595554766" sldId="2147470587"/>
        </pc:sldMkLst>
      </pc:sldChg>
      <pc:sldChg chg="modSp mod modNotesTx">
        <pc:chgData name="Jocelyn Timko" userId="7abe3607-283a-400d-b017-87d9fd22fa6b" providerId="ADAL" clId="{FF7FAE73-E92A-A843-8973-8FD3651207A5}" dt="2024-05-15T19:37:18.417" v="910"/>
        <pc:sldMkLst>
          <pc:docMk/>
          <pc:sldMk cId="648589294" sldId="2147470588"/>
        </pc:sldMkLst>
      </pc:sldChg>
      <pc:sldChg chg="del addCm delCm">
        <pc:chgData name="Jocelyn Timko" userId="7abe3607-283a-400d-b017-87d9fd22fa6b" providerId="ADAL" clId="{FF7FAE73-E92A-A843-8973-8FD3651207A5}" dt="2024-05-03T19:00:50.912" v="9" actId="2696"/>
        <pc:sldMkLst>
          <pc:docMk/>
          <pc:sldMk cId="1801117195" sldId="2147470589"/>
        </pc:sldMkLst>
        <pc:extLst>
          <p:ext xmlns:p="http://schemas.openxmlformats.org/presentationml/2006/main" uri="{D6D511B9-2390-475A-947B-AFAB55BFBCF1}">
            <pc226:cmChg xmlns:pc226="http://schemas.microsoft.com/office/powerpoint/2022/06/main/command" chg="add del">
              <pc226:chgData name="Jocelyn Timko" userId="7abe3607-283a-400d-b017-87d9fd22fa6b" providerId="ADAL" clId="{FF7FAE73-E92A-A843-8973-8FD3651207A5}" dt="2024-05-03T15:52:30.359" v="3"/>
              <pc2:cmMkLst xmlns:pc2="http://schemas.microsoft.com/office/powerpoint/2019/9/main/command">
                <pc:docMk/>
                <pc:sldMk cId="1801117195" sldId="2147470589"/>
                <pc2:cmMk id="{4D8C82C5-A721-C44D-AA8E-C8BE8BD52F3C}"/>
              </pc2:cmMkLst>
            </pc226:cmChg>
          </p:ext>
        </pc:extLst>
      </pc:sldChg>
      <pc:sldChg chg="modSp mod delCm">
        <pc:chgData name="Jocelyn Timko" userId="7abe3607-283a-400d-b017-87d9fd22fa6b" providerId="ADAL" clId="{FF7FAE73-E92A-A843-8973-8FD3651207A5}" dt="2024-05-03T19:52:51.204" v="336" actId="20577"/>
        <pc:sldMkLst>
          <pc:docMk/>
          <pc:sldMk cId="3437714014" sldId="2147470590"/>
        </pc:sldMkLst>
        <pc:extLst>
          <p:ext xmlns:p="http://schemas.openxmlformats.org/presentationml/2006/main" uri="{D6D511B9-2390-475A-947B-AFAB55BFBCF1}">
            <pc226:cmChg xmlns:pc226="http://schemas.microsoft.com/office/powerpoint/2022/06/main/command" chg="del">
              <pc226:chgData name="Jocelyn Timko" userId="7abe3607-283a-400d-b017-87d9fd22fa6b" providerId="ADAL" clId="{FF7FAE73-E92A-A843-8973-8FD3651207A5}" dt="2024-05-03T19:04:27.962" v="19"/>
              <pc2:cmMkLst xmlns:pc2="http://schemas.microsoft.com/office/powerpoint/2019/9/main/command">
                <pc:docMk/>
                <pc:sldMk cId="3437714014" sldId="2147470590"/>
                <pc2:cmMk id="{D3C712A5-5FAF-3740-B436-BB2FC2D9B831}"/>
              </pc2:cmMkLst>
            </pc226:cmChg>
          </p:ext>
        </pc:extLst>
      </pc:sldChg>
      <pc:sldChg chg="modSp mod delCm">
        <pc:chgData name="Jocelyn Timko" userId="7abe3607-283a-400d-b017-87d9fd22fa6b" providerId="ADAL" clId="{FF7FAE73-E92A-A843-8973-8FD3651207A5}" dt="2024-05-15T19:40:33.609" v="930" actId="113"/>
        <pc:sldMkLst>
          <pc:docMk/>
          <pc:sldMk cId="1995916314" sldId="2147470591"/>
        </pc:sldMkLst>
        <pc:extLst>
          <p:ext xmlns:p="http://schemas.openxmlformats.org/presentationml/2006/main" uri="{D6D511B9-2390-475A-947B-AFAB55BFBCF1}">
            <pc226:cmChg xmlns:pc226="http://schemas.microsoft.com/office/powerpoint/2022/06/main/command" chg="del">
              <pc226:chgData name="Jocelyn Timko" userId="7abe3607-283a-400d-b017-87d9fd22fa6b" providerId="ADAL" clId="{FF7FAE73-E92A-A843-8973-8FD3651207A5}" dt="2024-05-03T19:02:17.640" v="10"/>
              <pc2:cmMkLst xmlns:pc2="http://schemas.microsoft.com/office/powerpoint/2019/9/main/command">
                <pc:docMk/>
                <pc:sldMk cId="1995916314" sldId="2147470591"/>
                <pc2:cmMk id="{BC8700B7-2EC9-3040-AD9F-8CDE4A7563C8}"/>
              </pc2:cmMkLst>
            </pc226:cmChg>
          </p:ext>
        </pc:extLst>
      </pc:sldChg>
      <pc:sldChg chg="delCm">
        <pc:chgData name="Jocelyn Timko" userId="7abe3607-283a-400d-b017-87d9fd22fa6b" providerId="ADAL" clId="{FF7FAE73-E92A-A843-8973-8FD3651207A5}" dt="2024-05-03T19:02:25.788" v="11"/>
        <pc:sldMkLst>
          <pc:docMk/>
          <pc:sldMk cId="2835718079" sldId="2147470592"/>
        </pc:sldMkLst>
        <pc:extLst>
          <p:ext xmlns:p="http://schemas.openxmlformats.org/presentationml/2006/main" uri="{D6D511B9-2390-475A-947B-AFAB55BFBCF1}">
            <pc226:cmChg xmlns:pc226="http://schemas.microsoft.com/office/powerpoint/2022/06/main/command" chg="del">
              <pc226:chgData name="Jocelyn Timko" userId="7abe3607-283a-400d-b017-87d9fd22fa6b" providerId="ADAL" clId="{FF7FAE73-E92A-A843-8973-8FD3651207A5}" dt="2024-05-03T19:02:25.788" v="11"/>
              <pc2:cmMkLst xmlns:pc2="http://schemas.microsoft.com/office/powerpoint/2019/9/main/command">
                <pc:docMk/>
                <pc:sldMk cId="2835718079" sldId="2147470592"/>
                <pc2:cmMk id="{87EE37D3-B98F-B541-98CA-8F20775B83CB}"/>
              </pc2:cmMkLst>
            </pc226:cmChg>
          </p:ext>
        </pc:extLst>
      </pc:sldChg>
      <pc:sldChg chg="modSp mod delCm modNotesTx">
        <pc:chgData name="Jocelyn Timko" userId="7abe3607-283a-400d-b017-87d9fd22fa6b" providerId="ADAL" clId="{FF7FAE73-E92A-A843-8973-8FD3651207A5}" dt="2024-05-15T19:41:59.593" v="946" actId="113"/>
        <pc:sldMkLst>
          <pc:docMk/>
          <pc:sldMk cId="1876225970" sldId="2147470593"/>
        </pc:sldMkLst>
        <pc:extLst>
          <p:ext xmlns:p="http://schemas.openxmlformats.org/presentationml/2006/main" uri="{D6D511B9-2390-475A-947B-AFAB55BFBCF1}">
            <pc226:cmChg xmlns:pc226="http://schemas.microsoft.com/office/powerpoint/2022/06/main/command" chg="del">
              <pc226:chgData name="Jocelyn Timko" userId="7abe3607-283a-400d-b017-87d9fd22fa6b" providerId="ADAL" clId="{FF7FAE73-E92A-A843-8973-8FD3651207A5}" dt="2024-05-03T19:02:47.408" v="12"/>
              <pc2:cmMkLst xmlns:pc2="http://schemas.microsoft.com/office/powerpoint/2019/9/main/command">
                <pc:docMk/>
                <pc:sldMk cId="1876225970" sldId="2147470593"/>
                <pc2:cmMk id="{0627D785-F5F1-FC48-8B2D-718E07FCCE8E}"/>
              </pc2:cmMkLst>
            </pc226:cmChg>
          </p:ext>
        </pc:extLst>
      </pc:sldChg>
      <pc:sldChg chg="modSp mod delCm">
        <pc:chgData name="Jocelyn Timko" userId="7abe3607-283a-400d-b017-87d9fd22fa6b" providerId="ADAL" clId="{FF7FAE73-E92A-A843-8973-8FD3651207A5}" dt="2024-05-15T19:27:38.687" v="820" actId="20577"/>
        <pc:sldMkLst>
          <pc:docMk/>
          <pc:sldMk cId="1927389957" sldId="2147470594"/>
        </pc:sldMkLst>
        <pc:extLst>
          <p:ext xmlns:p="http://schemas.openxmlformats.org/presentationml/2006/main" uri="{D6D511B9-2390-475A-947B-AFAB55BFBCF1}">
            <pc226:cmChg xmlns:pc226="http://schemas.microsoft.com/office/powerpoint/2022/06/main/command" chg="del">
              <pc226:chgData name="Jocelyn Timko" userId="7abe3607-283a-400d-b017-87d9fd22fa6b" providerId="ADAL" clId="{FF7FAE73-E92A-A843-8973-8FD3651207A5}" dt="2024-05-03T19:02:50.997" v="13"/>
              <pc2:cmMkLst xmlns:pc2="http://schemas.microsoft.com/office/powerpoint/2019/9/main/command">
                <pc:docMk/>
                <pc:sldMk cId="1927389957" sldId="2147470594"/>
                <pc2:cmMk id="{38F6E0B2-037F-974F-A3DF-FB16D137EE33}"/>
              </pc2:cmMkLst>
            </pc226:cmChg>
          </p:ext>
        </pc:extLst>
      </pc:sldChg>
      <pc:sldChg chg="addCm delCm modCm">
        <pc:chgData name="Jocelyn Timko" userId="7abe3607-283a-400d-b017-87d9fd22fa6b" providerId="ADAL" clId="{FF7FAE73-E92A-A843-8973-8FD3651207A5}" dt="2024-05-15T19:42:40.945" v="962"/>
        <pc:sldMkLst>
          <pc:docMk/>
          <pc:sldMk cId="954232405" sldId="2147470595"/>
        </pc:sldMkLst>
        <pc:extLst>
          <p:ext xmlns:p="http://schemas.openxmlformats.org/presentationml/2006/main" uri="{D6D511B9-2390-475A-947B-AFAB55BFBCF1}">
            <pc226:cmChg xmlns:pc226="http://schemas.microsoft.com/office/powerpoint/2022/06/main/command" chg="del">
              <pc226:chgData name="Jocelyn Timko" userId="7abe3607-283a-400d-b017-87d9fd22fa6b" providerId="ADAL" clId="{FF7FAE73-E92A-A843-8973-8FD3651207A5}" dt="2024-05-03T19:03:17.595" v="15"/>
              <pc2:cmMkLst xmlns:pc2="http://schemas.microsoft.com/office/powerpoint/2019/9/main/command">
                <pc:docMk/>
                <pc:sldMk cId="954232405" sldId="2147470595"/>
                <pc2:cmMk id="{C5BE32BC-5107-0545-8455-31F9373FCA94}"/>
              </pc2:cmMkLst>
            </pc226:cmChg>
            <pc226:cmChg xmlns:pc226="http://schemas.microsoft.com/office/powerpoint/2022/06/main/command" chg="add">
              <pc226:chgData name="Jocelyn Timko" userId="7abe3607-283a-400d-b017-87d9fd22fa6b" providerId="ADAL" clId="{FF7FAE73-E92A-A843-8973-8FD3651207A5}" dt="2024-05-15T19:42:40.945" v="962"/>
              <pc2:cmMkLst xmlns:pc2="http://schemas.microsoft.com/office/powerpoint/2019/9/main/command">
                <pc:docMk/>
                <pc:sldMk cId="954232405" sldId="2147470595"/>
                <pc2:cmMk id="{D45163D0-0403-BF43-A91A-8BB0D9A62AF2}"/>
              </pc2:cmMkLst>
              <pc226:cmRplyChg chg="add mod">
                <pc226:chgData name="Jocelyn Timko" userId="7abe3607-283a-400d-b017-87d9fd22fa6b" providerId="ADAL" clId="{FF7FAE73-E92A-A843-8973-8FD3651207A5}" dt="2024-05-15T19:42:40.945" v="962"/>
                <pc2:cmRplyMkLst xmlns:pc2="http://schemas.microsoft.com/office/powerpoint/2019/9/main/command">
                  <pc:docMk/>
                  <pc:sldMk cId="954232405" sldId="2147470595"/>
                  <pc2:cmMk id="{D45163D0-0403-BF43-A91A-8BB0D9A62AF2}"/>
                  <pc2:cmRplyMk id="{6C21F301-9C00-2B41-9C03-E7EB7DE8A1FE}"/>
                </pc2:cmRplyMkLst>
              </pc226:cmRplyChg>
            </pc226:cmChg>
          </p:ext>
        </pc:extLst>
      </pc:sldChg>
      <pc:sldChg chg="delCm">
        <pc:chgData name="Jocelyn Timko" userId="7abe3607-283a-400d-b017-87d9fd22fa6b" providerId="ADAL" clId="{FF7FAE73-E92A-A843-8973-8FD3651207A5}" dt="2024-05-03T19:03:53.645" v="16"/>
        <pc:sldMkLst>
          <pc:docMk/>
          <pc:sldMk cId="407480811" sldId="2147470598"/>
        </pc:sldMkLst>
        <pc:extLst>
          <p:ext xmlns:p="http://schemas.openxmlformats.org/presentationml/2006/main" uri="{D6D511B9-2390-475A-947B-AFAB55BFBCF1}">
            <pc226:cmChg xmlns:pc226="http://schemas.microsoft.com/office/powerpoint/2022/06/main/command" chg="del">
              <pc226:chgData name="Jocelyn Timko" userId="7abe3607-283a-400d-b017-87d9fd22fa6b" providerId="ADAL" clId="{FF7FAE73-E92A-A843-8973-8FD3651207A5}" dt="2024-05-03T19:03:53.645" v="16"/>
              <pc2:cmMkLst xmlns:pc2="http://schemas.microsoft.com/office/powerpoint/2019/9/main/command">
                <pc:docMk/>
                <pc:sldMk cId="407480811" sldId="2147470598"/>
                <pc2:cmMk id="{1D25CC51-3B85-F944-8304-40115B17FD88}"/>
              </pc2:cmMkLst>
            </pc226:cmChg>
          </p:ext>
        </pc:extLst>
      </pc:sldChg>
      <pc:sldChg chg="del mod modShow delCm">
        <pc:chgData name="Jocelyn Timko" userId="7abe3607-283a-400d-b017-87d9fd22fa6b" providerId="ADAL" clId="{FF7FAE73-E92A-A843-8973-8FD3651207A5}" dt="2024-05-15T19:43:24.062" v="963" actId="2696"/>
        <pc:sldMkLst>
          <pc:docMk/>
          <pc:sldMk cId="2259124598" sldId="2147470599"/>
        </pc:sldMkLst>
        <pc:extLst>
          <p:ext xmlns:p="http://schemas.openxmlformats.org/presentationml/2006/main" uri="{D6D511B9-2390-475A-947B-AFAB55BFBCF1}">
            <pc226:cmChg xmlns:pc226="http://schemas.microsoft.com/office/powerpoint/2022/06/main/command" chg="del">
              <pc226:chgData name="Jocelyn Timko" userId="7abe3607-283a-400d-b017-87d9fd22fa6b" providerId="ADAL" clId="{FF7FAE73-E92A-A843-8973-8FD3651207A5}" dt="2024-05-03T19:03:56.739" v="17"/>
              <pc2:cmMkLst xmlns:pc2="http://schemas.microsoft.com/office/powerpoint/2019/9/main/command">
                <pc:docMk/>
                <pc:sldMk cId="2259124598" sldId="2147470599"/>
                <pc2:cmMk id="{893B5E2B-203F-4B4A-B552-C8F3CF50C1CC}"/>
              </pc2:cmMkLst>
            </pc226:cmChg>
          </p:ext>
        </pc:extLst>
      </pc:sldChg>
      <pc:sldChg chg="delCm">
        <pc:chgData name="Jocelyn Timko" userId="7abe3607-283a-400d-b017-87d9fd22fa6b" providerId="ADAL" clId="{FF7FAE73-E92A-A843-8973-8FD3651207A5}" dt="2024-05-03T19:04:32.966" v="20"/>
        <pc:sldMkLst>
          <pc:docMk/>
          <pc:sldMk cId="891210931" sldId="2147470600"/>
        </pc:sldMkLst>
        <pc:extLst>
          <p:ext xmlns:p="http://schemas.openxmlformats.org/presentationml/2006/main" uri="{D6D511B9-2390-475A-947B-AFAB55BFBCF1}">
            <pc226:cmChg xmlns:pc226="http://schemas.microsoft.com/office/powerpoint/2022/06/main/command" chg="del">
              <pc226:chgData name="Jocelyn Timko" userId="7abe3607-283a-400d-b017-87d9fd22fa6b" providerId="ADAL" clId="{FF7FAE73-E92A-A843-8973-8FD3651207A5}" dt="2024-05-03T19:04:32.966" v="20"/>
              <pc2:cmMkLst xmlns:pc2="http://schemas.microsoft.com/office/powerpoint/2019/9/main/command">
                <pc:docMk/>
                <pc:sldMk cId="891210931" sldId="2147470600"/>
                <pc2:cmMk id="{8B1CA2F4-E191-4644-9950-29B9B2752FD3}"/>
              </pc2:cmMkLst>
            </pc226:cmChg>
          </p:ext>
        </pc:extLst>
      </pc:sldChg>
      <pc:sldChg chg="del">
        <pc:chgData name="Jocelyn Timko" userId="7abe3607-283a-400d-b017-87d9fd22fa6b" providerId="ADAL" clId="{FF7FAE73-E92A-A843-8973-8FD3651207A5}" dt="2024-05-03T19:05:10.434" v="25" actId="2696"/>
        <pc:sldMkLst>
          <pc:docMk/>
          <pc:sldMk cId="2633164558" sldId="2147470601"/>
        </pc:sldMkLst>
      </pc:sldChg>
      <pc:sldChg chg="del">
        <pc:chgData name="Jocelyn Timko" userId="7abe3607-283a-400d-b017-87d9fd22fa6b" providerId="ADAL" clId="{FF7FAE73-E92A-A843-8973-8FD3651207A5}" dt="2024-05-03T19:05:32.150" v="30" actId="2696"/>
        <pc:sldMkLst>
          <pc:docMk/>
          <pc:sldMk cId="331607399" sldId="2147470602"/>
        </pc:sldMkLst>
      </pc:sldChg>
      <pc:sldChg chg="delCm">
        <pc:chgData name="Jocelyn Timko" userId="7abe3607-283a-400d-b017-87d9fd22fa6b" providerId="ADAL" clId="{FF7FAE73-E92A-A843-8973-8FD3651207A5}" dt="2024-05-03T19:05:37.492" v="31"/>
        <pc:sldMkLst>
          <pc:docMk/>
          <pc:sldMk cId="3520068536" sldId="2147470603"/>
        </pc:sldMkLst>
        <pc:extLst>
          <p:ext xmlns:p="http://schemas.openxmlformats.org/presentationml/2006/main" uri="{D6D511B9-2390-475A-947B-AFAB55BFBCF1}">
            <pc226:cmChg xmlns:pc226="http://schemas.microsoft.com/office/powerpoint/2022/06/main/command" chg="del">
              <pc226:chgData name="Jocelyn Timko" userId="7abe3607-283a-400d-b017-87d9fd22fa6b" providerId="ADAL" clId="{FF7FAE73-E92A-A843-8973-8FD3651207A5}" dt="2024-05-03T19:05:37.492" v="31"/>
              <pc2:cmMkLst xmlns:pc2="http://schemas.microsoft.com/office/powerpoint/2019/9/main/command">
                <pc:docMk/>
                <pc:sldMk cId="3520068536" sldId="2147470603"/>
                <pc2:cmMk id="{6A5848F0-5BC9-D447-A675-770FA7DC8B21}"/>
              </pc2:cmMkLst>
            </pc226:cmChg>
          </p:ext>
        </pc:extLst>
      </pc:sldChg>
      <pc:sldChg chg="del mod modShow delCm">
        <pc:chgData name="Jocelyn Timko" userId="7abe3607-283a-400d-b017-87d9fd22fa6b" providerId="ADAL" clId="{FF7FAE73-E92A-A843-8973-8FD3651207A5}" dt="2024-05-03T19:00:22.534" v="4" actId="2696"/>
        <pc:sldMkLst>
          <pc:docMk/>
          <pc:sldMk cId="1305960488" sldId="2147470604"/>
        </pc:sldMkLst>
        <pc:extLst>
          <p:ext xmlns:p="http://schemas.openxmlformats.org/presentationml/2006/main" uri="{D6D511B9-2390-475A-947B-AFAB55BFBCF1}">
            <pc226:cmChg xmlns:pc226="http://schemas.microsoft.com/office/powerpoint/2022/06/main/command" chg="del">
              <pc226:chgData name="Jocelyn Timko" userId="7abe3607-283a-400d-b017-87d9fd22fa6b" providerId="ADAL" clId="{FF7FAE73-E92A-A843-8973-8FD3651207A5}" dt="2024-05-03T15:52:07.714" v="0"/>
              <pc2:cmMkLst xmlns:pc2="http://schemas.microsoft.com/office/powerpoint/2019/9/main/command">
                <pc:docMk/>
                <pc:sldMk cId="1305960488" sldId="2147470604"/>
                <pc2:cmMk id="{29C97C29-067B-9C43-902F-1536ED389305}"/>
              </pc2:cmMkLst>
            </pc226:cmChg>
          </p:ext>
        </pc:extLst>
      </pc:sldChg>
      <pc:sldChg chg="del">
        <pc:chgData name="Jocelyn Timko" userId="7abe3607-283a-400d-b017-87d9fd22fa6b" providerId="ADAL" clId="{FF7FAE73-E92A-A843-8973-8FD3651207A5}" dt="2024-05-15T19:38:36.645" v="912" actId="2696"/>
        <pc:sldMkLst>
          <pc:docMk/>
          <pc:sldMk cId="2718420536" sldId="2147470605"/>
        </pc:sldMkLst>
      </pc:sldChg>
      <pc:sldChg chg="modSp mod">
        <pc:chgData name="Jocelyn Timko" userId="7abe3607-283a-400d-b017-87d9fd22fa6b" providerId="ADAL" clId="{FF7FAE73-E92A-A843-8973-8FD3651207A5}" dt="2024-05-03T19:06:02.005" v="35" actId="20577"/>
        <pc:sldMkLst>
          <pc:docMk/>
          <pc:sldMk cId="4260413037" sldId="2147470607"/>
        </pc:sldMkLst>
      </pc:sldChg>
      <pc:sldChg chg="delCm">
        <pc:chgData name="Jocelyn Timko" userId="7abe3607-283a-400d-b017-87d9fd22fa6b" providerId="ADAL" clId="{FF7FAE73-E92A-A843-8973-8FD3651207A5}" dt="2024-05-03T19:04:04.248" v="18"/>
        <pc:sldMkLst>
          <pc:docMk/>
          <pc:sldMk cId="1269797093" sldId="2147470608"/>
        </pc:sldMkLst>
        <pc:extLst>
          <p:ext xmlns:p="http://schemas.openxmlformats.org/presentationml/2006/main" uri="{D6D511B9-2390-475A-947B-AFAB55BFBCF1}">
            <pc226:cmChg xmlns:pc226="http://schemas.microsoft.com/office/powerpoint/2022/06/main/command" chg="del">
              <pc226:chgData name="Jocelyn Timko" userId="7abe3607-283a-400d-b017-87d9fd22fa6b" providerId="ADAL" clId="{FF7FAE73-E92A-A843-8973-8FD3651207A5}" dt="2024-05-03T19:04:04.248" v="18"/>
              <pc2:cmMkLst xmlns:pc2="http://schemas.microsoft.com/office/powerpoint/2019/9/main/command">
                <pc:docMk/>
                <pc:sldMk cId="1269797093" sldId="2147470608"/>
                <pc2:cmMk id="{4629F4E7-6A23-D54B-B06A-459B2CFDCF0A}"/>
              </pc2:cmMkLst>
            </pc226:cmChg>
          </p:ext>
        </pc:extLst>
      </pc:sldChg>
      <pc:sldChg chg="modSp add del mod">
        <pc:chgData name="Jocelyn Timko" userId="7abe3607-283a-400d-b017-87d9fd22fa6b" providerId="ADAL" clId="{FF7FAE73-E92A-A843-8973-8FD3651207A5}" dt="2024-05-15T19:39:12.716" v="914" actId="2696"/>
        <pc:sldMkLst>
          <pc:docMk/>
          <pc:sldMk cId="3294738151" sldId="2147470609"/>
        </pc:sldMkLst>
      </pc:sldChg>
      <pc:sldChg chg="add">
        <pc:chgData name="Jocelyn Timko" userId="7abe3607-283a-400d-b017-87d9fd22fa6b" providerId="ADAL" clId="{FF7FAE73-E92A-A843-8973-8FD3651207A5}" dt="2024-05-03T19:00:48.949" v="8"/>
        <pc:sldMkLst>
          <pc:docMk/>
          <pc:sldMk cId="4275658928" sldId="2147470610"/>
        </pc:sldMkLst>
      </pc:sldChg>
      <pc:sldChg chg="addSp delSp modSp add mod modNotesTx">
        <pc:chgData name="Jocelyn Timko" userId="7abe3607-283a-400d-b017-87d9fd22fa6b" providerId="ADAL" clId="{FF7FAE73-E92A-A843-8973-8FD3651207A5}" dt="2024-05-15T19:44:24.645" v="972" actId="108"/>
        <pc:sldMkLst>
          <pc:docMk/>
          <pc:sldMk cId="1696497200" sldId="2147470611"/>
        </pc:sldMkLst>
      </pc:sldChg>
      <pc:sldChg chg="addSp delSp modSp add mod modNotesTx">
        <pc:chgData name="Jocelyn Timko" userId="7abe3607-283a-400d-b017-87d9fd22fa6b" providerId="ADAL" clId="{FF7FAE73-E92A-A843-8973-8FD3651207A5}" dt="2024-05-15T19:30:53.223" v="830" actId="20577"/>
        <pc:sldMkLst>
          <pc:docMk/>
          <pc:sldMk cId="1357834990" sldId="2147470612"/>
        </pc:sldMkLst>
      </pc:sldChg>
      <pc:sldChg chg="add">
        <pc:chgData name="Jocelyn Timko" userId="7abe3607-283a-400d-b017-87d9fd22fa6b" providerId="ADAL" clId="{FF7FAE73-E92A-A843-8973-8FD3651207A5}" dt="2024-05-03T19:05:45.296" v="32"/>
        <pc:sldMkLst>
          <pc:docMk/>
          <pc:sldMk cId="1033414368" sldId="2147470613"/>
        </pc:sldMkLst>
      </pc:sldChg>
      <pc:sldChg chg="add">
        <pc:chgData name="Jocelyn Timko" userId="7abe3607-283a-400d-b017-87d9fd22fa6b" providerId="ADAL" clId="{FF7FAE73-E92A-A843-8973-8FD3651207A5}" dt="2024-05-03T19:06:12.649" v="36"/>
        <pc:sldMkLst>
          <pc:docMk/>
          <pc:sldMk cId="791210405" sldId="2147470614"/>
        </pc:sldMkLst>
      </pc:sldChg>
      <pc:sldChg chg="addSp delSp modSp new mod modClrScheme chgLayout modNotesTx">
        <pc:chgData name="Jocelyn Timko" userId="7abe3607-283a-400d-b017-87d9fd22fa6b" providerId="ADAL" clId="{FF7FAE73-E92A-A843-8973-8FD3651207A5}" dt="2024-05-15T19:31:48.920" v="843" actId="27636"/>
        <pc:sldMkLst>
          <pc:docMk/>
          <pc:sldMk cId="3013507303" sldId="2147470615"/>
        </pc:sldMkLst>
      </pc:sldChg>
      <pc:sldChg chg="add">
        <pc:chgData name="Jocelyn Timko" userId="7abe3607-283a-400d-b017-87d9fd22fa6b" providerId="ADAL" clId="{FF7FAE73-E92A-A843-8973-8FD3651207A5}" dt="2024-05-15T19:38:33.028" v="911"/>
        <pc:sldMkLst>
          <pc:docMk/>
          <pc:sldMk cId="200918358" sldId="2147470616"/>
        </pc:sldMkLst>
      </pc:sldChg>
      <pc:sldChg chg="add">
        <pc:chgData name="Jocelyn Timko" userId="7abe3607-283a-400d-b017-87d9fd22fa6b" providerId="ADAL" clId="{FF7FAE73-E92A-A843-8973-8FD3651207A5}" dt="2024-05-15T19:39:07.902" v="913"/>
        <pc:sldMkLst>
          <pc:docMk/>
          <pc:sldMk cId="3662844035" sldId="2147470617"/>
        </pc:sldMkLst>
      </pc:sldChg>
    </pc:docChg>
  </pc:docChgLst>
  <pc:docChgLst>
    <pc:chgData name="Jocelyn Timko" userId="7abe3607-283a-400d-b017-87d9fd22fa6b" providerId="ADAL" clId="{F3E8D696-65D4-BF40-B30E-9167F4C1ADB9}"/>
    <pc:docChg chg="undo custSel addSld delSld modSld">
      <pc:chgData name="Jocelyn Timko" userId="7abe3607-283a-400d-b017-87d9fd22fa6b" providerId="ADAL" clId="{F3E8D696-65D4-BF40-B30E-9167F4C1ADB9}" dt="2024-04-26T19:59:55.136" v="308" actId="20577"/>
      <pc:docMkLst>
        <pc:docMk/>
      </pc:docMkLst>
      <pc:sldChg chg="delSp mod modNotesTx">
        <pc:chgData name="Jocelyn Timko" userId="7abe3607-283a-400d-b017-87d9fd22fa6b" providerId="ADAL" clId="{F3E8D696-65D4-BF40-B30E-9167F4C1ADB9}" dt="2024-04-26T19:59:55.136" v="308" actId="20577"/>
        <pc:sldMkLst>
          <pc:docMk/>
          <pc:sldMk cId="3595554766" sldId="2147470587"/>
        </pc:sldMkLst>
      </pc:sldChg>
      <pc:sldChg chg="modSp mod">
        <pc:chgData name="Jocelyn Timko" userId="7abe3607-283a-400d-b017-87d9fd22fa6b" providerId="ADAL" clId="{F3E8D696-65D4-BF40-B30E-9167F4C1ADB9}" dt="2024-04-26T19:50:41.993" v="123"/>
        <pc:sldMkLst>
          <pc:docMk/>
          <pc:sldMk cId="1801117195" sldId="2147470589"/>
        </pc:sldMkLst>
      </pc:sldChg>
      <pc:sldChg chg="modSp add mod">
        <pc:chgData name="Jocelyn Timko" userId="7abe3607-283a-400d-b017-87d9fd22fa6b" providerId="ADAL" clId="{F3E8D696-65D4-BF40-B30E-9167F4C1ADB9}" dt="2024-04-26T19:57:26.167" v="278" actId="1076"/>
        <pc:sldMkLst>
          <pc:docMk/>
          <pc:sldMk cId="3437714014" sldId="2147470590"/>
        </pc:sldMkLst>
      </pc:sldChg>
      <pc:sldChg chg="modSp add del mod">
        <pc:chgData name="Jocelyn Timko" userId="7abe3607-283a-400d-b017-87d9fd22fa6b" providerId="ADAL" clId="{F3E8D696-65D4-BF40-B30E-9167F4C1ADB9}" dt="2024-04-26T19:45:29.320" v="83" actId="2696"/>
        <pc:sldMkLst>
          <pc:docMk/>
          <pc:sldMk cId="3761462761" sldId="2147470590"/>
        </pc:sldMkLst>
      </pc:sldChg>
      <pc:sldChg chg="modSp mod">
        <pc:chgData name="Jocelyn Timko" userId="7abe3607-283a-400d-b017-87d9fd22fa6b" providerId="ADAL" clId="{F3E8D696-65D4-BF40-B30E-9167F4C1ADB9}" dt="2024-04-26T19:59:19.634" v="283" actId="1076"/>
        <pc:sldMkLst>
          <pc:docMk/>
          <pc:sldMk cId="3520068536" sldId="2147470603"/>
        </pc:sldMkLst>
      </pc:sldChg>
    </pc:docChg>
  </pc:docChgLst>
  <pc:docChgLst>
    <pc:chgData name="Jocelyn Timko" userId="7abe3607-283a-400d-b017-87d9fd22fa6b" providerId="ADAL" clId="{4D858EAD-3D51-7541-8C45-B4E7F9200A51}"/>
    <pc:docChg chg="undo redo custSel addSld delSld modSld sldOrd">
      <pc:chgData name="Jocelyn Timko" userId="7abe3607-283a-400d-b017-87d9fd22fa6b" providerId="ADAL" clId="{4D858EAD-3D51-7541-8C45-B4E7F9200A51}" dt="2024-04-26T19:24:49.623" v="1501" actId="113"/>
      <pc:docMkLst>
        <pc:docMk/>
      </pc:docMkLst>
      <pc:sldChg chg="addSp delSp mod">
        <pc:chgData name="Jocelyn Timko" userId="7abe3607-283a-400d-b017-87d9fd22fa6b" providerId="ADAL" clId="{4D858EAD-3D51-7541-8C45-B4E7F9200A51}" dt="2024-04-26T18:08:29.310" v="324" actId="478"/>
        <pc:sldMkLst>
          <pc:docMk/>
          <pc:sldMk cId="1196359610" sldId="257"/>
        </pc:sldMkLst>
      </pc:sldChg>
      <pc:sldChg chg="delSp mod">
        <pc:chgData name="Jocelyn Timko" userId="7abe3607-283a-400d-b017-87d9fd22fa6b" providerId="ADAL" clId="{4D858EAD-3D51-7541-8C45-B4E7F9200A51}" dt="2024-04-26T18:07:31.629" v="320" actId="478"/>
        <pc:sldMkLst>
          <pc:docMk/>
          <pc:sldMk cId="2866443961" sldId="258"/>
        </pc:sldMkLst>
      </pc:sldChg>
      <pc:sldChg chg="delSp mod">
        <pc:chgData name="Jocelyn Timko" userId="7abe3607-283a-400d-b017-87d9fd22fa6b" providerId="ADAL" clId="{4D858EAD-3D51-7541-8C45-B4E7F9200A51}" dt="2024-04-26T18:07:44.407" v="321" actId="478"/>
        <pc:sldMkLst>
          <pc:docMk/>
          <pc:sldMk cId="2494374609" sldId="259"/>
        </pc:sldMkLst>
      </pc:sldChg>
      <pc:sldChg chg="modSp mod addCm modCm">
        <pc:chgData name="Jocelyn Timko" userId="7abe3607-283a-400d-b017-87d9fd22fa6b" providerId="ADAL" clId="{4D858EAD-3D51-7541-8C45-B4E7F9200A51}" dt="2024-04-26T19:22:32.797" v="1462" actId="2056"/>
        <pc:sldMkLst>
          <pc:docMk/>
          <pc:sldMk cId="3313158882" sldId="1002"/>
        </pc:sldMkLst>
        <pc:extLst>
          <p:ext xmlns:p="http://schemas.openxmlformats.org/presentationml/2006/main" uri="{D6D511B9-2390-475A-947B-AFAB55BFBCF1}">
            <pc226:cmChg xmlns:pc226="http://schemas.microsoft.com/office/powerpoint/2022/06/main/command" chg="add mod">
              <pc226:chgData name="Jocelyn Timko" userId="7abe3607-283a-400d-b017-87d9fd22fa6b" providerId="ADAL" clId="{4D858EAD-3D51-7541-8C45-B4E7F9200A51}" dt="2024-04-26T19:22:32.797" v="1462" actId="2056"/>
              <pc2:cmMkLst xmlns:pc2="http://schemas.microsoft.com/office/powerpoint/2019/9/main/command">
                <pc:docMk/>
                <pc:sldMk cId="3313158882" sldId="1002"/>
                <pc2:cmMk id="{2199CF65-0C00-554E-8DB6-2ED7D8EC2B0D}"/>
              </pc2:cmMkLst>
            </pc226:cmChg>
          </p:ext>
        </pc:extLst>
      </pc:sldChg>
      <pc:sldChg chg="modSp mod">
        <pc:chgData name="Jocelyn Timko" userId="7abe3607-283a-400d-b017-87d9fd22fa6b" providerId="ADAL" clId="{4D858EAD-3D51-7541-8C45-B4E7F9200A51}" dt="2024-04-26T18:06:27.955" v="319" actId="20577"/>
        <pc:sldMkLst>
          <pc:docMk/>
          <pc:sldMk cId="3663805000" sldId="2147470495"/>
        </pc:sldMkLst>
      </pc:sldChg>
      <pc:sldChg chg="modSp mod">
        <pc:chgData name="Jocelyn Timko" userId="7abe3607-283a-400d-b017-87d9fd22fa6b" providerId="ADAL" clId="{4D858EAD-3D51-7541-8C45-B4E7F9200A51}" dt="2024-04-26T18:22:18.362" v="443" actId="20577"/>
        <pc:sldMkLst>
          <pc:docMk/>
          <pc:sldMk cId="2175908217" sldId="2147470499"/>
        </pc:sldMkLst>
      </pc:sldChg>
      <pc:sldChg chg="del">
        <pc:chgData name="Jocelyn Timko" userId="7abe3607-283a-400d-b017-87d9fd22fa6b" providerId="ADAL" clId="{4D858EAD-3D51-7541-8C45-B4E7F9200A51}" dt="2024-04-26T19:21:36.096" v="1459" actId="2696"/>
        <pc:sldMkLst>
          <pc:docMk/>
          <pc:sldMk cId="4260208238" sldId="2147470511"/>
        </pc:sldMkLst>
      </pc:sldChg>
      <pc:sldChg chg="delSp mod modNotesTx">
        <pc:chgData name="Jocelyn Timko" userId="7abe3607-283a-400d-b017-87d9fd22fa6b" providerId="ADAL" clId="{4D858EAD-3D51-7541-8C45-B4E7F9200A51}" dt="2024-04-26T19:23:12.024" v="1484" actId="20577"/>
        <pc:sldMkLst>
          <pc:docMk/>
          <pc:sldMk cId="3502532067" sldId="2147470514"/>
        </pc:sldMkLst>
      </pc:sldChg>
      <pc:sldChg chg="delSp modSp mod">
        <pc:chgData name="Jocelyn Timko" userId="7abe3607-283a-400d-b017-87d9fd22fa6b" providerId="ADAL" clId="{4D858EAD-3D51-7541-8C45-B4E7F9200A51}" dt="2024-04-26T17:43:07.006" v="43" actId="14100"/>
        <pc:sldMkLst>
          <pc:docMk/>
          <pc:sldMk cId="3997528484" sldId="2147470515"/>
        </pc:sldMkLst>
      </pc:sldChg>
      <pc:sldChg chg="modSp mod">
        <pc:chgData name="Jocelyn Timko" userId="7abe3607-283a-400d-b017-87d9fd22fa6b" providerId="ADAL" clId="{4D858EAD-3D51-7541-8C45-B4E7F9200A51}" dt="2024-04-26T19:23:40.841" v="1486"/>
        <pc:sldMkLst>
          <pc:docMk/>
          <pc:sldMk cId="2635233202" sldId="2147470536"/>
        </pc:sldMkLst>
      </pc:sldChg>
      <pc:sldChg chg="delSp mod modNotesTx">
        <pc:chgData name="Jocelyn Timko" userId="7abe3607-283a-400d-b017-87d9fd22fa6b" providerId="ADAL" clId="{4D858EAD-3D51-7541-8C45-B4E7F9200A51}" dt="2024-04-26T19:24:12.601" v="1494" actId="478"/>
        <pc:sldMkLst>
          <pc:docMk/>
          <pc:sldMk cId="1898918364" sldId="2147470537"/>
        </pc:sldMkLst>
      </pc:sldChg>
      <pc:sldChg chg="modSp mod">
        <pc:chgData name="Jocelyn Timko" userId="7abe3607-283a-400d-b017-87d9fd22fa6b" providerId="ADAL" clId="{4D858EAD-3D51-7541-8C45-B4E7F9200A51}" dt="2024-04-26T19:24:20.697" v="1495" actId="14100"/>
        <pc:sldMkLst>
          <pc:docMk/>
          <pc:sldMk cId="1869830145" sldId="2147470538"/>
        </pc:sldMkLst>
      </pc:sldChg>
      <pc:sldChg chg="modSp mod modNotesTx">
        <pc:chgData name="Jocelyn Timko" userId="7abe3607-283a-400d-b017-87d9fd22fa6b" providerId="ADAL" clId="{4D858EAD-3D51-7541-8C45-B4E7F9200A51}" dt="2024-04-26T19:02:04.175" v="1029" actId="20577"/>
        <pc:sldMkLst>
          <pc:docMk/>
          <pc:sldMk cId="2009337652" sldId="2147470541"/>
        </pc:sldMkLst>
      </pc:sldChg>
      <pc:sldChg chg="modNotesTx">
        <pc:chgData name="Jocelyn Timko" userId="7abe3607-283a-400d-b017-87d9fd22fa6b" providerId="ADAL" clId="{4D858EAD-3D51-7541-8C45-B4E7F9200A51}" dt="2024-04-26T18:14:11.692" v="381"/>
        <pc:sldMkLst>
          <pc:docMk/>
          <pc:sldMk cId="309512538" sldId="2147470542"/>
        </pc:sldMkLst>
      </pc:sldChg>
      <pc:sldChg chg="modSp mod addCm">
        <pc:chgData name="Jocelyn Timko" userId="7abe3607-283a-400d-b017-87d9fd22fa6b" providerId="ADAL" clId="{4D858EAD-3D51-7541-8C45-B4E7F9200A51}" dt="2024-04-26T18:22:27.773" v="447" actId="20577"/>
        <pc:sldMkLst>
          <pc:docMk/>
          <pc:sldMk cId="185867146" sldId="2147470543"/>
        </pc:sldMkLst>
        <pc:extLst>
          <p:ext xmlns:p="http://schemas.openxmlformats.org/presentationml/2006/main" uri="{D6D511B9-2390-475A-947B-AFAB55BFBCF1}">
            <pc226:cmChg xmlns:pc226="http://schemas.microsoft.com/office/powerpoint/2022/06/main/command" chg="add">
              <pc226:chgData name="Jocelyn Timko" userId="7abe3607-283a-400d-b017-87d9fd22fa6b" providerId="ADAL" clId="{4D858EAD-3D51-7541-8C45-B4E7F9200A51}" dt="2024-04-26T18:16:26.851" v="393"/>
              <pc2:cmMkLst xmlns:pc2="http://schemas.microsoft.com/office/powerpoint/2019/9/main/command">
                <pc:docMk/>
                <pc:sldMk cId="185867146" sldId="2147470543"/>
                <pc2:cmMk id="{A4DE2A5C-D5D2-C447-A4C9-E5C0C21C7F9A}"/>
              </pc2:cmMkLst>
            </pc226:cmChg>
          </p:ext>
        </pc:extLst>
      </pc:sldChg>
      <pc:sldChg chg="modSp mod">
        <pc:chgData name="Jocelyn Timko" userId="7abe3607-283a-400d-b017-87d9fd22fa6b" providerId="ADAL" clId="{4D858EAD-3D51-7541-8C45-B4E7F9200A51}" dt="2024-04-26T18:22:31.978" v="448"/>
        <pc:sldMkLst>
          <pc:docMk/>
          <pc:sldMk cId="2357565722" sldId="2147470545"/>
        </pc:sldMkLst>
      </pc:sldChg>
      <pc:sldChg chg="modSp mod addCm">
        <pc:chgData name="Jocelyn Timko" userId="7abe3607-283a-400d-b017-87d9fd22fa6b" providerId="ADAL" clId="{4D858EAD-3D51-7541-8C45-B4E7F9200A51}" dt="2024-04-26T18:36:31.961" v="702" actId="113"/>
        <pc:sldMkLst>
          <pc:docMk/>
          <pc:sldMk cId="631182251" sldId="2147470547"/>
        </pc:sldMkLst>
        <pc:extLst>
          <p:ext xmlns:p="http://schemas.openxmlformats.org/presentationml/2006/main" uri="{D6D511B9-2390-475A-947B-AFAB55BFBCF1}">
            <pc226:cmChg xmlns:pc226="http://schemas.microsoft.com/office/powerpoint/2022/06/main/command" chg="add">
              <pc226:chgData name="Jocelyn Timko" userId="7abe3607-283a-400d-b017-87d9fd22fa6b" providerId="ADAL" clId="{4D858EAD-3D51-7541-8C45-B4E7F9200A51}" dt="2024-04-26T17:52:33.142" v="81"/>
              <pc2:cmMkLst xmlns:pc2="http://schemas.microsoft.com/office/powerpoint/2019/9/main/command">
                <pc:docMk/>
                <pc:sldMk cId="631182251" sldId="2147470547"/>
                <pc2:cmMk id="{67580A21-C242-C544-B461-CEB933DDDC39}"/>
              </pc2:cmMkLst>
            </pc226:cmChg>
          </p:ext>
        </pc:extLst>
      </pc:sldChg>
      <pc:sldChg chg="modSp mod addCm">
        <pc:chgData name="Jocelyn Timko" userId="7abe3607-283a-400d-b017-87d9fd22fa6b" providerId="ADAL" clId="{4D858EAD-3D51-7541-8C45-B4E7F9200A51}" dt="2024-04-26T18:41:00.529" v="747" actId="113"/>
        <pc:sldMkLst>
          <pc:docMk/>
          <pc:sldMk cId="2143496773" sldId="2147470548"/>
        </pc:sldMkLst>
        <pc:extLst>
          <p:ext xmlns:p="http://schemas.openxmlformats.org/presentationml/2006/main" uri="{D6D511B9-2390-475A-947B-AFAB55BFBCF1}">
            <pc226:cmChg xmlns:pc226="http://schemas.microsoft.com/office/powerpoint/2022/06/main/command" chg="add">
              <pc226:chgData name="Jocelyn Timko" userId="7abe3607-283a-400d-b017-87d9fd22fa6b" providerId="ADAL" clId="{4D858EAD-3D51-7541-8C45-B4E7F9200A51}" dt="2024-04-26T17:53:00.438" v="82"/>
              <pc2:cmMkLst xmlns:pc2="http://schemas.microsoft.com/office/powerpoint/2019/9/main/command">
                <pc:docMk/>
                <pc:sldMk cId="2143496773" sldId="2147470548"/>
                <pc2:cmMk id="{1AE577AD-6BCD-5E4E-9B55-E24E6FD8E18B}"/>
              </pc2:cmMkLst>
            </pc226:cmChg>
          </p:ext>
        </pc:extLst>
      </pc:sldChg>
      <pc:sldChg chg="addSp delSp modSp mod">
        <pc:chgData name="Jocelyn Timko" userId="7abe3607-283a-400d-b017-87d9fd22fa6b" providerId="ADAL" clId="{4D858EAD-3D51-7541-8C45-B4E7F9200A51}" dt="2024-04-26T18:43:29.411" v="805" actId="20577"/>
        <pc:sldMkLst>
          <pc:docMk/>
          <pc:sldMk cId="3188955947" sldId="2147470549"/>
        </pc:sldMkLst>
      </pc:sldChg>
      <pc:sldChg chg="modSp mod">
        <pc:chgData name="Jocelyn Timko" userId="7abe3607-283a-400d-b017-87d9fd22fa6b" providerId="ADAL" clId="{4D858EAD-3D51-7541-8C45-B4E7F9200A51}" dt="2024-04-26T18:44:00.167" v="814" actId="207"/>
        <pc:sldMkLst>
          <pc:docMk/>
          <pc:sldMk cId="1504411825" sldId="2147470550"/>
        </pc:sldMkLst>
      </pc:sldChg>
      <pc:sldChg chg="modSp mod">
        <pc:chgData name="Jocelyn Timko" userId="7abe3607-283a-400d-b017-87d9fd22fa6b" providerId="ADAL" clId="{4D858EAD-3D51-7541-8C45-B4E7F9200A51}" dt="2024-04-26T18:37:27.968" v="714" actId="20577"/>
        <pc:sldMkLst>
          <pc:docMk/>
          <pc:sldMk cId="1858737892" sldId="2147470552"/>
        </pc:sldMkLst>
      </pc:sldChg>
      <pc:sldChg chg="modSp mod addCm">
        <pc:chgData name="Jocelyn Timko" userId="7abe3607-283a-400d-b017-87d9fd22fa6b" providerId="ADAL" clId="{4D858EAD-3D51-7541-8C45-B4E7F9200A51}" dt="2024-04-26T18:47:26.745" v="850" actId="14100"/>
        <pc:sldMkLst>
          <pc:docMk/>
          <pc:sldMk cId="2060445735" sldId="2147470555"/>
        </pc:sldMkLst>
        <pc:extLst>
          <p:ext xmlns:p="http://schemas.openxmlformats.org/presentationml/2006/main" uri="{D6D511B9-2390-475A-947B-AFAB55BFBCF1}">
            <pc226:cmChg xmlns:pc226="http://schemas.microsoft.com/office/powerpoint/2022/06/main/command" chg="add">
              <pc226:chgData name="Jocelyn Timko" userId="7abe3607-283a-400d-b017-87d9fd22fa6b" providerId="ADAL" clId="{4D858EAD-3D51-7541-8C45-B4E7F9200A51}" dt="2024-04-26T17:53:37.865" v="83"/>
              <pc2:cmMkLst xmlns:pc2="http://schemas.microsoft.com/office/powerpoint/2019/9/main/command">
                <pc:docMk/>
                <pc:sldMk cId="2060445735" sldId="2147470555"/>
                <pc2:cmMk id="{D92F0333-75F8-0B42-9F19-2B627CCC3902}"/>
              </pc2:cmMkLst>
            </pc226:cmChg>
          </p:ext>
        </pc:extLst>
      </pc:sldChg>
      <pc:sldChg chg="modSp mod addCm">
        <pc:chgData name="Jocelyn Timko" userId="7abe3607-283a-400d-b017-87d9fd22fa6b" providerId="ADAL" clId="{4D858EAD-3D51-7541-8C45-B4E7F9200A51}" dt="2024-04-26T18:53:52.031" v="925" actId="113"/>
        <pc:sldMkLst>
          <pc:docMk/>
          <pc:sldMk cId="3619707187" sldId="2147470556"/>
        </pc:sldMkLst>
        <pc:extLst>
          <p:ext xmlns:p="http://schemas.openxmlformats.org/presentationml/2006/main" uri="{D6D511B9-2390-475A-947B-AFAB55BFBCF1}">
            <pc226:cmChg xmlns:pc226="http://schemas.microsoft.com/office/powerpoint/2022/06/main/command" chg="add">
              <pc226:chgData name="Jocelyn Timko" userId="7abe3607-283a-400d-b017-87d9fd22fa6b" providerId="ADAL" clId="{4D858EAD-3D51-7541-8C45-B4E7F9200A51}" dt="2024-04-26T17:54:27.804" v="84"/>
              <pc2:cmMkLst xmlns:pc2="http://schemas.microsoft.com/office/powerpoint/2019/9/main/command">
                <pc:docMk/>
                <pc:sldMk cId="3619707187" sldId="2147470556"/>
                <pc2:cmMk id="{D225883E-D318-284D-B039-9D5D43A6A6A2}"/>
              </pc2:cmMkLst>
            </pc226:cmChg>
          </p:ext>
        </pc:extLst>
      </pc:sldChg>
      <pc:sldChg chg="addSp modSp mod">
        <pc:chgData name="Jocelyn Timko" userId="7abe3607-283a-400d-b017-87d9fd22fa6b" providerId="ADAL" clId="{4D858EAD-3D51-7541-8C45-B4E7F9200A51}" dt="2024-04-26T18:48:41.127" v="856" actId="1076"/>
        <pc:sldMkLst>
          <pc:docMk/>
          <pc:sldMk cId="1544266327" sldId="2147470558"/>
        </pc:sldMkLst>
      </pc:sldChg>
      <pc:sldChg chg="modSp mod">
        <pc:chgData name="Jocelyn Timko" userId="7abe3607-283a-400d-b017-87d9fd22fa6b" providerId="ADAL" clId="{4D858EAD-3D51-7541-8C45-B4E7F9200A51}" dt="2024-04-26T18:48:09.850" v="852" actId="207"/>
        <pc:sldMkLst>
          <pc:docMk/>
          <pc:sldMk cId="1117636405" sldId="2147470559"/>
        </pc:sldMkLst>
      </pc:sldChg>
      <pc:sldChg chg="addSp modSp mod">
        <pc:chgData name="Jocelyn Timko" userId="7abe3607-283a-400d-b017-87d9fd22fa6b" providerId="ADAL" clId="{4D858EAD-3D51-7541-8C45-B4E7F9200A51}" dt="2024-04-26T18:50:44.414" v="893" actId="207"/>
        <pc:sldMkLst>
          <pc:docMk/>
          <pc:sldMk cId="2497043966" sldId="2147470560"/>
        </pc:sldMkLst>
      </pc:sldChg>
      <pc:sldChg chg="modSp mod">
        <pc:chgData name="Jocelyn Timko" userId="7abe3607-283a-400d-b017-87d9fd22fa6b" providerId="ADAL" clId="{4D858EAD-3D51-7541-8C45-B4E7F9200A51}" dt="2024-04-26T18:57:02.066" v="951" actId="207"/>
        <pc:sldMkLst>
          <pc:docMk/>
          <pc:sldMk cId="1157525767" sldId="2147470561"/>
        </pc:sldMkLst>
      </pc:sldChg>
      <pc:sldChg chg="modSp mod">
        <pc:chgData name="Jocelyn Timko" userId="7abe3607-283a-400d-b017-87d9fd22fa6b" providerId="ADAL" clId="{4D858EAD-3D51-7541-8C45-B4E7F9200A51}" dt="2024-04-26T18:35:32.179" v="696" actId="732"/>
        <pc:sldMkLst>
          <pc:docMk/>
          <pc:sldMk cId="459306243" sldId="2147470562"/>
        </pc:sldMkLst>
      </pc:sldChg>
      <pc:sldChg chg="modSp mod">
        <pc:chgData name="Jocelyn Timko" userId="7abe3607-283a-400d-b017-87d9fd22fa6b" providerId="ADAL" clId="{4D858EAD-3D51-7541-8C45-B4E7F9200A51}" dt="2024-04-26T18:39:45.378" v="726" actId="732"/>
        <pc:sldMkLst>
          <pc:docMk/>
          <pc:sldMk cId="3876947303" sldId="2147470563"/>
        </pc:sldMkLst>
      </pc:sldChg>
      <pc:sldChg chg="modNotesTx">
        <pc:chgData name="Jocelyn Timko" userId="7abe3607-283a-400d-b017-87d9fd22fa6b" providerId="ADAL" clId="{4D858EAD-3D51-7541-8C45-B4E7F9200A51}" dt="2024-04-26T19:00:02.496" v="991" actId="20577"/>
        <pc:sldMkLst>
          <pc:docMk/>
          <pc:sldMk cId="4210005933" sldId="2147470566"/>
        </pc:sldMkLst>
      </pc:sldChg>
      <pc:sldChg chg="modSp mod">
        <pc:chgData name="Jocelyn Timko" userId="7abe3607-283a-400d-b017-87d9fd22fa6b" providerId="ADAL" clId="{4D858EAD-3D51-7541-8C45-B4E7F9200A51}" dt="2024-04-26T18:09:23.741" v="326" actId="14100"/>
        <pc:sldMkLst>
          <pc:docMk/>
          <pc:sldMk cId="1541645743" sldId="2147470570"/>
        </pc:sldMkLst>
      </pc:sldChg>
      <pc:sldChg chg="del">
        <pc:chgData name="Jocelyn Timko" userId="7abe3607-283a-400d-b017-87d9fd22fa6b" providerId="ADAL" clId="{4D858EAD-3D51-7541-8C45-B4E7F9200A51}" dt="2024-04-26T17:46:09.536" v="45" actId="2696"/>
        <pc:sldMkLst>
          <pc:docMk/>
          <pc:sldMk cId="3747246816" sldId="2147470571"/>
        </pc:sldMkLst>
      </pc:sldChg>
      <pc:sldChg chg="addSp modSp mod modNotesTx">
        <pc:chgData name="Jocelyn Timko" userId="7abe3607-283a-400d-b017-87d9fd22fa6b" providerId="ADAL" clId="{4D858EAD-3D51-7541-8C45-B4E7F9200A51}" dt="2024-04-26T18:56:41.478" v="949" actId="1076"/>
        <pc:sldMkLst>
          <pc:docMk/>
          <pc:sldMk cId="3991556698" sldId="2147470572"/>
        </pc:sldMkLst>
      </pc:sldChg>
      <pc:sldChg chg="modSp mod">
        <pc:chgData name="Jocelyn Timko" userId="7abe3607-283a-400d-b017-87d9fd22fa6b" providerId="ADAL" clId="{4D858EAD-3D51-7541-8C45-B4E7F9200A51}" dt="2024-04-26T18:09:11.101" v="325" actId="14100"/>
        <pc:sldMkLst>
          <pc:docMk/>
          <pc:sldMk cId="1499604220" sldId="2147470575"/>
        </pc:sldMkLst>
      </pc:sldChg>
      <pc:sldChg chg="modSp mod modNotesTx">
        <pc:chgData name="Jocelyn Timko" userId="7abe3607-283a-400d-b017-87d9fd22fa6b" providerId="ADAL" clId="{4D858EAD-3D51-7541-8C45-B4E7F9200A51}" dt="2024-04-26T19:02:28.236" v="1035" actId="20577"/>
        <pc:sldMkLst>
          <pc:docMk/>
          <pc:sldMk cId="328374316" sldId="2147470578"/>
        </pc:sldMkLst>
      </pc:sldChg>
      <pc:sldChg chg="modSp mod addCm delCm">
        <pc:chgData name="Jocelyn Timko" userId="7abe3607-283a-400d-b017-87d9fd22fa6b" providerId="ADAL" clId="{4D858EAD-3D51-7541-8C45-B4E7F9200A51}" dt="2024-04-26T17:57:20.543" v="127"/>
        <pc:sldMkLst>
          <pc:docMk/>
          <pc:sldMk cId="360335022" sldId="2147470579"/>
        </pc:sldMkLst>
        <pc:extLst>
          <p:ext xmlns:p="http://schemas.openxmlformats.org/presentationml/2006/main" uri="{D6D511B9-2390-475A-947B-AFAB55BFBCF1}">
            <pc226:cmChg xmlns:pc226="http://schemas.microsoft.com/office/powerpoint/2022/06/main/command" chg="add del">
              <pc226:chgData name="Jocelyn Timko" userId="7abe3607-283a-400d-b017-87d9fd22fa6b" providerId="ADAL" clId="{4D858EAD-3D51-7541-8C45-B4E7F9200A51}" dt="2024-04-26T17:57:20.543" v="127"/>
              <pc2:cmMkLst xmlns:pc2="http://schemas.microsoft.com/office/powerpoint/2019/9/main/command">
                <pc:docMk/>
                <pc:sldMk cId="360335022" sldId="2147470579"/>
                <pc2:cmMk id="{E187142A-26DB-6444-8030-2A3BEECD968D}"/>
              </pc2:cmMkLst>
            </pc226:cmChg>
          </p:ext>
        </pc:extLst>
      </pc:sldChg>
      <pc:sldChg chg="addSp delSp modSp mod">
        <pc:chgData name="Jocelyn Timko" userId="7abe3607-283a-400d-b017-87d9fd22fa6b" providerId="ADAL" clId="{4D858EAD-3D51-7541-8C45-B4E7F9200A51}" dt="2024-04-26T19:03:54.012" v="1051" actId="14100"/>
        <pc:sldMkLst>
          <pc:docMk/>
          <pc:sldMk cId="3877734595" sldId="2147470580"/>
        </pc:sldMkLst>
      </pc:sldChg>
      <pc:sldChg chg="modSp mod addCm delCm modNotesTx">
        <pc:chgData name="Jocelyn Timko" userId="7abe3607-283a-400d-b017-87d9fd22fa6b" providerId="ADAL" clId="{4D858EAD-3D51-7541-8C45-B4E7F9200A51}" dt="2024-04-26T19:05:59.286" v="1068" actId="12"/>
        <pc:sldMkLst>
          <pc:docMk/>
          <pc:sldMk cId="2632254743" sldId="2147470581"/>
        </pc:sldMkLst>
        <pc:extLst>
          <p:ext xmlns:p="http://schemas.openxmlformats.org/presentationml/2006/main" uri="{D6D511B9-2390-475A-947B-AFAB55BFBCF1}">
            <pc226:cmChg xmlns:pc226="http://schemas.microsoft.com/office/powerpoint/2022/06/main/command" chg="add del">
              <pc226:chgData name="Jocelyn Timko" userId="7abe3607-283a-400d-b017-87d9fd22fa6b" providerId="ADAL" clId="{4D858EAD-3D51-7541-8C45-B4E7F9200A51}" dt="2024-04-26T17:58:01.551" v="173"/>
              <pc2:cmMkLst xmlns:pc2="http://schemas.microsoft.com/office/powerpoint/2019/9/main/command">
                <pc:docMk/>
                <pc:sldMk cId="2632254743" sldId="2147470581"/>
                <pc2:cmMk id="{6FBC1D8C-A595-C441-9D9E-76A35B71F82F}"/>
              </pc2:cmMkLst>
            </pc226:cmChg>
          </p:ext>
        </pc:extLst>
      </pc:sldChg>
      <pc:sldChg chg="addSp delSp modSp mod">
        <pc:chgData name="Jocelyn Timko" userId="7abe3607-283a-400d-b017-87d9fd22fa6b" providerId="ADAL" clId="{4D858EAD-3D51-7541-8C45-B4E7F9200A51}" dt="2024-04-26T19:09:12.298" v="1139" actId="14734"/>
        <pc:sldMkLst>
          <pc:docMk/>
          <pc:sldMk cId="369338626" sldId="2147470582"/>
        </pc:sldMkLst>
      </pc:sldChg>
      <pc:sldChg chg="del">
        <pc:chgData name="Jocelyn Timko" userId="7abe3607-283a-400d-b017-87d9fd22fa6b" providerId="ADAL" clId="{4D858EAD-3D51-7541-8C45-B4E7F9200A51}" dt="2024-04-26T19:23:00.893" v="1464" actId="2696"/>
        <pc:sldMkLst>
          <pc:docMk/>
          <pc:sldMk cId="381857743" sldId="2147470583"/>
        </pc:sldMkLst>
      </pc:sldChg>
      <pc:sldChg chg="del">
        <pc:chgData name="Jocelyn Timko" userId="7abe3607-283a-400d-b017-87d9fd22fa6b" providerId="ADAL" clId="{4D858EAD-3D51-7541-8C45-B4E7F9200A51}" dt="2024-04-26T19:23:51.544" v="1487" actId="2696"/>
        <pc:sldMkLst>
          <pc:docMk/>
          <pc:sldMk cId="1868588519" sldId="2147470584"/>
        </pc:sldMkLst>
      </pc:sldChg>
      <pc:sldChg chg="del">
        <pc:chgData name="Jocelyn Timko" userId="7abe3607-283a-400d-b017-87d9fd22fa6b" providerId="ADAL" clId="{4D858EAD-3D51-7541-8C45-B4E7F9200A51}" dt="2024-04-26T19:24:36.909" v="1496" actId="2696"/>
        <pc:sldMkLst>
          <pc:docMk/>
          <pc:sldMk cId="2700501601" sldId="2147470585"/>
        </pc:sldMkLst>
      </pc:sldChg>
      <pc:sldChg chg="modSp mod">
        <pc:chgData name="Jocelyn Timko" userId="7abe3607-283a-400d-b017-87d9fd22fa6b" providerId="ADAL" clId="{4D858EAD-3D51-7541-8C45-B4E7F9200A51}" dt="2024-04-26T18:05:43.995" v="295" actId="20577"/>
        <pc:sldMkLst>
          <pc:docMk/>
          <pc:sldMk cId="2507357902" sldId="2147470586"/>
        </pc:sldMkLst>
      </pc:sldChg>
      <pc:sldChg chg="modNotesTx">
        <pc:chgData name="Jocelyn Timko" userId="7abe3607-283a-400d-b017-87d9fd22fa6b" providerId="ADAL" clId="{4D858EAD-3D51-7541-8C45-B4E7F9200A51}" dt="2024-04-26T19:24:49.623" v="1501" actId="113"/>
        <pc:sldMkLst>
          <pc:docMk/>
          <pc:sldMk cId="3595554766" sldId="2147470587"/>
        </pc:sldMkLst>
      </pc:sldChg>
      <pc:sldChg chg="modSp mod modCm">
        <pc:chgData name="Jocelyn Timko" userId="7abe3607-283a-400d-b017-87d9fd22fa6b" providerId="ADAL" clId="{4D858EAD-3D51-7541-8C45-B4E7F9200A51}" dt="2024-04-26T18:38:57.360" v="723"/>
        <pc:sldMkLst>
          <pc:docMk/>
          <pc:sldMk cId="1801117195" sldId="2147470589"/>
        </pc:sldMkLst>
        <pc:extLst>
          <p:ext xmlns:p="http://schemas.openxmlformats.org/presentationml/2006/main" uri="{D6D511B9-2390-475A-947B-AFAB55BFBCF1}">
            <pc226:cmChg xmlns:pc226="http://schemas.microsoft.com/office/powerpoint/2022/06/main/command" chg="mod">
              <pc226:chgData name="Jocelyn Timko" userId="7abe3607-283a-400d-b017-87d9fd22fa6b" providerId="ADAL" clId="{4D858EAD-3D51-7541-8C45-B4E7F9200A51}" dt="2024-04-26T18:38:57.360" v="723"/>
              <pc2:cmMkLst xmlns:pc2="http://schemas.microsoft.com/office/powerpoint/2019/9/main/command">
                <pc:docMk/>
                <pc:sldMk cId="1801117195" sldId="2147470589"/>
                <pc2:cmMk id="{4D8C82C5-A721-C44D-AA8E-C8BE8BD52F3C}"/>
              </pc2:cmMkLst>
            </pc226:cmChg>
          </p:ext>
        </pc:extLst>
      </pc:sldChg>
      <pc:sldChg chg="addSp delSp modSp mod addCm delCm modCm modNotesTx">
        <pc:chgData name="Jocelyn Timko" userId="7abe3607-283a-400d-b017-87d9fd22fa6b" providerId="ADAL" clId="{4D858EAD-3D51-7541-8C45-B4E7F9200A51}" dt="2024-04-26T18:38:49.711" v="722"/>
        <pc:sldMkLst>
          <pc:docMk/>
          <pc:sldMk cId="3761462761" sldId="2147470590"/>
        </pc:sldMkLst>
        <pc:extLst>
          <p:ext xmlns:p="http://schemas.openxmlformats.org/presentationml/2006/main" uri="{D6D511B9-2390-475A-947B-AFAB55BFBCF1}">
            <pc226:cmChg xmlns:pc226="http://schemas.microsoft.com/office/powerpoint/2022/06/main/command" chg="del">
              <pc226:chgData name="Jocelyn Timko" userId="7abe3607-283a-400d-b017-87d9fd22fa6b" providerId="ADAL" clId="{4D858EAD-3D51-7541-8C45-B4E7F9200A51}" dt="2024-04-26T18:30:09.540" v="660"/>
              <pc2:cmMkLst xmlns:pc2="http://schemas.microsoft.com/office/powerpoint/2019/9/main/command">
                <pc:docMk/>
                <pc:sldMk cId="3761462761" sldId="2147470590"/>
                <pc2:cmMk id="{70C75B7C-8B92-3D49-B3F6-A4C0801B040B}"/>
              </pc2:cmMkLst>
            </pc226:cmChg>
            <pc226:cmChg xmlns:pc226="http://schemas.microsoft.com/office/powerpoint/2022/06/main/command" chg="add mod">
              <pc226:chgData name="Jocelyn Timko" userId="7abe3607-283a-400d-b017-87d9fd22fa6b" providerId="ADAL" clId="{4D858EAD-3D51-7541-8C45-B4E7F9200A51}" dt="2024-04-26T18:38:49.711" v="722"/>
              <pc2:cmMkLst xmlns:pc2="http://schemas.microsoft.com/office/powerpoint/2019/9/main/command">
                <pc:docMk/>
                <pc:sldMk cId="3761462761" sldId="2147470590"/>
                <pc2:cmMk id="{715EF6C8-604D-2D44-A8DE-E6E8C71071E8}"/>
              </pc2:cmMkLst>
            </pc226:cmChg>
          </p:ext>
        </pc:extLst>
      </pc:sldChg>
      <pc:sldChg chg="modSp mod addCm delCm modCm">
        <pc:chgData name="Jocelyn Timko" userId="7abe3607-283a-400d-b017-87d9fd22fa6b" providerId="ADAL" clId="{4D858EAD-3D51-7541-8C45-B4E7F9200A51}" dt="2024-04-26T18:38:41.515" v="721"/>
        <pc:sldMkLst>
          <pc:docMk/>
          <pc:sldMk cId="1995916314" sldId="2147470591"/>
        </pc:sldMkLst>
        <pc:extLst>
          <p:ext xmlns:p="http://schemas.openxmlformats.org/presentationml/2006/main" uri="{D6D511B9-2390-475A-947B-AFAB55BFBCF1}">
            <pc226:cmChg xmlns:pc226="http://schemas.microsoft.com/office/powerpoint/2022/06/main/command" chg="add mod">
              <pc226:chgData name="Jocelyn Timko" userId="7abe3607-283a-400d-b017-87d9fd22fa6b" providerId="ADAL" clId="{4D858EAD-3D51-7541-8C45-B4E7F9200A51}" dt="2024-04-26T18:38:41.515" v="721"/>
              <pc2:cmMkLst xmlns:pc2="http://schemas.microsoft.com/office/powerpoint/2019/9/main/command">
                <pc:docMk/>
                <pc:sldMk cId="1995916314" sldId="2147470591"/>
                <pc2:cmMk id="{BC8700B7-2EC9-3040-AD9F-8CDE4A7563C8}"/>
              </pc2:cmMkLst>
            </pc226:cmChg>
            <pc226:cmChg xmlns:pc226="http://schemas.microsoft.com/office/powerpoint/2022/06/main/command" chg="del">
              <pc226:chgData name="Jocelyn Timko" userId="7abe3607-283a-400d-b017-87d9fd22fa6b" providerId="ADAL" clId="{4D858EAD-3D51-7541-8C45-B4E7F9200A51}" dt="2024-04-26T18:38:31.858" v="719"/>
              <pc2:cmMkLst xmlns:pc2="http://schemas.microsoft.com/office/powerpoint/2019/9/main/command">
                <pc:docMk/>
                <pc:sldMk cId="1995916314" sldId="2147470591"/>
                <pc2:cmMk id="{6E2F21F7-21E4-4745-A2CB-492C9553A281}"/>
              </pc2:cmMkLst>
            </pc226:cmChg>
          </p:ext>
        </pc:extLst>
      </pc:sldChg>
      <pc:sldChg chg="modSp mod modCm">
        <pc:chgData name="Jocelyn Timko" userId="7abe3607-283a-400d-b017-87d9fd22fa6b" providerId="ADAL" clId="{4D858EAD-3D51-7541-8C45-B4E7F9200A51}" dt="2024-04-26T18:39:37.361" v="725" actId="14100"/>
        <pc:sldMkLst>
          <pc:docMk/>
          <pc:sldMk cId="2835718079" sldId="2147470592"/>
        </pc:sldMkLst>
        <pc:extLst>
          <p:ext xmlns:p="http://schemas.openxmlformats.org/presentationml/2006/main" uri="{D6D511B9-2390-475A-947B-AFAB55BFBCF1}">
            <pc226:cmChg xmlns:pc226="http://schemas.microsoft.com/office/powerpoint/2022/06/main/command" chg="mod">
              <pc226:chgData name="Jocelyn Timko" userId="7abe3607-283a-400d-b017-87d9fd22fa6b" providerId="ADAL" clId="{4D858EAD-3D51-7541-8C45-B4E7F9200A51}" dt="2024-04-26T18:39:24.627" v="724"/>
              <pc2:cmMkLst xmlns:pc2="http://schemas.microsoft.com/office/powerpoint/2019/9/main/command">
                <pc:docMk/>
                <pc:sldMk cId="2835718079" sldId="2147470592"/>
                <pc2:cmMk id="{87EE37D3-B98F-B541-98CA-8F20775B83CB}"/>
              </pc2:cmMkLst>
            </pc226:cmChg>
          </p:ext>
        </pc:extLst>
      </pc:sldChg>
      <pc:sldChg chg="modSp mod modCm chgLayout">
        <pc:chgData name="Jocelyn Timko" userId="7abe3607-283a-400d-b017-87d9fd22fa6b" providerId="ADAL" clId="{4D858EAD-3D51-7541-8C45-B4E7F9200A51}" dt="2024-04-26T18:51:47.444" v="901" actId="14100"/>
        <pc:sldMkLst>
          <pc:docMk/>
          <pc:sldMk cId="1876225970" sldId="2147470593"/>
        </pc:sldMkLst>
        <pc:extLst>
          <p:ext xmlns:p="http://schemas.openxmlformats.org/presentationml/2006/main" uri="{D6D511B9-2390-475A-947B-AFAB55BFBCF1}">
            <pc226:cmChg xmlns:pc226="http://schemas.microsoft.com/office/powerpoint/2022/06/main/command" chg="mod">
              <pc226:chgData name="Jocelyn Timko" userId="7abe3607-283a-400d-b017-87d9fd22fa6b" providerId="ADAL" clId="{4D858EAD-3D51-7541-8C45-B4E7F9200A51}" dt="2024-04-26T18:46:06.394" v="838"/>
              <pc2:cmMkLst xmlns:pc2="http://schemas.microsoft.com/office/powerpoint/2019/9/main/command">
                <pc:docMk/>
                <pc:sldMk cId="1876225970" sldId="2147470593"/>
                <pc2:cmMk id="{0627D785-F5F1-FC48-8B2D-718E07FCCE8E}"/>
              </pc2:cmMkLst>
            </pc226:cmChg>
          </p:ext>
        </pc:extLst>
      </pc:sldChg>
      <pc:sldChg chg="modCm">
        <pc:chgData name="Jocelyn Timko" userId="7abe3607-283a-400d-b017-87d9fd22fa6b" providerId="ADAL" clId="{4D858EAD-3D51-7541-8C45-B4E7F9200A51}" dt="2024-04-26T18:46:11.295" v="839"/>
        <pc:sldMkLst>
          <pc:docMk/>
          <pc:sldMk cId="1927389957" sldId="2147470594"/>
        </pc:sldMkLst>
        <pc:extLst>
          <p:ext xmlns:p="http://schemas.openxmlformats.org/presentationml/2006/main" uri="{D6D511B9-2390-475A-947B-AFAB55BFBCF1}">
            <pc226:cmChg xmlns:pc226="http://schemas.microsoft.com/office/powerpoint/2022/06/main/command" chg="mod">
              <pc226:chgData name="Jocelyn Timko" userId="7abe3607-283a-400d-b017-87d9fd22fa6b" providerId="ADAL" clId="{4D858EAD-3D51-7541-8C45-B4E7F9200A51}" dt="2024-04-26T18:46:11.295" v="839"/>
              <pc2:cmMkLst xmlns:pc2="http://schemas.microsoft.com/office/powerpoint/2019/9/main/command">
                <pc:docMk/>
                <pc:sldMk cId="1927389957" sldId="2147470594"/>
                <pc2:cmMk id="{38F6E0B2-037F-974F-A3DF-FB16D137EE33}"/>
              </pc2:cmMkLst>
            </pc226:cmChg>
          </p:ext>
        </pc:extLst>
      </pc:sldChg>
      <pc:sldChg chg="modSp mod modCm">
        <pc:chgData name="Jocelyn Timko" userId="7abe3607-283a-400d-b017-87d9fd22fa6b" providerId="ADAL" clId="{4D858EAD-3D51-7541-8C45-B4E7F9200A51}" dt="2024-04-26T18:53:15.462" v="919" actId="14100"/>
        <pc:sldMkLst>
          <pc:docMk/>
          <pc:sldMk cId="954232405" sldId="2147470595"/>
        </pc:sldMkLst>
        <pc:extLst>
          <p:ext xmlns:p="http://schemas.openxmlformats.org/presentationml/2006/main" uri="{D6D511B9-2390-475A-947B-AFAB55BFBCF1}">
            <pc226:cmChg xmlns:pc226="http://schemas.microsoft.com/office/powerpoint/2022/06/main/command" chg="mod">
              <pc226:chgData name="Jocelyn Timko" userId="7abe3607-283a-400d-b017-87d9fd22fa6b" providerId="ADAL" clId="{4D858EAD-3D51-7541-8C45-B4E7F9200A51}" dt="2024-04-26T18:51:05.545" v="894"/>
              <pc2:cmMkLst xmlns:pc2="http://schemas.microsoft.com/office/powerpoint/2019/9/main/command">
                <pc:docMk/>
                <pc:sldMk cId="954232405" sldId="2147470595"/>
                <pc2:cmMk id="{C5BE32BC-5107-0545-8455-31F9373FCA94}"/>
              </pc2:cmMkLst>
            </pc226:cmChg>
          </p:ext>
        </pc:extLst>
      </pc:sldChg>
      <pc:sldChg chg="modSp mod modCm">
        <pc:chgData name="Jocelyn Timko" userId="7abe3607-283a-400d-b017-87d9fd22fa6b" providerId="ADAL" clId="{4D858EAD-3D51-7541-8C45-B4E7F9200A51}" dt="2024-04-26T19:02:49.262" v="1036"/>
        <pc:sldMkLst>
          <pc:docMk/>
          <pc:sldMk cId="407480811" sldId="2147470598"/>
        </pc:sldMkLst>
        <pc:extLst>
          <p:ext xmlns:p="http://schemas.openxmlformats.org/presentationml/2006/main" uri="{D6D511B9-2390-475A-947B-AFAB55BFBCF1}">
            <pc226:cmChg xmlns:pc226="http://schemas.microsoft.com/office/powerpoint/2022/06/main/command" chg="mod">
              <pc226:chgData name="Jocelyn Timko" userId="7abe3607-283a-400d-b017-87d9fd22fa6b" providerId="ADAL" clId="{4D858EAD-3D51-7541-8C45-B4E7F9200A51}" dt="2024-04-26T19:02:49.262" v="1036"/>
              <pc2:cmMkLst xmlns:pc2="http://schemas.microsoft.com/office/powerpoint/2019/9/main/command">
                <pc:docMk/>
                <pc:sldMk cId="407480811" sldId="2147470598"/>
                <pc2:cmMk id="{1D25CC51-3B85-F944-8304-40115B17FD88}"/>
              </pc2:cmMkLst>
            </pc226:cmChg>
          </p:ext>
        </pc:extLst>
      </pc:sldChg>
      <pc:sldChg chg="modSp mod modCm">
        <pc:chgData name="Jocelyn Timko" userId="7abe3607-283a-400d-b017-87d9fd22fa6b" providerId="ADAL" clId="{4D858EAD-3D51-7541-8C45-B4E7F9200A51}" dt="2024-04-26T19:08:37.414" v="1128" actId="12"/>
        <pc:sldMkLst>
          <pc:docMk/>
          <pc:sldMk cId="2259124598" sldId="2147470599"/>
        </pc:sldMkLst>
        <pc:extLst>
          <p:ext xmlns:p="http://schemas.openxmlformats.org/presentationml/2006/main" uri="{D6D511B9-2390-475A-947B-AFAB55BFBCF1}">
            <pc226:cmChg xmlns:pc226="http://schemas.microsoft.com/office/powerpoint/2022/06/main/command" chg="mod">
              <pc226:chgData name="Jocelyn Timko" userId="7abe3607-283a-400d-b017-87d9fd22fa6b" providerId="ADAL" clId="{4D858EAD-3D51-7541-8C45-B4E7F9200A51}" dt="2024-04-26T19:02:55.746" v="1037"/>
              <pc2:cmMkLst xmlns:pc2="http://schemas.microsoft.com/office/powerpoint/2019/9/main/command">
                <pc:docMk/>
                <pc:sldMk cId="2259124598" sldId="2147470599"/>
                <pc2:cmMk id="{893B5E2B-203F-4B4A-B552-C8F3CF50C1CC}"/>
              </pc2:cmMkLst>
            </pc226:cmChg>
          </p:ext>
        </pc:extLst>
      </pc:sldChg>
      <pc:sldChg chg="addSp delSp modSp mod addCm delCm">
        <pc:chgData name="Jocelyn Timko" userId="7abe3607-283a-400d-b017-87d9fd22fa6b" providerId="ADAL" clId="{4D858EAD-3D51-7541-8C45-B4E7F9200A51}" dt="2024-04-26T19:14:52.480" v="1270" actId="1076"/>
        <pc:sldMkLst>
          <pc:docMk/>
          <pc:sldMk cId="891210931" sldId="2147470600"/>
        </pc:sldMkLst>
        <pc:extLst>
          <p:ext xmlns:p="http://schemas.openxmlformats.org/presentationml/2006/main" uri="{D6D511B9-2390-475A-947B-AFAB55BFBCF1}">
            <pc226:cmChg xmlns:pc226="http://schemas.microsoft.com/office/powerpoint/2022/06/main/command" chg="del">
              <pc226:chgData name="Jocelyn Timko" userId="7abe3607-283a-400d-b017-87d9fd22fa6b" providerId="ADAL" clId="{4D858EAD-3D51-7541-8C45-B4E7F9200A51}" dt="2024-04-26T19:11:43.942" v="1156"/>
              <pc2:cmMkLst xmlns:pc2="http://schemas.microsoft.com/office/powerpoint/2019/9/main/command">
                <pc:docMk/>
                <pc:sldMk cId="891210931" sldId="2147470600"/>
                <pc2:cmMk id="{F3BB94B1-9C34-3444-85F3-4BE186CA8844}"/>
              </pc2:cmMkLst>
            </pc226:cmChg>
            <pc226:cmChg xmlns:pc226="http://schemas.microsoft.com/office/powerpoint/2022/06/main/command" chg="add">
              <pc226:chgData name="Jocelyn Timko" userId="7abe3607-283a-400d-b017-87d9fd22fa6b" providerId="ADAL" clId="{4D858EAD-3D51-7541-8C45-B4E7F9200A51}" dt="2024-04-26T19:11:46.478" v="1157"/>
              <pc2:cmMkLst xmlns:pc2="http://schemas.microsoft.com/office/powerpoint/2019/9/main/command">
                <pc:docMk/>
                <pc:sldMk cId="891210931" sldId="2147470600"/>
                <pc2:cmMk id="{8B1CA2F4-E191-4644-9950-29B9B2752FD3}"/>
              </pc2:cmMkLst>
            </pc226:cmChg>
          </p:ext>
        </pc:extLst>
      </pc:sldChg>
      <pc:sldChg chg="modSp mod addCm delCm">
        <pc:chgData name="Jocelyn Timko" userId="7abe3607-283a-400d-b017-87d9fd22fa6b" providerId="ADAL" clId="{4D858EAD-3D51-7541-8C45-B4E7F9200A51}" dt="2024-04-26T19:11:51.716" v="1159"/>
        <pc:sldMkLst>
          <pc:docMk/>
          <pc:sldMk cId="2633164558" sldId="2147470601"/>
        </pc:sldMkLst>
        <pc:extLst>
          <p:ext xmlns:p="http://schemas.openxmlformats.org/presentationml/2006/main" uri="{D6D511B9-2390-475A-947B-AFAB55BFBCF1}">
            <pc226:cmChg xmlns:pc226="http://schemas.microsoft.com/office/powerpoint/2022/06/main/command" chg="add">
              <pc226:chgData name="Jocelyn Timko" userId="7abe3607-283a-400d-b017-87d9fd22fa6b" providerId="ADAL" clId="{4D858EAD-3D51-7541-8C45-B4E7F9200A51}" dt="2024-04-26T19:11:51.716" v="1159"/>
              <pc2:cmMkLst xmlns:pc2="http://schemas.microsoft.com/office/powerpoint/2019/9/main/command">
                <pc:docMk/>
                <pc:sldMk cId="2633164558" sldId="2147470601"/>
                <pc2:cmMk id="{9E5B591E-95B3-104C-8817-7F642D0A6146}"/>
              </pc2:cmMkLst>
            </pc226:cmChg>
            <pc226:cmChg xmlns:pc226="http://schemas.microsoft.com/office/powerpoint/2022/06/main/command" chg="del">
              <pc226:chgData name="Jocelyn Timko" userId="7abe3607-283a-400d-b017-87d9fd22fa6b" providerId="ADAL" clId="{4D858EAD-3D51-7541-8C45-B4E7F9200A51}" dt="2024-04-26T19:11:49.989" v="1158"/>
              <pc2:cmMkLst xmlns:pc2="http://schemas.microsoft.com/office/powerpoint/2019/9/main/command">
                <pc:docMk/>
                <pc:sldMk cId="2633164558" sldId="2147470601"/>
                <pc2:cmMk id="{72D7EFA7-DD91-C042-A0A1-4BB6A47CC85F}"/>
              </pc2:cmMkLst>
            </pc226:cmChg>
          </p:ext>
        </pc:extLst>
      </pc:sldChg>
      <pc:sldChg chg="modSp mod addCm delCm">
        <pc:chgData name="Jocelyn Timko" userId="7abe3607-283a-400d-b017-87d9fd22fa6b" providerId="ADAL" clId="{4D858EAD-3D51-7541-8C45-B4E7F9200A51}" dt="2024-04-26T19:15:27.840" v="1272" actId="20577"/>
        <pc:sldMkLst>
          <pc:docMk/>
          <pc:sldMk cId="331607399" sldId="2147470602"/>
        </pc:sldMkLst>
        <pc:extLst>
          <p:ext xmlns:p="http://schemas.openxmlformats.org/presentationml/2006/main" uri="{D6D511B9-2390-475A-947B-AFAB55BFBCF1}">
            <pc226:cmChg xmlns:pc226="http://schemas.microsoft.com/office/powerpoint/2022/06/main/command" chg="del">
              <pc226:chgData name="Jocelyn Timko" userId="7abe3607-283a-400d-b017-87d9fd22fa6b" providerId="ADAL" clId="{4D858EAD-3D51-7541-8C45-B4E7F9200A51}" dt="2024-04-26T19:11:55.074" v="1160"/>
              <pc2:cmMkLst xmlns:pc2="http://schemas.microsoft.com/office/powerpoint/2019/9/main/command">
                <pc:docMk/>
                <pc:sldMk cId="331607399" sldId="2147470602"/>
                <pc2:cmMk id="{7A507515-F6EC-B845-AB14-8836770D9085}"/>
              </pc2:cmMkLst>
            </pc226:cmChg>
            <pc226:cmChg xmlns:pc226="http://schemas.microsoft.com/office/powerpoint/2022/06/main/command" chg="add">
              <pc226:chgData name="Jocelyn Timko" userId="7abe3607-283a-400d-b017-87d9fd22fa6b" providerId="ADAL" clId="{4D858EAD-3D51-7541-8C45-B4E7F9200A51}" dt="2024-04-26T19:11:56.610" v="1161"/>
              <pc2:cmMkLst xmlns:pc2="http://schemas.microsoft.com/office/powerpoint/2019/9/main/command">
                <pc:docMk/>
                <pc:sldMk cId="331607399" sldId="2147470602"/>
                <pc2:cmMk id="{C8153420-BA05-6D4B-9AD4-AC27FE0B7937}"/>
              </pc2:cmMkLst>
            </pc226:cmChg>
          </p:ext>
        </pc:extLst>
      </pc:sldChg>
      <pc:sldChg chg="del addCm delCm modNotesTx">
        <pc:chgData name="Jocelyn Timko" userId="7abe3607-283a-400d-b017-87d9fd22fa6b" providerId="ADAL" clId="{4D858EAD-3D51-7541-8C45-B4E7F9200A51}" dt="2024-04-26T18:32:12.319" v="667" actId="2696"/>
        <pc:sldMkLst>
          <pc:docMk/>
          <pc:sldMk cId="2417695886" sldId="2147470603"/>
        </pc:sldMkLst>
        <pc:extLst>
          <p:ext xmlns:p="http://schemas.openxmlformats.org/presentationml/2006/main" uri="{D6D511B9-2390-475A-947B-AFAB55BFBCF1}">
            <pc226:cmChg xmlns:pc226="http://schemas.microsoft.com/office/powerpoint/2022/06/main/command" chg="del">
              <pc226:chgData name="Jocelyn Timko" userId="7abe3607-283a-400d-b017-87d9fd22fa6b" providerId="ADAL" clId="{4D858EAD-3D51-7541-8C45-B4E7F9200A51}" dt="2024-04-26T18:30:14.867" v="662"/>
              <pc2:cmMkLst xmlns:pc2="http://schemas.microsoft.com/office/powerpoint/2019/9/main/command">
                <pc:docMk/>
                <pc:sldMk cId="2417695886" sldId="2147470603"/>
                <pc2:cmMk id="{8A0B8F30-5724-5B45-933F-A52134C9943E}"/>
              </pc2:cmMkLst>
            </pc226:cmChg>
            <pc226:cmChg xmlns:pc226="http://schemas.microsoft.com/office/powerpoint/2022/06/main/command" chg="add">
              <pc226:chgData name="Jocelyn Timko" userId="7abe3607-283a-400d-b017-87d9fd22fa6b" providerId="ADAL" clId="{4D858EAD-3D51-7541-8C45-B4E7F9200A51}" dt="2024-04-26T18:30:16.427" v="663"/>
              <pc2:cmMkLst xmlns:pc2="http://schemas.microsoft.com/office/powerpoint/2019/9/main/command">
                <pc:docMk/>
                <pc:sldMk cId="2417695886" sldId="2147470603"/>
                <pc2:cmMk id="{380FA85A-E7F9-3345-BC0A-CAD6841DFB57}"/>
              </pc2:cmMkLst>
            </pc226:cmChg>
          </p:ext>
        </pc:extLst>
      </pc:sldChg>
      <pc:sldChg chg="addSp delSp modSp add mod addCm delCm">
        <pc:chgData name="Jocelyn Timko" userId="7abe3607-283a-400d-b017-87d9fd22fa6b" providerId="ADAL" clId="{4D858EAD-3D51-7541-8C45-B4E7F9200A51}" dt="2024-04-26T19:20:48.995" v="1458" actId="20577"/>
        <pc:sldMkLst>
          <pc:docMk/>
          <pc:sldMk cId="3520068536" sldId="2147470603"/>
        </pc:sldMkLst>
        <pc:extLst>
          <p:ext xmlns:p="http://schemas.openxmlformats.org/presentationml/2006/main" uri="{D6D511B9-2390-475A-947B-AFAB55BFBCF1}">
            <pc226:cmChg xmlns:pc226="http://schemas.microsoft.com/office/powerpoint/2022/06/main/command" chg="del">
              <pc226:chgData name="Jocelyn Timko" userId="7abe3607-283a-400d-b017-87d9fd22fa6b" providerId="ADAL" clId="{4D858EAD-3D51-7541-8C45-B4E7F9200A51}" dt="2024-04-26T19:12:00.089" v="1162"/>
              <pc2:cmMkLst xmlns:pc2="http://schemas.microsoft.com/office/powerpoint/2019/9/main/command">
                <pc:docMk/>
                <pc:sldMk cId="3520068536" sldId="2147470603"/>
                <pc2:cmMk id="{1A6153CB-E5D6-AD4F-89B0-8BFCCA68966A}"/>
              </pc2:cmMkLst>
            </pc226:cmChg>
            <pc226:cmChg xmlns:pc226="http://schemas.microsoft.com/office/powerpoint/2022/06/main/command" chg="add">
              <pc226:chgData name="Jocelyn Timko" userId="7abe3607-283a-400d-b017-87d9fd22fa6b" providerId="ADAL" clId="{4D858EAD-3D51-7541-8C45-B4E7F9200A51}" dt="2024-04-26T19:12:01.839" v="1163"/>
              <pc2:cmMkLst xmlns:pc2="http://schemas.microsoft.com/office/powerpoint/2019/9/main/command">
                <pc:docMk/>
                <pc:sldMk cId="3520068536" sldId="2147470603"/>
                <pc2:cmMk id="{6A5848F0-5BC9-D447-A675-770FA7DC8B21}"/>
              </pc2:cmMkLst>
            </pc226:cmChg>
          </p:ext>
        </pc:extLst>
      </pc:sldChg>
      <pc:sldChg chg="addCm modCm">
        <pc:chgData name="Jocelyn Timko" userId="7abe3607-283a-400d-b017-87d9fd22fa6b" providerId="ADAL" clId="{4D858EAD-3D51-7541-8C45-B4E7F9200A51}" dt="2024-04-26T17:47:16.106" v="47"/>
        <pc:sldMkLst>
          <pc:docMk/>
          <pc:sldMk cId="1305960488" sldId="2147470604"/>
        </pc:sldMkLst>
        <pc:extLst>
          <p:ext xmlns:p="http://schemas.openxmlformats.org/presentationml/2006/main" uri="{D6D511B9-2390-475A-947B-AFAB55BFBCF1}">
            <pc226:cmChg xmlns:pc226="http://schemas.microsoft.com/office/powerpoint/2022/06/main/command" chg="add mod">
              <pc226:chgData name="Jocelyn Timko" userId="7abe3607-283a-400d-b017-87d9fd22fa6b" providerId="ADAL" clId="{4D858EAD-3D51-7541-8C45-B4E7F9200A51}" dt="2024-04-26T17:47:16.106" v="47"/>
              <pc2:cmMkLst xmlns:pc2="http://schemas.microsoft.com/office/powerpoint/2019/9/main/command">
                <pc:docMk/>
                <pc:sldMk cId="1305960488" sldId="2147470604"/>
                <pc2:cmMk id="{29C97C29-067B-9C43-902F-1536ED389305}"/>
              </pc2:cmMkLst>
            </pc226:cmChg>
          </p:ext>
        </pc:extLst>
      </pc:sldChg>
      <pc:sldChg chg="delSp modSp add mod">
        <pc:chgData name="Jocelyn Timko" userId="7abe3607-283a-400d-b017-87d9fd22fa6b" providerId="ADAL" clId="{4D858EAD-3D51-7541-8C45-B4E7F9200A51}" dt="2024-04-26T17:42:20.306" v="36" actId="14100"/>
        <pc:sldMkLst>
          <pc:docMk/>
          <pc:sldMk cId="4260413037" sldId="2147470607"/>
        </pc:sldMkLst>
      </pc:sldChg>
      <pc:sldChg chg="addSp delSp modSp new mod ord modClrScheme addCm chgLayout modNotesTx">
        <pc:chgData name="Jocelyn Timko" userId="7abe3607-283a-400d-b017-87d9fd22fa6b" providerId="ADAL" clId="{4D858EAD-3D51-7541-8C45-B4E7F9200A51}" dt="2024-04-26T19:10:44.046" v="1155" actId="1076"/>
        <pc:sldMkLst>
          <pc:docMk/>
          <pc:sldMk cId="1269797093" sldId="2147470608"/>
        </pc:sldMkLst>
        <pc:extLst>
          <p:ext xmlns:p="http://schemas.openxmlformats.org/presentationml/2006/main" uri="{D6D511B9-2390-475A-947B-AFAB55BFBCF1}">
            <pc226:cmChg xmlns:pc226="http://schemas.microsoft.com/office/powerpoint/2022/06/main/command" chg="add">
              <pc226:chgData name="Jocelyn Timko" userId="7abe3607-283a-400d-b017-87d9fd22fa6b" providerId="ADAL" clId="{4D858EAD-3D51-7541-8C45-B4E7F9200A51}" dt="2024-04-26T19:09:42.920" v="1141"/>
              <pc2:cmMkLst xmlns:pc2="http://schemas.microsoft.com/office/powerpoint/2019/9/main/command">
                <pc:docMk/>
                <pc:sldMk cId="1269797093" sldId="2147470608"/>
                <pc2:cmMk id="{4629F4E7-6A23-D54B-B06A-459B2CFDCF0A}"/>
              </pc2:cmMkLst>
            </pc226:cmChg>
          </p:ext>
        </pc:extLst>
      </pc:sldChg>
      <pc:sldChg chg="new del">
        <pc:chgData name="Jocelyn Timko" userId="7abe3607-283a-400d-b017-87d9fd22fa6b" providerId="ADAL" clId="{4D858EAD-3D51-7541-8C45-B4E7F9200A51}" dt="2024-04-26T19:06:12.621" v="1070" actId="680"/>
        <pc:sldMkLst>
          <pc:docMk/>
          <pc:sldMk cId="4257017094" sldId="2147470609"/>
        </pc:sldMkLst>
      </pc:sldChg>
    </pc:docChg>
  </pc:docChgLst>
  <pc:docChgLst>
    <pc:chgData name="Tim Person" userId="b2b484d9-01a2-453c-8946-0f01071f09e2" providerId="ADAL" clId="{342F1072-01CE-489C-9399-6B2BD07E5925}"/>
    <pc:docChg chg="undo custSel modSld">
      <pc:chgData name="Tim Person" userId="b2b484d9-01a2-453c-8946-0f01071f09e2" providerId="ADAL" clId="{342F1072-01CE-489C-9399-6B2BD07E5925}" dt="2024-05-01T19:47:38.926" v="485" actId="20577"/>
      <pc:docMkLst>
        <pc:docMk/>
      </pc:docMkLst>
      <pc:sldChg chg="modNotesTx">
        <pc:chgData name="Tim Person" userId="b2b484d9-01a2-453c-8946-0f01071f09e2" providerId="ADAL" clId="{342F1072-01CE-489C-9399-6B2BD07E5925}" dt="2024-05-01T16:59:15.187" v="86" actId="13926"/>
        <pc:sldMkLst>
          <pc:docMk/>
          <pc:sldMk cId="2009337652" sldId="2147470541"/>
        </pc:sldMkLst>
      </pc:sldChg>
      <pc:sldChg chg="modNotesTx">
        <pc:chgData name="Tim Person" userId="b2b484d9-01a2-453c-8946-0f01071f09e2" providerId="ADAL" clId="{342F1072-01CE-489C-9399-6B2BD07E5925}" dt="2024-05-01T16:59:00.140" v="85" actId="13926"/>
        <pc:sldMkLst>
          <pc:docMk/>
          <pc:sldMk cId="309512538" sldId="2147470542"/>
        </pc:sldMkLst>
      </pc:sldChg>
      <pc:sldChg chg="modSp mod modCm modNotesTx">
        <pc:chgData name="Tim Person" userId="b2b484d9-01a2-453c-8946-0f01071f09e2" providerId="ADAL" clId="{342F1072-01CE-489C-9399-6B2BD07E5925}" dt="2024-05-01T19:40:00.308" v="331"/>
        <pc:sldMkLst>
          <pc:docMk/>
          <pc:sldMk cId="631182251" sldId="2147470547"/>
        </pc:sldMkLst>
        <pc:extLst>
          <p:ext xmlns:p="http://schemas.openxmlformats.org/presentationml/2006/main" uri="{D6D511B9-2390-475A-947B-AFAB55BFBCF1}">
            <pc226:cmChg xmlns:pc226="http://schemas.microsoft.com/office/powerpoint/2022/06/main/command" chg="">
              <pc226:chgData name="Tim Person" userId="b2b484d9-01a2-453c-8946-0f01071f09e2" providerId="ADAL" clId="{342F1072-01CE-489C-9399-6B2BD07E5925}" dt="2024-05-01T19:39:54.138" v="329"/>
              <pc2:cmMkLst xmlns:pc2="http://schemas.microsoft.com/office/powerpoint/2019/9/main/command">
                <pc:docMk/>
                <pc:sldMk cId="631182251" sldId="2147470547"/>
                <pc2:cmMk id="{67580A21-C242-C544-B461-CEB933DDDC39}"/>
              </pc2:cmMkLst>
              <pc226:cmRplyChg chg="add mod">
                <pc226:chgData name="Tim Person" userId="b2b484d9-01a2-453c-8946-0f01071f09e2" providerId="ADAL" clId="{342F1072-01CE-489C-9399-6B2BD07E5925}" dt="2024-05-01T19:39:54.138" v="329"/>
                <pc2:cmRplyMkLst xmlns:pc2="http://schemas.microsoft.com/office/powerpoint/2019/9/main/command">
                  <pc:docMk/>
                  <pc:sldMk cId="631182251" sldId="2147470547"/>
                  <pc2:cmMk id="{67580A21-C242-C544-B461-CEB933DDDC39}"/>
                  <pc2:cmRplyMk id="{448055D5-47DD-449F-8267-4EA62B2516B1}"/>
                </pc2:cmRplyMkLst>
              </pc226:cmRplyChg>
            </pc226:cmChg>
          </p:ext>
        </pc:extLst>
      </pc:sldChg>
      <pc:sldChg chg="modSp mod modCm">
        <pc:chgData name="Tim Person" userId="b2b484d9-01a2-453c-8946-0f01071f09e2" providerId="ADAL" clId="{342F1072-01CE-489C-9399-6B2BD07E5925}" dt="2024-05-01T19:41:35.491" v="333"/>
        <pc:sldMkLst>
          <pc:docMk/>
          <pc:sldMk cId="2143496773" sldId="2147470548"/>
        </pc:sldMkLst>
        <pc:extLst>
          <p:ext xmlns:p="http://schemas.openxmlformats.org/presentationml/2006/main" uri="{D6D511B9-2390-475A-947B-AFAB55BFBCF1}">
            <pc226:cmChg xmlns:pc226="http://schemas.microsoft.com/office/powerpoint/2022/06/main/command" chg="mod modRxn">
              <pc226:chgData name="Tim Person" userId="b2b484d9-01a2-453c-8946-0f01071f09e2" providerId="ADAL" clId="{342F1072-01CE-489C-9399-6B2BD07E5925}" dt="2024-05-01T19:41:35.491" v="333"/>
              <pc2:cmMkLst xmlns:pc2="http://schemas.microsoft.com/office/powerpoint/2019/9/main/command">
                <pc:docMk/>
                <pc:sldMk cId="2143496773" sldId="2147470548"/>
                <pc2:cmMk id="{1AE577AD-6BCD-5E4E-9B55-E24E6FD8E18B}"/>
              </pc2:cmMkLst>
              <pc226:cmRplyChg chg="add">
                <pc226:chgData name="Tim Person" userId="b2b484d9-01a2-453c-8946-0f01071f09e2" providerId="ADAL" clId="{342F1072-01CE-489C-9399-6B2BD07E5925}" dt="2024-05-01T19:41:35.491" v="333"/>
                <pc2:cmRplyMkLst xmlns:pc2="http://schemas.microsoft.com/office/powerpoint/2019/9/main/command">
                  <pc:docMk/>
                  <pc:sldMk cId="2143496773" sldId="2147470548"/>
                  <pc2:cmMk id="{1AE577AD-6BCD-5E4E-9B55-E24E6FD8E18B}"/>
                  <pc2:cmRplyMk id="{9DFDDB10-0C52-4A4E-82C8-25A19E575F6B}"/>
                </pc2:cmRplyMkLst>
              </pc226:cmRplyChg>
            </pc226:cmChg>
          </p:ext>
        </pc:extLst>
      </pc:sldChg>
      <pc:sldChg chg="modSp mod">
        <pc:chgData name="Tim Person" userId="b2b484d9-01a2-453c-8946-0f01071f09e2" providerId="ADAL" clId="{342F1072-01CE-489C-9399-6B2BD07E5925}" dt="2024-05-01T19:34:42.434" v="233" actId="6549"/>
        <pc:sldMkLst>
          <pc:docMk/>
          <pc:sldMk cId="3188955947" sldId="2147470549"/>
        </pc:sldMkLst>
      </pc:sldChg>
      <pc:sldChg chg="modSp mod modCm">
        <pc:chgData name="Tim Person" userId="b2b484d9-01a2-453c-8946-0f01071f09e2" providerId="ADAL" clId="{342F1072-01CE-489C-9399-6B2BD07E5925}" dt="2024-05-01T19:41:50.083" v="334"/>
        <pc:sldMkLst>
          <pc:docMk/>
          <pc:sldMk cId="2060445735" sldId="2147470555"/>
        </pc:sldMkLst>
        <pc:extLst>
          <p:ext xmlns:p="http://schemas.openxmlformats.org/presentationml/2006/main" uri="{D6D511B9-2390-475A-947B-AFAB55BFBCF1}">
            <pc226:cmChg xmlns:pc226="http://schemas.microsoft.com/office/powerpoint/2022/06/main/command" chg="">
              <pc226:chgData name="Tim Person" userId="b2b484d9-01a2-453c-8946-0f01071f09e2" providerId="ADAL" clId="{342F1072-01CE-489C-9399-6B2BD07E5925}" dt="2024-05-01T19:41:50.083" v="334"/>
              <pc2:cmMkLst xmlns:pc2="http://schemas.microsoft.com/office/powerpoint/2019/9/main/command">
                <pc:docMk/>
                <pc:sldMk cId="2060445735" sldId="2147470555"/>
                <pc2:cmMk id="{D92F0333-75F8-0B42-9F19-2B627CCC3902}"/>
              </pc2:cmMkLst>
              <pc226:cmRplyChg chg="add">
                <pc226:chgData name="Tim Person" userId="b2b484d9-01a2-453c-8946-0f01071f09e2" providerId="ADAL" clId="{342F1072-01CE-489C-9399-6B2BD07E5925}" dt="2024-05-01T19:41:50.083" v="334"/>
                <pc2:cmRplyMkLst xmlns:pc2="http://schemas.microsoft.com/office/powerpoint/2019/9/main/command">
                  <pc:docMk/>
                  <pc:sldMk cId="2060445735" sldId="2147470555"/>
                  <pc2:cmMk id="{D92F0333-75F8-0B42-9F19-2B627CCC3902}"/>
                  <pc2:cmRplyMk id="{9A09AAC5-75A8-4118-9479-95C02E892341}"/>
                </pc2:cmRplyMkLst>
              </pc226:cmRplyChg>
            </pc226:cmChg>
          </p:ext>
        </pc:extLst>
      </pc:sldChg>
      <pc:sldChg chg="modSp mod modCm">
        <pc:chgData name="Tim Person" userId="b2b484d9-01a2-453c-8946-0f01071f09e2" providerId="ADAL" clId="{342F1072-01CE-489C-9399-6B2BD07E5925}" dt="2024-05-01T19:41:59.361" v="335"/>
        <pc:sldMkLst>
          <pc:docMk/>
          <pc:sldMk cId="3619707187" sldId="2147470556"/>
        </pc:sldMkLst>
        <pc:extLst>
          <p:ext xmlns:p="http://schemas.openxmlformats.org/presentationml/2006/main" uri="{D6D511B9-2390-475A-947B-AFAB55BFBCF1}">
            <pc226:cmChg xmlns:pc226="http://schemas.microsoft.com/office/powerpoint/2022/06/main/command" chg="">
              <pc226:chgData name="Tim Person" userId="b2b484d9-01a2-453c-8946-0f01071f09e2" providerId="ADAL" clId="{342F1072-01CE-489C-9399-6B2BD07E5925}" dt="2024-05-01T19:41:59.361" v="335"/>
              <pc2:cmMkLst xmlns:pc2="http://schemas.microsoft.com/office/powerpoint/2019/9/main/command">
                <pc:docMk/>
                <pc:sldMk cId="3619707187" sldId="2147470556"/>
                <pc2:cmMk id="{D225883E-D318-284D-B039-9D5D43A6A6A2}"/>
              </pc2:cmMkLst>
              <pc226:cmRplyChg chg="add">
                <pc226:chgData name="Tim Person" userId="b2b484d9-01a2-453c-8946-0f01071f09e2" providerId="ADAL" clId="{342F1072-01CE-489C-9399-6B2BD07E5925}" dt="2024-05-01T19:41:59.361" v="335"/>
                <pc2:cmRplyMkLst xmlns:pc2="http://schemas.microsoft.com/office/powerpoint/2019/9/main/command">
                  <pc:docMk/>
                  <pc:sldMk cId="3619707187" sldId="2147470556"/>
                  <pc2:cmMk id="{D225883E-D318-284D-B039-9D5D43A6A6A2}"/>
                  <pc2:cmRplyMk id="{22175F94-E7E7-4B27-8600-6F8ECB9D5F01}"/>
                </pc2:cmRplyMkLst>
              </pc226:cmRplyChg>
            </pc226:cmChg>
          </p:ext>
        </pc:extLst>
      </pc:sldChg>
      <pc:sldChg chg="modNotesTx">
        <pc:chgData name="Tim Person" userId="b2b484d9-01a2-453c-8946-0f01071f09e2" providerId="ADAL" clId="{342F1072-01CE-489C-9399-6B2BD07E5925}" dt="2024-04-30T23:15:34.317" v="2" actId="13926"/>
        <pc:sldMkLst>
          <pc:docMk/>
          <pc:sldMk cId="4210005933" sldId="2147470566"/>
        </pc:sldMkLst>
      </pc:sldChg>
      <pc:sldChg chg="modNotesTx">
        <pc:chgData name="Tim Person" userId="b2b484d9-01a2-453c-8946-0f01071f09e2" providerId="ADAL" clId="{342F1072-01CE-489C-9399-6B2BD07E5925}" dt="2024-04-30T23:15:26.406" v="1" actId="13926"/>
        <pc:sldMkLst>
          <pc:docMk/>
          <pc:sldMk cId="3991556698" sldId="2147470572"/>
        </pc:sldMkLst>
      </pc:sldChg>
      <pc:sldChg chg="modNotesTx">
        <pc:chgData name="Tim Person" userId="b2b484d9-01a2-453c-8946-0f01071f09e2" providerId="ADAL" clId="{342F1072-01CE-489C-9399-6B2BD07E5925}" dt="2024-05-01T16:56:07.161" v="83" actId="13926"/>
        <pc:sldMkLst>
          <pc:docMk/>
          <pc:sldMk cId="328374316" sldId="2147470578"/>
        </pc:sldMkLst>
      </pc:sldChg>
      <pc:sldChg chg="modNotesTx">
        <pc:chgData name="Tim Person" userId="b2b484d9-01a2-453c-8946-0f01071f09e2" providerId="ADAL" clId="{342F1072-01CE-489C-9399-6B2BD07E5925}" dt="2024-05-01T18:55:49.491" v="87"/>
        <pc:sldMkLst>
          <pc:docMk/>
          <pc:sldMk cId="648589294" sldId="2147470588"/>
        </pc:sldMkLst>
      </pc:sldChg>
      <pc:sldChg chg="modSp mod">
        <pc:chgData name="Tim Person" userId="b2b484d9-01a2-453c-8946-0f01071f09e2" providerId="ADAL" clId="{342F1072-01CE-489C-9399-6B2BD07E5925}" dt="2024-05-01T19:03:09.871" v="130" actId="20577"/>
        <pc:sldMkLst>
          <pc:docMk/>
          <pc:sldMk cId="954232405" sldId="2147470595"/>
        </pc:sldMkLst>
      </pc:sldChg>
      <pc:sldChg chg="modSp mod addCm modNotesTx">
        <pc:chgData name="Tim Person" userId="b2b484d9-01a2-453c-8946-0f01071f09e2" providerId="ADAL" clId="{342F1072-01CE-489C-9399-6B2BD07E5925}" dt="2024-05-01T03:17:33.856" v="81" actId="14100"/>
        <pc:sldMkLst>
          <pc:docMk/>
          <pc:sldMk cId="2633164558" sldId="2147470601"/>
        </pc:sldMkLst>
        <pc:extLst>
          <p:ext xmlns:p="http://schemas.openxmlformats.org/presentationml/2006/main" uri="{D6D511B9-2390-475A-947B-AFAB55BFBCF1}">
            <pc226:cmChg xmlns:pc226="http://schemas.microsoft.com/office/powerpoint/2022/06/main/command" chg="add">
              <pc226:chgData name="Tim Person" userId="b2b484d9-01a2-453c-8946-0f01071f09e2" providerId="ADAL" clId="{342F1072-01CE-489C-9399-6B2BD07E5925}" dt="2024-05-01T03:13:47.954" v="25"/>
              <pc2:cmMkLst xmlns:pc2="http://schemas.microsoft.com/office/powerpoint/2019/9/main/command">
                <pc:docMk/>
                <pc:sldMk cId="2633164558" sldId="2147470601"/>
                <pc2:cmMk id="{6598947D-82F3-4672-9A7B-069C14B23B41}"/>
              </pc2:cmMkLst>
            </pc226:cmChg>
          </p:ext>
        </pc:extLst>
      </pc:sldChg>
      <pc:sldChg chg="modSp mod addCm modNotesTx">
        <pc:chgData name="Tim Person" userId="b2b484d9-01a2-453c-8946-0f01071f09e2" providerId="ADAL" clId="{342F1072-01CE-489C-9399-6B2BD07E5925}" dt="2024-05-01T03:17:17.475" v="76"/>
        <pc:sldMkLst>
          <pc:docMk/>
          <pc:sldMk cId="331607399" sldId="2147470602"/>
        </pc:sldMkLst>
        <pc:extLst>
          <p:ext xmlns:p="http://schemas.openxmlformats.org/presentationml/2006/main" uri="{D6D511B9-2390-475A-947B-AFAB55BFBCF1}">
            <pc226:cmChg xmlns:pc226="http://schemas.microsoft.com/office/powerpoint/2022/06/main/command" chg="add">
              <pc226:chgData name="Tim Person" userId="b2b484d9-01a2-453c-8946-0f01071f09e2" providerId="ADAL" clId="{342F1072-01CE-489C-9399-6B2BD07E5925}" dt="2024-05-01T03:15:44.803" v="74"/>
              <pc2:cmMkLst xmlns:pc2="http://schemas.microsoft.com/office/powerpoint/2019/9/main/command">
                <pc:docMk/>
                <pc:sldMk cId="331607399" sldId="2147470602"/>
                <pc2:cmMk id="{9358E4BF-1627-48BC-9C22-43B65A09DB25}"/>
              </pc2:cmMkLst>
            </pc226:cmChg>
          </p:ext>
        </pc:extLst>
      </pc:sldChg>
      <pc:sldChg chg="modSp mod modCm modNotesTx">
        <pc:chgData name="Tim Person" userId="b2b484d9-01a2-453c-8946-0f01071f09e2" providerId="ADAL" clId="{342F1072-01CE-489C-9399-6B2BD07E5925}" dt="2024-05-01T19:47:38.926" v="485" actId="20577"/>
        <pc:sldMkLst>
          <pc:docMk/>
          <pc:sldMk cId="1269797093" sldId="2147470608"/>
        </pc:sldMkLst>
        <pc:extLst>
          <p:ext xmlns:p="http://schemas.openxmlformats.org/presentationml/2006/main" uri="{D6D511B9-2390-475A-947B-AFAB55BFBCF1}">
            <pc226:cmChg xmlns:pc226="http://schemas.microsoft.com/office/powerpoint/2022/06/main/command" chg="">
              <pc226:chgData name="Tim Person" userId="b2b484d9-01a2-453c-8946-0f01071f09e2" providerId="ADAL" clId="{342F1072-01CE-489C-9399-6B2BD07E5925}" dt="2024-05-01T19:42:45.978" v="336"/>
              <pc2:cmMkLst xmlns:pc2="http://schemas.microsoft.com/office/powerpoint/2019/9/main/command">
                <pc:docMk/>
                <pc:sldMk cId="1269797093" sldId="2147470608"/>
                <pc2:cmMk id="{4629F4E7-6A23-D54B-B06A-459B2CFDCF0A}"/>
              </pc2:cmMkLst>
              <pc226:cmRplyChg chg="add">
                <pc226:chgData name="Tim Person" userId="b2b484d9-01a2-453c-8946-0f01071f09e2" providerId="ADAL" clId="{342F1072-01CE-489C-9399-6B2BD07E5925}" dt="2024-05-01T19:42:45.978" v="336"/>
                <pc2:cmRplyMkLst xmlns:pc2="http://schemas.microsoft.com/office/powerpoint/2019/9/main/command">
                  <pc:docMk/>
                  <pc:sldMk cId="1269797093" sldId="2147470608"/>
                  <pc2:cmMk id="{4629F4E7-6A23-D54B-B06A-459B2CFDCF0A}"/>
                  <pc2:cmRplyMk id="{B98370BB-4CFE-459B-AFE5-4E336DFA7425}"/>
                </pc2:cmRplyMkLst>
              </pc226:cmRplyChg>
            </pc226:cmChg>
          </p:ext>
        </pc:extLst>
      </pc:sldChg>
    </pc:docChg>
  </pc:docChgLst>
  <pc:docChgLst>
    <pc:chgData name="Tim Person" userId="b2b484d9-01a2-453c-8946-0f01071f09e2" providerId="ADAL" clId="{E951B35D-4710-4296-BABC-E38CE93C1044}"/>
    <pc:docChg chg="addSld delSld modSld">
      <pc:chgData name="Tim Person" userId="b2b484d9-01a2-453c-8946-0f01071f09e2" providerId="ADAL" clId="{E951B35D-4710-4296-BABC-E38CE93C1044}" dt="2025-02-21T00:18:05.446" v="7"/>
      <pc:docMkLst>
        <pc:docMk/>
      </pc:docMkLst>
      <pc:sldChg chg="del">
        <pc:chgData name="Tim Person" userId="b2b484d9-01a2-453c-8946-0f01071f09e2" providerId="ADAL" clId="{E951B35D-4710-4296-BABC-E38CE93C1044}" dt="2025-02-21T00:16:20.586" v="2" actId="47"/>
        <pc:sldMkLst>
          <pc:docMk/>
          <pc:sldMk cId="3833174997" sldId="2147470551"/>
        </pc:sldMkLst>
      </pc:sldChg>
      <pc:sldChg chg="del">
        <pc:chgData name="Tim Person" userId="b2b484d9-01a2-453c-8946-0f01071f09e2" providerId="ADAL" clId="{E951B35D-4710-4296-BABC-E38CE93C1044}" dt="2025-02-21T00:17:13.743" v="5" actId="47"/>
        <pc:sldMkLst>
          <pc:docMk/>
          <pc:sldMk cId="2835718079" sldId="2147470592"/>
        </pc:sldMkLst>
      </pc:sldChg>
      <pc:sldChg chg="add modNotesTx">
        <pc:chgData name="Tim Person" userId="b2b484d9-01a2-453c-8946-0f01071f09e2" providerId="ADAL" clId="{E951B35D-4710-4296-BABC-E38CE93C1044}" dt="2025-02-21T00:16:18.442" v="1"/>
        <pc:sldMkLst>
          <pc:docMk/>
          <pc:sldMk cId="3167361308" sldId="2147470619"/>
        </pc:sldMkLst>
      </pc:sldChg>
      <pc:sldChg chg="add">
        <pc:chgData name="Tim Person" userId="b2b484d9-01a2-453c-8946-0f01071f09e2" providerId="ADAL" clId="{E951B35D-4710-4296-BABC-E38CE93C1044}" dt="2025-02-21T00:17:34.954" v="6"/>
        <pc:sldMkLst>
          <pc:docMk/>
          <pc:sldMk cId="225800795" sldId="2147474582"/>
        </pc:sldMkLst>
      </pc:sldChg>
      <pc:sldChg chg="add">
        <pc:chgData name="Tim Person" userId="b2b484d9-01a2-453c-8946-0f01071f09e2" providerId="ADAL" clId="{E951B35D-4710-4296-BABC-E38CE93C1044}" dt="2025-02-21T00:18:05.446" v="7"/>
        <pc:sldMkLst>
          <pc:docMk/>
          <pc:sldMk cId="2999807703" sldId="2147474584"/>
        </pc:sldMkLst>
      </pc:sldChg>
      <pc:sldChg chg="add">
        <pc:chgData name="Tim Person" userId="b2b484d9-01a2-453c-8946-0f01071f09e2" providerId="ADAL" clId="{E951B35D-4710-4296-BABC-E38CE93C1044}" dt="2025-02-21T00:18:05.446" v="7"/>
        <pc:sldMkLst>
          <pc:docMk/>
          <pc:sldMk cId="1242885538" sldId="2147474585"/>
        </pc:sldMkLst>
      </pc:sldChg>
      <pc:sldChg chg="add">
        <pc:chgData name="Tim Person" userId="b2b484d9-01a2-453c-8946-0f01071f09e2" providerId="ADAL" clId="{E951B35D-4710-4296-BABC-E38CE93C1044}" dt="2025-02-21T00:18:05.446" v="7"/>
        <pc:sldMkLst>
          <pc:docMk/>
          <pc:sldMk cId="1821153917" sldId="2147474586"/>
        </pc:sldMkLst>
      </pc:sldChg>
      <pc:sldChg chg="add">
        <pc:chgData name="Tim Person" userId="b2b484d9-01a2-453c-8946-0f01071f09e2" providerId="ADAL" clId="{E951B35D-4710-4296-BABC-E38CE93C1044}" dt="2025-02-21T00:18:05.446" v="7"/>
        <pc:sldMkLst>
          <pc:docMk/>
          <pc:sldMk cId="3300952593" sldId="2147474587"/>
        </pc:sldMkLst>
      </pc:sldChg>
      <pc:sldChg chg="add">
        <pc:chgData name="Tim Person" userId="b2b484d9-01a2-453c-8946-0f01071f09e2" providerId="ADAL" clId="{E951B35D-4710-4296-BABC-E38CE93C1044}" dt="2025-02-21T00:16:33.665" v="3"/>
        <pc:sldMkLst>
          <pc:docMk/>
          <pc:sldMk cId="1149911046" sldId="2147474588"/>
        </pc:sldMkLst>
      </pc:sldChg>
      <pc:sldChg chg="add">
        <pc:chgData name="Tim Person" userId="b2b484d9-01a2-453c-8946-0f01071f09e2" providerId="ADAL" clId="{E951B35D-4710-4296-BABC-E38CE93C1044}" dt="2025-02-21T00:16:59.449" v="4"/>
        <pc:sldMkLst>
          <pc:docMk/>
          <pc:sldMk cId="2927158353" sldId="2147474589"/>
        </pc:sldMkLst>
      </pc:sldChg>
    </pc:docChg>
  </pc:docChgLst>
  <pc:docChgLst>
    <pc:chgData name="Jocelyn Timko" userId="7abe3607-283a-400d-b017-87d9fd22fa6b" providerId="ADAL" clId="{414A5E15-B535-064E-BD95-B414AAAD5F6C}"/>
    <pc:docChg chg="undo custSel modSld">
      <pc:chgData name="Jocelyn Timko" userId="7abe3607-283a-400d-b017-87d9fd22fa6b" providerId="ADAL" clId="{414A5E15-B535-064E-BD95-B414AAAD5F6C}" dt="2024-05-28T19:19:16.040" v="204" actId="20577"/>
      <pc:docMkLst>
        <pc:docMk/>
      </pc:docMkLst>
      <pc:sldChg chg="modSp mod">
        <pc:chgData name="Jocelyn Timko" userId="7abe3607-283a-400d-b017-87d9fd22fa6b" providerId="ADAL" clId="{414A5E15-B535-064E-BD95-B414AAAD5F6C}" dt="2024-05-28T19:14:32.221" v="198" actId="14100"/>
        <pc:sldMkLst>
          <pc:docMk/>
          <pc:sldMk cId="3877734595" sldId="2147470580"/>
        </pc:sldMkLst>
      </pc:sldChg>
      <pc:sldChg chg="modNotesTx">
        <pc:chgData name="Jocelyn Timko" userId="7abe3607-283a-400d-b017-87d9fd22fa6b" providerId="ADAL" clId="{414A5E15-B535-064E-BD95-B414AAAD5F6C}" dt="2024-05-28T19:19:16.040" v="204" actId="20577"/>
        <pc:sldMkLst>
          <pc:docMk/>
          <pc:sldMk cId="1876225970" sldId="2147470593"/>
        </pc:sldMkLst>
      </pc:sldChg>
      <pc:sldChg chg="modSp mod modNotesTx">
        <pc:chgData name="Jocelyn Timko" userId="7abe3607-283a-400d-b017-87d9fd22fa6b" providerId="ADAL" clId="{414A5E15-B535-064E-BD95-B414AAAD5F6C}" dt="2024-05-28T19:12:10.985" v="86" actId="1076"/>
        <pc:sldMkLst>
          <pc:docMk/>
          <pc:sldMk cId="1927389957" sldId="2147470594"/>
        </pc:sldMkLst>
      </pc:sldChg>
      <pc:sldChg chg="delCm modNotesTx">
        <pc:chgData name="Jocelyn Timko" userId="7abe3607-283a-400d-b017-87d9fd22fa6b" providerId="ADAL" clId="{414A5E15-B535-064E-BD95-B414AAAD5F6C}" dt="2024-05-28T19:19:09.562" v="201" actId="20577"/>
        <pc:sldMkLst>
          <pc:docMk/>
          <pc:sldMk cId="954232405" sldId="2147470595"/>
        </pc:sldMkLst>
        <pc:extLst>
          <p:ext xmlns:p="http://schemas.openxmlformats.org/presentationml/2006/main" uri="{D6D511B9-2390-475A-947B-AFAB55BFBCF1}">
            <pc226:cmChg xmlns:pc226="http://schemas.microsoft.com/office/powerpoint/2022/06/main/command" chg="del">
              <pc226:chgData name="Jocelyn Timko" userId="7abe3607-283a-400d-b017-87d9fd22fa6b" providerId="ADAL" clId="{414A5E15-B535-064E-BD95-B414AAAD5F6C}" dt="2024-05-28T19:13:30.610" v="183"/>
              <pc2:cmMkLst xmlns:pc2="http://schemas.microsoft.com/office/powerpoint/2019/9/main/command">
                <pc:docMk/>
                <pc:sldMk cId="954232405" sldId="2147470595"/>
                <pc2:cmMk id="{D45163D0-0403-BF43-A91A-8BB0D9A62AF2}"/>
              </pc2:cmMkLst>
            </pc226:cmChg>
          </p:ext>
        </pc:extLst>
      </pc:sldChg>
      <pc:sldChg chg="modSp mod">
        <pc:chgData name="Jocelyn Timko" userId="7abe3607-283a-400d-b017-87d9fd22fa6b" providerId="ADAL" clId="{414A5E15-B535-064E-BD95-B414AAAD5F6C}" dt="2024-05-28T19:15:36.750" v="199" actId="1076"/>
        <pc:sldMkLst>
          <pc:docMk/>
          <pc:sldMk cId="4260413037" sldId="2147470607"/>
        </pc:sldMkLst>
      </pc:sldChg>
      <pc:sldChg chg="delCm">
        <pc:chgData name="Jocelyn Timko" userId="7abe3607-283a-400d-b017-87d9fd22fa6b" providerId="ADAL" clId="{414A5E15-B535-064E-BD95-B414AAAD5F6C}" dt="2024-05-21T18:15:17.311" v="0"/>
        <pc:sldMkLst>
          <pc:docMk/>
          <pc:sldMk cId="277270809" sldId="2147470618"/>
        </pc:sldMkLst>
        <pc:extLst>
          <p:ext xmlns:p="http://schemas.openxmlformats.org/presentationml/2006/main" uri="{D6D511B9-2390-475A-947B-AFAB55BFBCF1}">
            <pc226:cmChg xmlns:pc226="http://schemas.microsoft.com/office/powerpoint/2022/06/main/command" chg="del">
              <pc226:chgData name="Jocelyn Timko" userId="7abe3607-283a-400d-b017-87d9fd22fa6b" providerId="ADAL" clId="{414A5E15-B535-064E-BD95-B414AAAD5F6C}" dt="2024-05-21T18:15:17.311" v="0"/>
              <pc2:cmMkLst xmlns:pc2="http://schemas.microsoft.com/office/powerpoint/2019/9/main/command">
                <pc:docMk/>
                <pc:sldMk cId="277270809" sldId="2147470618"/>
                <pc2:cmMk id="{BB53BCDD-F762-6841-B5CB-FA1EC095DCA0}"/>
              </pc2:cmMkLst>
            </pc226:cmChg>
          </p:ext>
        </pc:extLst>
      </pc:sldChg>
    </pc:docChg>
  </pc:docChgLst>
  <pc:docChgLst>
    <pc:chgData name="Jocelyn Timko" userId="7abe3607-283a-400d-b017-87d9fd22fa6b" providerId="ADAL" clId="{85A3E01F-C2BB-3640-965B-9634896D70C8}"/>
    <pc:docChg chg="undo custSel addSld modSld">
      <pc:chgData name="Jocelyn Timko" userId="7abe3607-283a-400d-b017-87d9fd22fa6b" providerId="ADAL" clId="{85A3E01F-C2BB-3640-965B-9634896D70C8}" dt="2024-05-16T20:22:44.868" v="667" actId="20577"/>
      <pc:docMkLst>
        <pc:docMk/>
      </pc:docMkLst>
      <pc:sldChg chg="modSp mod">
        <pc:chgData name="Jocelyn Timko" userId="7abe3607-283a-400d-b017-87d9fd22fa6b" providerId="ADAL" clId="{85A3E01F-C2BB-3640-965B-9634896D70C8}" dt="2024-05-16T20:22:02.024" v="665" actId="20577"/>
        <pc:sldMkLst>
          <pc:docMk/>
          <pc:sldMk cId="3663805000" sldId="2147470495"/>
        </pc:sldMkLst>
      </pc:sldChg>
      <pc:sldChg chg="modSp mod">
        <pc:chgData name="Jocelyn Timko" userId="7abe3607-283a-400d-b017-87d9fd22fa6b" providerId="ADAL" clId="{85A3E01F-C2BB-3640-965B-9634896D70C8}" dt="2024-05-16T20:20:57.372" v="602" actId="20577"/>
        <pc:sldMkLst>
          <pc:docMk/>
          <pc:sldMk cId="1869830145" sldId="2147470538"/>
        </pc:sldMkLst>
      </pc:sldChg>
      <pc:sldChg chg="modNotesTx">
        <pc:chgData name="Jocelyn Timko" userId="7abe3607-283a-400d-b017-87d9fd22fa6b" providerId="ADAL" clId="{85A3E01F-C2BB-3640-965B-9634896D70C8}" dt="2024-05-16T20:22:44.868" v="667" actId="20577"/>
        <pc:sldMkLst>
          <pc:docMk/>
          <pc:sldMk cId="3613721930" sldId="2147470539"/>
        </pc:sldMkLst>
      </pc:sldChg>
      <pc:sldChg chg="modSp mod">
        <pc:chgData name="Jocelyn Timko" userId="7abe3607-283a-400d-b017-87d9fd22fa6b" providerId="ADAL" clId="{85A3E01F-C2BB-3640-965B-9634896D70C8}" dt="2024-05-16T19:58:58.653" v="141" actId="20577"/>
        <pc:sldMkLst>
          <pc:docMk/>
          <pc:sldMk cId="1228655639" sldId="2147470546"/>
        </pc:sldMkLst>
      </pc:sldChg>
      <pc:sldChg chg="modSp mod">
        <pc:chgData name="Jocelyn Timko" userId="7abe3607-283a-400d-b017-87d9fd22fa6b" providerId="ADAL" clId="{85A3E01F-C2BB-3640-965B-9634896D70C8}" dt="2024-05-16T20:07:03.487" v="350" actId="20577"/>
        <pc:sldMkLst>
          <pc:docMk/>
          <pc:sldMk cId="631182251" sldId="2147470547"/>
        </pc:sldMkLst>
      </pc:sldChg>
      <pc:sldChg chg="modSp mod">
        <pc:chgData name="Jocelyn Timko" userId="7abe3607-283a-400d-b017-87d9fd22fa6b" providerId="ADAL" clId="{85A3E01F-C2BB-3640-965B-9634896D70C8}" dt="2024-05-16T20:06:50.788" v="342" actId="120"/>
        <pc:sldMkLst>
          <pc:docMk/>
          <pc:sldMk cId="2143496773" sldId="2147470548"/>
        </pc:sldMkLst>
      </pc:sldChg>
      <pc:sldChg chg="modSp mod">
        <pc:chgData name="Jocelyn Timko" userId="7abe3607-283a-400d-b017-87d9fd22fa6b" providerId="ADAL" clId="{85A3E01F-C2BB-3640-965B-9634896D70C8}" dt="2024-05-16T20:06:43.001" v="341" actId="120"/>
        <pc:sldMkLst>
          <pc:docMk/>
          <pc:sldMk cId="2060445735" sldId="2147470555"/>
        </pc:sldMkLst>
      </pc:sldChg>
      <pc:sldChg chg="modSp mod">
        <pc:chgData name="Jocelyn Timko" userId="7abe3607-283a-400d-b017-87d9fd22fa6b" providerId="ADAL" clId="{85A3E01F-C2BB-3640-965B-9634896D70C8}" dt="2024-05-16T20:07:26.738" v="380" actId="20577"/>
        <pc:sldMkLst>
          <pc:docMk/>
          <pc:sldMk cId="3619707187" sldId="2147470556"/>
        </pc:sldMkLst>
      </pc:sldChg>
      <pc:sldChg chg="modSp mod">
        <pc:chgData name="Jocelyn Timko" userId="7abe3607-283a-400d-b017-87d9fd22fa6b" providerId="ADAL" clId="{85A3E01F-C2BB-3640-965B-9634896D70C8}" dt="2024-05-16T20:01:15.466" v="201" actId="14100"/>
        <pc:sldMkLst>
          <pc:docMk/>
          <pc:sldMk cId="1541645743" sldId="2147470570"/>
        </pc:sldMkLst>
      </pc:sldChg>
      <pc:sldChg chg="modSp mod">
        <pc:chgData name="Jocelyn Timko" userId="7abe3607-283a-400d-b017-87d9fd22fa6b" providerId="ADAL" clId="{85A3E01F-C2BB-3640-965B-9634896D70C8}" dt="2024-05-16T20:07:39.729" v="407" actId="20577"/>
        <pc:sldMkLst>
          <pc:docMk/>
          <pc:sldMk cId="3991556698" sldId="2147470572"/>
        </pc:sldMkLst>
      </pc:sldChg>
      <pc:sldChg chg="modSp mod">
        <pc:chgData name="Jocelyn Timko" userId="7abe3607-283a-400d-b017-87d9fd22fa6b" providerId="ADAL" clId="{85A3E01F-C2BB-3640-965B-9634896D70C8}" dt="2024-05-16T20:00:38.566" v="191" actId="20577"/>
        <pc:sldMkLst>
          <pc:docMk/>
          <pc:sldMk cId="1499604220" sldId="2147470575"/>
        </pc:sldMkLst>
      </pc:sldChg>
      <pc:sldChg chg="modSp mod">
        <pc:chgData name="Jocelyn Timko" userId="7abe3607-283a-400d-b017-87d9fd22fa6b" providerId="ADAL" clId="{85A3E01F-C2BB-3640-965B-9634896D70C8}" dt="2024-05-16T19:58:50.542" v="136" actId="20577"/>
        <pc:sldMkLst>
          <pc:docMk/>
          <pc:sldMk cId="2021218683" sldId="2147470576"/>
        </pc:sldMkLst>
      </pc:sldChg>
      <pc:sldChg chg="modSp mod">
        <pc:chgData name="Jocelyn Timko" userId="7abe3607-283a-400d-b017-87d9fd22fa6b" providerId="ADAL" clId="{85A3E01F-C2BB-3640-965B-9634896D70C8}" dt="2024-05-16T20:08:26.356" v="422" actId="27636"/>
        <pc:sldMkLst>
          <pc:docMk/>
          <pc:sldMk cId="3877734595" sldId="2147470580"/>
        </pc:sldMkLst>
      </pc:sldChg>
      <pc:sldChg chg="modSp mod">
        <pc:chgData name="Jocelyn Timko" userId="7abe3607-283a-400d-b017-87d9fd22fa6b" providerId="ADAL" clId="{85A3E01F-C2BB-3640-965B-9634896D70C8}" dt="2024-05-16T20:16:27.692" v="558" actId="20577"/>
        <pc:sldMkLst>
          <pc:docMk/>
          <pc:sldMk cId="2507357902" sldId="2147470586"/>
        </pc:sldMkLst>
      </pc:sldChg>
      <pc:sldChg chg="addSp modSp mod modNotesTx">
        <pc:chgData name="Jocelyn Timko" userId="7abe3607-283a-400d-b017-87d9fd22fa6b" providerId="ADAL" clId="{85A3E01F-C2BB-3640-965B-9634896D70C8}" dt="2024-05-16T20:21:13.026" v="606"/>
        <pc:sldMkLst>
          <pc:docMk/>
          <pc:sldMk cId="648589294" sldId="2147470588"/>
        </pc:sldMkLst>
      </pc:sldChg>
      <pc:sldChg chg="modSp mod">
        <pc:chgData name="Jocelyn Timko" userId="7abe3607-283a-400d-b017-87d9fd22fa6b" providerId="ADAL" clId="{85A3E01F-C2BB-3640-965B-9634896D70C8}" dt="2024-05-16T20:08:59.598" v="424" actId="20577"/>
        <pc:sldMkLst>
          <pc:docMk/>
          <pc:sldMk cId="3437714014" sldId="2147470590"/>
        </pc:sldMkLst>
      </pc:sldChg>
      <pc:sldChg chg="modCm">
        <pc:chgData name="Jocelyn Timko" userId="7abe3607-283a-400d-b017-87d9fd22fa6b" providerId="ADAL" clId="{85A3E01F-C2BB-3640-965B-9634896D70C8}" dt="2024-05-16T20:05:14.180" v="326"/>
        <pc:sldMkLst>
          <pc:docMk/>
          <pc:sldMk cId="954232405" sldId="2147470595"/>
        </pc:sldMkLst>
        <pc:extLst>
          <p:ext xmlns:p="http://schemas.openxmlformats.org/presentationml/2006/main" uri="{D6D511B9-2390-475A-947B-AFAB55BFBCF1}">
            <pc226:cmChg xmlns:pc226="http://schemas.microsoft.com/office/powerpoint/2022/06/main/command" chg="mod">
              <pc226:chgData name="Jocelyn Timko" userId="7abe3607-283a-400d-b017-87d9fd22fa6b" providerId="ADAL" clId="{85A3E01F-C2BB-3640-965B-9634896D70C8}" dt="2024-05-16T20:05:14.180" v="326"/>
              <pc2:cmMkLst xmlns:pc2="http://schemas.microsoft.com/office/powerpoint/2019/9/main/command">
                <pc:docMk/>
                <pc:sldMk cId="954232405" sldId="2147470595"/>
                <pc2:cmMk id="{D45163D0-0403-BF43-A91A-8BB0D9A62AF2}"/>
              </pc2:cmMkLst>
              <pc226:cmRplyChg chg="del">
                <pc226:chgData name="Jocelyn Timko" userId="7abe3607-283a-400d-b017-87d9fd22fa6b" providerId="ADAL" clId="{85A3E01F-C2BB-3640-965B-9634896D70C8}" dt="2024-05-16T20:05:14.180" v="326"/>
                <pc2:cmRplyMkLst xmlns:pc2="http://schemas.microsoft.com/office/powerpoint/2019/9/main/command">
                  <pc:docMk/>
                  <pc:sldMk cId="954232405" sldId="2147470595"/>
                  <pc2:cmMk id="{D45163D0-0403-BF43-A91A-8BB0D9A62AF2}"/>
                  <pc2:cmRplyMk id="{6C21F301-9C00-2B41-9C03-E7EB7DE8A1FE}"/>
                </pc2:cmRplyMkLst>
              </pc226:cmRplyChg>
            </pc226:cmChg>
          </p:ext>
        </pc:extLst>
      </pc:sldChg>
      <pc:sldChg chg="modSp mod">
        <pc:chgData name="Jocelyn Timko" userId="7abe3607-283a-400d-b017-87d9fd22fa6b" providerId="ADAL" clId="{85A3E01F-C2BB-3640-965B-9634896D70C8}" dt="2024-05-16T20:09:21.318" v="425" actId="20577"/>
        <pc:sldMkLst>
          <pc:docMk/>
          <pc:sldMk cId="891210931" sldId="2147470600"/>
        </pc:sldMkLst>
      </pc:sldChg>
      <pc:sldChg chg="modSp mod">
        <pc:chgData name="Jocelyn Timko" userId="7abe3607-283a-400d-b017-87d9fd22fa6b" providerId="ADAL" clId="{85A3E01F-C2BB-3640-965B-9634896D70C8}" dt="2024-05-16T19:46:39.492" v="117" actId="1076"/>
        <pc:sldMkLst>
          <pc:docMk/>
          <pc:sldMk cId="1269797093" sldId="2147470608"/>
        </pc:sldMkLst>
      </pc:sldChg>
      <pc:sldChg chg="modSp mod">
        <pc:chgData name="Jocelyn Timko" userId="7abe3607-283a-400d-b017-87d9fd22fa6b" providerId="ADAL" clId="{85A3E01F-C2BB-3640-965B-9634896D70C8}" dt="2024-05-16T20:10:27.970" v="461" actId="20577"/>
        <pc:sldMkLst>
          <pc:docMk/>
          <pc:sldMk cId="1696497200" sldId="2147470611"/>
        </pc:sldMkLst>
      </pc:sldChg>
      <pc:sldChg chg="modSp mod">
        <pc:chgData name="Jocelyn Timko" userId="7abe3607-283a-400d-b017-87d9fd22fa6b" providerId="ADAL" clId="{85A3E01F-C2BB-3640-965B-9634896D70C8}" dt="2024-05-16T20:13:10.719" v="486" actId="14100"/>
        <pc:sldMkLst>
          <pc:docMk/>
          <pc:sldMk cId="1357834990" sldId="2147470612"/>
        </pc:sldMkLst>
      </pc:sldChg>
      <pc:sldChg chg="modSp mod">
        <pc:chgData name="Jocelyn Timko" userId="7abe3607-283a-400d-b017-87d9fd22fa6b" providerId="ADAL" clId="{85A3E01F-C2BB-3640-965B-9634896D70C8}" dt="2024-05-16T20:14:45.223" v="517" actId="20577"/>
        <pc:sldMkLst>
          <pc:docMk/>
          <pc:sldMk cId="1033414368" sldId="2147470613"/>
        </pc:sldMkLst>
      </pc:sldChg>
      <pc:sldChg chg="modSp mod">
        <pc:chgData name="Jocelyn Timko" userId="7abe3607-283a-400d-b017-87d9fd22fa6b" providerId="ADAL" clId="{85A3E01F-C2BB-3640-965B-9634896D70C8}" dt="2024-05-16T20:15:51.413" v="552" actId="20577"/>
        <pc:sldMkLst>
          <pc:docMk/>
          <pc:sldMk cId="791210405" sldId="2147470614"/>
        </pc:sldMkLst>
      </pc:sldChg>
      <pc:sldChg chg="modSp mod">
        <pc:chgData name="Jocelyn Timko" userId="7abe3607-283a-400d-b017-87d9fd22fa6b" providerId="ADAL" clId="{85A3E01F-C2BB-3640-965B-9634896D70C8}" dt="2024-05-16T20:13:15.236" v="487" actId="114"/>
        <pc:sldMkLst>
          <pc:docMk/>
          <pc:sldMk cId="3013507303" sldId="2147470615"/>
        </pc:sldMkLst>
      </pc:sldChg>
      <pc:sldChg chg="modSp mod">
        <pc:chgData name="Jocelyn Timko" userId="7abe3607-283a-400d-b017-87d9fd22fa6b" providerId="ADAL" clId="{85A3E01F-C2BB-3640-965B-9634896D70C8}" dt="2024-05-16T20:02:16.413" v="260" actId="20577"/>
        <pc:sldMkLst>
          <pc:docMk/>
          <pc:sldMk cId="3662844035" sldId="2147470617"/>
        </pc:sldMkLst>
      </pc:sldChg>
      <pc:sldChg chg="addSp delSp modSp new mod modClrScheme addCm chgLayout modNotesTx">
        <pc:chgData name="Jocelyn Timko" userId="7abe3607-283a-400d-b017-87d9fd22fa6b" providerId="ADAL" clId="{85A3E01F-C2BB-3640-965B-9634896D70C8}" dt="2024-05-16T19:47:49.474" v="124"/>
        <pc:sldMkLst>
          <pc:docMk/>
          <pc:sldMk cId="277270809" sldId="2147470618"/>
        </pc:sldMkLst>
        <pc:extLst>
          <p:ext xmlns:p="http://schemas.openxmlformats.org/presentationml/2006/main" uri="{D6D511B9-2390-475A-947B-AFAB55BFBCF1}">
            <pc226:cmChg xmlns:pc226="http://schemas.microsoft.com/office/powerpoint/2022/06/main/command" chg="add">
              <pc226:chgData name="Jocelyn Timko" userId="7abe3607-283a-400d-b017-87d9fd22fa6b" providerId="ADAL" clId="{85A3E01F-C2BB-3640-965B-9634896D70C8}" dt="2024-05-16T19:47:49.474" v="124"/>
              <pc2:cmMkLst xmlns:pc2="http://schemas.microsoft.com/office/powerpoint/2019/9/main/command">
                <pc:docMk/>
                <pc:sldMk cId="277270809" sldId="2147470618"/>
                <pc2:cmMk id="{BB53BCDD-F762-6841-B5CB-FA1EC095DCA0}"/>
              </pc2:cmMkLst>
            </pc226:cmChg>
          </p:ext>
        </pc:extLst>
      </pc:sldChg>
    </pc:docChg>
  </pc:docChgLst>
  <pc:docChgLst>
    <pc:chgData name="Tim Person" userId="b2b484d9-01a2-453c-8946-0f01071f09e2" providerId="ADAL" clId="{81637AD7-4C92-44FB-986F-E7B26519F72F}"/>
    <pc:docChg chg="modSld">
      <pc:chgData name="Tim Person" userId="b2b484d9-01a2-453c-8946-0f01071f09e2" providerId="ADAL" clId="{81637AD7-4C92-44FB-986F-E7B26519F72F}" dt="2024-06-06T15:28:24.371" v="146" actId="20577"/>
      <pc:docMkLst>
        <pc:docMk/>
      </pc:docMkLst>
      <pc:sldChg chg="modNotesTx">
        <pc:chgData name="Tim Person" userId="b2b484d9-01a2-453c-8946-0f01071f09e2" providerId="ADAL" clId="{81637AD7-4C92-44FB-986F-E7B26519F72F}" dt="2024-06-06T15:27:38.166" v="129" actId="255"/>
        <pc:sldMkLst>
          <pc:docMk/>
          <pc:sldMk cId="3997528484" sldId="2147470515"/>
        </pc:sldMkLst>
      </pc:sldChg>
      <pc:sldChg chg="modNotesTx">
        <pc:chgData name="Tim Person" userId="b2b484d9-01a2-453c-8946-0f01071f09e2" providerId="ADAL" clId="{81637AD7-4C92-44FB-986F-E7B26519F72F}" dt="2024-06-06T15:28:06.119" v="137" actId="13926"/>
        <pc:sldMkLst>
          <pc:docMk/>
          <pc:sldMk cId="1869830145" sldId="2147470538"/>
        </pc:sldMkLst>
      </pc:sldChg>
      <pc:sldChg chg="modNotesTx">
        <pc:chgData name="Tim Person" userId="b2b484d9-01a2-453c-8946-0f01071f09e2" providerId="ADAL" clId="{81637AD7-4C92-44FB-986F-E7B26519F72F}" dt="2024-06-06T15:10:19.481" v="17" actId="2711"/>
        <pc:sldMkLst>
          <pc:docMk/>
          <pc:sldMk cId="2009337652" sldId="2147470541"/>
        </pc:sldMkLst>
      </pc:sldChg>
      <pc:sldChg chg="modNotesTx">
        <pc:chgData name="Tim Person" userId="b2b484d9-01a2-453c-8946-0f01071f09e2" providerId="ADAL" clId="{81637AD7-4C92-44FB-986F-E7B26519F72F}" dt="2024-06-06T15:10:13.241" v="16" actId="20577"/>
        <pc:sldMkLst>
          <pc:docMk/>
          <pc:sldMk cId="309512538" sldId="2147470542"/>
        </pc:sldMkLst>
      </pc:sldChg>
      <pc:sldChg chg="modNotesTx">
        <pc:chgData name="Tim Person" userId="b2b484d9-01a2-453c-8946-0f01071f09e2" providerId="ADAL" clId="{81637AD7-4C92-44FB-986F-E7B26519F72F}" dt="2024-06-06T15:13:04.098" v="38"/>
        <pc:sldMkLst>
          <pc:docMk/>
          <pc:sldMk cId="2357565722" sldId="2147470545"/>
        </pc:sldMkLst>
      </pc:sldChg>
      <pc:sldChg chg="modNotesTx">
        <pc:chgData name="Tim Person" userId="b2b484d9-01a2-453c-8946-0f01071f09e2" providerId="ADAL" clId="{81637AD7-4C92-44FB-986F-E7B26519F72F}" dt="2024-06-06T15:09:08.570" v="2" actId="13926"/>
        <pc:sldMkLst>
          <pc:docMk/>
          <pc:sldMk cId="1228655639" sldId="2147470546"/>
        </pc:sldMkLst>
      </pc:sldChg>
      <pc:sldChg chg="modNotesTx">
        <pc:chgData name="Tim Person" userId="b2b484d9-01a2-453c-8946-0f01071f09e2" providerId="ADAL" clId="{81637AD7-4C92-44FB-986F-E7B26519F72F}" dt="2024-06-06T15:13:13.145" v="40" actId="255"/>
        <pc:sldMkLst>
          <pc:docMk/>
          <pc:sldMk cId="631182251" sldId="2147470547"/>
        </pc:sldMkLst>
      </pc:sldChg>
      <pc:sldChg chg="modNotesTx">
        <pc:chgData name="Tim Person" userId="b2b484d9-01a2-453c-8946-0f01071f09e2" providerId="ADAL" clId="{81637AD7-4C92-44FB-986F-E7B26519F72F}" dt="2024-06-06T15:14:58.628" v="58" actId="255"/>
        <pc:sldMkLst>
          <pc:docMk/>
          <pc:sldMk cId="2143496773" sldId="2147470548"/>
        </pc:sldMkLst>
      </pc:sldChg>
      <pc:sldChg chg="modNotesTx">
        <pc:chgData name="Tim Person" userId="b2b484d9-01a2-453c-8946-0f01071f09e2" providerId="ADAL" clId="{81637AD7-4C92-44FB-986F-E7B26519F72F}" dt="2024-06-06T15:15:05.415" v="60" actId="255"/>
        <pc:sldMkLst>
          <pc:docMk/>
          <pc:sldMk cId="3188955947" sldId="2147470549"/>
        </pc:sldMkLst>
      </pc:sldChg>
      <pc:sldChg chg="modNotesTx">
        <pc:chgData name="Tim Person" userId="b2b484d9-01a2-453c-8946-0f01071f09e2" providerId="ADAL" clId="{81637AD7-4C92-44FB-986F-E7B26519F72F}" dt="2024-06-06T15:15:19.229" v="64" actId="255"/>
        <pc:sldMkLst>
          <pc:docMk/>
          <pc:sldMk cId="1504411825" sldId="2147470550"/>
        </pc:sldMkLst>
      </pc:sldChg>
      <pc:sldChg chg="modNotesTx">
        <pc:chgData name="Tim Person" userId="b2b484d9-01a2-453c-8946-0f01071f09e2" providerId="ADAL" clId="{81637AD7-4C92-44FB-986F-E7B26519F72F}" dt="2024-06-06T15:13:21.029" v="42" actId="2711"/>
        <pc:sldMkLst>
          <pc:docMk/>
          <pc:sldMk cId="3833174997" sldId="2147470551"/>
        </pc:sldMkLst>
      </pc:sldChg>
      <pc:sldChg chg="modNotesTx">
        <pc:chgData name="Tim Person" userId="b2b484d9-01a2-453c-8946-0f01071f09e2" providerId="ADAL" clId="{81637AD7-4C92-44FB-986F-E7B26519F72F}" dt="2024-06-06T15:13:55.524" v="52" actId="20577"/>
        <pc:sldMkLst>
          <pc:docMk/>
          <pc:sldMk cId="1858737892" sldId="2147470552"/>
        </pc:sldMkLst>
      </pc:sldChg>
      <pc:sldChg chg="modNotesTx">
        <pc:chgData name="Tim Person" userId="b2b484d9-01a2-453c-8946-0f01071f09e2" providerId="ADAL" clId="{81637AD7-4C92-44FB-986F-E7B26519F72F}" dt="2024-06-06T15:15:13.340" v="62" actId="255"/>
        <pc:sldMkLst>
          <pc:docMk/>
          <pc:sldMk cId="2325422903" sldId="2147470553"/>
        </pc:sldMkLst>
      </pc:sldChg>
      <pc:sldChg chg="modNotesTx">
        <pc:chgData name="Tim Person" userId="b2b484d9-01a2-453c-8946-0f01071f09e2" providerId="ADAL" clId="{81637AD7-4C92-44FB-986F-E7B26519F72F}" dt="2024-06-06T15:13:35.142" v="46" actId="20577"/>
        <pc:sldMkLst>
          <pc:docMk/>
          <pc:sldMk cId="4114588477" sldId="2147470554"/>
        </pc:sldMkLst>
      </pc:sldChg>
      <pc:sldChg chg="modNotesTx">
        <pc:chgData name="Tim Person" userId="b2b484d9-01a2-453c-8946-0f01071f09e2" providerId="ADAL" clId="{81637AD7-4C92-44FB-986F-E7B26519F72F}" dt="2024-06-06T15:16:04.288" v="75" actId="255"/>
        <pc:sldMkLst>
          <pc:docMk/>
          <pc:sldMk cId="2060445735" sldId="2147470555"/>
        </pc:sldMkLst>
      </pc:sldChg>
      <pc:sldChg chg="modNotesTx">
        <pc:chgData name="Tim Person" userId="b2b484d9-01a2-453c-8946-0f01071f09e2" providerId="ADAL" clId="{81637AD7-4C92-44FB-986F-E7B26519F72F}" dt="2024-06-06T15:17:03.943" v="90" actId="13926"/>
        <pc:sldMkLst>
          <pc:docMk/>
          <pc:sldMk cId="3619707187" sldId="2147470556"/>
        </pc:sldMkLst>
      </pc:sldChg>
      <pc:sldChg chg="modNotesTx">
        <pc:chgData name="Tim Person" userId="b2b484d9-01a2-453c-8946-0f01071f09e2" providerId="ADAL" clId="{81637AD7-4C92-44FB-986F-E7B26519F72F}" dt="2024-06-06T15:16:18.039" v="81" actId="255"/>
        <pc:sldMkLst>
          <pc:docMk/>
          <pc:sldMk cId="1544266327" sldId="2147470558"/>
        </pc:sldMkLst>
      </pc:sldChg>
      <pc:sldChg chg="modNotesTx">
        <pc:chgData name="Tim Person" userId="b2b484d9-01a2-453c-8946-0f01071f09e2" providerId="ADAL" clId="{81637AD7-4C92-44FB-986F-E7B26519F72F}" dt="2024-06-06T15:16:10.770" v="78" actId="13926"/>
        <pc:sldMkLst>
          <pc:docMk/>
          <pc:sldMk cId="1117636405" sldId="2147470559"/>
        </pc:sldMkLst>
      </pc:sldChg>
      <pc:sldChg chg="modNotesTx">
        <pc:chgData name="Tim Person" userId="b2b484d9-01a2-453c-8946-0f01071f09e2" providerId="ADAL" clId="{81637AD7-4C92-44FB-986F-E7B26519F72F}" dt="2024-06-06T15:16:24.515" v="84" actId="13926"/>
        <pc:sldMkLst>
          <pc:docMk/>
          <pc:sldMk cId="2497043966" sldId="2147470560"/>
        </pc:sldMkLst>
      </pc:sldChg>
      <pc:sldChg chg="modNotesTx">
        <pc:chgData name="Tim Person" userId="b2b484d9-01a2-453c-8946-0f01071f09e2" providerId="ADAL" clId="{81637AD7-4C92-44FB-986F-E7B26519F72F}" dt="2024-06-06T15:17:19.941" v="96" actId="13926"/>
        <pc:sldMkLst>
          <pc:docMk/>
          <pc:sldMk cId="1157525767" sldId="2147470561"/>
        </pc:sldMkLst>
      </pc:sldChg>
      <pc:sldChg chg="modNotesTx">
        <pc:chgData name="Tim Person" userId="b2b484d9-01a2-453c-8946-0f01071f09e2" providerId="ADAL" clId="{81637AD7-4C92-44FB-986F-E7B26519F72F}" dt="2024-06-06T15:17:45.208" v="98" actId="20577"/>
        <pc:sldMkLst>
          <pc:docMk/>
          <pc:sldMk cId="4210005933" sldId="2147470566"/>
        </pc:sldMkLst>
      </pc:sldChg>
      <pc:sldChg chg="modNotesTx">
        <pc:chgData name="Tim Person" userId="b2b484d9-01a2-453c-8946-0f01071f09e2" providerId="ADAL" clId="{81637AD7-4C92-44FB-986F-E7B26519F72F}" dt="2024-06-06T15:15:24.923" v="66" actId="255"/>
        <pc:sldMkLst>
          <pc:docMk/>
          <pc:sldMk cId="4178043481" sldId="2147470568"/>
        </pc:sldMkLst>
      </pc:sldChg>
      <pc:sldChg chg="modNotesTx">
        <pc:chgData name="Tim Person" userId="b2b484d9-01a2-453c-8946-0f01071f09e2" providerId="ADAL" clId="{81637AD7-4C92-44FB-986F-E7B26519F72F}" dt="2024-06-06T15:14:06.708" v="54" actId="255"/>
        <pc:sldMkLst>
          <pc:docMk/>
          <pc:sldMk cId="111156797" sldId="2147470569"/>
        </pc:sldMkLst>
      </pc:sldChg>
      <pc:sldChg chg="modNotesTx">
        <pc:chgData name="Tim Person" userId="b2b484d9-01a2-453c-8946-0f01071f09e2" providerId="ADAL" clId="{81637AD7-4C92-44FB-986F-E7B26519F72F}" dt="2024-06-06T15:09:37.887" v="6" actId="2711"/>
        <pc:sldMkLst>
          <pc:docMk/>
          <pc:sldMk cId="1541645743" sldId="2147470570"/>
        </pc:sldMkLst>
      </pc:sldChg>
      <pc:sldChg chg="modNotesTx">
        <pc:chgData name="Tim Person" userId="b2b484d9-01a2-453c-8946-0f01071f09e2" providerId="ADAL" clId="{81637AD7-4C92-44FB-986F-E7B26519F72F}" dt="2024-06-06T15:17:12.769" v="93" actId="13926"/>
        <pc:sldMkLst>
          <pc:docMk/>
          <pc:sldMk cId="3991556698" sldId="2147470572"/>
        </pc:sldMkLst>
      </pc:sldChg>
      <pc:sldChg chg="modNotesTx">
        <pc:chgData name="Tim Person" userId="b2b484d9-01a2-453c-8946-0f01071f09e2" providerId="ADAL" clId="{81637AD7-4C92-44FB-986F-E7B26519F72F}" dt="2024-06-06T15:09:23.722" v="5" actId="255"/>
        <pc:sldMkLst>
          <pc:docMk/>
          <pc:sldMk cId="1499604220" sldId="2147470575"/>
        </pc:sldMkLst>
      </pc:sldChg>
      <pc:sldChg chg="modNotesTx">
        <pc:chgData name="Tim Person" userId="b2b484d9-01a2-453c-8946-0f01071f09e2" providerId="ADAL" clId="{81637AD7-4C92-44FB-986F-E7B26519F72F}" dt="2024-06-06T15:09:04.110" v="1" actId="13926"/>
        <pc:sldMkLst>
          <pc:docMk/>
          <pc:sldMk cId="2021218683" sldId="2147470576"/>
        </pc:sldMkLst>
      </pc:sldChg>
      <pc:sldChg chg="modNotesTx">
        <pc:chgData name="Tim Person" userId="b2b484d9-01a2-453c-8946-0f01071f09e2" providerId="ADAL" clId="{81637AD7-4C92-44FB-986F-E7B26519F72F}" dt="2024-06-06T15:10:00.040" v="11" actId="13926"/>
        <pc:sldMkLst>
          <pc:docMk/>
          <pc:sldMk cId="328374316" sldId="2147470578"/>
        </pc:sldMkLst>
      </pc:sldChg>
      <pc:sldChg chg="modNotesTx">
        <pc:chgData name="Tim Person" userId="b2b484d9-01a2-453c-8946-0f01071f09e2" providerId="ADAL" clId="{81637AD7-4C92-44FB-986F-E7B26519F72F}" dt="2024-06-06T15:19:03.553" v="119" actId="13926"/>
        <pc:sldMkLst>
          <pc:docMk/>
          <pc:sldMk cId="360335022" sldId="2147470579"/>
        </pc:sldMkLst>
      </pc:sldChg>
      <pc:sldChg chg="modNotesTx">
        <pc:chgData name="Tim Person" userId="b2b484d9-01a2-453c-8946-0f01071f09e2" providerId="ADAL" clId="{81637AD7-4C92-44FB-986F-E7B26519F72F}" dt="2024-06-06T15:18:02.658" v="101" actId="13926"/>
        <pc:sldMkLst>
          <pc:docMk/>
          <pc:sldMk cId="3877734595" sldId="2147470580"/>
        </pc:sldMkLst>
      </pc:sldChg>
      <pc:sldChg chg="modNotesTx">
        <pc:chgData name="Tim Person" userId="b2b484d9-01a2-453c-8946-0f01071f09e2" providerId="ADAL" clId="{81637AD7-4C92-44FB-986F-E7B26519F72F}" dt="2024-06-06T15:18:13.014" v="107" actId="20577"/>
        <pc:sldMkLst>
          <pc:docMk/>
          <pc:sldMk cId="2632254743" sldId="2147470581"/>
        </pc:sldMkLst>
      </pc:sldChg>
      <pc:sldChg chg="modNotesTx">
        <pc:chgData name="Tim Person" userId="b2b484d9-01a2-453c-8946-0f01071f09e2" providerId="ADAL" clId="{81637AD7-4C92-44FB-986F-E7B26519F72F}" dt="2024-06-06T15:18:29.463" v="110" actId="13926"/>
        <pc:sldMkLst>
          <pc:docMk/>
          <pc:sldMk cId="369338626" sldId="2147470582"/>
        </pc:sldMkLst>
      </pc:sldChg>
      <pc:sldChg chg="modNotesTx">
        <pc:chgData name="Tim Person" userId="b2b484d9-01a2-453c-8946-0f01071f09e2" providerId="ADAL" clId="{81637AD7-4C92-44FB-986F-E7B26519F72F}" dt="2024-06-06T15:28:15.284" v="140" actId="13926"/>
        <pc:sldMkLst>
          <pc:docMk/>
          <pc:sldMk cId="2507357902" sldId="2147470586"/>
        </pc:sldMkLst>
      </pc:sldChg>
      <pc:sldChg chg="modNotesTx">
        <pc:chgData name="Tim Person" userId="b2b484d9-01a2-453c-8946-0f01071f09e2" providerId="ADAL" clId="{81637AD7-4C92-44FB-986F-E7B26519F72F}" dt="2024-06-06T15:28:24.371" v="146" actId="20577"/>
        <pc:sldMkLst>
          <pc:docMk/>
          <pc:sldMk cId="648589294" sldId="2147470588"/>
        </pc:sldMkLst>
      </pc:sldChg>
      <pc:sldChg chg="modNotesTx">
        <pc:chgData name="Tim Person" userId="b2b484d9-01a2-453c-8946-0f01071f09e2" providerId="ADAL" clId="{81637AD7-4C92-44FB-986F-E7B26519F72F}" dt="2024-06-06T15:18:54.164" v="116" actId="20577"/>
        <pc:sldMkLst>
          <pc:docMk/>
          <pc:sldMk cId="3437714014" sldId="2147470590"/>
        </pc:sldMkLst>
      </pc:sldChg>
      <pc:sldChg chg="modNotesTx">
        <pc:chgData name="Tim Person" userId="b2b484d9-01a2-453c-8946-0f01071f09e2" providerId="ADAL" clId="{81637AD7-4C92-44FB-986F-E7B26519F72F}" dt="2024-06-06T15:14:15.308" v="56" actId="255"/>
        <pc:sldMkLst>
          <pc:docMk/>
          <pc:sldMk cId="1995916314" sldId="2147470591"/>
        </pc:sldMkLst>
      </pc:sldChg>
      <pc:sldChg chg="modNotesTx">
        <pc:chgData name="Tim Person" userId="b2b484d9-01a2-453c-8946-0f01071f09e2" providerId="ADAL" clId="{81637AD7-4C92-44FB-986F-E7B26519F72F}" dt="2024-06-06T15:15:41.666" v="70" actId="20577"/>
        <pc:sldMkLst>
          <pc:docMk/>
          <pc:sldMk cId="1876225970" sldId="2147470593"/>
        </pc:sldMkLst>
      </pc:sldChg>
      <pc:sldChg chg="modNotesTx">
        <pc:chgData name="Tim Person" userId="b2b484d9-01a2-453c-8946-0f01071f09e2" providerId="ADAL" clId="{81637AD7-4C92-44FB-986F-E7B26519F72F}" dt="2024-06-06T15:15:56.552" v="72" actId="2711"/>
        <pc:sldMkLst>
          <pc:docMk/>
          <pc:sldMk cId="1927389957" sldId="2147470594"/>
        </pc:sldMkLst>
      </pc:sldChg>
      <pc:sldChg chg="modNotesTx">
        <pc:chgData name="Tim Person" userId="b2b484d9-01a2-453c-8946-0f01071f09e2" providerId="ADAL" clId="{81637AD7-4C92-44FB-986F-E7B26519F72F}" dt="2024-06-06T15:16:39.013" v="87" actId="13926"/>
        <pc:sldMkLst>
          <pc:docMk/>
          <pc:sldMk cId="954232405" sldId="2147470595"/>
        </pc:sldMkLst>
      </pc:sldChg>
      <pc:sldChg chg="modNotesTx">
        <pc:chgData name="Tim Person" userId="b2b484d9-01a2-453c-8946-0f01071f09e2" providerId="ADAL" clId="{81637AD7-4C92-44FB-986F-E7B26519F72F}" dt="2024-06-06T15:27:46.350" v="131" actId="255"/>
        <pc:sldMkLst>
          <pc:docMk/>
          <pc:sldMk cId="4260413037" sldId="2147470607"/>
        </pc:sldMkLst>
      </pc:sldChg>
      <pc:sldChg chg="modNotesTx">
        <pc:chgData name="Tim Person" userId="b2b484d9-01a2-453c-8946-0f01071f09e2" providerId="ADAL" clId="{81637AD7-4C92-44FB-986F-E7B26519F72F}" dt="2024-06-06T15:11:01.674" v="21" actId="255"/>
        <pc:sldMkLst>
          <pc:docMk/>
          <pc:sldMk cId="4275658928" sldId="2147470610"/>
        </pc:sldMkLst>
      </pc:sldChg>
      <pc:sldChg chg="modNotesTx">
        <pc:chgData name="Tim Person" userId="b2b484d9-01a2-453c-8946-0f01071f09e2" providerId="ADAL" clId="{81637AD7-4C92-44FB-986F-E7B26519F72F}" dt="2024-06-06T15:19:12.964" v="122" actId="13926"/>
        <pc:sldMkLst>
          <pc:docMk/>
          <pc:sldMk cId="1696497200" sldId="2147470611"/>
        </pc:sldMkLst>
      </pc:sldChg>
      <pc:sldChg chg="modNotesTx">
        <pc:chgData name="Tim Person" userId="b2b484d9-01a2-453c-8946-0f01071f09e2" providerId="ADAL" clId="{81637AD7-4C92-44FB-986F-E7B26519F72F}" dt="2024-06-06T15:27:17.748" v="125" actId="13926"/>
        <pc:sldMkLst>
          <pc:docMk/>
          <pc:sldMk cId="1357834990" sldId="2147470612"/>
        </pc:sldMkLst>
      </pc:sldChg>
      <pc:sldChg chg="modNotesTx">
        <pc:chgData name="Tim Person" userId="b2b484d9-01a2-453c-8946-0f01071f09e2" providerId="ADAL" clId="{81637AD7-4C92-44FB-986F-E7B26519F72F}" dt="2024-06-06T15:27:30.935" v="127" actId="255"/>
        <pc:sldMkLst>
          <pc:docMk/>
          <pc:sldMk cId="1033414368" sldId="2147470613"/>
        </pc:sldMkLst>
      </pc:sldChg>
      <pc:sldChg chg="modNotesTx">
        <pc:chgData name="Tim Person" userId="b2b484d9-01a2-453c-8946-0f01071f09e2" providerId="ADAL" clId="{81637AD7-4C92-44FB-986F-E7B26519F72F}" dt="2024-06-06T15:27:58.085" v="134" actId="13926"/>
        <pc:sldMkLst>
          <pc:docMk/>
          <pc:sldMk cId="791210405" sldId="2147470614"/>
        </pc:sldMkLst>
      </pc:sldChg>
      <pc:sldChg chg="modNotesTx">
        <pc:chgData name="Tim Person" userId="b2b484d9-01a2-453c-8946-0f01071f09e2" providerId="ADAL" clId="{81637AD7-4C92-44FB-986F-E7B26519F72F}" dt="2024-06-06T15:09:47.958" v="8" actId="255"/>
        <pc:sldMkLst>
          <pc:docMk/>
          <pc:sldMk cId="200918358" sldId="2147470616"/>
        </pc:sldMkLst>
      </pc:sldChg>
      <pc:sldChg chg="modNotesTx">
        <pc:chgData name="Tim Person" userId="b2b484d9-01a2-453c-8946-0f01071f09e2" providerId="ADAL" clId="{81637AD7-4C92-44FB-986F-E7B26519F72F}" dt="2024-06-06T15:10:33.598" v="19" actId="255"/>
        <pc:sldMkLst>
          <pc:docMk/>
          <pc:sldMk cId="3662844035" sldId="214747061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279601-279F-4314-8F5C-BE6B1DC05EFF}"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FFF530D0-C0F9-4B03-A790-962A0CDBAE22}">
      <dgm:prSet/>
      <dgm:spPr>
        <a:solidFill>
          <a:schemeClr val="accent1"/>
        </a:solidFill>
        <a:ln>
          <a:solidFill>
            <a:schemeClr val="bg1"/>
          </a:solidFill>
        </a:ln>
      </dgm:spPr>
      <dgm:t>
        <a:bodyPr/>
        <a:lstStyle/>
        <a:p>
          <a:r>
            <a:rPr lang="en-US" b="1" dirty="0">
              <a:latin typeface="Arial" panose="020B0604020202020204" pitchFamily="34" charset="0"/>
              <a:cs typeface="Arial" panose="020B0604020202020204" pitchFamily="34" charset="0"/>
            </a:rPr>
            <a:t>Management team</a:t>
          </a:r>
          <a:endParaRPr lang="en-US" dirty="0">
            <a:latin typeface="Arial" panose="020B0604020202020204" pitchFamily="34" charset="0"/>
            <a:cs typeface="Arial" panose="020B0604020202020204" pitchFamily="34" charset="0"/>
          </a:endParaRPr>
        </a:p>
      </dgm:t>
    </dgm:pt>
    <dgm:pt modelId="{60480856-70E0-4555-9544-135F37DE8F3C}" type="parTrans" cxnId="{E288F0EB-B3CA-405B-A733-56FF6E28D901}">
      <dgm:prSet/>
      <dgm:spPr/>
      <dgm:t>
        <a:bodyPr/>
        <a:lstStyle/>
        <a:p>
          <a:endParaRPr lang="en-US">
            <a:latin typeface="Arial" panose="020B0604020202020204" pitchFamily="34" charset="0"/>
            <a:cs typeface="Arial" panose="020B0604020202020204" pitchFamily="34" charset="0"/>
          </a:endParaRPr>
        </a:p>
      </dgm:t>
    </dgm:pt>
    <dgm:pt modelId="{7DAA7263-87A4-4779-8338-8510835A6187}" type="sibTrans" cxnId="{E288F0EB-B3CA-405B-A733-56FF6E28D901}">
      <dgm:prSet/>
      <dgm:spPr/>
      <dgm:t>
        <a:bodyPr/>
        <a:lstStyle/>
        <a:p>
          <a:endParaRPr lang="en-US">
            <a:latin typeface="Arial" panose="020B0604020202020204" pitchFamily="34" charset="0"/>
            <a:cs typeface="Arial" panose="020B0604020202020204" pitchFamily="34" charset="0"/>
          </a:endParaRPr>
        </a:p>
      </dgm:t>
    </dgm:pt>
    <dgm:pt modelId="{3EFEEEB6-D27A-4F88-BC9C-2002E42552F4}">
      <dgm:prSet custT="1"/>
      <dgm:spPr>
        <a:solidFill>
          <a:schemeClr val="bg1">
            <a:lumMod val="85000"/>
            <a:alpha val="90000"/>
          </a:schemeClr>
        </a:solidFill>
      </dgm:spPr>
      <dgm:t>
        <a:bodyPr/>
        <a:lstStyle/>
        <a:p>
          <a:pPr>
            <a:lnSpc>
              <a:spcPct val="100000"/>
            </a:lnSpc>
          </a:pPr>
          <a:r>
            <a:rPr lang="en-US" sz="1800" dirty="0">
              <a:latin typeface="Arial" panose="020B0604020202020204" pitchFamily="34" charset="0"/>
              <a:cs typeface="Arial" panose="020B0604020202020204" pitchFamily="34" charset="0"/>
            </a:rPr>
            <a:t>Patient</a:t>
          </a:r>
        </a:p>
      </dgm:t>
    </dgm:pt>
    <dgm:pt modelId="{9334EA54-BE8C-43D6-A4FB-312E4CA4829C}" type="parTrans" cxnId="{AE0D1FF5-6B2C-47FE-B454-4C66D9F05BBB}">
      <dgm:prSet/>
      <dgm:spPr/>
      <dgm:t>
        <a:bodyPr/>
        <a:lstStyle/>
        <a:p>
          <a:endParaRPr lang="en-US">
            <a:latin typeface="Arial" panose="020B0604020202020204" pitchFamily="34" charset="0"/>
            <a:cs typeface="Arial" panose="020B0604020202020204" pitchFamily="34" charset="0"/>
          </a:endParaRPr>
        </a:p>
      </dgm:t>
    </dgm:pt>
    <dgm:pt modelId="{6261912E-32F1-4DA5-B1FA-A65753B465E9}" type="sibTrans" cxnId="{AE0D1FF5-6B2C-47FE-B454-4C66D9F05BBB}">
      <dgm:prSet/>
      <dgm:spPr/>
      <dgm:t>
        <a:bodyPr/>
        <a:lstStyle/>
        <a:p>
          <a:endParaRPr lang="en-US">
            <a:latin typeface="Arial" panose="020B0604020202020204" pitchFamily="34" charset="0"/>
            <a:cs typeface="Arial" panose="020B0604020202020204" pitchFamily="34" charset="0"/>
          </a:endParaRPr>
        </a:p>
      </dgm:t>
    </dgm:pt>
    <dgm:pt modelId="{650F0205-79FF-488F-95F1-4087AFB36FD2}">
      <dgm:prSet/>
      <dgm:spPr>
        <a:solidFill>
          <a:schemeClr val="accent2"/>
        </a:solidFill>
        <a:ln>
          <a:solidFill>
            <a:schemeClr val="bg1"/>
          </a:solidFill>
        </a:ln>
      </dgm:spPr>
      <dgm:t>
        <a:bodyPr/>
        <a:lstStyle/>
        <a:p>
          <a:r>
            <a:rPr lang="en-US" b="1" dirty="0">
              <a:latin typeface="Arial" panose="020B0604020202020204" pitchFamily="34" charset="0"/>
              <a:cs typeface="Arial" panose="020B0604020202020204" pitchFamily="34" charset="0"/>
            </a:rPr>
            <a:t>Bispecific Specific</a:t>
          </a:r>
          <a:endParaRPr lang="en-US" dirty="0">
            <a:latin typeface="Arial" panose="020B0604020202020204" pitchFamily="34" charset="0"/>
            <a:cs typeface="Arial" panose="020B0604020202020204" pitchFamily="34" charset="0"/>
          </a:endParaRPr>
        </a:p>
      </dgm:t>
    </dgm:pt>
    <dgm:pt modelId="{138AD6EC-37D2-4D64-AC74-7E2412F2E730}" type="parTrans" cxnId="{D0096245-66B1-48CE-818F-5D72BE3C46E4}">
      <dgm:prSet/>
      <dgm:spPr/>
      <dgm:t>
        <a:bodyPr/>
        <a:lstStyle/>
        <a:p>
          <a:endParaRPr lang="en-US">
            <a:latin typeface="Arial" panose="020B0604020202020204" pitchFamily="34" charset="0"/>
            <a:cs typeface="Arial" panose="020B0604020202020204" pitchFamily="34" charset="0"/>
          </a:endParaRPr>
        </a:p>
      </dgm:t>
    </dgm:pt>
    <dgm:pt modelId="{E4F2D822-2B69-4AD5-BF9A-A22E4223A9B1}" type="sibTrans" cxnId="{D0096245-66B1-48CE-818F-5D72BE3C46E4}">
      <dgm:prSet/>
      <dgm:spPr/>
      <dgm:t>
        <a:bodyPr/>
        <a:lstStyle/>
        <a:p>
          <a:endParaRPr lang="en-US">
            <a:latin typeface="Arial" panose="020B0604020202020204" pitchFamily="34" charset="0"/>
            <a:cs typeface="Arial" panose="020B0604020202020204" pitchFamily="34" charset="0"/>
          </a:endParaRPr>
        </a:p>
      </dgm:t>
    </dgm:pt>
    <dgm:pt modelId="{83DC0C66-C7E8-4267-89EE-ACEB06B4B823}">
      <dgm:prSet/>
      <dgm:spPr>
        <a:solidFill>
          <a:schemeClr val="bg1">
            <a:lumMod val="85000"/>
            <a:alpha val="90000"/>
          </a:schemeClr>
        </a:solidFill>
      </dgm:spPr>
      <dgm:t>
        <a:bodyPr/>
        <a:lstStyle/>
        <a:p>
          <a:pPr>
            <a:lnSpc>
              <a:spcPct val="100000"/>
            </a:lnSpc>
          </a:pPr>
          <a:r>
            <a:rPr lang="en-US" dirty="0">
              <a:latin typeface="Arial" panose="020B0604020202020204" pitchFamily="34" charset="0"/>
              <a:cs typeface="Arial" panose="020B0604020202020204" pitchFamily="34" charset="0"/>
            </a:rPr>
            <a:t>Outpatient vs inpatient dosing</a:t>
          </a:r>
        </a:p>
      </dgm:t>
    </dgm:pt>
    <dgm:pt modelId="{C75039D0-42F5-4ABC-BA76-81697C80F3BA}" type="parTrans" cxnId="{284ECF67-167B-4DE8-9E0A-1C705640A753}">
      <dgm:prSet/>
      <dgm:spPr/>
      <dgm:t>
        <a:bodyPr/>
        <a:lstStyle/>
        <a:p>
          <a:endParaRPr lang="en-US">
            <a:latin typeface="Arial" panose="020B0604020202020204" pitchFamily="34" charset="0"/>
            <a:cs typeface="Arial" panose="020B0604020202020204" pitchFamily="34" charset="0"/>
          </a:endParaRPr>
        </a:p>
      </dgm:t>
    </dgm:pt>
    <dgm:pt modelId="{CDBF05DB-9EDB-4BD5-87A6-70F5477A3C20}" type="sibTrans" cxnId="{284ECF67-167B-4DE8-9E0A-1C705640A753}">
      <dgm:prSet/>
      <dgm:spPr/>
      <dgm:t>
        <a:bodyPr/>
        <a:lstStyle/>
        <a:p>
          <a:endParaRPr lang="en-US">
            <a:latin typeface="Arial" panose="020B0604020202020204" pitchFamily="34" charset="0"/>
            <a:cs typeface="Arial" panose="020B0604020202020204" pitchFamily="34" charset="0"/>
          </a:endParaRPr>
        </a:p>
      </dgm:t>
    </dgm:pt>
    <dgm:pt modelId="{D0AFC69B-C23F-4746-AC37-E159F218E670}">
      <dgm:prSet/>
      <dgm:spPr>
        <a:solidFill>
          <a:schemeClr val="bg1">
            <a:lumMod val="85000"/>
            <a:alpha val="90000"/>
          </a:schemeClr>
        </a:solidFill>
      </dgm:spPr>
      <dgm:t>
        <a:bodyPr/>
        <a:lstStyle/>
        <a:p>
          <a:pPr>
            <a:lnSpc>
              <a:spcPct val="100000"/>
            </a:lnSpc>
          </a:pPr>
          <a:r>
            <a:rPr lang="en-US" dirty="0">
              <a:latin typeface="Arial" panose="020B0604020202020204" pitchFamily="34" charset="0"/>
              <a:cs typeface="Arial" panose="020B0604020202020204" pitchFamily="34" charset="0"/>
            </a:rPr>
            <a:t>When to call</a:t>
          </a:r>
        </a:p>
      </dgm:t>
    </dgm:pt>
    <dgm:pt modelId="{D294D929-04BD-471D-A4C3-86364A2F69D2}" type="parTrans" cxnId="{79D365C7-DB06-42CB-A4C3-18D7F63FF9E3}">
      <dgm:prSet/>
      <dgm:spPr/>
      <dgm:t>
        <a:bodyPr/>
        <a:lstStyle/>
        <a:p>
          <a:endParaRPr lang="en-US">
            <a:latin typeface="Arial" panose="020B0604020202020204" pitchFamily="34" charset="0"/>
            <a:cs typeface="Arial" panose="020B0604020202020204" pitchFamily="34" charset="0"/>
          </a:endParaRPr>
        </a:p>
      </dgm:t>
    </dgm:pt>
    <dgm:pt modelId="{B88D03EA-E34F-4F4C-8199-7617B8BF9886}" type="sibTrans" cxnId="{79D365C7-DB06-42CB-A4C3-18D7F63FF9E3}">
      <dgm:prSet/>
      <dgm:spPr/>
      <dgm:t>
        <a:bodyPr/>
        <a:lstStyle/>
        <a:p>
          <a:endParaRPr lang="en-US">
            <a:latin typeface="Arial" panose="020B0604020202020204" pitchFamily="34" charset="0"/>
            <a:cs typeface="Arial" panose="020B0604020202020204" pitchFamily="34" charset="0"/>
          </a:endParaRPr>
        </a:p>
      </dgm:t>
    </dgm:pt>
    <dgm:pt modelId="{07358F40-B903-49E7-B089-2D2F30D180F1}">
      <dgm:prSet/>
      <dgm:spPr>
        <a:solidFill>
          <a:schemeClr val="accent5"/>
        </a:solidFill>
        <a:ln>
          <a:solidFill>
            <a:schemeClr val="bg1"/>
          </a:solidFill>
        </a:ln>
      </dgm:spPr>
      <dgm:t>
        <a:bodyPr/>
        <a:lstStyle/>
        <a:p>
          <a:r>
            <a:rPr lang="en-US" b="1" dirty="0">
              <a:latin typeface="Arial" panose="020B0604020202020204" pitchFamily="34" charset="0"/>
              <a:cs typeface="Arial" panose="020B0604020202020204" pitchFamily="34" charset="0"/>
            </a:rPr>
            <a:t>Facility Logistics</a:t>
          </a:r>
          <a:endParaRPr lang="en-US" dirty="0">
            <a:latin typeface="Arial" panose="020B0604020202020204" pitchFamily="34" charset="0"/>
            <a:cs typeface="Arial" panose="020B0604020202020204" pitchFamily="34" charset="0"/>
          </a:endParaRPr>
        </a:p>
      </dgm:t>
    </dgm:pt>
    <dgm:pt modelId="{E77EA352-B64C-43A1-848E-21C91C2DA851}" type="parTrans" cxnId="{644D8122-DBD6-49F7-BCAC-97E48C0A7EEC}">
      <dgm:prSet/>
      <dgm:spPr/>
      <dgm:t>
        <a:bodyPr/>
        <a:lstStyle/>
        <a:p>
          <a:endParaRPr lang="en-US">
            <a:latin typeface="Arial" panose="020B0604020202020204" pitchFamily="34" charset="0"/>
            <a:cs typeface="Arial" panose="020B0604020202020204" pitchFamily="34" charset="0"/>
          </a:endParaRPr>
        </a:p>
      </dgm:t>
    </dgm:pt>
    <dgm:pt modelId="{E5993611-2FD1-490E-80DF-09C5E5608B2C}" type="sibTrans" cxnId="{644D8122-DBD6-49F7-BCAC-97E48C0A7EEC}">
      <dgm:prSet/>
      <dgm:spPr/>
      <dgm:t>
        <a:bodyPr/>
        <a:lstStyle/>
        <a:p>
          <a:endParaRPr lang="en-US">
            <a:latin typeface="Arial" panose="020B0604020202020204" pitchFamily="34" charset="0"/>
            <a:cs typeface="Arial" panose="020B0604020202020204" pitchFamily="34" charset="0"/>
          </a:endParaRPr>
        </a:p>
      </dgm:t>
    </dgm:pt>
    <dgm:pt modelId="{AFF39D66-10F9-44B4-AD45-629D2320AE72}">
      <dgm:prSet/>
      <dgm:spPr>
        <a:solidFill>
          <a:schemeClr val="bg1">
            <a:lumMod val="85000"/>
            <a:alpha val="90000"/>
          </a:schemeClr>
        </a:solidFill>
      </dgm:spPr>
      <dgm:t>
        <a:bodyPr/>
        <a:lstStyle/>
        <a:p>
          <a:pPr>
            <a:lnSpc>
              <a:spcPct val="100000"/>
            </a:lnSpc>
          </a:pPr>
          <a:r>
            <a:rPr lang="en-US" dirty="0">
              <a:latin typeface="Arial" panose="020B0604020202020204" pitchFamily="34" charset="0"/>
              <a:cs typeface="Arial" panose="020B0604020202020204" pitchFamily="34" charset="0"/>
            </a:rPr>
            <a:t>Communication with the hospital system</a:t>
          </a:r>
        </a:p>
      </dgm:t>
    </dgm:pt>
    <dgm:pt modelId="{D3EFB3C3-8A1A-4C2D-BDF8-978F5655570A}" type="parTrans" cxnId="{81C32A27-9608-42FB-AEC0-6457F912AD9C}">
      <dgm:prSet/>
      <dgm:spPr/>
      <dgm:t>
        <a:bodyPr/>
        <a:lstStyle/>
        <a:p>
          <a:endParaRPr lang="en-US">
            <a:latin typeface="Arial" panose="020B0604020202020204" pitchFamily="34" charset="0"/>
            <a:cs typeface="Arial" panose="020B0604020202020204" pitchFamily="34" charset="0"/>
          </a:endParaRPr>
        </a:p>
      </dgm:t>
    </dgm:pt>
    <dgm:pt modelId="{CDBA19B4-D495-4922-A2DC-11031FD18B9F}" type="sibTrans" cxnId="{81C32A27-9608-42FB-AEC0-6457F912AD9C}">
      <dgm:prSet/>
      <dgm:spPr/>
      <dgm:t>
        <a:bodyPr/>
        <a:lstStyle/>
        <a:p>
          <a:endParaRPr lang="en-US">
            <a:latin typeface="Arial" panose="020B0604020202020204" pitchFamily="34" charset="0"/>
            <a:cs typeface="Arial" panose="020B0604020202020204" pitchFamily="34" charset="0"/>
          </a:endParaRPr>
        </a:p>
      </dgm:t>
    </dgm:pt>
    <dgm:pt modelId="{4B4953C8-E8EB-4445-8A06-BC8A56DD440E}">
      <dgm:prSet/>
      <dgm:spPr>
        <a:solidFill>
          <a:schemeClr val="bg1">
            <a:lumMod val="85000"/>
            <a:alpha val="90000"/>
          </a:schemeClr>
        </a:solidFill>
      </dgm:spPr>
      <dgm:t>
        <a:bodyPr/>
        <a:lstStyle/>
        <a:p>
          <a:pPr>
            <a:lnSpc>
              <a:spcPct val="100000"/>
            </a:lnSpc>
          </a:pPr>
          <a:r>
            <a:rPr lang="en-US" dirty="0">
              <a:latin typeface="Arial" panose="020B0604020202020204" pitchFamily="34" charset="0"/>
              <a:cs typeface="Arial" panose="020B0604020202020204" pitchFamily="34" charset="0"/>
            </a:rPr>
            <a:t>Supportive meds availability</a:t>
          </a:r>
        </a:p>
      </dgm:t>
    </dgm:pt>
    <dgm:pt modelId="{4384B562-7A18-4604-BC84-5EC834FED9CF}" type="parTrans" cxnId="{0EF73B06-6AFD-4F1E-9C59-C2B8FA1BBB8E}">
      <dgm:prSet/>
      <dgm:spPr/>
      <dgm:t>
        <a:bodyPr/>
        <a:lstStyle/>
        <a:p>
          <a:endParaRPr lang="en-US">
            <a:latin typeface="Arial" panose="020B0604020202020204" pitchFamily="34" charset="0"/>
            <a:cs typeface="Arial" panose="020B0604020202020204" pitchFamily="34" charset="0"/>
          </a:endParaRPr>
        </a:p>
      </dgm:t>
    </dgm:pt>
    <dgm:pt modelId="{5A930D3C-17E4-4441-8632-C87C6D3B7402}" type="sibTrans" cxnId="{0EF73B06-6AFD-4F1E-9C59-C2B8FA1BBB8E}">
      <dgm:prSet/>
      <dgm:spPr/>
      <dgm:t>
        <a:bodyPr/>
        <a:lstStyle/>
        <a:p>
          <a:endParaRPr lang="en-US">
            <a:latin typeface="Arial" panose="020B0604020202020204" pitchFamily="34" charset="0"/>
            <a:cs typeface="Arial" panose="020B0604020202020204" pitchFamily="34" charset="0"/>
          </a:endParaRPr>
        </a:p>
      </dgm:t>
    </dgm:pt>
    <dgm:pt modelId="{3EEE7BF2-B0E3-49A7-AD5C-916133602C03}">
      <dgm:prSet/>
      <dgm:spPr>
        <a:solidFill>
          <a:schemeClr val="bg1">
            <a:lumMod val="85000"/>
            <a:alpha val="90000"/>
          </a:schemeClr>
        </a:solidFill>
      </dgm:spPr>
      <dgm:t>
        <a:bodyPr/>
        <a:lstStyle/>
        <a:p>
          <a:pPr>
            <a:lnSpc>
              <a:spcPct val="100000"/>
            </a:lnSpc>
          </a:pPr>
          <a:r>
            <a:rPr lang="en-US" dirty="0">
              <a:latin typeface="Arial" panose="020B0604020202020204" pitchFamily="34" charset="0"/>
              <a:cs typeface="Arial" panose="020B0604020202020204" pitchFamily="34" charset="0"/>
            </a:rPr>
            <a:t>Distance from tocilizumab</a:t>
          </a:r>
        </a:p>
      </dgm:t>
    </dgm:pt>
    <dgm:pt modelId="{CEF20674-BB63-44B1-B927-7BFA69C61B5A}" type="parTrans" cxnId="{2CAB6017-8A7A-4DE6-8B1E-93646EC475F3}">
      <dgm:prSet/>
      <dgm:spPr/>
      <dgm:t>
        <a:bodyPr/>
        <a:lstStyle/>
        <a:p>
          <a:endParaRPr lang="en-US">
            <a:latin typeface="Arial" panose="020B0604020202020204" pitchFamily="34" charset="0"/>
            <a:cs typeface="Arial" panose="020B0604020202020204" pitchFamily="34" charset="0"/>
          </a:endParaRPr>
        </a:p>
      </dgm:t>
    </dgm:pt>
    <dgm:pt modelId="{A49FEBBB-5AA7-488A-9D2E-669B5B426AEE}" type="sibTrans" cxnId="{2CAB6017-8A7A-4DE6-8B1E-93646EC475F3}">
      <dgm:prSet/>
      <dgm:spPr/>
      <dgm:t>
        <a:bodyPr/>
        <a:lstStyle/>
        <a:p>
          <a:endParaRPr lang="en-US">
            <a:latin typeface="Arial" panose="020B0604020202020204" pitchFamily="34" charset="0"/>
            <a:cs typeface="Arial" panose="020B0604020202020204" pitchFamily="34" charset="0"/>
          </a:endParaRPr>
        </a:p>
      </dgm:t>
    </dgm:pt>
    <dgm:pt modelId="{C6C996F0-8314-4E21-9762-705DA24E3621}">
      <dgm:prSet/>
      <dgm:spPr>
        <a:solidFill>
          <a:schemeClr val="bg1">
            <a:lumMod val="85000"/>
            <a:alpha val="90000"/>
          </a:schemeClr>
        </a:solidFill>
      </dgm:spPr>
      <dgm:t>
        <a:bodyPr/>
        <a:lstStyle/>
        <a:p>
          <a:pPr>
            <a:lnSpc>
              <a:spcPct val="100000"/>
            </a:lnSpc>
          </a:pPr>
          <a:r>
            <a:rPr lang="en-US" dirty="0">
              <a:latin typeface="Arial" panose="020B0604020202020204" pitchFamily="34" charset="0"/>
              <a:cs typeface="Arial" panose="020B0604020202020204" pitchFamily="34" charset="0"/>
            </a:rPr>
            <a:t>Patient-specific plan vs system plan</a:t>
          </a:r>
        </a:p>
      </dgm:t>
    </dgm:pt>
    <dgm:pt modelId="{163ADC38-FE16-4AD5-BA40-18E0588E9EEB}" type="parTrans" cxnId="{55B0C57A-FC2E-4358-B277-97D620813FBA}">
      <dgm:prSet/>
      <dgm:spPr/>
      <dgm:t>
        <a:bodyPr/>
        <a:lstStyle/>
        <a:p>
          <a:endParaRPr lang="en-US">
            <a:latin typeface="Arial" panose="020B0604020202020204" pitchFamily="34" charset="0"/>
            <a:cs typeface="Arial" panose="020B0604020202020204" pitchFamily="34" charset="0"/>
          </a:endParaRPr>
        </a:p>
      </dgm:t>
    </dgm:pt>
    <dgm:pt modelId="{B8BE7604-C5C0-4C92-90A1-CBC9370C87D0}" type="sibTrans" cxnId="{55B0C57A-FC2E-4358-B277-97D620813FBA}">
      <dgm:prSet/>
      <dgm:spPr/>
      <dgm:t>
        <a:bodyPr/>
        <a:lstStyle/>
        <a:p>
          <a:endParaRPr lang="en-US">
            <a:latin typeface="Arial" panose="020B0604020202020204" pitchFamily="34" charset="0"/>
            <a:cs typeface="Arial" panose="020B0604020202020204" pitchFamily="34" charset="0"/>
          </a:endParaRPr>
        </a:p>
      </dgm:t>
    </dgm:pt>
    <dgm:pt modelId="{9A32D7DB-16A1-4FCB-8E7A-FF1A98B16985}">
      <dgm:prSet custT="1"/>
      <dgm:spPr>
        <a:solidFill>
          <a:schemeClr val="bg1">
            <a:lumMod val="85000"/>
            <a:alpha val="90000"/>
          </a:schemeClr>
        </a:solidFill>
      </dgm:spPr>
      <dgm:t>
        <a:bodyPr/>
        <a:lstStyle/>
        <a:p>
          <a:pPr>
            <a:lnSpc>
              <a:spcPct val="100000"/>
            </a:lnSpc>
          </a:pPr>
          <a:r>
            <a:rPr lang="en-US" sz="1800" dirty="0">
              <a:latin typeface="Arial" panose="020B0604020202020204" pitchFamily="34" charset="0"/>
              <a:cs typeface="Arial" panose="020B0604020202020204" pitchFamily="34" charset="0"/>
            </a:rPr>
            <a:t>Caregiver</a:t>
          </a:r>
        </a:p>
      </dgm:t>
    </dgm:pt>
    <dgm:pt modelId="{F6A55A12-9385-4819-B4B6-92CE1435941E}" type="parTrans" cxnId="{37ACD314-BCCB-494C-91BA-907062279D33}">
      <dgm:prSet/>
      <dgm:spPr/>
      <dgm:t>
        <a:bodyPr/>
        <a:lstStyle/>
        <a:p>
          <a:endParaRPr lang="en-US">
            <a:latin typeface="Arial" panose="020B0604020202020204" pitchFamily="34" charset="0"/>
            <a:cs typeface="Arial" panose="020B0604020202020204" pitchFamily="34" charset="0"/>
          </a:endParaRPr>
        </a:p>
      </dgm:t>
    </dgm:pt>
    <dgm:pt modelId="{CB7610C7-F1EB-4243-ADFA-E054817CD4EE}" type="sibTrans" cxnId="{37ACD314-BCCB-494C-91BA-907062279D33}">
      <dgm:prSet/>
      <dgm:spPr/>
      <dgm:t>
        <a:bodyPr/>
        <a:lstStyle/>
        <a:p>
          <a:endParaRPr lang="en-US">
            <a:latin typeface="Arial" panose="020B0604020202020204" pitchFamily="34" charset="0"/>
            <a:cs typeface="Arial" panose="020B0604020202020204" pitchFamily="34" charset="0"/>
          </a:endParaRPr>
        </a:p>
      </dgm:t>
    </dgm:pt>
    <dgm:pt modelId="{B1B1DFBE-3525-4E0C-BD6F-23BF3D5D83B0}">
      <dgm:prSet custT="1"/>
      <dgm:spPr>
        <a:solidFill>
          <a:schemeClr val="bg1">
            <a:lumMod val="85000"/>
            <a:alpha val="90000"/>
          </a:schemeClr>
        </a:solidFill>
      </dgm:spPr>
      <dgm:t>
        <a:bodyPr/>
        <a:lstStyle/>
        <a:p>
          <a:pPr>
            <a:lnSpc>
              <a:spcPct val="100000"/>
            </a:lnSpc>
          </a:pPr>
          <a:r>
            <a:rPr lang="en-US" sz="1800" dirty="0">
              <a:latin typeface="Arial" panose="020B0604020202020204" pitchFamily="34" charset="0"/>
              <a:cs typeface="Arial" panose="020B0604020202020204" pitchFamily="34" charset="0"/>
            </a:rPr>
            <a:t>Nurse Champions</a:t>
          </a:r>
        </a:p>
      </dgm:t>
    </dgm:pt>
    <dgm:pt modelId="{1AFDBB7A-A2E8-4DDC-A499-615F6558F473}" type="parTrans" cxnId="{6661F4D1-4217-4DBA-A700-1994BF00B7AB}">
      <dgm:prSet/>
      <dgm:spPr/>
      <dgm:t>
        <a:bodyPr/>
        <a:lstStyle/>
        <a:p>
          <a:endParaRPr lang="en-US">
            <a:latin typeface="Arial" panose="020B0604020202020204" pitchFamily="34" charset="0"/>
            <a:cs typeface="Arial" panose="020B0604020202020204" pitchFamily="34" charset="0"/>
          </a:endParaRPr>
        </a:p>
      </dgm:t>
    </dgm:pt>
    <dgm:pt modelId="{19CCF707-0469-41B4-B88D-70DBCFF142F4}" type="sibTrans" cxnId="{6661F4D1-4217-4DBA-A700-1994BF00B7AB}">
      <dgm:prSet/>
      <dgm:spPr/>
      <dgm:t>
        <a:bodyPr/>
        <a:lstStyle/>
        <a:p>
          <a:endParaRPr lang="en-US">
            <a:latin typeface="Arial" panose="020B0604020202020204" pitchFamily="34" charset="0"/>
            <a:cs typeface="Arial" panose="020B0604020202020204" pitchFamily="34" charset="0"/>
          </a:endParaRPr>
        </a:p>
      </dgm:t>
    </dgm:pt>
    <dgm:pt modelId="{1BEC1FBA-13BA-43CC-BED2-C3F67C4FE05C}">
      <dgm:prSet custT="1"/>
      <dgm:spPr>
        <a:solidFill>
          <a:schemeClr val="bg1">
            <a:lumMod val="85000"/>
            <a:alpha val="90000"/>
          </a:schemeClr>
        </a:solidFill>
      </dgm:spPr>
      <dgm:t>
        <a:bodyPr/>
        <a:lstStyle/>
        <a:p>
          <a:pPr>
            <a:lnSpc>
              <a:spcPct val="100000"/>
            </a:lnSpc>
          </a:pPr>
          <a:r>
            <a:rPr lang="en-US" sz="1800" dirty="0">
              <a:latin typeface="Arial" panose="020B0604020202020204" pitchFamily="34" charset="0"/>
              <a:cs typeface="Arial" panose="020B0604020202020204" pitchFamily="34" charset="0"/>
            </a:rPr>
            <a:t>APP</a:t>
          </a:r>
        </a:p>
      </dgm:t>
    </dgm:pt>
    <dgm:pt modelId="{A60E4B25-1A7B-4A1F-85BA-0AC89407D055}" type="parTrans" cxnId="{63C5BF60-E500-4DD0-8E5F-9D495DD84812}">
      <dgm:prSet/>
      <dgm:spPr/>
      <dgm:t>
        <a:bodyPr/>
        <a:lstStyle/>
        <a:p>
          <a:endParaRPr lang="en-US">
            <a:latin typeface="Arial" panose="020B0604020202020204" pitchFamily="34" charset="0"/>
            <a:cs typeface="Arial" panose="020B0604020202020204" pitchFamily="34" charset="0"/>
          </a:endParaRPr>
        </a:p>
      </dgm:t>
    </dgm:pt>
    <dgm:pt modelId="{2BE38AD0-5B6E-4CC3-971F-B0D3A731F02D}" type="sibTrans" cxnId="{63C5BF60-E500-4DD0-8E5F-9D495DD84812}">
      <dgm:prSet/>
      <dgm:spPr/>
      <dgm:t>
        <a:bodyPr/>
        <a:lstStyle/>
        <a:p>
          <a:endParaRPr lang="en-US">
            <a:latin typeface="Arial" panose="020B0604020202020204" pitchFamily="34" charset="0"/>
            <a:cs typeface="Arial" panose="020B0604020202020204" pitchFamily="34" charset="0"/>
          </a:endParaRPr>
        </a:p>
      </dgm:t>
    </dgm:pt>
    <dgm:pt modelId="{E2817A81-87FE-4B24-8AB0-5E520BC88497}">
      <dgm:prSet custT="1"/>
      <dgm:spPr>
        <a:solidFill>
          <a:schemeClr val="bg1">
            <a:lumMod val="85000"/>
            <a:alpha val="90000"/>
          </a:schemeClr>
        </a:solidFill>
      </dgm:spPr>
      <dgm:t>
        <a:bodyPr/>
        <a:lstStyle/>
        <a:p>
          <a:pPr>
            <a:lnSpc>
              <a:spcPct val="100000"/>
            </a:lnSpc>
          </a:pPr>
          <a:r>
            <a:rPr lang="en-US" sz="1800" dirty="0">
              <a:latin typeface="Arial" panose="020B0604020202020204" pitchFamily="34" charset="0"/>
              <a:cs typeface="Arial" panose="020B0604020202020204" pitchFamily="34" charset="0"/>
            </a:rPr>
            <a:t>Physician</a:t>
          </a:r>
        </a:p>
      </dgm:t>
    </dgm:pt>
    <dgm:pt modelId="{2AE16F5A-4FDA-4C7B-BFA1-8393DA8846AD}" type="parTrans" cxnId="{F0ADCB31-8F1A-4077-9763-F43F36945FFE}">
      <dgm:prSet/>
      <dgm:spPr/>
      <dgm:t>
        <a:bodyPr/>
        <a:lstStyle/>
        <a:p>
          <a:endParaRPr lang="en-US">
            <a:latin typeface="Arial" panose="020B0604020202020204" pitchFamily="34" charset="0"/>
            <a:cs typeface="Arial" panose="020B0604020202020204" pitchFamily="34" charset="0"/>
          </a:endParaRPr>
        </a:p>
      </dgm:t>
    </dgm:pt>
    <dgm:pt modelId="{26A1F14D-E076-4CD4-9E6C-1D559B4BAD65}" type="sibTrans" cxnId="{F0ADCB31-8F1A-4077-9763-F43F36945FFE}">
      <dgm:prSet/>
      <dgm:spPr/>
      <dgm:t>
        <a:bodyPr/>
        <a:lstStyle/>
        <a:p>
          <a:endParaRPr lang="en-US">
            <a:latin typeface="Arial" panose="020B0604020202020204" pitchFamily="34" charset="0"/>
            <a:cs typeface="Arial" panose="020B0604020202020204" pitchFamily="34" charset="0"/>
          </a:endParaRPr>
        </a:p>
      </dgm:t>
    </dgm:pt>
    <dgm:pt modelId="{AE5C753B-6841-46F3-B553-1E0F86AF46D7}">
      <dgm:prSet custT="1"/>
      <dgm:spPr>
        <a:solidFill>
          <a:schemeClr val="bg1">
            <a:lumMod val="85000"/>
            <a:alpha val="90000"/>
          </a:schemeClr>
        </a:solidFill>
      </dgm:spPr>
      <dgm:t>
        <a:bodyPr/>
        <a:lstStyle/>
        <a:p>
          <a:pPr>
            <a:lnSpc>
              <a:spcPct val="100000"/>
            </a:lnSpc>
          </a:pPr>
          <a:r>
            <a:rPr lang="en-US" sz="1800" dirty="0">
              <a:latin typeface="Arial" panose="020B0604020202020204" pitchFamily="34" charset="0"/>
              <a:cs typeface="Arial" panose="020B0604020202020204" pitchFamily="34" charset="0"/>
            </a:rPr>
            <a:t>Pharmacist</a:t>
          </a:r>
        </a:p>
      </dgm:t>
    </dgm:pt>
    <dgm:pt modelId="{C99CB065-AAE3-4A7B-869E-1D5501AB3E32}" type="parTrans" cxnId="{6AB4231C-FD16-44F5-94F9-1CA34600B455}">
      <dgm:prSet/>
      <dgm:spPr/>
      <dgm:t>
        <a:bodyPr/>
        <a:lstStyle/>
        <a:p>
          <a:endParaRPr lang="en-US">
            <a:latin typeface="Arial" panose="020B0604020202020204" pitchFamily="34" charset="0"/>
            <a:cs typeface="Arial" panose="020B0604020202020204" pitchFamily="34" charset="0"/>
          </a:endParaRPr>
        </a:p>
      </dgm:t>
    </dgm:pt>
    <dgm:pt modelId="{A24E34EC-3488-444F-BF30-78A7837ABFC7}" type="sibTrans" cxnId="{6AB4231C-FD16-44F5-94F9-1CA34600B455}">
      <dgm:prSet/>
      <dgm:spPr/>
      <dgm:t>
        <a:bodyPr/>
        <a:lstStyle/>
        <a:p>
          <a:endParaRPr lang="en-US">
            <a:latin typeface="Arial" panose="020B0604020202020204" pitchFamily="34" charset="0"/>
            <a:cs typeface="Arial" panose="020B0604020202020204" pitchFamily="34" charset="0"/>
          </a:endParaRPr>
        </a:p>
      </dgm:t>
    </dgm:pt>
    <dgm:pt modelId="{F71A859F-A070-44CE-A963-7F1449459466}">
      <dgm:prSet custT="1"/>
      <dgm:spPr>
        <a:solidFill>
          <a:schemeClr val="bg1">
            <a:lumMod val="85000"/>
            <a:alpha val="90000"/>
          </a:schemeClr>
        </a:solidFill>
      </dgm:spPr>
      <dgm:t>
        <a:bodyPr/>
        <a:lstStyle/>
        <a:p>
          <a:pPr>
            <a:lnSpc>
              <a:spcPct val="100000"/>
            </a:lnSpc>
          </a:pPr>
          <a:r>
            <a:rPr lang="en-US" sz="1800" dirty="0">
              <a:latin typeface="Arial" panose="020B0604020202020204" pitchFamily="34" charset="0"/>
              <a:cs typeface="Arial" panose="020B0604020202020204" pitchFamily="34" charset="0"/>
            </a:rPr>
            <a:t>Administrator</a:t>
          </a:r>
        </a:p>
      </dgm:t>
    </dgm:pt>
    <dgm:pt modelId="{E80EE296-81B2-4451-BCA7-8EF9F6D8F609}" type="parTrans" cxnId="{0246D555-DAB4-471F-8EB7-C36E161B6B80}">
      <dgm:prSet/>
      <dgm:spPr/>
      <dgm:t>
        <a:bodyPr/>
        <a:lstStyle/>
        <a:p>
          <a:endParaRPr lang="en-US">
            <a:latin typeface="Arial" panose="020B0604020202020204" pitchFamily="34" charset="0"/>
            <a:cs typeface="Arial" panose="020B0604020202020204" pitchFamily="34" charset="0"/>
          </a:endParaRPr>
        </a:p>
      </dgm:t>
    </dgm:pt>
    <dgm:pt modelId="{3EF79B9A-3D8F-4812-9189-DF2CC2D6CDE7}" type="sibTrans" cxnId="{0246D555-DAB4-471F-8EB7-C36E161B6B80}">
      <dgm:prSet/>
      <dgm:spPr/>
      <dgm:t>
        <a:bodyPr/>
        <a:lstStyle/>
        <a:p>
          <a:endParaRPr lang="en-US">
            <a:latin typeface="Arial" panose="020B0604020202020204" pitchFamily="34" charset="0"/>
            <a:cs typeface="Arial" panose="020B0604020202020204" pitchFamily="34" charset="0"/>
          </a:endParaRPr>
        </a:p>
      </dgm:t>
    </dgm:pt>
    <dgm:pt modelId="{8B52C0D3-C913-49CB-9916-27D33F152891}">
      <dgm:prSet/>
      <dgm:spPr>
        <a:solidFill>
          <a:schemeClr val="bg1">
            <a:lumMod val="85000"/>
            <a:alpha val="90000"/>
          </a:schemeClr>
        </a:solidFill>
      </dgm:spPr>
      <dgm:t>
        <a:bodyPr/>
        <a:lstStyle/>
        <a:p>
          <a:pPr>
            <a:lnSpc>
              <a:spcPct val="100000"/>
            </a:lnSpc>
          </a:pPr>
          <a:r>
            <a:rPr lang="en-US" dirty="0">
              <a:latin typeface="Arial" panose="020B0604020202020204" pitchFamily="34" charset="0"/>
              <a:cs typeface="Arial" panose="020B0604020202020204" pitchFamily="34" charset="0"/>
            </a:rPr>
            <a:t>Timing of monitoring</a:t>
          </a:r>
        </a:p>
      </dgm:t>
    </dgm:pt>
    <dgm:pt modelId="{854F9B60-16EC-4DC6-87A5-EB67A04CAE1D}" type="parTrans" cxnId="{E2DAB9EE-6046-4E4A-8EBA-3ED2CC8ACF26}">
      <dgm:prSet/>
      <dgm:spPr/>
      <dgm:t>
        <a:bodyPr/>
        <a:lstStyle/>
        <a:p>
          <a:endParaRPr lang="en-US">
            <a:latin typeface="Arial" panose="020B0604020202020204" pitchFamily="34" charset="0"/>
            <a:cs typeface="Arial" panose="020B0604020202020204" pitchFamily="34" charset="0"/>
          </a:endParaRPr>
        </a:p>
      </dgm:t>
    </dgm:pt>
    <dgm:pt modelId="{D9877966-1FAA-4049-A162-12DF720FA8C6}" type="sibTrans" cxnId="{E2DAB9EE-6046-4E4A-8EBA-3ED2CC8ACF26}">
      <dgm:prSet/>
      <dgm:spPr/>
      <dgm:t>
        <a:bodyPr/>
        <a:lstStyle/>
        <a:p>
          <a:endParaRPr lang="en-US">
            <a:latin typeface="Arial" panose="020B0604020202020204" pitchFamily="34" charset="0"/>
            <a:cs typeface="Arial" panose="020B0604020202020204" pitchFamily="34" charset="0"/>
          </a:endParaRPr>
        </a:p>
      </dgm:t>
    </dgm:pt>
    <dgm:pt modelId="{3A3B8459-6155-48D7-8C88-DC77E6AA5A77}">
      <dgm:prSet/>
      <dgm:spPr>
        <a:solidFill>
          <a:schemeClr val="bg1">
            <a:lumMod val="85000"/>
            <a:alpha val="90000"/>
          </a:schemeClr>
        </a:solidFill>
      </dgm:spPr>
      <dgm:t>
        <a:bodyPr/>
        <a:lstStyle/>
        <a:p>
          <a:pPr>
            <a:lnSpc>
              <a:spcPct val="100000"/>
            </a:lnSpc>
          </a:pPr>
          <a:r>
            <a:rPr lang="en-US" dirty="0">
              <a:latin typeface="Arial" panose="020B0604020202020204" pitchFamily="34" charset="0"/>
              <a:cs typeface="Arial" panose="020B0604020202020204" pitchFamily="34" charset="0"/>
            </a:rPr>
            <a:t>Monitoring of vitals</a:t>
          </a:r>
        </a:p>
      </dgm:t>
    </dgm:pt>
    <dgm:pt modelId="{084B34C0-EDEE-4D97-87E8-46153860E319}" type="parTrans" cxnId="{3A78833B-E323-4080-A306-04EB8B0E21B6}">
      <dgm:prSet/>
      <dgm:spPr/>
      <dgm:t>
        <a:bodyPr/>
        <a:lstStyle/>
        <a:p>
          <a:endParaRPr lang="en-US">
            <a:latin typeface="Arial" panose="020B0604020202020204" pitchFamily="34" charset="0"/>
            <a:cs typeface="Arial" panose="020B0604020202020204" pitchFamily="34" charset="0"/>
          </a:endParaRPr>
        </a:p>
      </dgm:t>
    </dgm:pt>
    <dgm:pt modelId="{E90ADC47-1F62-4239-9CB8-592BA267BA84}" type="sibTrans" cxnId="{3A78833B-E323-4080-A306-04EB8B0E21B6}">
      <dgm:prSet/>
      <dgm:spPr/>
      <dgm:t>
        <a:bodyPr/>
        <a:lstStyle/>
        <a:p>
          <a:endParaRPr lang="en-US">
            <a:latin typeface="Arial" panose="020B0604020202020204" pitchFamily="34" charset="0"/>
            <a:cs typeface="Arial" panose="020B0604020202020204" pitchFamily="34" charset="0"/>
          </a:endParaRPr>
        </a:p>
      </dgm:t>
    </dgm:pt>
    <dgm:pt modelId="{6799BEFF-9D10-4B92-9CA6-97BA7CD1C8A2}">
      <dgm:prSet/>
      <dgm:spPr>
        <a:solidFill>
          <a:schemeClr val="bg1">
            <a:lumMod val="85000"/>
            <a:alpha val="90000"/>
          </a:schemeClr>
        </a:solidFill>
      </dgm:spPr>
      <dgm:t>
        <a:bodyPr/>
        <a:lstStyle/>
        <a:p>
          <a:pPr>
            <a:lnSpc>
              <a:spcPct val="100000"/>
            </a:lnSpc>
          </a:pPr>
          <a:r>
            <a:rPr lang="en-US" dirty="0">
              <a:latin typeface="Arial" panose="020B0604020202020204" pitchFamily="34" charset="0"/>
              <a:cs typeface="Arial" panose="020B0604020202020204" pitchFamily="34" charset="0"/>
            </a:rPr>
            <a:t>Laboratory evaluation </a:t>
          </a:r>
        </a:p>
      </dgm:t>
    </dgm:pt>
    <dgm:pt modelId="{9E840876-A045-459D-B855-34BD50EA5341}" type="parTrans" cxnId="{7DE4E778-57C4-4C76-A6AD-18401AF3DA29}">
      <dgm:prSet/>
      <dgm:spPr/>
      <dgm:t>
        <a:bodyPr/>
        <a:lstStyle/>
        <a:p>
          <a:endParaRPr lang="en-US">
            <a:latin typeface="Arial" panose="020B0604020202020204" pitchFamily="34" charset="0"/>
            <a:cs typeface="Arial" panose="020B0604020202020204" pitchFamily="34" charset="0"/>
          </a:endParaRPr>
        </a:p>
      </dgm:t>
    </dgm:pt>
    <dgm:pt modelId="{7A655AA1-BABA-4CE5-BAF4-F58951FC795F}" type="sibTrans" cxnId="{7DE4E778-57C4-4C76-A6AD-18401AF3DA29}">
      <dgm:prSet/>
      <dgm:spPr/>
      <dgm:t>
        <a:bodyPr/>
        <a:lstStyle/>
        <a:p>
          <a:endParaRPr lang="en-US">
            <a:latin typeface="Arial" panose="020B0604020202020204" pitchFamily="34" charset="0"/>
            <a:cs typeface="Arial" panose="020B0604020202020204" pitchFamily="34" charset="0"/>
          </a:endParaRPr>
        </a:p>
      </dgm:t>
    </dgm:pt>
    <dgm:pt modelId="{4E5A78C0-746F-4D2B-B949-82EE60F559E5}">
      <dgm:prSet/>
      <dgm:spPr>
        <a:solidFill>
          <a:schemeClr val="bg1">
            <a:lumMod val="85000"/>
            <a:alpha val="90000"/>
          </a:schemeClr>
        </a:solidFill>
      </dgm:spPr>
      <dgm:t>
        <a:bodyPr/>
        <a:lstStyle/>
        <a:p>
          <a:pPr>
            <a:lnSpc>
              <a:spcPct val="100000"/>
            </a:lnSpc>
            <a:buFont typeface="System Font Regular"/>
            <a:buChar char="-"/>
          </a:pPr>
          <a:r>
            <a:rPr lang="en-US" dirty="0">
              <a:latin typeface="Arial" panose="020B0604020202020204" pitchFamily="34" charset="0"/>
              <a:cs typeface="Arial" panose="020B0604020202020204" pitchFamily="34" charset="0"/>
            </a:rPr>
            <a:t>BP cuff, thermometer, Pulse Ox </a:t>
          </a:r>
        </a:p>
      </dgm:t>
    </dgm:pt>
    <dgm:pt modelId="{314485C3-14B8-4993-BD3E-7843E4A17B2F}" type="parTrans" cxnId="{31A550AD-68CF-42FF-BB68-CC414B629F8A}">
      <dgm:prSet/>
      <dgm:spPr/>
      <dgm:t>
        <a:bodyPr/>
        <a:lstStyle/>
        <a:p>
          <a:endParaRPr lang="en-US">
            <a:latin typeface="Arial" panose="020B0604020202020204" pitchFamily="34" charset="0"/>
            <a:cs typeface="Arial" panose="020B0604020202020204" pitchFamily="34" charset="0"/>
          </a:endParaRPr>
        </a:p>
      </dgm:t>
    </dgm:pt>
    <dgm:pt modelId="{AEDBAB81-1482-4789-9B51-EF991F67DFF8}" type="sibTrans" cxnId="{31A550AD-68CF-42FF-BB68-CC414B629F8A}">
      <dgm:prSet/>
      <dgm:spPr/>
      <dgm:t>
        <a:bodyPr/>
        <a:lstStyle/>
        <a:p>
          <a:endParaRPr lang="en-US">
            <a:latin typeface="Arial" panose="020B0604020202020204" pitchFamily="34" charset="0"/>
            <a:cs typeface="Arial" panose="020B0604020202020204" pitchFamily="34" charset="0"/>
          </a:endParaRPr>
        </a:p>
      </dgm:t>
    </dgm:pt>
    <dgm:pt modelId="{683C6B27-7BAB-4556-8BDC-3491633B7C72}">
      <dgm:prSet/>
      <dgm:spPr>
        <a:solidFill>
          <a:schemeClr val="bg1">
            <a:lumMod val="85000"/>
            <a:alpha val="90000"/>
          </a:schemeClr>
        </a:solidFill>
      </dgm:spPr>
      <dgm:t>
        <a:bodyPr/>
        <a:lstStyle/>
        <a:p>
          <a:pPr>
            <a:lnSpc>
              <a:spcPct val="100000"/>
            </a:lnSpc>
            <a:buFont typeface="System Font Regular"/>
            <a:buChar char="-"/>
          </a:pPr>
          <a:r>
            <a:rPr lang="en-US" dirty="0">
              <a:latin typeface="Arial" panose="020B0604020202020204" pitchFamily="34" charset="0"/>
              <a:cs typeface="Arial" panose="020B0604020202020204" pitchFamily="34" charset="0"/>
            </a:rPr>
            <a:t>30-60 minutes</a:t>
          </a:r>
        </a:p>
      </dgm:t>
    </dgm:pt>
    <dgm:pt modelId="{23011AC7-972E-4A59-8FE5-EA37875297B6}" type="parTrans" cxnId="{F15636A6-E3EE-4387-8515-9ED0287FF878}">
      <dgm:prSet/>
      <dgm:spPr/>
      <dgm:t>
        <a:bodyPr/>
        <a:lstStyle/>
        <a:p>
          <a:endParaRPr lang="en-US">
            <a:latin typeface="Arial" panose="020B0604020202020204" pitchFamily="34" charset="0"/>
            <a:cs typeface="Arial" panose="020B0604020202020204" pitchFamily="34" charset="0"/>
          </a:endParaRPr>
        </a:p>
      </dgm:t>
    </dgm:pt>
    <dgm:pt modelId="{DE2BA92B-E637-431F-9050-52ED14557334}" type="sibTrans" cxnId="{F15636A6-E3EE-4387-8515-9ED0287FF878}">
      <dgm:prSet/>
      <dgm:spPr/>
      <dgm:t>
        <a:bodyPr/>
        <a:lstStyle/>
        <a:p>
          <a:endParaRPr lang="en-US">
            <a:latin typeface="Arial" panose="020B0604020202020204" pitchFamily="34" charset="0"/>
            <a:cs typeface="Arial" panose="020B0604020202020204" pitchFamily="34" charset="0"/>
          </a:endParaRPr>
        </a:p>
      </dgm:t>
    </dgm:pt>
    <dgm:pt modelId="{9E020F36-65B0-4B9C-B37A-0FC06F84BCCD}">
      <dgm:prSet/>
      <dgm:spPr>
        <a:solidFill>
          <a:schemeClr val="bg1">
            <a:lumMod val="85000"/>
            <a:alpha val="90000"/>
          </a:schemeClr>
        </a:solidFill>
      </dgm:spPr>
      <dgm:t>
        <a:bodyPr/>
        <a:lstStyle/>
        <a:p>
          <a:pPr>
            <a:lnSpc>
              <a:spcPct val="100000"/>
            </a:lnSpc>
            <a:buFont typeface="System Font Regular"/>
            <a:buChar char="-"/>
          </a:pPr>
          <a:r>
            <a:rPr lang="en-US" dirty="0">
              <a:latin typeface="Arial" panose="020B0604020202020204" pitchFamily="34" charset="0"/>
              <a:cs typeface="Arial" panose="020B0604020202020204" pitchFamily="34" charset="0"/>
            </a:rPr>
            <a:t>Steroids, Tocilizumab, etc</a:t>
          </a:r>
        </a:p>
      </dgm:t>
    </dgm:pt>
    <dgm:pt modelId="{1634B75E-F472-4A07-B9E1-6CA97379F159}" type="sibTrans" cxnId="{AABFECAA-8993-4B66-BECC-CDC2516B082F}">
      <dgm:prSet/>
      <dgm:spPr/>
      <dgm:t>
        <a:bodyPr/>
        <a:lstStyle/>
        <a:p>
          <a:endParaRPr lang="en-US">
            <a:latin typeface="Arial" panose="020B0604020202020204" pitchFamily="34" charset="0"/>
            <a:cs typeface="Arial" panose="020B0604020202020204" pitchFamily="34" charset="0"/>
          </a:endParaRPr>
        </a:p>
      </dgm:t>
    </dgm:pt>
    <dgm:pt modelId="{7C6E32DE-B713-4858-833F-800AE5076271}" type="parTrans" cxnId="{AABFECAA-8993-4B66-BECC-CDC2516B082F}">
      <dgm:prSet/>
      <dgm:spPr/>
      <dgm:t>
        <a:bodyPr/>
        <a:lstStyle/>
        <a:p>
          <a:endParaRPr lang="en-US">
            <a:latin typeface="Arial" panose="020B0604020202020204" pitchFamily="34" charset="0"/>
            <a:cs typeface="Arial" panose="020B0604020202020204" pitchFamily="34" charset="0"/>
          </a:endParaRPr>
        </a:p>
      </dgm:t>
    </dgm:pt>
    <dgm:pt modelId="{B02643D4-A917-4F75-8C2B-7861EB32796D}">
      <dgm:prSet/>
      <dgm:spPr>
        <a:solidFill>
          <a:schemeClr val="bg1">
            <a:lumMod val="85000"/>
            <a:alpha val="90000"/>
          </a:schemeClr>
        </a:solidFill>
      </dgm:spPr>
      <dgm:t>
        <a:bodyPr/>
        <a:lstStyle/>
        <a:p>
          <a:pPr>
            <a:lnSpc>
              <a:spcPct val="100000"/>
            </a:lnSpc>
            <a:buFont typeface="System Font Regular"/>
            <a:buChar char="-"/>
          </a:pPr>
          <a:r>
            <a:rPr lang="en-US" dirty="0">
              <a:latin typeface="Arial" panose="020B0604020202020204" pitchFamily="34" charset="0"/>
              <a:cs typeface="Arial" panose="020B0604020202020204" pitchFamily="34" charset="0"/>
            </a:rPr>
            <a:t>ER, Inpatient Unit, On-call team, Pharmacy</a:t>
          </a:r>
        </a:p>
      </dgm:t>
    </dgm:pt>
    <dgm:pt modelId="{E2BFB040-FBC6-4FF4-B3F9-9729AFC1A1AE}" type="sibTrans" cxnId="{4807AE7F-3ABC-4370-86E7-7169DFBD7978}">
      <dgm:prSet/>
      <dgm:spPr/>
      <dgm:t>
        <a:bodyPr/>
        <a:lstStyle/>
        <a:p>
          <a:endParaRPr lang="en-US">
            <a:latin typeface="Arial" panose="020B0604020202020204" pitchFamily="34" charset="0"/>
            <a:cs typeface="Arial" panose="020B0604020202020204" pitchFamily="34" charset="0"/>
          </a:endParaRPr>
        </a:p>
      </dgm:t>
    </dgm:pt>
    <dgm:pt modelId="{01E1D272-40BE-4F03-A7BD-FD0FBE7A05A9}" type="parTrans" cxnId="{4807AE7F-3ABC-4370-86E7-7169DFBD7978}">
      <dgm:prSet/>
      <dgm:spPr/>
      <dgm:t>
        <a:bodyPr/>
        <a:lstStyle/>
        <a:p>
          <a:endParaRPr lang="en-US">
            <a:latin typeface="Arial" panose="020B0604020202020204" pitchFamily="34" charset="0"/>
            <a:cs typeface="Arial" panose="020B0604020202020204" pitchFamily="34" charset="0"/>
          </a:endParaRPr>
        </a:p>
      </dgm:t>
    </dgm:pt>
    <dgm:pt modelId="{4027F8D0-57B6-4379-BF91-BA8BF48ADCF0}" type="pres">
      <dgm:prSet presAssocID="{E7279601-279F-4314-8F5C-BE6B1DC05EFF}" presName="Name0" presStyleCnt="0">
        <dgm:presLayoutVars>
          <dgm:dir/>
          <dgm:animLvl val="lvl"/>
          <dgm:resizeHandles val="exact"/>
        </dgm:presLayoutVars>
      </dgm:prSet>
      <dgm:spPr/>
    </dgm:pt>
    <dgm:pt modelId="{59F4001D-922E-44A1-9278-8ED270681154}" type="pres">
      <dgm:prSet presAssocID="{FFF530D0-C0F9-4B03-A790-962A0CDBAE22}" presName="composite" presStyleCnt="0"/>
      <dgm:spPr/>
    </dgm:pt>
    <dgm:pt modelId="{7F77465C-8133-4CBD-B50F-0F372DEE40B0}" type="pres">
      <dgm:prSet presAssocID="{FFF530D0-C0F9-4B03-A790-962A0CDBAE22}" presName="parTx" presStyleLbl="alignNode1" presStyleIdx="0" presStyleCnt="3">
        <dgm:presLayoutVars>
          <dgm:chMax val="0"/>
          <dgm:chPref val="0"/>
          <dgm:bulletEnabled val="1"/>
        </dgm:presLayoutVars>
      </dgm:prSet>
      <dgm:spPr/>
    </dgm:pt>
    <dgm:pt modelId="{4D222F7E-0837-427D-B2DD-25C75F834FA6}" type="pres">
      <dgm:prSet presAssocID="{FFF530D0-C0F9-4B03-A790-962A0CDBAE22}" presName="desTx" presStyleLbl="alignAccFollowNode1" presStyleIdx="0" presStyleCnt="3">
        <dgm:presLayoutVars>
          <dgm:bulletEnabled val="1"/>
        </dgm:presLayoutVars>
      </dgm:prSet>
      <dgm:spPr/>
    </dgm:pt>
    <dgm:pt modelId="{97A1F93B-A0A1-4485-8FEA-2B3A5906835A}" type="pres">
      <dgm:prSet presAssocID="{7DAA7263-87A4-4779-8338-8510835A6187}" presName="space" presStyleCnt="0"/>
      <dgm:spPr/>
    </dgm:pt>
    <dgm:pt modelId="{B40A8467-E1FC-49EA-99F7-2DE86B843665}" type="pres">
      <dgm:prSet presAssocID="{650F0205-79FF-488F-95F1-4087AFB36FD2}" presName="composite" presStyleCnt="0"/>
      <dgm:spPr/>
    </dgm:pt>
    <dgm:pt modelId="{4DF27241-F421-46DC-98A4-FA8AC8C8CFFA}" type="pres">
      <dgm:prSet presAssocID="{650F0205-79FF-488F-95F1-4087AFB36FD2}" presName="parTx" presStyleLbl="alignNode1" presStyleIdx="1" presStyleCnt="3">
        <dgm:presLayoutVars>
          <dgm:chMax val="0"/>
          <dgm:chPref val="0"/>
          <dgm:bulletEnabled val="1"/>
        </dgm:presLayoutVars>
      </dgm:prSet>
      <dgm:spPr/>
    </dgm:pt>
    <dgm:pt modelId="{0BC0B9AD-4E0C-4871-A802-8CED7253739C}" type="pres">
      <dgm:prSet presAssocID="{650F0205-79FF-488F-95F1-4087AFB36FD2}" presName="desTx" presStyleLbl="alignAccFollowNode1" presStyleIdx="1" presStyleCnt="3">
        <dgm:presLayoutVars>
          <dgm:bulletEnabled val="1"/>
        </dgm:presLayoutVars>
      </dgm:prSet>
      <dgm:spPr/>
    </dgm:pt>
    <dgm:pt modelId="{E116107B-5C63-4F2D-9167-A4B6CC03EC1F}" type="pres">
      <dgm:prSet presAssocID="{E4F2D822-2B69-4AD5-BF9A-A22E4223A9B1}" presName="space" presStyleCnt="0"/>
      <dgm:spPr/>
    </dgm:pt>
    <dgm:pt modelId="{19A594B4-FBD1-44C8-8C16-FA0FBB1BF901}" type="pres">
      <dgm:prSet presAssocID="{07358F40-B903-49E7-B089-2D2F30D180F1}" presName="composite" presStyleCnt="0"/>
      <dgm:spPr/>
    </dgm:pt>
    <dgm:pt modelId="{117322BD-2568-4824-B353-D7303BFCCA04}" type="pres">
      <dgm:prSet presAssocID="{07358F40-B903-49E7-B089-2D2F30D180F1}" presName="parTx" presStyleLbl="alignNode1" presStyleIdx="2" presStyleCnt="3">
        <dgm:presLayoutVars>
          <dgm:chMax val="0"/>
          <dgm:chPref val="0"/>
          <dgm:bulletEnabled val="1"/>
        </dgm:presLayoutVars>
      </dgm:prSet>
      <dgm:spPr/>
    </dgm:pt>
    <dgm:pt modelId="{15E9835A-03A8-4B77-8BAE-D1817D06A591}" type="pres">
      <dgm:prSet presAssocID="{07358F40-B903-49E7-B089-2D2F30D180F1}" presName="desTx" presStyleLbl="alignAccFollowNode1" presStyleIdx="2" presStyleCnt="3">
        <dgm:presLayoutVars>
          <dgm:bulletEnabled val="1"/>
        </dgm:presLayoutVars>
      </dgm:prSet>
      <dgm:spPr/>
    </dgm:pt>
  </dgm:ptLst>
  <dgm:cxnLst>
    <dgm:cxn modelId="{0EF73B06-6AFD-4F1E-9C59-C2B8FA1BBB8E}" srcId="{07358F40-B903-49E7-B089-2D2F30D180F1}" destId="{4B4953C8-E8EB-4445-8A06-BC8A56DD440E}" srcOrd="1" destOrd="0" parTransId="{4384B562-7A18-4604-BC84-5EC834FED9CF}" sibTransId="{5A930D3C-17E4-4441-8632-C87C6D3B7402}"/>
    <dgm:cxn modelId="{72404606-CCB5-49E0-A022-9D39C5C26C95}" type="presOf" srcId="{B02643D4-A917-4F75-8C2B-7861EB32796D}" destId="{15E9835A-03A8-4B77-8BAE-D1817D06A591}" srcOrd="0" destOrd="1" presId="urn:microsoft.com/office/officeart/2005/8/layout/hList1"/>
    <dgm:cxn modelId="{37ACD314-BCCB-494C-91BA-907062279D33}" srcId="{FFF530D0-C0F9-4B03-A790-962A0CDBAE22}" destId="{9A32D7DB-16A1-4FCB-8E7A-FF1A98B16985}" srcOrd="1" destOrd="0" parTransId="{F6A55A12-9385-4819-B4B6-92CE1435941E}" sibTransId="{CB7610C7-F1EB-4243-ADFA-E054817CD4EE}"/>
    <dgm:cxn modelId="{2CAB6017-8A7A-4DE6-8B1E-93646EC475F3}" srcId="{07358F40-B903-49E7-B089-2D2F30D180F1}" destId="{3EEE7BF2-B0E3-49A7-AD5C-916133602C03}" srcOrd="2" destOrd="0" parTransId="{CEF20674-BB63-44B1-B927-7BFA69C61B5A}" sibTransId="{A49FEBBB-5AA7-488A-9D2E-669B5B426AEE}"/>
    <dgm:cxn modelId="{45CABF1B-D7B1-4973-85EF-6E6B7B5C1A48}" type="presOf" srcId="{4E5A78C0-746F-4D2B-B949-82EE60F559E5}" destId="{0BC0B9AD-4E0C-4871-A802-8CED7253739C}" srcOrd="0" destOrd="4" presId="urn:microsoft.com/office/officeart/2005/8/layout/hList1"/>
    <dgm:cxn modelId="{6AB4231C-FD16-44F5-94F9-1CA34600B455}" srcId="{FFF530D0-C0F9-4B03-A790-962A0CDBAE22}" destId="{AE5C753B-6841-46F3-B553-1E0F86AF46D7}" srcOrd="5" destOrd="0" parTransId="{C99CB065-AAE3-4A7B-869E-1D5501AB3E32}" sibTransId="{A24E34EC-3488-444F-BF30-78A7837ABFC7}"/>
    <dgm:cxn modelId="{E7343B20-1FDB-4581-9E59-88EB934267BF}" type="presOf" srcId="{D0AFC69B-C23F-4746-AC37-E159F218E670}" destId="{0BC0B9AD-4E0C-4871-A802-8CED7253739C}" srcOrd="0" destOrd="2" presId="urn:microsoft.com/office/officeart/2005/8/layout/hList1"/>
    <dgm:cxn modelId="{644D8122-DBD6-49F7-BCAC-97E48C0A7EEC}" srcId="{E7279601-279F-4314-8F5C-BE6B1DC05EFF}" destId="{07358F40-B903-49E7-B089-2D2F30D180F1}" srcOrd="2" destOrd="0" parTransId="{E77EA352-B64C-43A1-848E-21C91C2DA851}" sibTransId="{E5993611-2FD1-490E-80DF-09C5E5608B2C}"/>
    <dgm:cxn modelId="{81C32A27-9608-42FB-AEC0-6457F912AD9C}" srcId="{07358F40-B903-49E7-B089-2D2F30D180F1}" destId="{AFF39D66-10F9-44B4-AD45-629D2320AE72}" srcOrd="0" destOrd="0" parTransId="{D3EFB3C3-8A1A-4C2D-BDF8-978F5655570A}" sibTransId="{CDBA19B4-D495-4922-A2DC-11031FD18B9F}"/>
    <dgm:cxn modelId="{DB2C2D2A-B30F-4CE6-A13A-48EE27BAD035}" type="presOf" srcId="{683C6B27-7BAB-4556-8BDC-3491633B7C72}" destId="{15E9835A-03A8-4B77-8BAE-D1817D06A591}" srcOrd="0" destOrd="5" presId="urn:microsoft.com/office/officeart/2005/8/layout/hList1"/>
    <dgm:cxn modelId="{F0ADCB31-8F1A-4077-9763-F43F36945FFE}" srcId="{FFF530D0-C0F9-4B03-A790-962A0CDBAE22}" destId="{E2817A81-87FE-4B24-8AB0-5E520BC88497}" srcOrd="4" destOrd="0" parTransId="{2AE16F5A-4FDA-4C7B-BFA1-8393DA8846AD}" sibTransId="{26A1F14D-E076-4CD4-9E6C-1D559B4BAD65}"/>
    <dgm:cxn modelId="{BCE6C635-8A4E-4CDB-9B9D-FFC2D7D961C8}" type="presOf" srcId="{650F0205-79FF-488F-95F1-4087AFB36FD2}" destId="{4DF27241-F421-46DC-98A4-FA8AC8C8CFFA}" srcOrd="0" destOrd="0" presId="urn:microsoft.com/office/officeart/2005/8/layout/hList1"/>
    <dgm:cxn modelId="{3A78833B-E323-4080-A306-04EB8B0E21B6}" srcId="{650F0205-79FF-488F-95F1-4087AFB36FD2}" destId="{3A3B8459-6155-48D7-8C88-DC77E6AA5A77}" srcOrd="3" destOrd="0" parTransId="{084B34C0-EDEE-4D97-87E8-46153860E319}" sibTransId="{E90ADC47-1F62-4239-9CB8-592BA267BA84}"/>
    <dgm:cxn modelId="{DA291E40-6E67-4BC0-A59A-AB4A4B946FD1}" type="presOf" srcId="{3A3B8459-6155-48D7-8C88-DC77E6AA5A77}" destId="{0BC0B9AD-4E0C-4871-A802-8CED7253739C}" srcOrd="0" destOrd="3" presId="urn:microsoft.com/office/officeart/2005/8/layout/hList1"/>
    <dgm:cxn modelId="{F05BB95C-CF1C-4CAC-8F80-DC9A36848A63}" type="presOf" srcId="{E7279601-279F-4314-8F5C-BE6B1DC05EFF}" destId="{4027F8D0-57B6-4379-BF91-BA8BF48ADCF0}" srcOrd="0" destOrd="0" presId="urn:microsoft.com/office/officeart/2005/8/layout/hList1"/>
    <dgm:cxn modelId="{63C5BF60-E500-4DD0-8E5F-9D495DD84812}" srcId="{FFF530D0-C0F9-4B03-A790-962A0CDBAE22}" destId="{1BEC1FBA-13BA-43CC-BED2-C3F67C4FE05C}" srcOrd="3" destOrd="0" parTransId="{A60E4B25-1A7B-4A1F-85BA-0AC89407D055}" sibTransId="{2BE38AD0-5B6E-4CC3-971F-B0D3A731F02D}"/>
    <dgm:cxn modelId="{C4F27A43-2649-4194-87E2-5EA269A089B2}" type="presOf" srcId="{4B4953C8-E8EB-4445-8A06-BC8A56DD440E}" destId="{15E9835A-03A8-4B77-8BAE-D1817D06A591}" srcOrd="0" destOrd="2" presId="urn:microsoft.com/office/officeart/2005/8/layout/hList1"/>
    <dgm:cxn modelId="{3ABEF763-68A9-44AE-A956-3BFEB047D4A1}" type="presOf" srcId="{AE5C753B-6841-46F3-B553-1E0F86AF46D7}" destId="{4D222F7E-0837-427D-B2DD-25C75F834FA6}" srcOrd="0" destOrd="5" presId="urn:microsoft.com/office/officeart/2005/8/layout/hList1"/>
    <dgm:cxn modelId="{D0096245-66B1-48CE-818F-5D72BE3C46E4}" srcId="{E7279601-279F-4314-8F5C-BE6B1DC05EFF}" destId="{650F0205-79FF-488F-95F1-4087AFB36FD2}" srcOrd="1" destOrd="0" parTransId="{138AD6EC-37D2-4D64-AC74-7E2412F2E730}" sibTransId="{E4F2D822-2B69-4AD5-BF9A-A22E4223A9B1}"/>
    <dgm:cxn modelId="{98960C46-DA29-4572-9F7A-28660891CC62}" type="presOf" srcId="{C6C996F0-8314-4E21-9762-705DA24E3621}" destId="{15E9835A-03A8-4B77-8BAE-D1817D06A591}" srcOrd="0" destOrd="6" presId="urn:microsoft.com/office/officeart/2005/8/layout/hList1"/>
    <dgm:cxn modelId="{284ECF67-167B-4DE8-9E0A-1C705640A753}" srcId="{650F0205-79FF-488F-95F1-4087AFB36FD2}" destId="{83DC0C66-C7E8-4267-89EE-ACEB06B4B823}" srcOrd="0" destOrd="0" parTransId="{C75039D0-42F5-4ABC-BA76-81697C80F3BA}" sibTransId="{CDBF05DB-9EDB-4BD5-87A6-70F5477A3C20}"/>
    <dgm:cxn modelId="{CC6FC04C-31D0-4B08-8A91-7EDDE99832B3}" type="presOf" srcId="{8B52C0D3-C913-49CB-9916-27D33F152891}" destId="{0BC0B9AD-4E0C-4871-A802-8CED7253739C}" srcOrd="0" destOrd="1" presId="urn:microsoft.com/office/officeart/2005/8/layout/hList1"/>
    <dgm:cxn modelId="{80980472-0533-4F1A-8BF5-DE65E2F6F95F}" type="presOf" srcId="{B1B1DFBE-3525-4E0C-BD6F-23BF3D5D83B0}" destId="{4D222F7E-0837-427D-B2DD-25C75F834FA6}" srcOrd="0" destOrd="2" presId="urn:microsoft.com/office/officeart/2005/8/layout/hList1"/>
    <dgm:cxn modelId="{0246D555-DAB4-471F-8EB7-C36E161B6B80}" srcId="{FFF530D0-C0F9-4B03-A790-962A0CDBAE22}" destId="{F71A859F-A070-44CE-A963-7F1449459466}" srcOrd="6" destOrd="0" parTransId="{E80EE296-81B2-4451-BCA7-8EF9F6D8F609}" sibTransId="{3EF79B9A-3D8F-4812-9189-DF2CC2D6CDE7}"/>
    <dgm:cxn modelId="{50516E78-62DC-4F91-B3C4-54781B486EE5}" type="presOf" srcId="{3EFEEEB6-D27A-4F88-BC9C-2002E42552F4}" destId="{4D222F7E-0837-427D-B2DD-25C75F834FA6}" srcOrd="0" destOrd="0" presId="urn:microsoft.com/office/officeart/2005/8/layout/hList1"/>
    <dgm:cxn modelId="{7DE4E778-57C4-4C76-A6AD-18401AF3DA29}" srcId="{650F0205-79FF-488F-95F1-4087AFB36FD2}" destId="{6799BEFF-9D10-4B92-9CA6-97BA7CD1C8A2}" srcOrd="4" destOrd="0" parTransId="{9E840876-A045-459D-B855-34BD50EA5341}" sibTransId="{7A655AA1-BABA-4CE5-BAF4-F58951FC795F}"/>
    <dgm:cxn modelId="{55B0C57A-FC2E-4358-B277-97D620813FBA}" srcId="{07358F40-B903-49E7-B089-2D2F30D180F1}" destId="{C6C996F0-8314-4E21-9762-705DA24E3621}" srcOrd="3" destOrd="0" parTransId="{163ADC38-FE16-4AD5-BA40-18E0588E9EEB}" sibTransId="{B8BE7604-C5C0-4C92-90A1-CBC9370C87D0}"/>
    <dgm:cxn modelId="{4807AE7F-3ABC-4370-86E7-7169DFBD7978}" srcId="{AFF39D66-10F9-44B4-AD45-629D2320AE72}" destId="{B02643D4-A917-4F75-8C2B-7861EB32796D}" srcOrd="0" destOrd="0" parTransId="{01E1D272-40BE-4F03-A7BD-FD0FBE7A05A9}" sibTransId="{E2BFB040-FBC6-4FF4-B3F9-9729AFC1A1AE}"/>
    <dgm:cxn modelId="{D6A1629A-B59E-4368-991C-09F207FC3245}" type="presOf" srcId="{9A32D7DB-16A1-4FCB-8E7A-FF1A98B16985}" destId="{4D222F7E-0837-427D-B2DD-25C75F834FA6}" srcOrd="0" destOrd="1" presId="urn:microsoft.com/office/officeart/2005/8/layout/hList1"/>
    <dgm:cxn modelId="{F15636A6-E3EE-4387-8515-9ED0287FF878}" srcId="{3EEE7BF2-B0E3-49A7-AD5C-916133602C03}" destId="{683C6B27-7BAB-4556-8BDC-3491633B7C72}" srcOrd="0" destOrd="0" parTransId="{23011AC7-972E-4A59-8FE5-EA37875297B6}" sibTransId="{DE2BA92B-E637-431F-9050-52ED14557334}"/>
    <dgm:cxn modelId="{056AABA9-F3BE-4FAA-A2CA-E9E916B5FA4D}" type="presOf" srcId="{FFF530D0-C0F9-4B03-A790-962A0CDBAE22}" destId="{7F77465C-8133-4CBD-B50F-0F372DEE40B0}" srcOrd="0" destOrd="0" presId="urn:microsoft.com/office/officeart/2005/8/layout/hList1"/>
    <dgm:cxn modelId="{AABFECAA-8993-4B66-BECC-CDC2516B082F}" srcId="{4B4953C8-E8EB-4445-8A06-BC8A56DD440E}" destId="{9E020F36-65B0-4B9C-B37A-0FC06F84BCCD}" srcOrd="0" destOrd="0" parTransId="{7C6E32DE-B713-4858-833F-800AE5076271}" sibTransId="{1634B75E-F472-4A07-B9E1-6CA97379F159}"/>
    <dgm:cxn modelId="{31A550AD-68CF-42FF-BB68-CC414B629F8A}" srcId="{3A3B8459-6155-48D7-8C88-DC77E6AA5A77}" destId="{4E5A78C0-746F-4D2B-B949-82EE60F559E5}" srcOrd="0" destOrd="0" parTransId="{314485C3-14B8-4993-BD3E-7843E4A17B2F}" sibTransId="{AEDBAB81-1482-4789-9B51-EF991F67DFF8}"/>
    <dgm:cxn modelId="{22B71BB1-A4A9-49F7-8E92-F57743C65856}" type="presOf" srcId="{6799BEFF-9D10-4B92-9CA6-97BA7CD1C8A2}" destId="{0BC0B9AD-4E0C-4871-A802-8CED7253739C}" srcOrd="0" destOrd="5" presId="urn:microsoft.com/office/officeart/2005/8/layout/hList1"/>
    <dgm:cxn modelId="{40EFF4BC-CB71-4ED2-A311-53F40D2C71DD}" type="presOf" srcId="{83DC0C66-C7E8-4267-89EE-ACEB06B4B823}" destId="{0BC0B9AD-4E0C-4871-A802-8CED7253739C}" srcOrd="0" destOrd="0" presId="urn:microsoft.com/office/officeart/2005/8/layout/hList1"/>
    <dgm:cxn modelId="{CCC01AC5-7DDF-4433-88B4-7A05CAEA314F}" type="presOf" srcId="{1BEC1FBA-13BA-43CC-BED2-C3F67C4FE05C}" destId="{4D222F7E-0837-427D-B2DD-25C75F834FA6}" srcOrd="0" destOrd="3" presId="urn:microsoft.com/office/officeart/2005/8/layout/hList1"/>
    <dgm:cxn modelId="{79D365C7-DB06-42CB-A4C3-18D7F63FF9E3}" srcId="{650F0205-79FF-488F-95F1-4087AFB36FD2}" destId="{D0AFC69B-C23F-4746-AC37-E159F218E670}" srcOrd="2" destOrd="0" parTransId="{D294D929-04BD-471D-A4C3-86364A2F69D2}" sibTransId="{B88D03EA-E34F-4F4C-8199-7617B8BF9886}"/>
    <dgm:cxn modelId="{96E989C8-0F58-44CB-A668-2F103C8C8C81}" type="presOf" srcId="{3EEE7BF2-B0E3-49A7-AD5C-916133602C03}" destId="{15E9835A-03A8-4B77-8BAE-D1817D06A591}" srcOrd="0" destOrd="4" presId="urn:microsoft.com/office/officeart/2005/8/layout/hList1"/>
    <dgm:cxn modelId="{6661F4D1-4217-4DBA-A700-1994BF00B7AB}" srcId="{FFF530D0-C0F9-4B03-A790-962A0CDBAE22}" destId="{B1B1DFBE-3525-4E0C-BD6F-23BF3D5D83B0}" srcOrd="2" destOrd="0" parTransId="{1AFDBB7A-A2E8-4DDC-A499-615F6558F473}" sibTransId="{19CCF707-0469-41B4-B88D-70DBCFF142F4}"/>
    <dgm:cxn modelId="{468613E7-C5CB-4ABB-BF42-74FF3A4B6E16}" type="presOf" srcId="{E2817A81-87FE-4B24-8AB0-5E520BC88497}" destId="{4D222F7E-0837-427D-B2DD-25C75F834FA6}" srcOrd="0" destOrd="4" presId="urn:microsoft.com/office/officeart/2005/8/layout/hList1"/>
    <dgm:cxn modelId="{D5699FE9-7B80-4F46-BB92-28F939A4EE11}" type="presOf" srcId="{AFF39D66-10F9-44B4-AD45-629D2320AE72}" destId="{15E9835A-03A8-4B77-8BAE-D1817D06A591}" srcOrd="0" destOrd="0" presId="urn:microsoft.com/office/officeart/2005/8/layout/hList1"/>
    <dgm:cxn modelId="{E288F0EB-B3CA-405B-A733-56FF6E28D901}" srcId="{E7279601-279F-4314-8F5C-BE6B1DC05EFF}" destId="{FFF530D0-C0F9-4B03-A790-962A0CDBAE22}" srcOrd="0" destOrd="0" parTransId="{60480856-70E0-4555-9544-135F37DE8F3C}" sibTransId="{7DAA7263-87A4-4779-8338-8510835A6187}"/>
    <dgm:cxn modelId="{E2DAB9EE-6046-4E4A-8EBA-3ED2CC8ACF26}" srcId="{650F0205-79FF-488F-95F1-4087AFB36FD2}" destId="{8B52C0D3-C913-49CB-9916-27D33F152891}" srcOrd="1" destOrd="0" parTransId="{854F9B60-16EC-4DC6-87A5-EB67A04CAE1D}" sibTransId="{D9877966-1FAA-4049-A162-12DF720FA8C6}"/>
    <dgm:cxn modelId="{5E9AB0F3-7AFA-4541-91E6-358C9110B612}" type="presOf" srcId="{9E020F36-65B0-4B9C-B37A-0FC06F84BCCD}" destId="{15E9835A-03A8-4B77-8BAE-D1817D06A591}" srcOrd="0" destOrd="3" presId="urn:microsoft.com/office/officeart/2005/8/layout/hList1"/>
    <dgm:cxn modelId="{AE0D1FF5-6B2C-47FE-B454-4C66D9F05BBB}" srcId="{FFF530D0-C0F9-4B03-A790-962A0CDBAE22}" destId="{3EFEEEB6-D27A-4F88-BC9C-2002E42552F4}" srcOrd="0" destOrd="0" parTransId="{9334EA54-BE8C-43D6-A4FB-312E4CA4829C}" sibTransId="{6261912E-32F1-4DA5-B1FA-A65753B465E9}"/>
    <dgm:cxn modelId="{DDAE25F5-E591-4392-8022-8428C91708A6}" type="presOf" srcId="{07358F40-B903-49E7-B089-2D2F30D180F1}" destId="{117322BD-2568-4824-B353-D7303BFCCA04}" srcOrd="0" destOrd="0" presId="urn:microsoft.com/office/officeart/2005/8/layout/hList1"/>
    <dgm:cxn modelId="{4BFADDFB-CFF4-4E33-9434-F66071AE21CE}" type="presOf" srcId="{F71A859F-A070-44CE-A963-7F1449459466}" destId="{4D222F7E-0837-427D-B2DD-25C75F834FA6}" srcOrd="0" destOrd="6" presId="urn:microsoft.com/office/officeart/2005/8/layout/hList1"/>
    <dgm:cxn modelId="{FE4669FB-053A-4147-BC90-0B816BB2488B}" type="presParOf" srcId="{4027F8D0-57B6-4379-BF91-BA8BF48ADCF0}" destId="{59F4001D-922E-44A1-9278-8ED270681154}" srcOrd="0" destOrd="0" presId="urn:microsoft.com/office/officeart/2005/8/layout/hList1"/>
    <dgm:cxn modelId="{3BB82306-68A5-4550-98FC-B91E217AB927}" type="presParOf" srcId="{59F4001D-922E-44A1-9278-8ED270681154}" destId="{7F77465C-8133-4CBD-B50F-0F372DEE40B0}" srcOrd="0" destOrd="0" presId="urn:microsoft.com/office/officeart/2005/8/layout/hList1"/>
    <dgm:cxn modelId="{0C6E7F77-3A6B-499D-83CD-68F2F7B22D76}" type="presParOf" srcId="{59F4001D-922E-44A1-9278-8ED270681154}" destId="{4D222F7E-0837-427D-B2DD-25C75F834FA6}" srcOrd="1" destOrd="0" presId="urn:microsoft.com/office/officeart/2005/8/layout/hList1"/>
    <dgm:cxn modelId="{EF55F318-70DE-438A-90D2-BA58776FB8EC}" type="presParOf" srcId="{4027F8D0-57B6-4379-BF91-BA8BF48ADCF0}" destId="{97A1F93B-A0A1-4485-8FEA-2B3A5906835A}" srcOrd="1" destOrd="0" presId="urn:microsoft.com/office/officeart/2005/8/layout/hList1"/>
    <dgm:cxn modelId="{7965FE27-A24B-4DF5-8F6B-677DBCFE4B04}" type="presParOf" srcId="{4027F8D0-57B6-4379-BF91-BA8BF48ADCF0}" destId="{B40A8467-E1FC-49EA-99F7-2DE86B843665}" srcOrd="2" destOrd="0" presId="urn:microsoft.com/office/officeart/2005/8/layout/hList1"/>
    <dgm:cxn modelId="{87CF0C2F-E7A5-40F0-A9C7-808737171E9D}" type="presParOf" srcId="{B40A8467-E1FC-49EA-99F7-2DE86B843665}" destId="{4DF27241-F421-46DC-98A4-FA8AC8C8CFFA}" srcOrd="0" destOrd="0" presId="urn:microsoft.com/office/officeart/2005/8/layout/hList1"/>
    <dgm:cxn modelId="{DBFB5EDD-1F0F-47BC-BEF1-93890E313F70}" type="presParOf" srcId="{B40A8467-E1FC-49EA-99F7-2DE86B843665}" destId="{0BC0B9AD-4E0C-4871-A802-8CED7253739C}" srcOrd="1" destOrd="0" presId="urn:microsoft.com/office/officeart/2005/8/layout/hList1"/>
    <dgm:cxn modelId="{9E1574DD-C685-43AC-8230-1310E3F88898}" type="presParOf" srcId="{4027F8D0-57B6-4379-BF91-BA8BF48ADCF0}" destId="{E116107B-5C63-4F2D-9167-A4B6CC03EC1F}" srcOrd="3" destOrd="0" presId="urn:microsoft.com/office/officeart/2005/8/layout/hList1"/>
    <dgm:cxn modelId="{E5C16A7B-B026-46DB-846D-18849E27BF01}" type="presParOf" srcId="{4027F8D0-57B6-4379-BF91-BA8BF48ADCF0}" destId="{19A594B4-FBD1-44C8-8C16-FA0FBB1BF901}" srcOrd="4" destOrd="0" presId="urn:microsoft.com/office/officeart/2005/8/layout/hList1"/>
    <dgm:cxn modelId="{DD4BDEDD-7ABF-4AB4-ACCF-A03BFACB1430}" type="presParOf" srcId="{19A594B4-FBD1-44C8-8C16-FA0FBB1BF901}" destId="{117322BD-2568-4824-B353-D7303BFCCA04}" srcOrd="0" destOrd="0" presId="urn:microsoft.com/office/officeart/2005/8/layout/hList1"/>
    <dgm:cxn modelId="{472F4E1A-DF57-498D-929C-6BE472EDEBD2}" type="presParOf" srcId="{19A594B4-FBD1-44C8-8C16-FA0FBB1BF901}" destId="{15E9835A-03A8-4B77-8BAE-D1817D06A59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77465C-8133-4CBD-B50F-0F372DEE40B0}">
      <dsp:nvSpPr>
        <dsp:cNvPr id="0" name=""/>
        <dsp:cNvSpPr/>
      </dsp:nvSpPr>
      <dsp:spPr>
        <a:xfrm>
          <a:off x="3286" y="57518"/>
          <a:ext cx="3203971" cy="518400"/>
        </a:xfrm>
        <a:prstGeom prst="rect">
          <a:avLst/>
        </a:prstGeom>
        <a:solidFill>
          <a:schemeClr val="accent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Management team</a:t>
          </a:r>
          <a:endParaRPr lang="en-US" sz="1800" kern="1200" dirty="0">
            <a:latin typeface="Arial" panose="020B0604020202020204" pitchFamily="34" charset="0"/>
            <a:cs typeface="Arial" panose="020B0604020202020204" pitchFamily="34" charset="0"/>
          </a:endParaRPr>
        </a:p>
      </dsp:txBody>
      <dsp:txXfrm>
        <a:off x="3286" y="57518"/>
        <a:ext cx="3203971" cy="518400"/>
      </dsp:txXfrm>
    </dsp:sp>
    <dsp:sp modelId="{4D222F7E-0837-427D-B2DD-25C75F834FA6}">
      <dsp:nvSpPr>
        <dsp:cNvPr id="0" name=""/>
        <dsp:cNvSpPr/>
      </dsp:nvSpPr>
      <dsp:spPr>
        <a:xfrm>
          <a:off x="3286" y="575918"/>
          <a:ext cx="3203971" cy="3428976"/>
        </a:xfrm>
        <a:prstGeom prst="rect">
          <a:avLst/>
        </a:prstGeom>
        <a:solidFill>
          <a:schemeClr val="bg1">
            <a:lumMod val="85000"/>
            <a:alpha val="9000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ct val="15000"/>
            </a:spcAft>
            <a:buChar char="•"/>
          </a:pPr>
          <a:r>
            <a:rPr lang="en-US" sz="1800" kern="1200" dirty="0">
              <a:latin typeface="Arial" panose="020B0604020202020204" pitchFamily="34" charset="0"/>
              <a:cs typeface="Arial" panose="020B0604020202020204" pitchFamily="34" charset="0"/>
            </a:rPr>
            <a:t>Patient</a:t>
          </a:r>
        </a:p>
        <a:p>
          <a:pPr marL="171450" lvl="1" indent="-171450" algn="l" defTabSz="800100">
            <a:lnSpc>
              <a:spcPct val="100000"/>
            </a:lnSpc>
            <a:spcBef>
              <a:spcPct val="0"/>
            </a:spcBef>
            <a:spcAft>
              <a:spcPct val="15000"/>
            </a:spcAft>
            <a:buChar char="•"/>
          </a:pPr>
          <a:r>
            <a:rPr lang="en-US" sz="1800" kern="1200" dirty="0">
              <a:latin typeface="Arial" panose="020B0604020202020204" pitchFamily="34" charset="0"/>
              <a:cs typeface="Arial" panose="020B0604020202020204" pitchFamily="34" charset="0"/>
            </a:rPr>
            <a:t>Caregiver</a:t>
          </a:r>
        </a:p>
        <a:p>
          <a:pPr marL="171450" lvl="1" indent="-171450" algn="l" defTabSz="800100">
            <a:lnSpc>
              <a:spcPct val="100000"/>
            </a:lnSpc>
            <a:spcBef>
              <a:spcPct val="0"/>
            </a:spcBef>
            <a:spcAft>
              <a:spcPct val="15000"/>
            </a:spcAft>
            <a:buChar char="•"/>
          </a:pPr>
          <a:r>
            <a:rPr lang="en-US" sz="1800" kern="1200" dirty="0">
              <a:latin typeface="Arial" panose="020B0604020202020204" pitchFamily="34" charset="0"/>
              <a:cs typeface="Arial" panose="020B0604020202020204" pitchFamily="34" charset="0"/>
            </a:rPr>
            <a:t>Nurse Champions</a:t>
          </a:r>
        </a:p>
        <a:p>
          <a:pPr marL="171450" lvl="1" indent="-171450" algn="l" defTabSz="800100">
            <a:lnSpc>
              <a:spcPct val="100000"/>
            </a:lnSpc>
            <a:spcBef>
              <a:spcPct val="0"/>
            </a:spcBef>
            <a:spcAft>
              <a:spcPct val="15000"/>
            </a:spcAft>
            <a:buChar char="•"/>
          </a:pPr>
          <a:r>
            <a:rPr lang="en-US" sz="1800" kern="1200" dirty="0">
              <a:latin typeface="Arial" panose="020B0604020202020204" pitchFamily="34" charset="0"/>
              <a:cs typeface="Arial" panose="020B0604020202020204" pitchFamily="34" charset="0"/>
            </a:rPr>
            <a:t>APP</a:t>
          </a:r>
        </a:p>
        <a:p>
          <a:pPr marL="171450" lvl="1" indent="-171450" algn="l" defTabSz="800100">
            <a:lnSpc>
              <a:spcPct val="100000"/>
            </a:lnSpc>
            <a:spcBef>
              <a:spcPct val="0"/>
            </a:spcBef>
            <a:spcAft>
              <a:spcPct val="15000"/>
            </a:spcAft>
            <a:buChar char="•"/>
          </a:pPr>
          <a:r>
            <a:rPr lang="en-US" sz="1800" kern="1200" dirty="0">
              <a:latin typeface="Arial" panose="020B0604020202020204" pitchFamily="34" charset="0"/>
              <a:cs typeface="Arial" panose="020B0604020202020204" pitchFamily="34" charset="0"/>
            </a:rPr>
            <a:t>Physician</a:t>
          </a:r>
        </a:p>
        <a:p>
          <a:pPr marL="171450" lvl="1" indent="-171450" algn="l" defTabSz="800100">
            <a:lnSpc>
              <a:spcPct val="100000"/>
            </a:lnSpc>
            <a:spcBef>
              <a:spcPct val="0"/>
            </a:spcBef>
            <a:spcAft>
              <a:spcPct val="15000"/>
            </a:spcAft>
            <a:buChar char="•"/>
          </a:pPr>
          <a:r>
            <a:rPr lang="en-US" sz="1800" kern="1200" dirty="0">
              <a:latin typeface="Arial" panose="020B0604020202020204" pitchFamily="34" charset="0"/>
              <a:cs typeface="Arial" panose="020B0604020202020204" pitchFamily="34" charset="0"/>
            </a:rPr>
            <a:t>Pharmacist</a:t>
          </a:r>
        </a:p>
        <a:p>
          <a:pPr marL="171450" lvl="1" indent="-171450" algn="l" defTabSz="800100">
            <a:lnSpc>
              <a:spcPct val="100000"/>
            </a:lnSpc>
            <a:spcBef>
              <a:spcPct val="0"/>
            </a:spcBef>
            <a:spcAft>
              <a:spcPct val="15000"/>
            </a:spcAft>
            <a:buChar char="•"/>
          </a:pPr>
          <a:r>
            <a:rPr lang="en-US" sz="1800" kern="1200" dirty="0">
              <a:latin typeface="Arial" panose="020B0604020202020204" pitchFamily="34" charset="0"/>
              <a:cs typeface="Arial" panose="020B0604020202020204" pitchFamily="34" charset="0"/>
            </a:rPr>
            <a:t>Administrator</a:t>
          </a:r>
        </a:p>
      </dsp:txBody>
      <dsp:txXfrm>
        <a:off x="3286" y="575918"/>
        <a:ext cx="3203971" cy="3428976"/>
      </dsp:txXfrm>
    </dsp:sp>
    <dsp:sp modelId="{4DF27241-F421-46DC-98A4-FA8AC8C8CFFA}">
      <dsp:nvSpPr>
        <dsp:cNvPr id="0" name=""/>
        <dsp:cNvSpPr/>
      </dsp:nvSpPr>
      <dsp:spPr>
        <a:xfrm>
          <a:off x="3655814" y="57518"/>
          <a:ext cx="3203971" cy="518400"/>
        </a:xfrm>
        <a:prstGeom prst="rect">
          <a:avLst/>
        </a:prstGeom>
        <a:solidFill>
          <a:schemeClr val="accent2"/>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Bispecific Specific</a:t>
          </a:r>
          <a:endParaRPr lang="en-US" sz="1800" kern="1200" dirty="0">
            <a:latin typeface="Arial" panose="020B0604020202020204" pitchFamily="34" charset="0"/>
            <a:cs typeface="Arial" panose="020B0604020202020204" pitchFamily="34" charset="0"/>
          </a:endParaRPr>
        </a:p>
      </dsp:txBody>
      <dsp:txXfrm>
        <a:off x="3655814" y="57518"/>
        <a:ext cx="3203971" cy="518400"/>
      </dsp:txXfrm>
    </dsp:sp>
    <dsp:sp modelId="{0BC0B9AD-4E0C-4871-A802-8CED7253739C}">
      <dsp:nvSpPr>
        <dsp:cNvPr id="0" name=""/>
        <dsp:cNvSpPr/>
      </dsp:nvSpPr>
      <dsp:spPr>
        <a:xfrm>
          <a:off x="3655814" y="575918"/>
          <a:ext cx="3203971" cy="3428976"/>
        </a:xfrm>
        <a:prstGeom prst="rect">
          <a:avLst/>
        </a:prstGeom>
        <a:solidFill>
          <a:schemeClr val="bg1">
            <a:lumMod val="85000"/>
            <a:alpha val="90000"/>
          </a:schemeClr>
        </a:solidFill>
        <a:ln w="12700" cap="flat" cmpd="sng" algn="ctr">
          <a:solidFill>
            <a:schemeClr val="accent2">
              <a:tint val="40000"/>
              <a:alpha val="90000"/>
              <a:hueOff val="-6256256"/>
              <a:satOff val="25848"/>
              <a:lumOff val="254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ct val="15000"/>
            </a:spcAft>
            <a:buChar char="•"/>
          </a:pPr>
          <a:r>
            <a:rPr lang="en-US" sz="1800" kern="1200" dirty="0">
              <a:latin typeface="Arial" panose="020B0604020202020204" pitchFamily="34" charset="0"/>
              <a:cs typeface="Arial" panose="020B0604020202020204" pitchFamily="34" charset="0"/>
            </a:rPr>
            <a:t>Outpatient vs inpatient dosing</a:t>
          </a:r>
        </a:p>
        <a:p>
          <a:pPr marL="171450" lvl="1" indent="-171450" algn="l" defTabSz="800100">
            <a:lnSpc>
              <a:spcPct val="100000"/>
            </a:lnSpc>
            <a:spcBef>
              <a:spcPct val="0"/>
            </a:spcBef>
            <a:spcAft>
              <a:spcPct val="15000"/>
            </a:spcAft>
            <a:buChar char="•"/>
          </a:pPr>
          <a:r>
            <a:rPr lang="en-US" sz="1800" kern="1200" dirty="0">
              <a:latin typeface="Arial" panose="020B0604020202020204" pitchFamily="34" charset="0"/>
              <a:cs typeface="Arial" panose="020B0604020202020204" pitchFamily="34" charset="0"/>
            </a:rPr>
            <a:t>Timing of monitoring</a:t>
          </a:r>
        </a:p>
        <a:p>
          <a:pPr marL="171450" lvl="1" indent="-171450" algn="l" defTabSz="800100">
            <a:lnSpc>
              <a:spcPct val="100000"/>
            </a:lnSpc>
            <a:spcBef>
              <a:spcPct val="0"/>
            </a:spcBef>
            <a:spcAft>
              <a:spcPct val="15000"/>
            </a:spcAft>
            <a:buChar char="•"/>
          </a:pPr>
          <a:r>
            <a:rPr lang="en-US" sz="1800" kern="1200" dirty="0">
              <a:latin typeface="Arial" panose="020B0604020202020204" pitchFamily="34" charset="0"/>
              <a:cs typeface="Arial" panose="020B0604020202020204" pitchFamily="34" charset="0"/>
            </a:rPr>
            <a:t>When to call</a:t>
          </a:r>
        </a:p>
        <a:p>
          <a:pPr marL="171450" lvl="1" indent="-171450" algn="l" defTabSz="800100">
            <a:lnSpc>
              <a:spcPct val="100000"/>
            </a:lnSpc>
            <a:spcBef>
              <a:spcPct val="0"/>
            </a:spcBef>
            <a:spcAft>
              <a:spcPct val="15000"/>
            </a:spcAft>
            <a:buChar char="•"/>
          </a:pPr>
          <a:r>
            <a:rPr lang="en-US" sz="1800" kern="1200" dirty="0">
              <a:latin typeface="Arial" panose="020B0604020202020204" pitchFamily="34" charset="0"/>
              <a:cs typeface="Arial" panose="020B0604020202020204" pitchFamily="34" charset="0"/>
            </a:rPr>
            <a:t>Monitoring of vitals</a:t>
          </a:r>
        </a:p>
        <a:p>
          <a:pPr marL="342900" lvl="2" indent="-171450" algn="l" defTabSz="800100">
            <a:lnSpc>
              <a:spcPct val="100000"/>
            </a:lnSpc>
            <a:spcBef>
              <a:spcPct val="0"/>
            </a:spcBef>
            <a:spcAft>
              <a:spcPct val="15000"/>
            </a:spcAft>
            <a:buFont typeface="System Font Regular"/>
            <a:buChar char="-"/>
          </a:pPr>
          <a:r>
            <a:rPr lang="en-US" sz="1800" kern="1200" dirty="0">
              <a:latin typeface="Arial" panose="020B0604020202020204" pitchFamily="34" charset="0"/>
              <a:cs typeface="Arial" panose="020B0604020202020204" pitchFamily="34" charset="0"/>
            </a:rPr>
            <a:t>BP cuff, thermometer, Pulse Ox </a:t>
          </a:r>
        </a:p>
        <a:p>
          <a:pPr marL="171450" lvl="1" indent="-171450" algn="l" defTabSz="800100">
            <a:lnSpc>
              <a:spcPct val="100000"/>
            </a:lnSpc>
            <a:spcBef>
              <a:spcPct val="0"/>
            </a:spcBef>
            <a:spcAft>
              <a:spcPct val="15000"/>
            </a:spcAft>
            <a:buChar char="•"/>
          </a:pPr>
          <a:r>
            <a:rPr lang="en-US" sz="1800" kern="1200" dirty="0">
              <a:latin typeface="Arial" panose="020B0604020202020204" pitchFamily="34" charset="0"/>
              <a:cs typeface="Arial" panose="020B0604020202020204" pitchFamily="34" charset="0"/>
            </a:rPr>
            <a:t>Laboratory evaluation </a:t>
          </a:r>
        </a:p>
      </dsp:txBody>
      <dsp:txXfrm>
        <a:off x="3655814" y="575918"/>
        <a:ext cx="3203971" cy="3428976"/>
      </dsp:txXfrm>
    </dsp:sp>
    <dsp:sp modelId="{117322BD-2568-4824-B353-D7303BFCCA04}">
      <dsp:nvSpPr>
        <dsp:cNvPr id="0" name=""/>
        <dsp:cNvSpPr/>
      </dsp:nvSpPr>
      <dsp:spPr>
        <a:xfrm>
          <a:off x="7308342" y="57518"/>
          <a:ext cx="3203971" cy="518400"/>
        </a:xfrm>
        <a:prstGeom prst="rect">
          <a:avLst/>
        </a:prstGeom>
        <a:solidFill>
          <a:schemeClr val="accent5"/>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Facility Logistics</a:t>
          </a:r>
          <a:endParaRPr lang="en-US" sz="1800" kern="1200" dirty="0">
            <a:latin typeface="Arial" panose="020B0604020202020204" pitchFamily="34" charset="0"/>
            <a:cs typeface="Arial" panose="020B0604020202020204" pitchFamily="34" charset="0"/>
          </a:endParaRPr>
        </a:p>
      </dsp:txBody>
      <dsp:txXfrm>
        <a:off x="7308342" y="57518"/>
        <a:ext cx="3203971" cy="518400"/>
      </dsp:txXfrm>
    </dsp:sp>
    <dsp:sp modelId="{15E9835A-03A8-4B77-8BAE-D1817D06A591}">
      <dsp:nvSpPr>
        <dsp:cNvPr id="0" name=""/>
        <dsp:cNvSpPr/>
      </dsp:nvSpPr>
      <dsp:spPr>
        <a:xfrm>
          <a:off x="7308342" y="575918"/>
          <a:ext cx="3203971" cy="3428976"/>
        </a:xfrm>
        <a:prstGeom prst="rect">
          <a:avLst/>
        </a:prstGeom>
        <a:solidFill>
          <a:schemeClr val="bg1">
            <a:lumMod val="85000"/>
            <a:alpha val="90000"/>
          </a:schemeClr>
        </a:solidFill>
        <a:ln w="12700" cap="flat" cmpd="sng" algn="ctr">
          <a:solidFill>
            <a:schemeClr val="accent2">
              <a:tint val="40000"/>
              <a:alpha val="90000"/>
              <a:hueOff val="-12512511"/>
              <a:satOff val="51697"/>
              <a:lumOff val="508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ct val="15000"/>
            </a:spcAft>
            <a:buChar char="•"/>
          </a:pPr>
          <a:r>
            <a:rPr lang="en-US" sz="1800" kern="1200" dirty="0">
              <a:latin typeface="Arial" panose="020B0604020202020204" pitchFamily="34" charset="0"/>
              <a:cs typeface="Arial" panose="020B0604020202020204" pitchFamily="34" charset="0"/>
            </a:rPr>
            <a:t>Communication with the hospital system</a:t>
          </a:r>
        </a:p>
        <a:p>
          <a:pPr marL="342900" lvl="2" indent="-171450" algn="l" defTabSz="800100">
            <a:lnSpc>
              <a:spcPct val="100000"/>
            </a:lnSpc>
            <a:spcBef>
              <a:spcPct val="0"/>
            </a:spcBef>
            <a:spcAft>
              <a:spcPct val="15000"/>
            </a:spcAft>
            <a:buFont typeface="System Font Regular"/>
            <a:buChar char="-"/>
          </a:pPr>
          <a:r>
            <a:rPr lang="en-US" sz="1800" kern="1200" dirty="0">
              <a:latin typeface="Arial" panose="020B0604020202020204" pitchFamily="34" charset="0"/>
              <a:cs typeface="Arial" panose="020B0604020202020204" pitchFamily="34" charset="0"/>
            </a:rPr>
            <a:t>ER, Inpatient Unit, On-call team, Pharmacy</a:t>
          </a:r>
        </a:p>
        <a:p>
          <a:pPr marL="171450" lvl="1" indent="-171450" algn="l" defTabSz="800100">
            <a:lnSpc>
              <a:spcPct val="100000"/>
            </a:lnSpc>
            <a:spcBef>
              <a:spcPct val="0"/>
            </a:spcBef>
            <a:spcAft>
              <a:spcPct val="15000"/>
            </a:spcAft>
            <a:buChar char="•"/>
          </a:pPr>
          <a:r>
            <a:rPr lang="en-US" sz="1800" kern="1200" dirty="0">
              <a:latin typeface="Arial" panose="020B0604020202020204" pitchFamily="34" charset="0"/>
              <a:cs typeface="Arial" panose="020B0604020202020204" pitchFamily="34" charset="0"/>
            </a:rPr>
            <a:t>Supportive meds availability</a:t>
          </a:r>
        </a:p>
        <a:p>
          <a:pPr marL="342900" lvl="2" indent="-171450" algn="l" defTabSz="800100">
            <a:lnSpc>
              <a:spcPct val="100000"/>
            </a:lnSpc>
            <a:spcBef>
              <a:spcPct val="0"/>
            </a:spcBef>
            <a:spcAft>
              <a:spcPct val="15000"/>
            </a:spcAft>
            <a:buFont typeface="System Font Regular"/>
            <a:buChar char="-"/>
          </a:pPr>
          <a:r>
            <a:rPr lang="en-US" sz="1800" kern="1200" dirty="0">
              <a:latin typeface="Arial" panose="020B0604020202020204" pitchFamily="34" charset="0"/>
              <a:cs typeface="Arial" panose="020B0604020202020204" pitchFamily="34" charset="0"/>
            </a:rPr>
            <a:t>Steroids, Tocilizumab, etc</a:t>
          </a:r>
        </a:p>
        <a:p>
          <a:pPr marL="171450" lvl="1" indent="-171450" algn="l" defTabSz="800100">
            <a:lnSpc>
              <a:spcPct val="100000"/>
            </a:lnSpc>
            <a:spcBef>
              <a:spcPct val="0"/>
            </a:spcBef>
            <a:spcAft>
              <a:spcPct val="15000"/>
            </a:spcAft>
            <a:buChar char="•"/>
          </a:pPr>
          <a:r>
            <a:rPr lang="en-US" sz="1800" kern="1200" dirty="0">
              <a:latin typeface="Arial" panose="020B0604020202020204" pitchFamily="34" charset="0"/>
              <a:cs typeface="Arial" panose="020B0604020202020204" pitchFamily="34" charset="0"/>
            </a:rPr>
            <a:t>Distance from tocilizumab</a:t>
          </a:r>
        </a:p>
        <a:p>
          <a:pPr marL="342900" lvl="2" indent="-171450" algn="l" defTabSz="800100">
            <a:lnSpc>
              <a:spcPct val="100000"/>
            </a:lnSpc>
            <a:spcBef>
              <a:spcPct val="0"/>
            </a:spcBef>
            <a:spcAft>
              <a:spcPct val="15000"/>
            </a:spcAft>
            <a:buFont typeface="System Font Regular"/>
            <a:buChar char="-"/>
          </a:pPr>
          <a:r>
            <a:rPr lang="en-US" sz="1800" kern="1200" dirty="0">
              <a:latin typeface="Arial" panose="020B0604020202020204" pitchFamily="34" charset="0"/>
              <a:cs typeface="Arial" panose="020B0604020202020204" pitchFamily="34" charset="0"/>
            </a:rPr>
            <a:t>30-60 minutes</a:t>
          </a:r>
        </a:p>
        <a:p>
          <a:pPr marL="171450" lvl="1" indent="-171450" algn="l" defTabSz="800100">
            <a:lnSpc>
              <a:spcPct val="100000"/>
            </a:lnSpc>
            <a:spcBef>
              <a:spcPct val="0"/>
            </a:spcBef>
            <a:spcAft>
              <a:spcPct val="15000"/>
            </a:spcAft>
            <a:buChar char="•"/>
          </a:pPr>
          <a:r>
            <a:rPr lang="en-US" sz="1800" kern="1200" dirty="0">
              <a:latin typeface="Arial" panose="020B0604020202020204" pitchFamily="34" charset="0"/>
              <a:cs typeface="Arial" panose="020B0604020202020204" pitchFamily="34" charset="0"/>
            </a:rPr>
            <a:t>Patient-specific plan vs system plan</a:t>
          </a:r>
        </a:p>
      </dsp:txBody>
      <dsp:txXfrm>
        <a:off x="7308342" y="575918"/>
        <a:ext cx="3203971" cy="342897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E972C-863A-D741-B6C8-E5D0D71295C4}" type="datetimeFigureOut">
              <a:rPr lang="en-US" smtClean="0"/>
              <a:t>2/20/2025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6C45EA-94B1-CB43-BD15-6A8600409710}" type="slidenum">
              <a:rPr lang="en-US" smtClean="0"/>
              <a:t>‹#›</a:t>
            </a:fld>
            <a:endParaRPr lang="en-US" dirty="0"/>
          </a:p>
        </p:txBody>
      </p:sp>
    </p:spTree>
    <p:extLst>
      <p:ext uri="{BB962C8B-B14F-4D97-AF65-F5344CB8AC3E}">
        <p14:creationId xmlns:p14="http://schemas.microsoft.com/office/powerpoint/2010/main" val="79859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1</a:t>
            </a:fld>
            <a:endParaRPr lang="en-US" dirty="0"/>
          </a:p>
        </p:txBody>
      </p:sp>
    </p:spTree>
    <p:extLst>
      <p:ext uri="{BB962C8B-B14F-4D97-AF65-F5344CB8AC3E}">
        <p14:creationId xmlns:p14="http://schemas.microsoft.com/office/powerpoint/2010/main" val="4262188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212121"/>
                </a:solidFill>
                <a:effectLst/>
                <a:latin typeface="+mn-lt"/>
              </a:rPr>
              <a:t>Minson A, Dickinson M. Glofitamab CD20-TCB bispecific antibody. </a:t>
            </a:r>
            <a:r>
              <a:rPr lang="en-US" sz="1200" b="0" i="1" dirty="0">
                <a:solidFill>
                  <a:srgbClr val="212121"/>
                </a:solidFill>
                <a:effectLst/>
                <a:latin typeface="+mn-lt"/>
              </a:rPr>
              <a:t>Leuk Lymphoma</a:t>
            </a:r>
            <a:r>
              <a:rPr lang="en-US" sz="1200" b="0" i="0" dirty="0">
                <a:solidFill>
                  <a:srgbClr val="212121"/>
                </a:solidFill>
                <a:effectLst/>
                <a:latin typeface="+mn-lt"/>
              </a:rPr>
              <a:t>. 2021;62(13):3098-3108.</a:t>
            </a:r>
          </a:p>
          <a:p>
            <a:endParaRPr lang="en-US" sz="1200"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Verdana" panose="020B0604030504040204" pitchFamily="34" charset="0"/>
                <a:cs typeface="Verdana" panose="020B0604030504040204" pitchFamily="34" charset="0"/>
              </a:rPr>
              <a:t>But at the end, at this synapse of when you're bringing the malignant B-cell and the T-cell together, you can see here based on the cartoon of glofitamab, engaging a CD20 antigen and bringing it next to that CD3 TCR leading to perforin and granzyme B, release of the activated T-cell, which leads to hopeful apoptosis of the B-cell.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mn-lt"/>
              </a:rPr>
              <a:t>The structure and mechanism of Glofitamab. Glofitamab is a bispecific antibody with a special structure developed by Roche, which contains two domains that can bind to CD20 as well as one that binds to CD3.</a:t>
            </a:r>
          </a:p>
        </p:txBody>
      </p:sp>
      <p:sp>
        <p:nvSpPr>
          <p:cNvPr id="4" name="Slide Number Placeholder 3"/>
          <p:cNvSpPr>
            <a:spLocks noGrp="1"/>
          </p:cNvSpPr>
          <p:nvPr>
            <p:ph type="sldNum" sz="quarter" idx="5"/>
          </p:nvPr>
        </p:nvSpPr>
        <p:spPr/>
        <p:txBody>
          <a:bodyPr/>
          <a:lstStyle/>
          <a:p>
            <a:fld id="{346C45EA-94B1-CB43-BD15-6A8600409710}" type="slidenum">
              <a:rPr lang="en-US" smtClean="0"/>
              <a:t>13</a:t>
            </a:fld>
            <a:endParaRPr lang="en-US" dirty="0"/>
          </a:p>
        </p:txBody>
      </p:sp>
    </p:spTree>
    <p:extLst>
      <p:ext uri="{BB962C8B-B14F-4D97-AF65-F5344CB8AC3E}">
        <p14:creationId xmlns:p14="http://schemas.microsoft.com/office/powerpoint/2010/main" val="3326819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mn-lt"/>
              </a:rPr>
              <a:t>Lussana F, Gritti G, Rambaldi A. Immunotherapy of acute lymphoblastic leukemia and lymphoma with T cell-redirected bispecific antibodies. </a:t>
            </a:r>
            <a:r>
              <a:rPr lang="en-US" b="0" i="1" dirty="0">
                <a:solidFill>
                  <a:srgbClr val="212121"/>
                </a:solidFill>
                <a:effectLst/>
                <a:latin typeface="+mn-lt"/>
              </a:rPr>
              <a:t>J Clin Oncol</a:t>
            </a:r>
            <a:r>
              <a:rPr lang="en-US" b="0" i="0" dirty="0">
                <a:solidFill>
                  <a:srgbClr val="212121"/>
                </a:solidFill>
                <a:effectLst/>
                <a:latin typeface="+mn-lt"/>
              </a:rPr>
              <a:t>. 2021;39(5):444-455.</a:t>
            </a:r>
          </a:p>
          <a:p>
            <a:endParaRPr lang="en-US" b="0" i="0" dirty="0">
              <a:solidFill>
                <a:srgbClr val="212121"/>
              </a:solidFill>
              <a:effectLst/>
              <a:latin typeface="+mn-lt"/>
            </a:endParaRPr>
          </a:p>
          <a:p>
            <a:r>
              <a:rPr lang="en-US" b="1" i="0" dirty="0">
                <a:solidFill>
                  <a:srgbClr val="333333"/>
                </a:solidFill>
                <a:effectLst/>
                <a:latin typeface="+mn-lt"/>
              </a:rPr>
              <a:t>Main T cell–redirecting bispecific antibodies in clinical development. </a:t>
            </a:r>
            <a:endParaRPr lang="en-US" b="0" i="0" dirty="0">
              <a:solidFill>
                <a:srgbClr val="333333"/>
              </a:solidFill>
              <a:effectLst/>
              <a:latin typeface="+mn-lt"/>
            </a:endParaRPr>
          </a:p>
          <a:p>
            <a:pPr marL="0" indent="0">
              <a:buFont typeface="Arial" panose="020B0604020202020204" pitchFamily="34" charset="0"/>
              <a:buNone/>
            </a:pPr>
            <a:r>
              <a:rPr lang="en-US" b="0" i="0" dirty="0">
                <a:solidFill>
                  <a:srgbClr val="333333"/>
                </a:solidFill>
                <a:effectLst/>
                <a:latin typeface="+mn-lt"/>
              </a:rPr>
              <a:t>(A) Blinatumomab, the first bispecific T-cell engager (BiTE), is a tandem single-chain variable fragment (scFv). </a:t>
            </a:r>
          </a:p>
          <a:p>
            <a:pPr marL="0" indent="0">
              <a:buFont typeface="Arial" panose="020B0604020202020204" pitchFamily="34" charset="0"/>
              <a:buNone/>
            </a:pPr>
            <a:r>
              <a:rPr lang="en-US" b="0" i="0" dirty="0">
                <a:solidFill>
                  <a:srgbClr val="333333"/>
                </a:solidFill>
                <a:effectLst/>
                <a:latin typeface="+mn-lt"/>
              </a:rPr>
              <a:t>(B) To increase the half-life, the CD3xCD20 BiTE it is linked to a silent fragment crystallizable region (constant; FC) portion to form the half-life extended (HLE)-BiTE. </a:t>
            </a:r>
          </a:p>
          <a:p>
            <a:pPr marL="0" indent="0">
              <a:buFont typeface="Arial" panose="020B0604020202020204" pitchFamily="34" charset="0"/>
              <a:buNone/>
            </a:pPr>
            <a:r>
              <a:rPr lang="en-US" b="0" i="0" dirty="0">
                <a:solidFill>
                  <a:srgbClr val="333333"/>
                </a:solidFill>
                <a:effectLst/>
                <a:latin typeface="+mn-lt"/>
              </a:rPr>
              <a:t>(C, D) The knob-into-hole technology facilitates the correct pairing of FC portion of mosunetuzumab and glofitamab; this latter is characterized also by an asymmetric 2:1 format that incorporates bivalent binding to CD20 and monovalent binding to CD3 (CrossMAb).</a:t>
            </a:r>
          </a:p>
          <a:p>
            <a:pPr marL="0" indent="0">
              <a:buFont typeface="Arial" panose="020B0604020202020204" pitchFamily="34" charset="0"/>
              <a:buNone/>
            </a:pPr>
            <a:r>
              <a:rPr lang="en-US" b="0" i="0" dirty="0">
                <a:solidFill>
                  <a:srgbClr val="333333"/>
                </a:solidFill>
                <a:effectLst/>
                <a:latin typeface="+mn-lt"/>
              </a:rPr>
              <a:t>(E) Design of odronextamab exploits differences in the affinities of the immunoglobulin isotypes for Protein A coupled with the use of common light chain, allowing efficient large-scale purification.</a:t>
            </a:r>
          </a:p>
          <a:p>
            <a:pPr marL="0" indent="0">
              <a:buFont typeface="Arial" panose="020B0604020202020204" pitchFamily="34" charset="0"/>
              <a:buNone/>
            </a:pPr>
            <a:r>
              <a:rPr lang="en-US" b="0" i="0" dirty="0">
                <a:solidFill>
                  <a:srgbClr val="333333"/>
                </a:solidFill>
                <a:effectLst/>
                <a:latin typeface="+mn-lt"/>
              </a:rPr>
              <a:t>(F) In the Duo-Body, each parental antibody contains single matched point mutations in the constant region of the heavy chain 3 (CH3) domains, which allows the correct reassembly after in vitro separation (controlled fragment antigen-binding [Fab]-arm exchange). </a:t>
            </a:r>
          </a:p>
          <a:p>
            <a:pPr marL="0" indent="0">
              <a:buFont typeface="Arial" panose="020B0604020202020204" pitchFamily="34" charset="0"/>
              <a:buNone/>
            </a:pPr>
            <a:r>
              <a:rPr lang="en-US" b="0" i="0" dirty="0">
                <a:solidFill>
                  <a:srgbClr val="333333"/>
                </a:solidFill>
                <a:effectLst/>
                <a:latin typeface="+mn-lt"/>
              </a:rPr>
              <a:t>(G) Plamotamab uses FC domain variants that spontaneously form stable, heterodimeric bispecific antibodies allowing the use of standard antibody production methods. Different from the other molecules, the FC domain is functional.</a:t>
            </a:r>
            <a:endParaRPr lang="en-US"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14</a:t>
            </a:fld>
            <a:endParaRPr lang="en-US" dirty="0"/>
          </a:p>
        </p:txBody>
      </p:sp>
    </p:spTree>
    <p:extLst>
      <p:ext uri="{BB962C8B-B14F-4D97-AF65-F5344CB8AC3E}">
        <p14:creationId xmlns:p14="http://schemas.microsoft.com/office/powerpoint/2010/main" val="3732140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50000"/>
              </a:lnSpc>
              <a:spcBef>
                <a:spcPts val="0"/>
              </a:spcBef>
              <a:spcAft>
                <a:spcPts val="0"/>
              </a:spcAft>
            </a:pPr>
            <a:r>
              <a:rPr lang="en-US" sz="1200" dirty="0">
                <a:effectLst/>
                <a:latin typeface="+mn-lt"/>
                <a:ea typeface="Verdana" panose="020B0604030504040204" pitchFamily="34" charset="0"/>
                <a:cs typeface="Verdana" panose="020B0604030504040204" pitchFamily="34" charset="0"/>
              </a:rPr>
              <a:t>And you also see this in the application of these bispecific T-cell engagers. You can see here the configuration may be different with glofitamab having a 2-arm to 1 ratio CD20 to CD3, whereas the other ones are a 1-to-1. Some of these may be subcutaneous dosing, like epcoritamab or mosunetuzumab, which is being developed with both IV and sub-q administration, versus others like glofitamab and odronextamab and plamotamab, which are primarily intravenous. All of these have step-up dosing to risk mitigate cytokine release syndrome and ICANS. The majority of them do not have a CD20 monoclonal antibody as part of their step-up dosing, whereas glofitamab uses obinutuzumab as a Cycle 1 Day 1 lead-in before the step-up dosing occurs at Cycle 1 Day 8. Also unique is whether or not it's a fixed duration or continuous duration. And you can see here epcoritamab, odronextamab and plamotamab were designed as a continuous dosing strategy, at least in the clinical trials, and glofitamab and mosunetuzumab has fixed duration. And we'll go through some of this data later in this talk. Also, kind of looking at how you're mitigating risk for CRS and ICANS with post-dose steroids, which is employed in epcoritamab, but not with the other agents. Some of them may require inpatient stays, both as part of the clinical trials and now with commercial availability with epcoritamab and glofitamab. And so, really, a lot of movement in the bispecific space. And this chaos really appreciates tables like this which help kind of differentiate these bispecifics, which have never been compared head-to-head in a clinical trial. </a:t>
            </a:r>
          </a:p>
        </p:txBody>
      </p:sp>
      <p:sp>
        <p:nvSpPr>
          <p:cNvPr id="4" name="Slide Number Placeholder 3"/>
          <p:cNvSpPr>
            <a:spLocks noGrp="1"/>
          </p:cNvSpPr>
          <p:nvPr>
            <p:ph type="sldNum" sz="quarter" idx="5"/>
          </p:nvPr>
        </p:nvSpPr>
        <p:spPr/>
        <p:txBody>
          <a:bodyPr/>
          <a:lstStyle/>
          <a:p>
            <a:fld id="{346C45EA-94B1-CB43-BD15-6A8600409710}" type="slidenum">
              <a:rPr lang="en-US" smtClean="0"/>
              <a:t>15</a:t>
            </a:fld>
            <a:endParaRPr lang="en-US" dirty="0"/>
          </a:p>
        </p:txBody>
      </p:sp>
    </p:spTree>
    <p:extLst>
      <p:ext uri="{BB962C8B-B14F-4D97-AF65-F5344CB8AC3E}">
        <p14:creationId xmlns:p14="http://schemas.microsoft.com/office/powerpoint/2010/main" val="3181849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1000"/>
              </a:spcBef>
              <a:spcAft>
                <a:spcPts val="1000"/>
              </a:spcAft>
            </a:pPr>
            <a:r>
              <a:rPr lang="en-US" sz="1200" dirty="0">
                <a:solidFill>
                  <a:srgbClr val="3A3A3A"/>
                </a:solidFill>
                <a:effectLst/>
                <a:latin typeface="+mn-lt"/>
                <a:ea typeface="Times New Roman" panose="02020603050405020304" pitchFamily="18" charset="0"/>
                <a:cs typeface="Times New Roman" panose="02020603050405020304" pitchFamily="18" charset="0"/>
              </a:rPr>
              <a:t>Hutchings M. The evolving therapy of DLBCL: Bispecific antibodies. </a:t>
            </a:r>
            <a:r>
              <a:rPr lang="en-US" sz="1200" i="1" dirty="0">
                <a:solidFill>
                  <a:srgbClr val="3A3A3A"/>
                </a:solidFill>
                <a:effectLst/>
                <a:latin typeface="+mn-lt"/>
                <a:ea typeface="Times New Roman" panose="02020603050405020304" pitchFamily="18" charset="0"/>
                <a:cs typeface="Times New Roman" panose="02020603050405020304" pitchFamily="18" charset="0"/>
              </a:rPr>
              <a:t>Hematol Oncol</a:t>
            </a:r>
            <a:r>
              <a:rPr lang="en-US" sz="1200" dirty="0">
                <a:solidFill>
                  <a:srgbClr val="3A3A3A"/>
                </a:solidFill>
                <a:effectLst/>
                <a:latin typeface="+mn-lt"/>
                <a:ea typeface="Times New Roman" panose="02020603050405020304" pitchFamily="18" charset="0"/>
                <a:cs typeface="Times New Roman" panose="02020603050405020304" pitchFamily="18" charset="0"/>
              </a:rPr>
              <a:t>. 2023;41(S1):107-111.</a:t>
            </a:r>
          </a:p>
          <a:p>
            <a:pPr marL="0" marR="0">
              <a:lnSpc>
                <a:spcPct val="115000"/>
              </a:lnSpc>
              <a:spcBef>
                <a:spcPts val="1000"/>
              </a:spcBef>
              <a:spcAft>
                <a:spcPts val="1000"/>
              </a:spcAft>
            </a:pPr>
            <a:endParaRPr lang="en-US" sz="1200" dirty="0">
              <a:solidFill>
                <a:srgbClr val="3A3A3A"/>
              </a:solidFill>
              <a:effectLst/>
              <a:latin typeface="+mn-lt"/>
              <a:ea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 typeface="Courier New" panose="02070309020205020404" pitchFamily="49" charset="0"/>
              <a:buNone/>
              <a:tabLst/>
              <a:defRPr/>
            </a:pPr>
            <a:r>
              <a:rPr lang="en-US" sz="1200" dirty="0">
                <a:solidFill>
                  <a:srgbClr val="3A3A3A"/>
                </a:solidFill>
                <a:effectLst/>
                <a:latin typeface="+mn-lt"/>
                <a:ea typeface="Times New Roman" panose="02020603050405020304" pitchFamily="18" charset="0"/>
                <a:cs typeface="Times New Roman" panose="02020603050405020304" pitchFamily="18" charset="0"/>
              </a:rPr>
              <a:t>van de Donk NWCJ, Zweegman S. T-cell-engaging bispecific antibodies in cancer. </a:t>
            </a:r>
            <a:r>
              <a:rPr lang="en-US" sz="1200" i="1" dirty="0">
                <a:solidFill>
                  <a:srgbClr val="3A3A3A"/>
                </a:solidFill>
                <a:effectLst/>
                <a:latin typeface="+mn-lt"/>
                <a:ea typeface="Times New Roman" panose="02020603050405020304" pitchFamily="18" charset="0"/>
                <a:cs typeface="Times New Roman" panose="02020603050405020304" pitchFamily="18" charset="0"/>
              </a:rPr>
              <a:t>The Lancet</a:t>
            </a:r>
            <a:r>
              <a:rPr lang="en-US" sz="1200" dirty="0">
                <a:solidFill>
                  <a:srgbClr val="3A3A3A"/>
                </a:solidFill>
                <a:effectLst/>
                <a:latin typeface="+mn-lt"/>
                <a:ea typeface="Times New Roman" panose="02020603050405020304" pitchFamily="18" charset="0"/>
                <a:cs typeface="Times New Roman" panose="02020603050405020304" pitchFamily="18" charset="0"/>
              </a:rPr>
              <a:t>. 2023;402(10396):142-158.</a:t>
            </a:r>
          </a:p>
          <a:p>
            <a:pPr marL="0" marR="0" lvl="0" indent="0" algn="l" defTabSz="914400" rtl="0" eaLnBrk="1" fontAlgn="auto" latinLnBrk="0" hangingPunct="1">
              <a:lnSpc>
                <a:spcPct val="115000"/>
              </a:lnSpc>
              <a:spcBef>
                <a:spcPts val="0"/>
              </a:spcBef>
              <a:spcAft>
                <a:spcPts val="0"/>
              </a:spcAft>
              <a:buClrTx/>
              <a:buSzTx/>
              <a:buFont typeface="Courier New" panose="02070309020205020404" pitchFamily="49" charset="0"/>
              <a:buNone/>
              <a:tabLst/>
              <a:defRPr/>
            </a:pPr>
            <a:endParaRPr lang="en-US" sz="1200" dirty="0">
              <a:solidFill>
                <a:srgbClr val="3A3A3A"/>
              </a:solidFill>
              <a:effectLst/>
              <a:latin typeface="+mn-lt"/>
              <a:ea typeface="Times New Roman" panose="02020603050405020304" pitchFamily="18" charset="0"/>
            </a:endParaRPr>
          </a:p>
          <a:p>
            <a:pPr marL="0" marR="0" indent="0">
              <a:lnSpc>
                <a:spcPct val="150000"/>
              </a:lnSpc>
              <a:spcBef>
                <a:spcPts val="0"/>
              </a:spcBef>
              <a:spcAft>
                <a:spcPts val="0"/>
              </a:spcAft>
            </a:pPr>
            <a:r>
              <a:rPr lang="en-US" sz="1200" dirty="0">
                <a:effectLst/>
                <a:latin typeface="+mn-lt"/>
                <a:ea typeface="Verdana" panose="020B0604030504040204" pitchFamily="34" charset="0"/>
                <a:cs typeface="Verdana" panose="020B0604030504040204" pitchFamily="34" charset="0"/>
              </a:rPr>
              <a:t>So, what are some of the advantages of bispecifics? Well, I think one of those is that it's readily available. It's a quote, unquote off-the-shelf product. We know that CAR T-cell therapies don't grow on trees, and they can lead to treatment delays as there is time not only to get to a CAR T-cell center, but there is also time needed between leukapheresis to actual infusion. Bispecifics don't require bridging therapy, and as I alluded to on the prior slide, they can be administered as a subcutaneous dosing or intravenously. </a:t>
            </a:r>
          </a:p>
          <a:p>
            <a:pPr marL="0" marR="0" indent="0">
              <a:lnSpc>
                <a:spcPct val="150000"/>
              </a:lnSpc>
              <a:spcBef>
                <a:spcPts val="0"/>
              </a:spcBef>
              <a:spcAft>
                <a:spcPts val="0"/>
              </a:spcAft>
            </a:pPr>
            <a:r>
              <a:rPr lang="en-US" sz="1200" dirty="0">
                <a:effectLst/>
                <a:latin typeface="+mn-lt"/>
                <a:ea typeface="Verdana" panose="020B0604030504040204" pitchFamily="34" charset="0"/>
                <a:cs typeface="Verdana" panose="020B0604030504040204" pitchFamily="34" charset="0"/>
              </a:rPr>
              <a:t> </a:t>
            </a:r>
          </a:p>
          <a:p>
            <a:pPr marL="0" marR="0" indent="0">
              <a:lnSpc>
                <a:spcPct val="150000"/>
              </a:lnSpc>
              <a:spcBef>
                <a:spcPts val="0"/>
              </a:spcBef>
              <a:spcAft>
                <a:spcPts val="0"/>
              </a:spcAft>
            </a:pPr>
            <a:r>
              <a:rPr lang="en-US" sz="1200" dirty="0">
                <a:effectLst/>
                <a:latin typeface="+mn-lt"/>
                <a:ea typeface="Verdana" panose="020B0604030504040204" pitchFamily="34" charset="0"/>
                <a:cs typeface="Verdana" panose="020B0604030504040204" pitchFamily="34" charset="0"/>
              </a:rPr>
              <a:t>CAR T-cell therapies have been associated with cytokine release syndrome and neurologic symptoms at different frequencies as well as severities, and there have been improvements over time in therapeutics based upon utilization of tocilizumab or prophylactic steroids, but this may limit their use in older or more advanced age individuals, including those who are more clinically vulnerable patient populations. With regards to bispecifics, the rates of Grade 3 or higher CRS and neurologic toxicities are lower and may be easily discontinued in the case of severe toxicity. Some of the attributes also of bispecifics is that they may be more available to patients, potentially with advanced age, or with those who have multiple prior lines of therapy, and those prior lines of therapy could include CAR T-cell. And in the upper bounds of some of the prospective trials getting all the way up to 11 prior lines of therapy before introduction of bispecifics. And there may be those individuals who logistically just may not be able to get to an authorized treatment center for CAR T-cells where this may be a particularly important option for those patients. </a:t>
            </a:r>
          </a:p>
          <a:p>
            <a:endParaRPr lang="en-US" sz="1200"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16</a:t>
            </a:fld>
            <a:endParaRPr lang="en-US" dirty="0"/>
          </a:p>
        </p:txBody>
      </p:sp>
    </p:spTree>
    <p:extLst>
      <p:ext uri="{BB962C8B-B14F-4D97-AF65-F5344CB8AC3E}">
        <p14:creationId xmlns:p14="http://schemas.microsoft.com/office/powerpoint/2010/main" val="686126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en-US" sz="1200" dirty="0">
                <a:effectLst/>
                <a:latin typeface="+mn-lt"/>
                <a:ea typeface="Verdana" panose="020B0604030504040204" pitchFamily="34" charset="0"/>
                <a:cs typeface="Verdana" panose="020B0604030504040204" pitchFamily="34" charset="0"/>
              </a:rPr>
              <a:t>But bispecifics do have their challenges. I think that there is some logistics still that can happen with bispecifics where you may start as an outpatient, need to go inpatient, and then go back out to outpatient dosing. There can be that transition to not having CAR T-cell availability and having to go to an academic institution from the community or starting in academia and then moving out to the community. And so those logistics need to be discussed, I think very early on. I think dosing, with the step-up dosing strategy, that can be something to get used to from that standpoint, as well as supportive measures, as I alluded to, may be different depending upon which bispecific you're using. And then also having tocilizumab, our IL-6 antagonist, available; but also, kind of going through who buys the tocilizumab and where is it stored? And then also thinking about toxicity management where each of them may be different. There may be different pre-medications and also post-dose supportive measures. And then also understanding what is the time of the specific event. Is it going to happen if it's intravenously at the time or near the time of administration versus subcutaneous, which may be delayed? And then what to expect and what are the signs, potentially, of severity of the event? And where is the patient going to be located? Are they close to the treatment center or are they going to be at a distance?</a:t>
            </a:r>
          </a:p>
          <a:p>
            <a:pPr marL="171450" marR="0" lvl="0" indent="-171450">
              <a:lnSpc>
                <a:spcPct val="115000"/>
              </a:lnSpc>
              <a:spcBef>
                <a:spcPts val="0"/>
              </a:spcBef>
              <a:spcAft>
                <a:spcPts val="0"/>
              </a:spcAft>
              <a:buFont typeface="Arial" panose="020B0604020202020204" pitchFamily="34" charset="0"/>
              <a:buChar char="•"/>
            </a:pPr>
            <a:endParaRPr lang="en-US" sz="1200" u="none" dirty="0">
              <a:solidFill>
                <a:srgbClr val="3A3A3A"/>
              </a:solidFill>
              <a:effectLst/>
              <a:latin typeface="+mn-lt"/>
              <a:ea typeface="Times New Roman" panose="02020603050405020304" pitchFamily="18" charset="0"/>
            </a:endParaRPr>
          </a:p>
          <a:p>
            <a:pPr marL="171450" marR="0" lvl="0" indent="-171450">
              <a:lnSpc>
                <a:spcPct val="115000"/>
              </a:lnSpc>
              <a:spcBef>
                <a:spcPts val="0"/>
              </a:spcBef>
              <a:spcAft>
                <a:spcPts val="0"/>
              </a:spcAft>
              <a:buFont typeface="Arial" panose="020B0604020202020204" pitchFamily="34" charset="0"/>
              <a:buChar char="•"/>
            </a:pPr>
            <a:r>
              <a:rPr lang="en-US" sz="1200" u="none" dirty="0">
                <a:solidFill>
                  <a:srgbClr val="3A3A3A"/>
                </a:solidFill>
                <a:effectLst/>
                <a:latin typeface="+mn-lt"/>
                <a:ea typeface="Times New Roman" panose="02020603050405020304" pitchFamily="18" charset="0"/>
              </a:rPr>
              <a:t>Need for multidisciplinary and interprofessional team-based management, care coordination and communication</a:t>
            </a:r>
          </a:p>
          <a:p>
            <a:pPr marL="171450" marR="0" lvl="0" indent="-171450">
              <a:lnSpc>
                <a:spcPct val="115000"/>
              </a:lnSpc>
              <a:spcBef>
                <a:spcPts val="0"/>
              </a:spcBef>
              <a:spcAft>
                <a:spcPts val="0"/>
              </a:spcAft>
              <a:buFont typeface="Arial" panose="020B0604020202020204" pitchFamily="34" charset="0"/>
              <a:buChar char="•"/>
            </a:pPr>
            <a:r>
              <a:rPr lang="en-US" sz="1200" u="none" dirty="0">
                <a:solidFill>
                  <a:srgbClr val="3A3A3A"/>
                </a:solidFill>
                <a:effectLst/>
                <a:latin typeface="+mn-lt"/>
                <a:ea typeface="Calibri" panose="020F0502020204030204" pitchFamily="34" charset="0"/>
                <a:cs typeface="Times New Roman" panose="02020603050405020304" pitchFamily="18" charset="0"/>
              </a:rPr>
              <a:t>The transition from inpatient to outpatient administration of BsAbs has been identified as a significant barrier to widespread adoption of these agents in the community setting (ACCC, 2022c).</a:t>
            </a:r>
          </a:p>
          <a:p>
            <a:pPr marL="628650" marR="0" lvl="1" indent="-171450">
              <a:lnSpc>
                <a:spcPct val="115000"/>
              </a:lnSpc>
              <a:spcBef>
                <a:spcPts val="0"/>
              </a:spcBef>
              <a:spcAft>
                <a:spcPts val="0"/>
              </a:spcAft>
              <a:buFont typeface="Arial" panose="020B0604020202020204" pitchFamily="34" charset="0"/>
              <a:buChar char="•"/>
            </a:pPr>
            <a:r>
              <a:rPr lang="en-US" sz="1200" u="none" dirty="0">
                <a:solidFill>
                  <a:srgbClr val="3A3A3A"/>
                </a:solidFill>
                <a:effectLst/>
                <a:latin typeface="+mn-lt"/>
                <a:ea typeface="Calibri" panose="020F0502020204030204" pitchFamily="34" charset="0"/>
                <a:cs typeface="Times New Roman" panose="02020603050405020304" pitchFamily="18" charset="0"/>
              </a:rPr>
              <a:t>As hospitalization is recommended for at least the first few days, followed by outpatient administration of the following doses, there is a need for detailed coordination among physicians, APPs, care coordinators, nurses, pharmacists, home infusion agencies, and insurance companies to ensure that the patient can safely receive the drug at home</a:t>
            </a:r>
          </a:p>
          <a:p>
            <a:pPr marL="628650" marR="0" lvl="1" indent="-171450">
              <a:lnSpc>
                <a:spcPct val="115000"/>
              </a:lnSpc>
              <a:spcBef>
                <a:spcPts val="0"/>
              </a:spcBef>
              <a:spcAft>
                <a:spcPts val="0"/>
              </a:spcAft>
              <a:buFont typeface="Arial" panose="020B0604020202020204" pitchFamily="34" charset="0"/>
              <a:buChar char="•"/>
            </a:pPr>
            <a:r>
              <a:rPr lang="en-US" sz="1200" u="none" dirty="0">
                <a:solidFill>
                  <a:srgbClr val="3A3A3A"/>
                </a:solidFill>
                <a:effectLst/>
                <a:latin typeface="+mn-lt"/>
                <a:ea typeface="Calibri" panose="020F0502020204030204" pitchFamily="34" charset="0"/>
                <a:cs typeface="Times New Roman" panose="02020603050405020304" pitchFamily="18" charset="0"/>
              </a:rPr>
              <a:t>Finding a home infusion company that has oncology nurses trained on infusing BsAbs can be difficult, highlighting a need for more training in this area</a:t>
            </a:r>
          </a:p>
          <a:p>
            <a:pPr marL="628650" marR="0" lvl="1"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US" sz="1200" i="1" u="none" dirty="0">
                <a:solidFill>
                  <a:srgbClr val="005D92"/>
                </a:solidFill>
                <a:effectLst/>
                <a:latin typeface="+mn-lt"/>
                <a:ea typeface="Calibri" panose="020F0502020204030204" pitchFamily="34" charset="0"/>
                <a:cs typeface="Arial" panose="020B0604020202020204" pitchFamily="34" charset="0"/>
              </a:rPr>
              <a:t>“There is an inpatient to outpatient transition that must be </a:t>
            </a:r>
            <a:r>
              <a:rPr lang="en-US" sz="1200" b="0" i="1" u="none" dirty="0">
                <a:solidFill>
                  <a:srgbClr val="005D92"/>
                </a:solidFill>
                <a:effectLst/>
                <a:latin typeface="+mn-lt"/>
                <a:ea typeface="Calibri" panose="020F0502020204030204" pitchFamily="34" charset="0"/>
                <a:cs typeface="Arial" panose="020B0604020202020204" pitchFamily="34" charset="0"/>
              </a:rPr>
              <a:t>very meticulous, so as not to miss any days of treatment. And in that, it takes a village…because you need insurance approvals and coordination with the infusion agency, nurses, local pharmacy, and local facility that would be comfortable managing the patient’s side effects if something were to happen.”</a:t>
            </a:r>
            <a:r>
              <a:rPr lang="en-US" sz="1200" b="0" u="none" dirty="0">
                <a:solidFill>
                  <a:srgbClr val="6B6B6B"/>
                </a:solidFill>
                <a:effectLst/>
                <a:latin typeface="+mn-lt"/>
                <a:ea typeface="Calibri" panose="020F0502020204030204" pitchFamily="34" charset="0"/>
                <a:cs typeface="Arial" panose="020B0604020202020204" pitchFamily="34" charset="0"/>
              </a:rPr>
              <a:t> </a:t>
            </a:r>
            <a:r>
              <a:rPr lang="en-US" sz="1200" b="0" u="none" dirty="0">
                <a:solidFill>
                  <a:srgbClr val="3A3A3A"/>
                </a:solidFill>
                <a:effectLst/>
                <a:latin typeface="+mn-lt"/>
                <a:ea typeface="Calibri" panose="020F0502020204030204" pitchFamily="34" charset="0"/>
                <a:cs typeface="Arial" panose="020B0604020202020204" pitchFamily="34" charset="0"/>
              </a:rPr>
              <a:t>– Srinivas Devarakonda, MD (ACCC, 2022b)</a:t>
            </a:r>
          </a:p>
          <a:p>
            <a:pPr marL="628650" marR="0" lvl="1"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US" sz="1200" u="none" dirty="0">
                <a:solidFill>
                  <a:srgbClr val="3A3A3A"/>
                </a:solidFill>
                <a:effectLst/>
                <a:latin typeface="+mn-lt"/>
                <a:ea typeface="Calibri" panose="020F0502020204030204" pitchFamily="34" charset="0"/>
                <a:cs typeface="Times New Roman" panose="02020603050405020304" pitchFamily="18" charset="0"/>
              </a:rPr>
              <a:t>A resource on best practices for transitioning from inpatient to outpatient administration of BsAbs has been published (ACCC, 2022a).</a:t>
            </a:r>
            <a:r>
              <a:rPr lang="en-US" sz="1200" u="none" dirty="0">
                <a:effectLst/>
                <a:latin typeface="+mn-lt"/>
              </a:rPr>
              <a:t> </a:t>
            </a:r>
            <a:endParaRPr lang="en-US" sz="1200" b="0" u="none" dirty="0">
              <a:solidFill>
                <a:srgbClr val="3A3A3A"/>
              </a:solidFill>
              <a:effectLst/>
              <a:latin typeface="+mn-lt"/>
              <a:cs typeface="Arial" panose="020B0604020202020204" pitchFamily="34" charset="0"/>
            </a:endParaRPr>
          </a:p>
          <a:p>
            <a:pPr marL="628650" marR="0" lvl="1"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endParaRPr lang="en-US" sz="1200" b="0" u="none" dirty="0">
              <a:solidFill>
                <a:srgbClr val="3A3A3A"/>
              </a:solidFill>
              <a:effectLst/>
              <a:latin typeface="+mn-lt"/>
              <a:cs typeface="Arial" panose="020B0604020202020204" pitchFamily="34" charset="0"/>
            </a:endParaRPr>
          </a:p>
          <a:p>
            <a:pPr marL="628650" marR="0" lvl="1"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endParaRPr lang="en-US" sz="1200" b="0" u="none" dirty="0">
              <a:solidFill>
                <a:srgbClr val="3A3A3A"/>
              </a:solidFill>
              <a:effectLst/>
              <a:latin typeface="+mn-lt"/>
              <a:cs typeface="Arial" panose="020B0604020202020204" pitchFamily="34" charset="0"/>
            </a:endParaRPr>
          </a:p>
          <a:p>
            <a:pPr marL="0" marR="0">
              <a:lnSpc>
                <a:spcPct val="115000"/>
              </a:lnSpc>
              <a:spcBef>
                <a:spcPts val="1000"/>
              </a:spcBef>
              <a:spcAft>
                <a:spcPts val="1000"/>
              </a:spcAft>
            </a:pPr>
            <a:r>
              <a:rPr lang="en-US" sz="1200" u="none" dirty="0">
                <a:solidFill>
                  <a:srgbClr val="3A3A3A"/>
                </a:solidFill>
                <a:effectLst/>
                <a:latin typeface="+mn-lt"/>
                <a:ea typeface="Times New Roman" panose="02020603050405020304" pitchFamily="18" charset="0"/>
                <a:cs typeface="Times New Roman" panose="02020603050405020304" pitchFamily="18" charset="0"/>
              </a:rPr>
              <a:t>ACCC. Best practices in expanding access to bispecific antibodies and adverse event management. https://www.accc-cancer.org/docs/projects/bispecific-antibodies/bispecific-antibodies-brief.pdf</a:t>
            </a:r>
          </a:p>
          <a:p>
            <a:pPr marL="0" marR="0">
              <a:lnSpc>
                <a:spcPct val="115000"/>
              </a:lnSpc>
              <a:spcBef>
                <a:spcPts val="1000"/>
              </a:spcBef>
              <a:spcAft>
                <a:spcPts val="1000"/>
              </a:spcAft>
            </a:pPr>
            <a:endParaRPr lang="en-US" sz="1200" u="none" dirty="0">
              <a:solidFill>
                <a:srgbClr val="3A3A3A"/>
              </a:solidFill>
              <a:effectLst/>
              <a:latin typeface="+mn-lt"/>
              <a:ea typeface="Times New Roman" panose="02020603050405020304" pitchFamily="18" charset="0"/>
              <a:cs typeface="Times New Roman" panose="02020603050405020304" pitchFamily="18" charset="0"/>
            </a:endParaRPr>
          </a:p>
          <a:p>
            <a:pPr marL="0" marR="0">
              <a:lnSpc>
                <a:spcPct val="115000"/>
              </a:lnSpc>
              <a:spcBef>
                <a:spcPts val="1000"/>
              </a:spcBef>
              <a:spcAft>
                <a:spcPts val="1000"/>
              </a:spcAft>
            </a:pPr>
            <a:r>
              <a:rPr lang="en-US" sz="1200" u="none" dirty="0">
                <a:solidFill>
                  <a:srgbClr val="3A3A3A"/>
                </a:solidFill>
                <a:effectLst/>
                <a:latin typeface="+mn-lt"/>
                <a:ea typeface="Times New Roman" panose="02020603050405020304" pitchFamily="18" charset="0"/>
                <a:cs typeface="Times New Roman" panose="02020603050405020304" pitchFamily="18" charset="0"/>
              </a:rPr>
              <a:t>ACCC. Expanding access to bispecific antibodies in community cancer care. Updated August 3, 2022. https://www.accc-cancer.org/acccbuzz/blog-post-template/accc-buzz/2022/08/03/expanding-access-to-bispecific-antibodies-in-community-cancer-care</a:t>
            </a:r>
          </a:p>
          <a:p>
            <a:pPr marL="0" marR="0">
              <a:lnSpc>
                <a:spcPct val="115000"/>
              </a:lnSpc>
              <a:spcBef>
                <a:spcPts val="1000"/>
              </a:spcBef>
              <a:spcAft>
                <a:spcPts val="1000"/>
              </a:spcAft>
            </a:pPr>
            <a:endParaRPr lang="en-US" sz="1200" u="none" dirty="0">
              <a:solidFill>
                <a:srgbClr val="3A3A3A"/>
              </a:solidFill>
              <a:effectLst/>
              <a:latin typeface="+mn-lt"/>
              <a:ea typeface="Times New Roman" panose="02020603050405020304" pitchFamily="18" charset="0"/>
              <a:cs typeface="Times New Roman" panose="02020603050405020304" pitchFamily="18" charset="0"/>
            </a:endParaRPr>
          </a:p>
          <a:p>
            <a:pPr marL="0" marR="0">
              <a:lnSpc>
                <a:spcPct val="115000"/>
              </a:lnSpc>
              <a:spcBef>
                <a:spcPts val="1000"/>
              </a:spcBef>
              <a:spcAft>
                <a:spcPts val="1000"/>
              </a:spcAft>
            </a:pPr>
            <a:r>
              <a:rPr lang="en-US" sz="1200" u="none" dirty="0">
                <a:solidFill>
                  <a:srgbClr val="3A3A3A"/>
                </a:solidFill>
                <a:effectLst/>
                <a:latin typeface="+mn-lt"/>
                <a:ea typeface="Times New Roman" panose="02020603050405020304" pitchFamily="18" charset="0"/>
                <a:cs typeface="Times New Roman" panose="02020603050405020304" pitchFamily="18" charset="0"/>
              </a:rPr>
              <a:t>ACCC. Using bispefic antibodies in community practice. Challenges and opportunities. https://www.accc-cancer.org/docs/projects/bispecific-antibodies/using-bispecific-antibodies-in-community-practice.pdf</a:t>
            </a:r>
            <a:endParaRPr lang="en-US" sz="1200" u="none" dirty="0">
              <a:latin typeface="+mn-lt"/>
            </a:endParaRPr>
          </a:p>
          <a:p>
            <a:pPr marL="628650" marR="0" lvl="1"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endParaRPr lang="en-US" sz="1200" b="0" u="none" dirty="0">
              <a:solidFill>
                <a:srgbClr val="3A3A3A"/>
              </a:solidFill>
              <a:effectLst/>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17</a:t>
            </a:fld>
            <a:endParaRPr lang="en-US" dirty="0"/>
          </a:p>
        </p:txBody>
      </p:sp>
    </p:spTree>
    <p:extLst>
      <p:ext uri="{BB962C8B-B14F-4D97-AF65-F5344CB8AC3E}">
        <p14:creationId xmlns:p14="http://schemas.microsoft.com/office/powerpoint/2010/main" val="2845183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mn-lt"/>
              </a:rPr>
              <a:t>1. </a:t>
            </a:r>
            <a:r>
              <a:rPr lang="en-US" sz="1200" b="0" i="0" dirty="0">
                <a:solidFill>
                  <a:srgbClr val="212121"/>
                </a:solidFill>
                <a:effectLst/>
                <a:latin typeface="+mn-lt"/>
              </a:rPr>
              <a:t>Thieblemont C, Phillips T, Ghesquieres H, et al. Epcoritamab, a novel, subcutaneous CD3xCD20 bispecific T-cell-engaging antibody, in relapsed or refractory large B-cell lymphoma: dose expansion in a phase I/II trial. </a:t>
            </a:r>
            <a:r>
              <a:rPr lang="en-US" sz="1200" b="0" i="1" dirty="0">
                <a:solidFill>
                  <a:srgbClr val="212121"/>
                </a:solidFill>
                <a:effectLst/>
                <a:latin typeface="+mn-lt"/>
              </a:rPr>
              <a:t>J Clin Oncol</a:t>
            </a:r>
            <a:r>
              <a:rPr lang="en-US" sz="1200" b="0" i="0" dirty="0">
                <a:solidFill>
                  <a:srgbClr val="212121"/>
                </a:solidFill>
                <a:effectLst/>
                <a:latin typeface="+mn-lt"/>
              </a:rPr>
              <a:t>. 2023;41(12):2238-2247.</a:t>
            </a:r>
            <a:br>
              <a:rPr lang="en-US" sz="1200" b="0" i="0" dirty="0">
                <a:solidFill>
                  <a:srgbClr val="212121"/>
                </a:solidFill>
                <a:effectLst/>
                <a:latin typeface="+mn-lt"/>
              </a:rPr>
            </a:br>
            <a:r>
              <a:rPr lang="en-US" sz="1200" dirty="0">
                <a:latin typeface="+mn-lt"/>
              </a:rPr>
              <a:t>2. </a:t>
            </a:r>
            <a:r>
              <a:rPr lang="en-US" sz="1200" kern="0" dirty="0">
                <a:latin typeface="+mn-lt"/>
                <a:ea typeface="Century Gothic"/>
                <a:cs typeface="Century Gothic"/>
                <a:sym typeface="Century Gothic"/>
              </a:rPr>
              <a:t>Thieblemont C, Phillips T, Ghesquieres H, et al. Primary results of subcutaneous epcoritamab dose expansion in patients with relapsed or refractory large B-cell lymphoma: a phase 2 study. Abstract presented at: European Hematology Association Congress; Vienna, Austria; June 9-12, 2022. Abstract LB2364. </a:t>
            </a:r>
          </a:p>
          <a:p>
            <a:pPr marL="0" indent="0">
              <a:buNone/>
            </a:pPr>
            <a:r>
              <a:rPr lang="en-US" sz="1200" kern="0" dirty="0">
                <a:latin typeface="+mn-lt"/>
                <a:ea typeface="Century Gothic"/>
                <a:cs typeface="Century Gothic"/>
                <a:sym typeface="Century Gothic"/>
              </a:rPr>
              <a:t>3. Jurczak W, Ghesquieres H, Karimi Y, et al. Longer follow-up from the pivotal EPCORE NHL-1 trial reaffirms subcutaneous epcoritamab induces deep, durable complete remissions in patients with relapsed/refractory large B-cell lymphoma. Abstract presented at: European Hematology Association Congress; Frankfurt, Germany; June 8-11, 2023. Abstract P1118.</a:t>
            </a:r>
          </a:p>
          <a:p>
            <a:pPr marL="0" indent="0">
              <a:buNone/>
            </a:pPr>
            <a:endParaRPr lang="en-US" sz="1200" kern="0" dirty="0">
              <a:latin typeface="+mn-lt"/>
              <a:ea typeface="Century Gothic"/>
              <a:cs typeface="Century Gothic"/>
              <a:sym typeface="Century Gothic"/>
            </a:endParaRPr>
          </a:p>
          <a:p>
            <a:pPr marL="0" indent="0">
              <a:buNone/>
            </a:pPr>
            <a:r>
              <a:rPr lang="en-US" sz="1200" dirty="0">
                <a:effectLst/>
                <a:latin typeface="+mn-lt"/>
                <a:ea typeface="Verdana" panose="020B0604030504040204" pitchFamily="34" charset="0"/>
                <a:cs typeface="Verdana" panose="020B0604030504040204" pitchFamily="34" charset="0"/>
              </a:rPr>
              <a:t>Epcoritamab was approved on a Phase 2 single-agent trial of 157 subjects. The median age being 64, the upper-bound of being 83. The median prior lines of therapy was 3, again with the upper-bound of 11 prior lines of therapy. I think what is unique in this patient population is that a vast majority were refractory to their last therapy, and this is in large-cell lymphoma only, and it did include 39% of the population having had prior CAR T, with 75% of those refractory to their prior CAR T, and that means progressed within 6 months of their CAR T-cell. Epcoritamab is a continuous dosing strategy. </a:t>
            </a:r>
            <a:endParaRPr lang="en-US" sz="1200" kern="0" dirty="0">
              <a:latin typeface="+mn-lt"/>
              <a:ea typeface="Century Gothic"/>
              <a:cs typeface="Century Gothic"/>
              <a:sym typeface="Century Gothic"/>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20</a:t>
            </a:fld>
            <a:endParaRPr lang="en-US" dirty="0"/>
          </a:p>
        </p:txBody>
      </p:sp>
    </p:spTree>
    <p:extLst>
      <p:ext uri="{BB962C8B-B14F-4D97-AF65-F5344CB8AC3E}">
        <p14:creationId xmlns:p14="http://schemas.microsoft.com/office/powerpoint/2010/main" val="2464375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1. </a:t>
            </a:r>
            <a:r>
              <a:rPr lang="en-US" b="0" i="0" dirty="0" err="1">
                <a:solidFill>
                  <a:srgbClr val="212121"/>
                </a:solidFill>
                <a:effectLst/>
                <a:latin typeface="BlinkMacSystemFont"/>
              </a:rPr>
              <a:t>Thieblemont</a:t>
            </a:r>
            <a:r>
              <a:rPr lang="en-US" b="0" i="0" dirty="0">
                <a:solidFill>
                  <a:srgbClr val="212121"/>
                </a:solidFill>
                <a:effectLst/>
                <a:latin typeface="BlinkMacSystemFont"/>
              </a:rPr>
              <a:t> C, Phillips T, </a:t>
            </a:r>
            <a:r>
              <a:rPr lang="en-US" b="0" i="0" dirty="0" err="1">
                <a:solidFill>
                  <a:srgbClr val="212121"/>
                </a:solidFill>
                <a:effectLst/>
                <a:latin typeface="BlinkMacSystemFont"/>
              </a:rPr>
              <a:t>Ghesquieres</a:t>
            </a:r>
            <a:r>
              <a:rPr lang="en-US" b="0" i="0" dirty="0">
                <a:solidFill>
                  <a:srgbClr val="212121"/>
                </a:solidFill>
                <a:effectLst/>
                <a:latin typeface="BlinkMacSystemFont"/>
              </a:rPr>
              <a:t> H, et al. </a:t>
            </a:r>
            <a:r>
              <a:rPr lang="en-US" b="0" i="0" dirty="0" err="1">
                <a:solidFill>
                  <a:srgbClr val="212121"/>
                </a:solidFill>
                <a:effectLst/>
                <a:latin typeface="BlinkMacSystemFont"/>
              </a:rPr>
              <a:t>Epcoritamab</a:t>
            </a:r>
            <a:r>
              <a:rPr lang="en-US" b="0" i="0" dirty="0">
                <a:solidFill>
                  <a:srgbClr val="212121"/>
                </a:solidFill>
                <a:effectLst/>
                <a:latin typeface="BlinkMacSystemFont"/>
              </a:rPr>
              <a:t>, a novel, subcutaneous CD3xCD20 bispecific T-cell-engaging antibody, in relapsed or refractory large B-cell lymphoma: dose expansion in a phase I/II trial. </a:t>
            </a:r>
            <a:r>
              <a:rPr lang="en-US" b="0" i="1" dirty="0">
                <a:solidFill>
                  <a:srgbClr val="212121"/>
                </a:solidFill>
                <a:effectLst/>
                <a:latin typeface="BlinkMacSystemFont"/>
              </a:rPr>
              <a:t>J Clin Oncol</a:t>
            </a:r>
            <a:r>
              <a:rPr lang="en-US" b="0" i="0" dirty="0">
                <a:solidFill>
                  <a:srgbClr val="212121"/>
                </a:solidFill>
                <a:effectLst/>
                <a:latin typeface="BlinkMacSystemFont"/>
              </a:rPr>
              <a:t>. 2023;41(12):2238-2247.</a:t>
            </a:r>
            <a:br>
              <a:rPr lang="en-US" b="0" i="0" dirty="0">
                <a:solidFill>
                  <a:srgbClr val="212121"/>
                </a:solidFill>
                <a:effectLst/>
                <a:latin typeface="BlinkMacSystemFont"/>
              </a:rPr>
            </a:br>
            <a:r>
              <a:rPr lang="en-US" sz="1200" dirty="0"/>
              <a:t>2. </a:t>
            </a:r>
            <a:r>
              <a:rPr lang="en-US" sz="1200" kern="0" dirty="0" err="1">
                <a:ea typeface="Century Gothic"/>
                <a:cs typeface="Century Gothic"/>
                <a:sym typeface="Century Gothic"/>
              </a:rPr>
              <a:t>Thieblemont</a:t>
            </a:r>
            <a:r>
              <a:rPr lang="en-US" sz="1200" kern="0" dirty="0">
                <a:ea typeface="Century Gothic"/>
                <a:cs typeface="Century Gothic"/>
                <a:sym typeface="Century Gothic"/>
              </a:rPr>
              <a:t> C, Phillips T, </a:t>
            </a:r>
            <a:r>
              <a:rPr lang="en-US" sz="1200" kern="0" dirty="0" err="1">
                <a:ea typeface="Century Gothic"/>
                <a:cs typeface="Century Gothic"/>
                <a:sym typeface="Century Gothic"/>
              </a:rPr>
              <a:t>Ghesquieres</a:t>
            </a:r>
            <a:r>
              <a:rPr lang="en-US" sz="1200" kern="0" dirty="0">
                <a:ea typeface="Century Gothic"/>
                <a:cs typeface="Century Gothic"/>
                <a:sym typeface="Century Gothic"/>
              </a:rPr>
              <a:t> H, et al. Primary results of subcutaneous </a:t>
            </a:r>
            <a:r>
              <a:rPr lang="en-US" sz="1200" kern="0" dirty="0" err="1">
                <a:ea typeface="Century Gothic"/>
                <a:cs typeface="Century Gothic"/>
                <a:sym typeface="Century Gothic"/>
              </a:rPr>
              <a:t>epcoritamab</a:t>
            </a:r>
            <a:r>
              <a:rPr lang="en-US" sz="1200" kern="0" dirty="0">
                <a:ea typeface="Century Gothic"/>
                <a:cs typeface="Century Gothic"/>
                <a:sym typeface="Century Gothic"/>
              </a:rPr>
              <a:t> dose expansion in patients with relapsed or refractory large B-cell lymphoma: a phase 2 study. </a:t>
            </a:r>
            <a:r>
              <a:rPr lang="en-US" kern="0" dirty="0">
                <a:ea typeface="Century Gothic"/>
                <a:cs typeface="Century Gothic"/>
                <a:sym typeface="Century Gothic"/>
              </a:rPr>
              <a:t>Abstract presented at: </a:t>
            </a:r>
            <a:r>
              <a:rPr lang="en-US" sz="1200" kern="0" dirty="0">
                <a:ea typeface="Century Gothic"/>
                <a:cs typeface="Century Gothic"/>
                <a:sym typeface="Century Gothic"/>
              </a:rPr>
              <a:t>European Hematology Association Congress; Vienna, Austria; June 9-12, 2022. Abstract LB2364. </a:t>
            </a:r>
          </a:p>
          <a:p>
            <a:pPr marL="0" indent="0">
              <a:buNone/>
            </a:pPr>
            <a:r>
              <a:rPr lang="en-US" sz="1200" kern="0" dirty="0">
                <a:ea typeface="Century Gothic"/>
                <a:cs typeface="Century Gothic"/>
                <a:sym typeface="Century Gothic"/>
              </a:rPr>
              <a:t>3. </a:t>
            </a:r>
            <a:r>
              <a:rPr lang="en-US" sz="1200" kern="0" dirty="0" err="1">
                <a:ea typeface="Century Gothic"/>
                <a:cs typeface="Century Gothic"/>
                <a:sym typeface="Century Gothic"/>
              </a:rPr>
              <a:t>Jurczak</a:t>
            </a:r>
            <a:r>
              <a:rPr lang="en-US" sz="1200" kern="0" dirty="0">
                <a:ea typeface="Century Gothic"/>
                <a:cs typeface="Century Gothic"/>
                <a:sym typeface="Century Gothic"/>
              </a:rPr>
              <a:t> W, </a:t>
            </a:r>
            <a:r>
              <a:rPr lang="en-US" sz="1200" kern="0" dirty="0" err="1">
                <a:ea typeface="Century Gothic"/>
                <a:cs typeface="Century Gothic"/>
                <a:sym typeface="Century Gothic"/>
              </a:rPr>
              <a:t>Ghesquieres</a:t>
            </a:r>
            <a:r>
              <a:rPr lang="en-US" sz="1200" kern="0" dirty="0">
                <a:ea typeface="Century Gothic"/>
                <a:cs typeface="Century Gothic"/>
                <a:sym typeface="Century Gothic"/>
              </a:rPr>
              <a:t> H, Karimi Y, et al. Longer follow-up from the pivotal EPCORE NHL-1 trial reaffirms subcutaneous </a:t>
            </a:r>
            <a:r>
              <a:rPr lang="en-US" sz="1200" kern="0" dirty="0" err="1">
                <a:ea typeface="Century Gothic"/>
                <a:cs typeface="Century Gothic"/>
                <a:sym typeface="Century Gothic"/>
              </a:rPr>
              <a:t>epcoritamab</a:t>
            </a:r>
            <a:r>
              <a:rPr lang="en-US" sz="1200" kern="0" dirty="0">
                <a:ea typeface="Century Gothic"/>
                <a:cs typeface="Century Gothic"/>
                <a:sym typeface="Century Gothic"/>
              </a:rPr>
              <a:t> induces deep, durable complete remissions in patients with relapsed/refractory large B-cell lymphoma. </a:t>
            </a:r>
            <a:r>
              <a:rPr lang="en-US" kern="0" dirty="0">
                <a:ea typeface="Century Gothic"/>
                <a:cs typeface="Century Gothic"/>
                <a:sym typeface="Century Gothic"/>
              </a:rPr>
              <a:t>Abstract presented at: </a:t>
            </a:r>
            <a:r>
              <a:rPr lang="en-US" sz="1200" kern="0" dirty="0">
                <a:ea typeface="Century Gothic"/>
                <a:cs typeface="Century Gothic"/>
                <a:sym typeface="Century Gothic"/>
              </a:rPr>
              <a:t>European Hematology Association Congress; Frankfurt, Germany; June 8-11, 2023. Abstract P1118.</a:t>
            </a:r>
          </a:p>
          <a:p>
            <a:r>
              <a:rPr lang="en-US" sz="1200" kern="0" dirty="0">
                <a:ea typeface="Century Gothic"/>
                <a:cs typeface="Century Gothic"/>
                <a:sym typeface="Century Gothic"/>
              </a:rPr>
              <a:t>4. Vose JM, </a:t>
            </a:r>
            <a:r>
              <a:rPr lang="en-US" sz="1800" dirty="0">
                <a:effectLst/>
                <a:latin typeface="Segoe UI" panose="020B0502040204020203" pitchFamily="34" charset="0"/>
              </a:rPr>
              <a:t>Cheah CY, Clausen MR, et al. 3-Year Update from the </a:t>
            </a:r>
            <a:r>
              <a:rPr lang="en-US" sz="1800" dirty="0" err="1">
                <a:effectLst/>
                <a:latin typeface="Segoe UI" panose="020B0502040204020203" pitchFamily="34" charset="0"/>
              </a:rPr>
              <a:t>Epcore</a:t>
            </a:r>
            <a:r>
              <a:rPr lang="en-US" sz="1800" dirty="0">
                <a:effectLst/>
                <a:latin typeface="Segoe UI" panose="020B0502040204020203" pitchFamily="34" charset="0"/>
              </a:rPr>
              <a:t> NHL-1 trial: </a:t>
            </a:r>
            <a:r>
              <a:rPr lang="en-US" sz="1800" dirty="0" err="1">
                <a:effectLst/>
                <a:latin typeface="Segoe UI" panose="020B0502040204020203" pitchFamily="34" charset="0"/>
              </a:rPr>
              <a:t>epcoritamab</a:t>
            </a:r>
            <a:r>
              <a:rPr lang="en-US" sz="1800" dirty="0">
                <a:effectLst/>
                <a:latin typeface="Segoe UI" panose="020B0502040204020203" pitchFamily="34" charset="0"/>
              </a:rPr>
              <a:t> leads to deep and durable responses in relapsed or refractory large B-cell lymphoma. Abstract presented at: American Society of Hematology Annual Meeting; San Diego, California, December 7-10, 2024. Abstract 4480.</a:t>
            </a:r>
            <a:endParaRPr lang="en-US" sz="1800" dirty="0">
              <a:effectLst/>
              <a:latin typeface="Arial" panose="020B0604020202020204" pitchFamily="34" charset="0"/>
            </a:endParaRPr>
          </a:p>
          <a:p>
            <a:pPr marL="0" indent="0">
              <a:buNone/>
            </a:pPr>
            <a:endParaRPr lang="en-US" sz="1200" kern="0" dirty="0">
              <a:ea typeface="Century Gothic"/>
              <a:cs typeface="Century Gothic"/>
              <a:sym typeface="Century Gothic"/>
            </a:endParaRPr>
          </a:p>
          <a:p>
            <a:pPr marL="0" indent="0">
              <a:buNone/>
            </a:pPr>
            <a:r>
              <a:rPr lang="en-US" b="0" i="0" dirty="0">
                <a:solidFill>
                  <a:srgbClr val="212121"/>
                </a:solidFill>
                <a:effectLst/>
                <a:latin typeface="+mn-lt"/>
              </a:rPr>
              <a:t>LBCL overall response and CR rates were 63.1% and 39.5%, respectively, and were consistent for DLBCL (61.9% and 39.6%). Median duration of CR was 20.8 mo. Median time to CR was 2.7 </a:t>
            </a:r>
            <a:r>
              <a:rPr lang="en-US" b="0" i="0" dirty="0" err="1">
                <a:solidFill>
                  <a:srgbClr val="212121"/>
                </a:solidFill>
                <a:effectLst/>
                <a:latin typeface="+mn-lt"/>
              </a:rPr>
              <a:t>mo</a:t>
            </a:r>
            <a:r>
              <a:rPr lang="en-US" b="0" i="0" dirty="0">
                <a:solidFill>
                  <a:srgbClr val="212121"/>
                </a:solidFill>
                <a:effectLst/>
                <a:latin typeface="+mn-lt"/>
              </a:rPr>
              <a:t>; 8 patients converted from partial response to CR at ≥36 wk. Additionally, median duration of response among patients with CR was 20.8 </a:t>
            </a:r>
            <a:r>
              <a:rPr lang="en-US" b="0" i="0" dirty="0" err="1">
                <a:solidFill>
                  <a:srgbClr val="212121"/>
                </a:solidFill>
                <a:effectLst/>
                <a:latin typeface="+mn-lt"/>
              </a:rPr>
              <a:t>mo</a:t>
            </a:r>
            <a:r>
              <a:rPr lang="en-US" b="0" i="0" dirty="0">
                <a:solidFill>
                  <a:srgbClr val="212121"/>
                </a:solidFill>
                <a:effectLst/>
                <a:latin typeface="+mn-lt"/>
              </a:rPr>
              <a:t> (95% CI, 17.3–NR), and an estimated 91.2%, 85.2%, and 79.0% of complete responders remained in response at 9, 12, and 15 </a:t>
            </a:r>
            <a:r>
              <a:rPr lang="en-US" b="0" i="0" dirty="0" err="1">
                <a:solidFill>
                  <a:srgbClr val="212121"/>
                </a:solidFill>
                <a:effectLst/>
                <a:latin typeface="+mn-lt"/>
              </a:rPr>
              <a:t>mo</a:t>
            </a:r>
            <a:r>
              <a:rPr lang="en-US" b="0" i="0" dirty="0">
                <a:solidFill>
                  <a:srgbClr val="212121"/>
                </a:solidFill>
                <a:effectLst/>
                <a:latin typeface="+mn-lt"/>
              </a:rPr>
              <a:t>, respectively. </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21</a:t>
            </a:fld>
            <a:endParaRPr lang="en-US"/>
          </a:p>
        </p:txBody>
      </p:sp>
    </p:spTree>
    <p:extLst>
      <p:ext uri="{BB962C8B-B14F-4D97-AF65-F5344CB8AC3E}">
        <p14:creationId xmlns:p14="http://schemas.microsoft.com/office/powerpoint/2010/main" val="3153751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mn-lt"/>
              </a:rPr>
              <a:t>1. </a:t>
            </a:r>
            <a:r>
              <a:rPr lang="en-US" b="0" i="0" dirty="0">
                <a:solidFill>
                  <a:srgbClr val="212121"/>
                </a:solidFill>
                <a:effectLst/>
                <a:latin typeface="+mn-lt"/>
              </a:rPr>
              <a:t>Thieblemont C, Phillips T, Ghesquieres H, et al. Epcoritamab, a novel, subcutaneous CD3xCD20 bispecific T-cell-engaging antibody, in relapsed or refractory large B-cell lymphoma: dose expansion in a phase I/II trial. </a:t>
            </a:r>
            <a:r>
              <a:rPr lang="en-US" b="0" i="1" dirty="0">
                <a:solidFill>
                  <a:srgbClr val="212121"/>
                </a:solidFill>
                <a:effectLst/>
                <a:latin typeface="+mn-lt"/>
              </a:rPr>
              <a:t>J Clin Oncol</a:t>
            </a:r>
            <a:r>
              <a:rPr lang="en-US" b="0" i="0" dirty="0">
                <a:solidFill>
                  <a:srgbClr val="212121"/>
                </a:solidFill>
                <a:effectLst/>
                <a:latin typeface="+mn-lt"/>
              </a:rPr>
              <a:t>. 2023;41(12):2238-2247.</a:t>
            </a:r>
            <a:br>
              <a:rPr lang="en-US" b="0" i="0" dirty="0">
                <a:solidFill>
                  <a:srgbClr val="212121"/>
                </a:solidFill>
                <a:effectLst/>
                <a:latin typeface="+mn-lt"/>
              </a:rPr>
            </a:br>
            <a:r>
              <a:rPr lang="en-US" sz="1200" dirty="0">
                <a:latin typeface="+mn-lt"/>
              </a:rPr>
              <a:t>2. </a:t>
            </a:r>
            <a:r>
              <a:rPr lang="en-US" sz="1200" kern="0" dirty="0">
                <a:latin typeface="+mn-lt"/>
                <a:ea typeface="Century Gothic"/>
                <a:cs typeface="Century Gothic"/>
                <a:sym typeface="Century Gothic"/>
              </a:rPr>
              <a:t>Thieblemont C, Phillips T, Ghesquieres H, et al. Primary results of subcutaneous epcoritamab dose expansion in patients with relapsed or refractory large B-cell lymphoma: a phase 2 study. </a:t>
            </a:r>
            <a:r>
              <a:rPr lang="en-US" kern="0" dirty="0">
                <a:latin typeface="+mn-lt"/>
                <a:ea typeface="Century Gothic"/>
                <a:cs typeface="Century Gothic"/>
                <a:sym typeface="Century Gothic"/>
              </a:rPr>
              <a:t>Abstract presented at: </a:t>
            </a:r>
            <a:r>
              <a:rPr lang="en-US" sz="1200" kern="0" dirty="0">
                <a:latin typeface="+mn-lt"/>
                <a:ea typeface="Century Gothic"/>
                <a:cs typeface="Century Gothic"/>
                <a:sym typeface="Century Gothic"/>
              </a:rPr>
              <a:t>European Hematology Association Congress; Vienna, Austria; June 9-12, 2022. Abstract LB2364. </a:t>
            </a:r>
          </a:p>
          <a:p>
            <a:pPr marL="0" indent="0">
              <a:buNone/>
            </a:pPr>
            <a:r>
              <a:rPr lang="en-US" sz="1200" kern="0" dirty="0">
                <a:latin typeface="+mn-lt"/>
                <a:ea typeface="Century Gothic"/>
                <a:cs typeface="Century Gothic"/>
                <a:sym typeface="Century Gothic"/>
              </a:rPr>
              <a:t>3. Jurczak W, Ghesquieres H, Karimi Y, et al. Longer follow-up from the pivotal EPCORE NHL-1 trial reaffirms subcutaneous epcoritamab induces deep, durable complete remissions in patients with relapsed/refractory large B-cell lymphoma.</a:t>
            </a:r>
            <a:r>
              <a:rPr lang="en-US" kern="0" dirty="0">
                <a:latin typeface="+mn-lt"/>
                <a:ea typeface="Century Gothic"/>
                <a:cs typeface="Century Gothic"/>
                <a:sym typeface="Century Gothic"/>
              </a:rPr>
              <a:t> Abstract presented at:</a:t>
            </a:r>
            <a:r>
              <a:rPr lang="en-US" sz="1200" kern="0" dirty="0">
                <a:latin typeface="+mn-lt"/>
                <a:ea typeface="Century Gothic"/>
                <a:cs typeface="Century Gothic"/>
                <a:sym typeface="Century Gothic"/>
              </a:rPr>
              <a:t> European Hematology Association Congress; Frankfurt, Germany; June 8-11, 2023. Abstract P1118.</a:t>
            </a:r>
          </a:p>
          <a:p>
            <a:pPr marL="0" indent="0">
              <a:buNone/>
            </a:pPr>
            <a:endParaRPr lang="en-US" sz="1200" kern="0" dirty="0">
              <a:latin typeface="+mn-lt"/>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mn-lt"/>
              </a:rPr>
              <a:t>Median progression-free survival was NR (95% CI, 18.5–NR) among complete responders; an estimated 91.1%, 87.2%, and 81.3% of complete responders remained progression free at 9, 12, and 15 mo, respectively. </a:t>
            </a:r>
            <a:endParaRPr lang="en-US" sz="1200" kern="0" dirty="0">
              <a:latin typeface="+mn-lt"/>
              <a:ea typeface="Century Gothic"/>
              <a:cs typeface="Century Gothic"/>
              <a:sym typeface="Century Gothic"/>
            </a:endParaRPr>
          </a:p>
          <a:p>
            <a:pPr marL="0" indent="0">
              <a:buNone/>
            </a:pPr>
            <a:endParaRPr lang="en-US" sz="1200" kern="0" dirty="0">
              <a:latin typeface="+mn-lt"/>
              <a:ea typeface="Century Gothic"/>
              <a:cs typeface="Century Gothic"/>
              <a:sym typeface="Century Gothic"/>
            </a:endParaRPr>
          </a:p>
          <a:p>
            <a:pPr marL="0" indent="0">
              <a:buNone/>
            </a:pPr>
            <a:r>
              <a:rPr lang="en-US" b="0" i="0" dirty="0">
                <a:solidFill>
                  <a:srgbClr val="212121"/>
                </a:solidFill>
                <a:effectLst/>
                <a:latin typeface="+mn-lt"/>
              </a:rPr>
              <a:t>Median overall survival was 18.5 mo (95% CI, 11.7–not reached [NR]) for patients with LBCL and 19.4 mo (95% CI, 11.7–NR) for patients with DLBCL. Median overall survival was NR (95% CI, NR–NR) in patients who achieved CR; at 9, 12, and 15 mo, an estimated 98.3%, 95.0%, and 88.3% of complete responders were alive, respectively. </a:t>
            </a:r>
            <a:endParaRPr lang="en-US" sz="1200" kern="0" dirty="0">
              <a:latin typeface="+mn-lt"/>
              <a:ea typeface="Century Gothic"/>
              <a:cs typeface="Century Gothic"/>
              <a:sym typeface="Century Gothic"/>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22</a:t>
            </a:fld>
            <a:endParaRPr lang="en-US" dirty="0"/>
          </a:p>
        </p:txBody>
      </p:sp>
    </p:spTree>
    <p:extLst>
      <p:ext uri="{BB962C8B-B14F-4D97-AF65-F5344CB8AC3E}">
        <p14:creationId xmlns:p14="http://schemas.microsoft.com/office/powerpoint/2010/main" val="1159093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mn-lt"/>
              </a:rPr>
              <a:t>1. </a:t>
            </a:r>
            <a:r>
              <a:rPr lang="en-US" sz="1200" b="0" i="0" dirty="0">
                <a:solidFill>
                  <a:srgbClr val="212121"/>
                </a:solidFill>
                <a:effectLst/>
                <a:latin typeface="+mn-lt"/>
              </a:rPr>
              <a:t>Thieblemont C, Phillips T, Ghesquieres H, et al. Epcoritamab, a novel, subcutaneous CD3xCD20 bispecific T-cell-engaging antibody, in relapsed or refractory large B-cell lymphoma: dose expansion in a phase I/II trial. </a:t>
            </a:r>
            <a:r>
              <a:rPr lang="en-US" sz="1200" b="0" i="1" dirty="0">
                <a:solidFill>
                  <a:srgbClr val="212121"/>
                </a:solidFill>
                <a:effectLst/>
                <a:latin typeface="+mn-lt"/>
              </a:rPr>
              <a:t>J Clin Oncol</a:t>
            </a:r>
            <a:r>
              <a:rPr lang="en-US" sz="1200" b="0" i="0" dirty="0">
                <a:solidFill>
                  <a:srgbClr val="212121"/>
                </a:solidFill>
                <a:effectLst/>
                <a:latin typeface="+mn-lt"/>
              </a:rPr>
              <a:t>. 2023;41(12):2238-2247.</a:t>
            </a:r>
            <a:br>
              <a:rPr lang="en-US" sz="1200" b="0" i="0" dirty="0">
                <a:solidFill>
                  <a:srgbClr val="212121"/>
                </a:solidFill>
                <a:effectLst/>
                <a:latin typeface="+mn-lt"/>
              </a:rPr>
            </a:br>
            <a:r>
              <a:rPr lang="en-US" sz="1200" dirty="0">
                <a:latin typeface="+mn-lt"/>
              </a:rPr>
              <a:t>2. </a:t>
            </a:r>
            <a:r>
              <a:rPr lang="en-US" sz="1200" kern="0" dirty="0">
                <a:latin typeface="+mn-lt"/>
                <a:ea typeface="Century Gothic"/>
                <a:cs typeface="Century Gothic"/>
                <a:sym typeface="Century Gothic"/>
              </a:rPr>
              <a:t>Thieblemont C, Phillips T, Ghesquieres H, et al. Primary results of subcutaneous epcoritamab dose expansion in patients with relapsed or refractory large B-cell lymphoma: a phase 2 study. Abstract presented at: European Hematology Association Congress; Vienna, Austria; June 9-12, 2022. Abstract LB2364. </a:t>
            </a:r>
          </a:p>
          <a:p>
            <a:pPr marL="0" indent="0">
              <a:buNone/>
            </a:pPr>
            <a:r>
              <a:rPr lang="en-US" sz="1200" kern="0" dirty="0">
                <a:latin typeface="+mn-lt"/>
                <a:ea typeface="Century Gothic"/>
                <a:cs typeface="Century Gothic"/>
                <a:sym typeface="Century Gothic"/>
              </a:rPr>
              <a:t>3. Jurczak W, Ghesquieres H, Karimi Y, et al. Longer follow-up from the pivotal EPCORE NHL-1 trial reaffirms subcutaneous epcoritamab induces deep, durable complete remissions in patients with relapsed/refractory large B-cell lymphoma. Abstract presented at: European Hematology Association Congress; Frankfurt, Germany; June 8-11, 2023. Abstract P1118.</a:t>
            </a:r>
          </a:p>
          <a:p>
            <a:pPr marL="0" indent="0">
              <a:buNone/>
            </a:pPr>
            <a:endParaRPr lang="en-US" sz="1200" kern="0" dirty="0">
              <a:latin typeface="+mn-lt"/>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Verdana" panose="020B0604030504040204" pitchFamily="34" charset="0"/>
                <a:cs typeface="Verdana" panose="020B0604030504040204" pitchFamily="34" charset="0"/>
              </a:rPr>
              <a:t>Epcoritamab did have CRS occurring in 50% of the patients, with Grade 1 representing the majority of the patients at 32%. You can see to the right the CRS events were most commonly at Cycle 1 Day 15, or the first full dose at 48 milligrams, and then a substantial drop-off of CRS risk.</a:t>
            </a:r>
          </a:p>
        </p:txBody>
      </p:sp>
      <p:sp>
        <p:nvSpPr>
          <p:cNvPr id="4" name="Slide Number Placeholder 3"/>
          <p:cNvSpPr>
            <a:spLocks noGrp="1"/>
          </p:cNvSpPr>
          <p:nvPr>
            <p:ph type="sldNum" sz="quarter" idx="5"/>
          </p:nvPr>
        </p:nvSpPr>
        <p:spPr/>
        <p:txBody>
          <a:bodyPr/>
          <a:lstStyle/>
          <a:p>
            <a:fld id="{346C45EA-94B1-CB43-BD15-6A8600409710}" type="slidenum">
              <a:rPr lang="en-US" smtClean="0"/>
              <a:t>23</a:t>
            </a:fld>
            <a:endParaRPr lang="en-US" dirty="0"/>
          </a:p>
        </p:txBody>
      </p:sp>
    </p:spTree>
    <p:extLst>
      <p:ext uri="{BB962C8B-B14F-4D97-AF65-F5344CB8AC3E}">
        <p14:creationId xmlns:p14="http://schemas.microsoft.com/office/powerpoint/2010/main" val="3023134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0" dirty="0">
                <a:latin typeface="+mn-lt"/>
                <a:ea typeface="Century Gothic"/>
                <a:cs typeface="Century Gothic"/>
                <a:sym typeface="Century Gothic"/>
              </a:rPr>
              <a:t>Karimi Y, Ghesquieres H, Jurczak W, et al. Effect of follow-up time on the ability of subcutaneous epcoritamab to induce deep and durable complete remissions in patients with relapsed/refractory large B-cell lymphoma: Updated results from the pivotal EPCORE NHL-1 trial. Abstract presented at: American Society of Clinical Oncology Annual Meeting; Chicago, Illinois; June 2-6, 2023. Abstract 7525.</a:t>
            </a:r>
            <a:endParaRPr lang="en-US" sz="1200" dirty="0">
              <a:latin typeface="+mn-lt"/>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Verdana" panose="020B0604030504040204" pitchFamily="34" charset="0"/>
                <a:cs typeface="Verdana" panose="020B0604030504040204" pitchFamily="34" charset="0"/>
              </a:rPr>
              <a:t>There can be adverse events beyond CRS, mainly hematologic in regards to neutropenia, but fatigue, nausea, and diarrhea can be seen, but most commonly at lower grades.</a:t>
            </a:r>
          </a:p>
          <a:p>
            <a:endParaRPr lang="en-US" sz="1200" dirty="0">
              <a:latin typeface="+mn-lt"/>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24</a:t>
            </a:fld>
            <a:endParaRPr lang="en-US" dirty="0"/>
          </a:p>
        </p:txBody>
      </p:sp>
    </p:spTree>
    <p:extLst>
      <p:ext uri="{BB962C8B-B14F-4D97-AF65-F5344CB8AC3E}">
        <p14:creationId xmlns:p14="http://schemas.microsoft.com/office/powerpoint/2010/main" val="2904422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21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921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5C3F54-763A-EE41-8132-99EF98686136}" type="slidenum">
              <a:rPr lang="en-US" sz="1200">
                <a:latin typeface="Calibri" charset="0"/>
              </a:rPr>
              <a:pPr eaLnBrk="1" hangingPunct="1"/>
              <a:t>2</a:t>
            </a:fld>
            <a:endParaRPr lang="en-US" sz="1200" dirty="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3A3A3A"/>
                </a:solidFill>
                <a:effectLst/>
                <a:latin typeface="+mn-lt"/>
                <a:ea typeface="Calibri" panose="020F0502020204030204" pitchFamily="34" charset="0"/>
                <a:cs typeface="Times New Roman" panose="02020603050405020304" pitchFamily="18" charset="0"/>
              </a:rPr>
              <a:t>NCT03625037</a:t>
            </a:r>
            <a:r>
              <a:rPr lang="en-US" sz="1200" dirty="0">
                <a:effectLst/>
                <a:latin typeface="+mn-lt"/>
              </a:rPr>
              <a:t> </a:t>
            </a:r>
          </a:p>
          <a:p>
            <a:endParaRPr lang="en-US" sz="1200" dirty="0">
              <a:effectLst/>
              <a:latin typeface="+mn-lt"/>
            </a:endParaRPr>
          </a:p>
          <a:p>
            <a:r>
              <a:rPr lang="en-US" sz="1200" dirty="0">
                <a:latin typeface="+mn-lt"/>
              </a:rPr>
              <a:t>FDA.gov. FDA grants accelerated approval to epcoritamab-bysp for relapsed or refractory diffuse large B-cell lymphoma and high-grade B-cell lymphoma. May 19, 2023. https://www.fda.gov/drugs/drug-approvals-and-databases/fda-grants-accelerated-approval-epcoritamab-bysp-relapsed-or-refractory-diffuse-large-b-cell</a:t>
            </a: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Verdana" panose="020B0604030504040204" pitchFamily="34" charset="0"/>
                <a:cs typeface="Verdana" panose="020B0604030504040204" pitchFamily="34" charset="0"/>
              </a:rPr>
              <a:t>Epcoritamab is FDA approved as of May of 2023. You can see here that there are black box warnings with regard to serious or life-threatening CRS and life threatening or fatal ICANS. And in regard to the label, it should be the consideration of hospitalization for 24 hours after Cycle 1 Day 15, dosage of 48 milligram. </a:t>
            </a:r>
          </a:p>
          <a:p>
            <a:endParaRPr lang="en-US" sz="1200"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25</a:t>
            </a:fld>
            <a:endParaRPr lang="en-US" dirty="0"/>
          </a:p>
        </p:txBody>
      </p:sp>
    </p:spTree>
    <p:extLst>
      <p:ext uri="{BB962C8B-B14F-4D97-AF65-F5344CB8AC3E}">
        <p14:creationId xmlns:p14="http://schemas.microsoft.com/office/powerpoint/2010/main" val="3952192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C1D1F"/>
                </a:solidFill>
                <a:effectLst/>
                <a:latin typeface="acumin-pro"/>
              </a:rPr>
              <a:t>Gurion R, Mazza IR, </a:t>
            </a:r>
            <a:r>
              <a:rPr lang="en-US" b="0" i="0" dirty="0" err="1">
                <a:solidFill>
                  <a:srgbClr val="1C1D1F"/>
                </a:solidFill>
                <a:effectLst/>
                <a:latin typeface="acumin-pro"/>
              </a:rPr>
              <a:t>Thieblemont</a:t>
            </a:r>
            <a:r>
              <a:rPr lang="en-US" b="0" i="0" dirty="0">
                <a:solidFill>
                  <a:srgbClr val="1C1D1F"/>
                </a:solidFill>
                <a:effectLst/>
                <a:latin typeface="acumin-pro"/>
              </a:rPr>
              <a:t> C, et al. fixed-duration </a:t>
            </a:r>
            <a:r>
              <a:rPr lang="en-US" b="0" i="0" dirty="0" err="1">
                <a:solidFill>
                  <a:srgbClr val="1C1D1F"/>
                </a:solidFill>
                <a:effectLst/>
                <a:latin typeface="acumin-pro"/>
              </a:rPr>
              <a:t>epcoritamab</a:t>
            </a:r>
            <a:r>
              <a:rPr lang="en-US" b="0" i="0" dirty="0">
                <a:solidFill>
                  <a:srgbClr val="1C1D1F"/>
                </a:solidFill>
                <a:effectLst/>
                <a:latin typeface="acumin-pro"/>
              </a:rPr>
              <a:t> plus lenalidomide in patients with relapsed or refractory diffuse large B-cell lymphoma (DLBCL): updated results from arm 1 of the </a:t>
            </a:r>
            <a:r>
              <a:rPr lang="en-US" b="0" i="0" dirty="0" err="1">
                <a:solidFill>
                  <a:srgbClr val="1C1D1F"/>
                </a:solidFill>
                <a:effectLst/>
                <a:latin typeface="acumin-pro"/>
              </a:rPr>
              <a:t>Epcore</a:t>
            </a:r>
            <a:r>
              <a:rPr lang="en-US" b="0" i="0" dirty="0">
                <a:solidFill>
                  <a:srgbClr val="1C1D1F"/>
                </a:solidFill>
                <a:effectLst/>
                <a:latin typeface="acumin-pro"/>
              </a:rPr>
              <a:t> NHL-5 trial. </a:t>
            </a:r>
            <a:r>
              <a:rPr lang="en-US" sz="1200" dirty="0">
                <a:effectLst/>
                <a:latin typeface="Segoe UI" panose="020B0502040204020203" pitchFamily="34" charset="0"/>
              </a:rPr>
              <a:t>Abstract presented at: American Society of Hematology Annual Meeting; San Diego, California, December 7-10, 2024. Abstract </a:t>
            </a:r>
            <a:r>
              <a:rPr lang="en-US" sz="1200" b="0" i="0" dirty="0">
                <a:solidFill>
                  <a:srgbClr val="1A1A1A"/>
                </a:solidFill>
                <a:effectLst/>
                <a:latin typeface="acumin-pro"/>
              </a:rPr>
              <a:t>3110.</a:t>
            </a:r>
            <a:endParaRPr lang="en-US" b="1" i="0" dirty="0">
              <a:solidFill>
                <a:srgbClr val="1C1D1F"/>
              </a:solidFill>
              <a:effectLst/>
              <a:latin typeface="acumin-pro"/>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26</a:t>
            </a:fld>
            <a:endParaRPr lang="en-US"/>
          </a:p>
        </p:txBody>
      </p:sp>
    </p:spTree>
    <p:extLst>
      <p:ext uri="{BB962C8B-B14F-4D97-AF65-F5344CB8AC3E}">
        <p14:creationId xmlns:p14="http://schemas.microsoft.com/office/powerpoint/2010/main" val="517055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mn-lt"/>
                <a:cs typeface="Arial" panose="020B0604020202020204" pitchFamily="34" charset="0"/>
              </a:rPr>
              <a:t>Safety and efficacy trial of </a:t>
            </a:r>
            <a:r>
              <a:rPr lang="en-US" sz="1200" b="0" dirty="0" err="1">
                <a:solidFill>
                  <a:schemeClr val="tx1"/>
                </a:solidFill>
                <a:latin typeface="+mn-lt"/>
                <a:cs typeface="Arial" panose="020B0604020202020204" pitchFamily="34" charset="0"/>
              </a:rPr>
              <a:t>epcoritamab</a:t>
            </a:r>
            <a:r>
              <a:rPr lang="en-US" sz="1200" b="0" dirty="0">
                <a:solidFill>
                  <a:schemeClr val="tx1"/>
                </a:solidFill>
                <a:latin typeface="+mn-lt"/>
                <a:cs typeface="Arial" panose="020B0604020202020204" pitchFamily="34" charset="0"/>
              </a:rPr>
              <a:t> combinations in subjects with B-cell non-</a:t>
            </a:r>
            <a:r>
              <a:rPr lang="en-US" sz="1200" b="0" dirty="0" err="1">
                <a:solidFill>
                  <a:schemeClr val="tx1"/>
                </a:solidFill>
                <a:latin typeface="+mn-lt"/>
                <a:cs typeface="Arial" panose="020B0604020202020204" pitchFamily="34" charset="0"/>
              </a:rPr>
              <a:t>hodgkin</a:t>
            </a:r>
            <a:r>
              <a:rPr lang="en-US" sz="1200" b="0" dirty="0">
                <a:solidFill>
                  <a:schemeClr val="tx1"/>
                </a:solidFill>
                <a:latin typeface="+mn-lt"/>
                <a:cs typeface="Arial" panose="020B0604020202020204" pitchFamily="34" charset="0"/>
              </a:rPr>
              <a:t> lymphoma (B-NHL) (EPCORE™ NHL-2). </a:t>
            </a:r>
            <a:r>
              <a:rPr lang="en-US" sz="1200" b="0" i="0" u="none" strike="noStrike" dirty="0">
                <a:solidFill>
                  <a:schemeClr val="tx1"/>
                </a:solidFill>
                <a:effectLst/>
                <a:latin typeface="+mn-lt"/>
              </a:rPr>
              <a:t>ClinicalTrials.gov identifier: </a:t>
            </a:r>
            <a:r>
              <a:rPr lang="en-US" sz="1200" b="0" dirty="0">
                <a:solidFill>
                  <a:schemeClr val="tx1"/>
                </a:solidFill>
                <a:latin typeface="+mn-lt"/>
                <a:cs typeface="Arial" panose="020B0604020202020204" pitchFamily="34" charset="0"/>
              </a:rPr>
              <a:t>NCT04663347. Updated April 3, 2024. https://www.clinicaltrials.gov/study/NCT04663347</a:t>
            </a:r>
          </a:p>
          <a:p>
            <a:endParaRPr lang="en-US" sz="12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mn-lt"/>
              </a:rPr>
              <a:t>A phase 3 trial of </a:t>
            </a:r>
            <a:r>
              <a:rPr lang="en-US" sz="1200" b="0" i="0" u="none" strike="noStrike" dirty="0" err="1">
                <a:solidFill>
                  <a:schemeClr val="tx1"/>
                </a:solidFill>
                <a:effectLst/>
                <a:latin typeface="+mn-lt"/>
              </a:rPr>
              <a:t>epcoritamab</a:t>
            </a:r>
            <a:r>
              <a:rPr lang="en-US" sz="1200" b="0" i="0" u="none" strike="noStrike" dirty="0">
                <a:solidFill>
                  <a:schemeClr val="tx1"/>
                </a:solidFill>
                <a:effectLst/>
                <a:latin typeface="+mn-lt"/>
              </a:rPr>
              <a:t> vs investigator's choice chemotherapy in R/​R DLBCL (EPCORE DLBCL-1). ClinicalTrials.gov identifier: </a:t>
            </a:r>
            <a:r>
              <a:rPr lang="en-US" sz="1200" b="0" dirty="0">
                <a:solidFill>
                  <a:schemeClr val="tx1"/>
                </a:solidFill>
                <a:latin typeface="+mn-lt"/>
                <a:cs typeface="Arial" panose="020B0604020202020204" pitchFamily="34" charset="0"/>
              </a:rPr>
              <a:t>NCT04628494. Updated April 4, 2024. https://www.clinicaltrials.gov/study/NCT04628494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mn-lt"/>
              </a:rPr>
              <a:t>A study to evaluate change in disease activity of subcutaneous (SC) </a:t>
            </a:r>
            <a:r>
              <a:rPr lang="en-US" sz="1200" b="0" i="0" u="none" strike="noStrike" dirty="0" err="1">
                <a:solidFill>
                  <a:schemeClr val="tx1"/>
                </a:solidFill>
                <a:effectLst/>
                <a:latin typeface="+mn-lt"/>
              </a:rPr>
              <a:t>epcoritamab</a:t>
            </a:r>
            <a:r>
              <a:rPr lang="en-US" sz="1200" b="0" i="0" u="none" strike="noStrike" dirty="0">
                <a:solidFill>
                  <a:schemeClr val="tx1"/>
                </a:solidFill>
                <a:effectLst/>
                <a:latin typeface="+mn-lt"/>
              </a:rPr>
              <a:t> combined with intravenous and oral rituximab, cyclophosphamide, doxorubicin hydrochloride, vincristine, and prednisone (R-CHOP) or R-CHOP in adult participants with newly diagnosed diffuse large B-cell lymphoma (DLBCL) (EPCORE DLBCL-2). ClinicalTrials.gov identifier: </a:t>
            </a:r>
            <a:r>
              <a:rPr lang="en-US" sz="1200" b="0" i="0" kern="1200" dirty="0">
                <a:solidFill>
                  <a:schemeClr val="tx1"/>
                </a:solidFill>
                <a:effectLst/>
                <a:latin typeface="+mn-lt"/>
                <a:ea typeface="+mn-ea"/>
                <a:cs typeface="Arial" panose="020B0604020202020204" pitchFamily="34" charset="0"/>
              </a:rPr>
              <a:t>NCT05578976.</a:t>
            </a:r>
            <a:r>
              <a:rPr lang="en-US" sz="1200" b="0" dirty="0">
                <a:solidFill>
                  <a:schemeClr val="tx1"/>
                </a:solidFill>
                <a:latin typeface="+mn-lt"/>
                <a:cs typeface="Arial" panose="020B0604020202020204" pitchFamily="34" charset="0"/>
              </a:rPr>
              <a:t> Updated April 9, 2024. https://www.clinicaltrials.gov/study/</a:t>
            </a:r>
            <a:r>
              <a:rPr lang="en-US" sz="1200" b="0" i="0" kern="1200" dirty="0">
                <a:solidFill>
                  <a:schemeClr val="tx1"/>
                </a:solidFill>
                <a:effectLst/>
                <a:latin typeface="+mn-lt"/>
                <a:ea typeface="+mn-ea"/>
                <a:cs typeface="Arial" panose="020B0604020202020204" pitchFamily="34" charset="0"/>
              </a:rPr>
              <a:t>NCT05578976</a:t>
            </a:r>
            <a:endParaRPr lang="en-US" sz="1200" b="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mn-lt"/>
              </a:rPr>
              <a:t>Subcutaneous </a:t>
            </a:r>
            <a:r>
              <a:rPr lang="en-US" sz="1200" b="0" i="0" u="none" strike="noStrike" dirty="0" err="1">
                <a:solidFill>
                  <a:schemeClr val="tx1"/>
                </a:solidFill>
                <a:effectLst/>
                <a:latin typeface="+mn-lt"/>
              </a:rPr>
              <a:t>epcoritamab</a:t>
            </a:r>
            <a:r>
              <a:rPr lang="en-US" sz="1200" b="0" i="0" u="none" strike="noStrike" dirty="0">
                <a:solidFill>
                  <a:schemeClr val="tx1"/>
                </a:solidFill>
                <a:effectLst/>
                <a:latin typeface="+mn-lt"/>
              </a:rPr>
              <a:t> with or without lenalidomide as first line therapy for diffuse large B-cell lymphoma (EPCORE DLBCL-3). ClinicalTrials.gov identifier: </a:t>
            </a:r>
            <a:r>
              <a:rPr lang="en-US" sz="1200" b="0" i="0" kern="1200" dirty="0">
                <a:solidFill>
                  <a:schemeClr val="tx1"/>
                </a:solidFill>
                <a:effectLst/>
                <a:latin typeface="+mn-lt"/>
                <a:ea typeface="+mn-ea"/>
                <a:cs typeface="Arial" panose="020B0604020202020204" pitchFamily="34" charset="0"/>
              </a:rPr>
              <a:t>NCT05660967.</a:t>
            </a:r>
            <a:r>
              <a:rPr lang="en-US" sz="1200" b="0" dirty="0">
                <a:solidFill>
                  <a:schemeClr val="tx1"/>
                </a:solidFill>
                <a:latin typeface="+mn-lt"/>
                <a:cs typeface="Arial" panose="020B0604020202020204" pitchFamily="34" charset="0"/>
              </a:rPr>
              <a:t> Updated April 3, 2024. https://www.clinicaltrials.gov/study/</a:t>
            </a:r>
            <a:r>
              <a:rPr lang="en-US" sz="1200" b="0" i="0" kern="1200" dirty="0">
                <a:solidFill>
                  <a:schemeClr val="tx1"/>
                </a:solidFill>
                <a:effectLst/>
                <a:latin typeface="+mn-lt"/>
                <a:ea typeface="+mn-ea"/>
                <a:cs typeface="Arial" panose="020B0604020202020204" pitchFamily="34" charset="0"/>
              </a:rPr>
              <a:t>NCT05660967</a:t>
            </a:r>
            <a:endParaRPr lang="en-US" sz="1200" b="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mn-lt"/>
              </a:rPr>
              <a:t>Expanded access program for </a:t>
            </a:r>
            <a:r>
              <a:rPr lang="en-US" sz="1200" b="0" i="0" u="none" strike="noStrike" dirty="0" err="1">
                <a:solidFill>
                  <a:schemeClr val="tx1"/>
                </a:solidFill>
                <a:effectLst/>
                <a:latin typeface="+mn-lt"/>
              </a:rPr>
              <a:t>epcoritamab</a:t>
            </a:r>
            <a:r>
              <a:rPr lang="en-US" sz="1200" b="0" i="0" u="none" strike="noStrike" dirty="0">
                <a:solidFill>
                  <a:schemeClr val="tx1"/>
                </a:solidFill>
                <a:effectLst/>
                <a:latin typeface="+mn-lt"/>
              </a:rPr>
              <a:t>. ClinicalTrials.gov identifier: </a:t>
            </a:r>
            <a:r>
              <a:rPr lang="en-US" sz="1200" dirty="0">
                <a:solidFill>
                  <a:schemeClr val="tx1"/>
                </a:solidFill>
                <a:effectLst/>
                <a:latin typeface="+mn-lt"/>
                <a:ea typeface="Calibri" panose="020F0502020204030204" pitchFamily="34" charset="0"/>
                <a:cs typeface="Arial" panose="020B0604020202020204" pitchFamily="34" charset="0"/>
              </a:rPr>
              <a:t>NCT05733650.</a:t>
            </a:r>
            <a:r>
              <a:rPr lang="en-US" sz="1200" b="0" dirty="0">
                <a:solidFill>
                  <a:schemeClr val="tx1"/>
                </a:solidFill>
                <a:latin typeface="+mn-lt"/>
                <a:cs typeface="Arial" panose="020B0604020202020204" pitchFamily="34" charset="0"/>
              </a:rPr>
              <a:t> Updated May 25, 2023. https://www.clinicaltrials.gov/study/</a:t>
            </a:r>
            <a:r>
              <a:rPr lang="en-US" sz="1200" dirty="0">
                <a:solidFill>
                  <a:schemeClr val="tx1"/>
                </a:solidFill>
                <a:effectLst/>
                <a:latin typeface="+mn-lt"/>
                <a:ea typeface="Calibri" panose="020F0502020204030204" pitchFamily="34" charset="0"/>
                <a:cs typeface="Arial" panose="020B0604020202020204" pitchFamily="34" charset="0"/>
              </a:rPr>
              <a:t>NCT05733650</a:t>
            </a:r>
            <a:endParaRPr lang="en-US" sz="1200" b="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mn-lt"/>
              </a:rPr>
              <a:t>A study to evaluate adverse events and change in disease activity of subcutaneous (SC) </a:t>
            </a:r>
            <a:r>
              <a:rPr lang="en-US" sz="1200" b="0" i="0" u="none" strike="noStrike" dirty="0" err="1">
                <a:solidFill>
                  <a:schemeClr val="tx1"/>
                </a:solidFill>
                <a:effectLst/>
                <a:latin typeface="+mn-lt"/>
              </a:rPr>
              <a:t>epcoritamab</a:t>
            </a:r>
            <a:r>
              <a:rPr lang="en-US" sz="1200" b="0" i="0" u="none" strike="noStrike" dirty="0">
                <a:solidFill>
                  <a:schemeClr val="tx1"/>
                </a:solidFill>
                <a:effectLst/>
                <a:latin typeface="+mn-lt"/>
              </a:rPr>
              <a:t> in combination with oral and intravenous anti-neoplastic agents in adult participants with non-</a:t>
            </a:r>
            <a:r>
              <a:rPr lang="en-US" sz="1200" b="0" i="0" u="none" strike="noStrike" dirty="0" err="1">
                <a:solidFill>
                  <a:schemeClr val="tx1"/>
                </a:solidFill>
                <a:effectLst/>
                <a:latin typeface="+mn-lt"/>
              </a:rPr>
              <a:t>hodgkin</a:t>
            </a:r>
            <a:r>
              <a:rPr lang="en-US" sz="1200" b="0" i="0" u="none" strike="noStrike" dirty="0">
                <a:solidFill>
                  <a:schemeClr val="tx1"/>
                </a:solidFill>
                <a:effectLst/>
                <a:latin typeface="+mn-lt"/>
              </a:rPr>
              <a:t> lymphoma. ClinicalTrials.gov identifier: </a:t>
            </a:r>
            <a:r>
              <a:rPr lang="en-US" sz="1200" dirty="0">
                <a:solidFill>
                  <a:schemeClr val="tx1"/>
                </a:solidFill>
                <a:effectLst/>
                <a:latin typeface="+mn-lt"/>
                <a:ea typeface="Calibri" panose="020F0502020204030204" pitchFamily="34" charset="0"/>
                <a:cs typeface="Arial" panose="020B0604020202020204" pitchFamily="34" charset="0"/>
              </a:rPr>
              <a:t>NCT05283720.</a:t>
            </a:r>
            <a:r>
              <a:rPr lang="en-US" sz="1200" b="0" dirty="0">
                <a:solidFill>
                  <a:schemeClr val="tx1"/>
                </a:solidFill>
                <a:latin typeface="+mn-lt"/>
                <a:cs typeface="Arial" panose="020B0604020202020204" pitchFamily="34" charset="0"/>
              </a:rPr>
              <a:t> Updated April 9, 2024. https://www.clinicaltrials.gov/study/</a:t>
            </a:r>
            <a:r>
              <a:rPr lang="en-US" sz="1200" dirty="0">
                <a:solidFill>
                  <a:schemeClr val="tx1"/>
                </a:solidFill>
                <a:effectLst/>
                <a:latin typeface="+mn-lt"/>
                <a:ea typeface="Calibri" panose="020F0502020204030204" pitchFamily="34" charset="0"/>
                <a:cs typeface="Arial" panose="020B0604020202020204" pitchFamily="34" charset="0"/>
              </a:rPr>
              <a:t>NCT05283720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mn-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mn-lt"/>
                <a:cs typeface="Arial" panose="020B0604020202020204" pitchFamily="34" charset="0"/>
              </a:rPr>
              <a:t>A study of subcutaneously injected </a:t>
            </a:r>
            <a:r>
              <a:rPr lang="en-US" sz="1200" b="0" dirty="0" err="1">
                <a:solidFill>
                  <a:schemeClr val="tx1"/>
                </a:solidFill>
                <a:latin typeface="+mn-lt"/>
                <a:cs typeface="Arial" panose="020B0604020202020204" pitchFamily="34" charset="0"/>
              </a:rPr>
              <a:t>epcoritamab</a:t>
            </a:r>
            <a:r>
              <a:rPr lang="en-US" sz="1200" b="0" dirty="0">
                <a:solidFill>
                  <a:schemeClr val="tx1"/>
                </a:solidFill>
                <a:latin typeface="+mn-lt"/>
                <a:cs typeface="Arial" panose="020B0604020202020204" pitchFamily="34" charset="0"/>
              </a:rPr>
              <a:t> plus oral lenalidomide tablets compared to intravenously (IV) infused rituximab plus IV infused gemcitabine and IV infused oxaliplatin in adult participants with relapsed or refractory diffuse large B-cell lymphoma (EPCORE DLBCL-4). </a:t>
            </a:r>
            <a:r>
              <a:rPr lang="en-US" sz="1200" b="0" i="0" u="none" strike="noStrike" dirty="0">
                <a:solidFill>
                  <a:schemeClr val="tx1"/>
                </a:solidFill>
                <a:effectLst/>
                <a:latin typeface="+mn-lt"/>
              </a:rPr>
              <a:t>ClinicalTrials.gov identifier:NCT06508658. Updated February 4, 2025. </a:t>
            </a:r>
            <a:r>
              <a:rPr lang="en-US" sz="1200" b="0" dirty="0">
                <a:solidFill>
                  <a:schemeClr val="tx1"/>
                </a:solidFill>
                <a:latin typeface="+mn-lt"/>
                <a:cs typeface="Arial" panose="020B0604020202020204" pitchFamily="34" charset="0"/>
              </a:rPr>
              <a:t>https://clinicaltrials.gov/study/NCT06508658</a:t>
            </a:r>
          </a:p>
        </p:txBody>
      </p:sp>
      <p:sp>
        <p:nvSpPr>
          <p:cNvPr id="4" name="Slide Number Placeholder 3"/>
          <p:cNvSpPr>
            <a:spLocks noGrp="1"/>
          </p:cNvSpPr>
          <p:nvPr>
            <p:ph type="sldNum" sz="quarter" idx="5"/>
          </p:nvPr>
        </p:nvSpPr>
        <p:spPr/>
        <p:txBody>
          <a:bodyPr/>
          <a:lstStyle/>
          <a:p>
            <a:fld id="{346C45EA-94B1-CB43-BD15-6A8600409710}" type="slidenum">
              <a:rPr lang="en-US" smtClean="0"/>
              <a:t>27</a:t>
            </a:fld>
            <a:endParaRPr lang="en-US"/>
          </a:p>
        </p:txBody>
      </p:sp>
    </p:spTree>
    <p:extLst>
      <p:ext uri="{BB962C8B-B14F-4D97-AF65-F5344CB8AC3E}">
        <p14:creationId xmlns:p14="http://schemas.microsoft.com/office/powerpoint/2010/main" val="7006263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Hutchings M, Carlo-Stella C, Morschhauser F, et al. Glofitamab monotherapy in relapsed or refractory large B-cell lymphoma: extended follow-up from a pivotal phase II study and subgroup analyses in patients with prior chimeric antigen receptor T-cell therapy and by baseline total metabolic tumor volume. Abstract presented at: American Society of Hematology Annual Meeting; San Diego, California; December 9-12, 2023. Abstract 433.</a:t>
            </a:r>
          </a:p>
          <a:p>
            <a:endParaRPr lang="en-US" sz="1200" dirty="0">
              <a:latin typeface="+mn-lt"/>
            </a:endParaRPr>
          </a:p>
          <a:p>
            <a:pPr marL="0" marR="0" indent="0">
              <a:lnSpc>
                <a:spcPct val="150000"/>
              </a:lnSpc>
              <a:spcBef>
                <a:spcPts val="0"/>
              </a:spcBef>
              <a:spcAft>
                <a:spcPts val="0"/>
              </a:spcAft>
            </a:pPr>
            <a:r>
              <a:rPr lang="en-US" sz="1200" dirty="0">
                <a:effectLst/>
                <a:latin typeface="+mn-lt"/>
                <a:ea typeface="Verdana" panose="020B0604030504040204" pitchFamily="34" charset="0"/>
                <a:cs typeface="Verdana" panose="020B0604030504040204" pitchFamily="34" charset="0"/>
              </a:rPr>
              <a:t>Glofitamab was approved on a Phase 2 single-arm trial of 154 subjects. Median age was 66, but again the upper-bound was at 90 years old. Here, like the prior study, 85% of them were refractory to their last therapy. This did include prior CAR T-cell patients, representing about a third of the population with 90% of them being refractory to their prior CAR T. Unlike epcoritamab, obinutuzumab lead-in is required at Cycle 1 Day 1, and then the step-up dosing is given. This is IV, but this is fixed duration whereas epcoritamab is continuous duration.</a:t>
            </a:r>
          </a:p>
          <a:p>
            <a:endParaRPr lang="en-US" sz="1200" dirty="0">
              <a:latin typeface="+mn-lt"/>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29</a:t>
            </a:fld>
            <a:endParaRPr lang="en-US" dirty="0"/>
          </a:p>
        </p:txBody>
      </p:sp>
    </p:spTree>
    <p:extLst>
      <p:ext uri="{BB962C8B-B14F-4D97-AF65-F5344CB8AC3E}">
        <p14:creationId xmlns:p14="http://schemas.microsoft.com/office/powerpoint/2010/main" val="1051974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Hutchings M, Carlo-Stella C, Morschhauser F, et al. Glofitamab monotherapy in relapsed or refractory large B-cell lymphoma: extended follow-up from a pivotal phase II study and subgroup analyses in patients with prior chimeric antigen receptor T-cell therapy and by baseline total metabolic tumor volume. Abstract presented at: American Society of Hematology Annual Meeting; San Diego, California; December 9-12, 2023. Abstract 433.</a:t>
            </a: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Verdana" panose="020B0604030504040204" pitchFamily="34" charset="0"/>
                <a:cs typeface="Verdana" panose="020B0604030504040204" pitchFamily="34" charset="0"/>
              </a:rPr>
              <a:t>This is broken down by those who had relapsed/refractory large-cell lymphoma or transformed follicular lymphoma, versus those with prior CAR T. In the total population the CR is around 40%, and the duration of CR was a little over 2 years for those who obtained a CR. You did see some mild differences in duration of CR at 24 months between the population who did not have prior CAR T, versus those who did have CAR T. What I did discuss is that glofitamab is a fixed-duration therapy, and so you can see at the PFS at the end of therapy, if you're on a CR, there can be the capability for durability, but if you had not achieved a CR by the end of therapy, the progression free survival was relatively short.</a:t>
            </a:r>
          </a:p>
          <a:p>
            <a:endParaRPr lang="en-US" sz="1200"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30</a:t>
            </a:fld>
            <a:endParaRPr lang="en-US" dirty="0"/>
          </a:p>
        </p:txBody>
      </p:sp>
    </p:spTree>
    <p:extLst>
      <p:ext uri="{BB962C8B-B14F-4D97-AF65-F5344CB8AC3E}">
        <p14:creationId xmlns:p14="http://schemas.microsoft.com/office/powerpoint/2010/main" val="1991474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Hutchings M, Carlo-Stella C, Morschhauser F, et al. Glofitamab monotherapy in relapsed or refractory large B-cell lymphoma: extended follow-up from a pivotal phase II study and subgroup analyses in patients with prior chimeric antigen receptor T-cell therapy and by baseline total metabolic tumor volume. Abstract presented at: American Society of Hematology Annual Meeting; San Diego, California; December 9-12, 2023. Abstract 433.</a:t>
            </a: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Verdana" panose="020B0604030504040204" pitchFamily="34" charset="0"/>
                <a:cs typeface="Verdana" panose="020B0604030504040204" pitchFamily="34" charset="0"/>
              </a:rPr>
              <a:t>Glofitamab has a PFS of 4.9 months with an overall of median survival of 11.5 months. </a:t>
            </a:r>
          </a:p>
          <a:p>
            <a:endParaRPr lang="en-US" sz="1200" dirty="0">
              <a:latin typeface="+mn-lt"/>
            </a:endParaRPr>
          </a:p>
          <a:p>
            <a:endParaRPr lang="en-US" sz="1200" dirty="0">
              <a:latin typeface="+mn-lt"/>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31</a:t>
            </a:fld>
            <a:endParaRPr lang="en-US" dirty="0"/>
          </a:p>
        </p:txBody>
      </p:sp>
    </p:spTree>
    <p:extLst>
      <p:ext uri="{BB962C8B-B14F-4D97-AF65-F5344CB8AC3E}">
        <p14:creationId xmlns:p14="http://schemas.microsoft.com/office/powerpoint/2010/main" val="3997954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Hutchings M, Carlo-Stella C, Morschhauser F, et al. Glofitamab monotherapy in relapsed or refractory large B-cell lymphoma: extended follow-up from a pivotal phase II study and subgroup analyses in patients with prior chimeric antigen receptor T-cell therapy and by baseline total metabolic tumor volume. Abstract presented at: American Society of Hematology Annual Meeting; San Diego, California; December 9-12, 2023. Abstract 433.</a:t>
            </a: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Verdana" panose="020B0604030504040204" pitchFamily="34" charset="0"/>
                <a:cs typeface="Verdana" panose="020B0604030504040204" pitchFamily="34" charset="0"/>
              </a:rPr>
              <a:t>Glofitamab also, all-grade CRS at 64% with the majority of the CRS events being Grade 1. You can see here that there may be, higher baseline total metabolic tumor volume may be prognostic for those at increased risk for experiencing Grade 2 or higher CRS events, as well as lower progression-free survival. </a:t>
            </a:r>
          </a:p>
          <a:p>
            <a:endParaRPr lang="en-US" sz="1200"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32</a:t>
            </a:fld>
            <a:endParaRPr lang="en-US" dirty="0"/>
          </a:p>
        </p:txBody>
      </p:sp>
    </p:spTree>
    <p:extLst>
      <p:ext uri="{BB962C8B-B14F-4D97-AF65-F5344CB8AC3E}">
        <p14:creationId xmlns:p14="http://schemas.microsoft.com/office/powerpoint/2010/main" val="18382864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mn-lt"/>
              </a:rPr>
              <a:t>Dickinson M, Carlo-Stella C, Morschhauser F, et al. Glofitamab in patients with relapsed/refractory (R/R) diffuse large B-cell lymphoma (DLBCL) and ≥ 2 prior therapies: pivotal phase II expansion results. American Society of Clinical Oncology Annual Meeting; Chicago, Illinois; June 3-7, 2022. Abstract 7500.</a:t>
            </a:r>
          </a:p>
          <a:p>
            <a:endParaRPr lang="en-GB"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Verdana" panose="020B0604030504040204" pitchFamily="34" charset="0"/>
                <a:cs typeface="Verdana" panose="020B0604030504040204" pitchFamily="34" charset="0"/>
              </a:rPr>
              <a:t>Beyond CRS, there can be hematologic effects of neutropenia, anemia, and thrombocytopenia seen with glofitamab. </a:t>
            </a:r>
          </a:p>
          <a:p>
            <a:endParaRPr lang="en-US" sz="1200"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33</a:t>
            </a:fld>
            <a:endParaRPr lang="en-US" dirty="0"/>
          </a:p>
        </p:txBody>
      </p:sp>
    </p:spTree>
    <p:extLst>
      <p:ext uri="{BB962C8B-B14F-4D97-AF65-F5344CB8AC3E}">
        <p14:creationId xmlns:p14="http://schemas.microsoft.com/office/powerpoint/2010/main" val="26536977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333333"/>
                </a:solidFill>
                <a:effectLst/>
                <a:latin typeface="+mn-lt"/>
              </a:rPr>
              <a:t>NCT03075696</a:t>
            </a:r>
          </a:p>
          <a:p>
            <a:endParaRPr lang="en-US" sz="1200" b="0" i="0" dirty="0">
              <a:solidFill>
                <a:srgbClr val="333333"/>
              </a:solidFill>
              <a:effectLst/>
              <a:latin typeface="+mn-lt"/>
            </a:endParaRPr>
          </a:p>
          <a:p>
            <a:r>
              <a:rPr lang="en-US" sz="1200" dirty="0">
                <a:latin typeface="+mn-lt"/>
              </a:rPr>
              <a:t>FDA.gov. FDA grants accelerated approval to glofitamab-gxbm for selected relapsed or refractory large B-cell lymphomas. June 16, 2023. https://www.fda.gov/drugs/drug-approvals-and-databases/fda-grants-accelerated-approval-glofitamab-gxbm-selected-relapsed-or-refractory-large-b-cell</a:t>
            </a: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highlight>
                  <a:srgbClr val="00FF00"/>
                </a:highlight>
                <a:latin typeface="+mn-lt"/>
                <a:ea typeface="Times New Roman" panose="02020603050405020304" pitchFamily="18" charset="0"/>
              </a:rPr>
              <a:t>NOTE: Approval does not include HGBCL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highlight>
                <a:srgbClr val="00FF00"/>
              </a:highligh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Verdana" panose="020B0604030504040204" pitchFamily="34" charset="0"/>
                <a:cs typeface="Verdana" panose="020B0604030504040204" pitchFamily="34" charset="0"/>
              </a:rPr>
              <a:t>Glofitamab was also approved in June of 2023, shortly thereafter the epcoritamab approval. This does have an obinutuzumab lead-in followed by glofitamab step-up dosing. And because of black box warnings, serious or fatal cytokine release syndrome, because of the CRS risks, patients should be hospitalized for 24-hours after the first step-up dose with caveats if CRS happens after that dosing.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highlight>
                <a:srgbClr val="00FF00"/>
              </a:highligh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34</a:t>
            </a:fld>
            <a:endParaRPr lang="en-US" dirty="0"/>
          </a:p>
        </p:txBody>
      </p:sp>
    </p:spTree>
    <p:extLst>
      <p:ext uri="{BB962C8B-B14F-4D97-AF65-F5344CB8AC3E}">
        <p14:creationId xmlns:p14="http://schemas.microsoft.com/office/powerpoint/2010/main" val="701186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Abramson J, Ku M, Hertzberg M, et </a:t>
            </a:r>
            <a:r>
              <a:rPr lang="en-US" b="0" dirty="0"/>
              <a:t>al. </a:t>
            </a:r>
            <a:r>
              <a:rPr lang="en-US" b="0" i="0" dirty="0" err="1">
                <a:solidFill>
                  <a:srgbClr val="000000"/>
                </a:solidFill>
                <a:effectLst/>
                <a:latin typeface="arial" panose="020B0604020202020204" pitchFamily="34" charset="0"/>
              </a:rPr>
              <a:t>Glofitamab</a:t>
            </a:r>
            <a:r>
              <a:rPr lang="en-US" b="0" i="0" dirty="0">
                <a:solidFill>
                  <a:srgbClr val="000000"/>
                </a:solidFill>
                <a:effectLst/>
                <a:latin typeface="arial" panose="020B0604020202020204" pitchFamily="34" charset="0"/>
              </a:rPr>
              <a:t> plus gemcitabine and oxaliplatin (</a:t>
            </a:r>
            <a:r>
              <a:rPr lang="en-US" b="0" i="0" dirty="0" err="1">
                <a:solidFill>
                  <a:srgbClr val="000000"/>
                </a:solidFill>
                <a:effectLst/>
                <a:latin typeface="arial" panose="020B0604020202020204" pitchFamily="34" charset="0"/>
              </a:rPr>
              <a:t>glofit-gemox</a:t>
            </a:r>
            <a:r>
              <a:rPr lang="en-US" b="0" i="0" dirty="0">
                <a:solidFill>
                  <a:srgbClr val="000000"/>
                </a:solidFill>
                <a:effectLst/>
                <a:latin typeface="arial" panose="020B0604020202020204" pitchFamily="34" charset="0"/>
              </a:rPr>
              <a:t>) for relapsed/refractory (R/R) diffuse large B-cell lymphoma (DLBCL): results of a global randomized phase III trial (STARGLO). Abstract presented at: European Hematology Association Hybrid Congress; Madrid, Spain; June 13-16, 2024. Abstract LB3438.</a:t>
            </a:r>
            <a:endParaRPr lang="en-US" b="0" dirty="0"/>
          </a:p>
        </p:txBody>
      </p:sp>
      <p:sp>
        <p:nvSpPr>
          <p:cNvPr id="4" name="Slide Number Placeholder 3"/>
          <p:cNvSpPr>
            <a:spLocks noGrp="1"/>
          </p:cNvSpPr>
          <p:nvPr>
            <p:ph type="sldNum" sz="quarter" idx="5"/>
          </p:nvPr>
        </p:nvSpPr>
        <p:spPr/>
        <p:txBody>
          <a:bodyPr/>
          <a:lstStyle/>
          <a:p>
            <a:fld id="{346C45EA-94B1-CB43-BD15-6A8600409710}" type="slidenum">
              <a:rPr lang="en-US" smtClean="0"/>
              <a:t>35</a:t>
            </a:fld>
            <a:endParaRPr lang="en-US"/>
          </a:p>
        </p:txBody>
      </p:sp>
    </p:spTree>
    <p:extLst>
      <p:ext uri="{BB962C8B-B14F-4D97-AF65-F5344CB8AC3E}">
        <p14:creationId xmlns:p14="http://schemas.microsoft.com/office/powerpoint/2010/main" val="1995435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1126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EB5F856-7C31-C34B-A83D-F197DABE6AD6}" type="slidenum">
              <a:rPr lang="en-US" sz="1200">
                <a:latin typeface="Calibri" charset="0"/>
              </a:rPr>
              <a:pPr eaLnBrk="1" hangingPunct="1"/>
              <a:t>3</a:t>
            </a:fld>
            <a:endParaRPr lang="en-US" sz="1200" dirty="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A multicentre, parallel arm, open-label trial of frontline R-CHOP/​Pola-RCHP and glofitamab in younger, higher risk patients with diffuse large B cell lymphoma (DLBCL) (COALITION). ClinicalTrials.gov identifier: </a:t>
            </a:r>
            <a:r>
              <a:rPr lang="en-US" sz="1200" b="0" dirty="0">
                <a:solidFill>
                  <a:schemeClr val="bg1"/>
                </a:solidFill>
                <a:latin typeface="+mn-lt"/>
                <a:cs typeface="Arial" panose="020B0604020202020204" pitchFamily="34" charset="0"/>
              </a:rPr>
              <a:t>NCT04914741. Updated August 23, 2023. https://www.clinicaltrials.gov/study/NCT04914741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A study evaluating the efficacy, safety, and pharmacokinetics of glofitamab in combination with rituximab plus ifosfamide, carboplatin etoposide phosphate in participants with relapsed/​refractory transplant or CAR-T therapy eligible diffuse B-cell lymphoma. ClinicalTrials.gov identifier: </a:t>
            </a:r>
            <a:r>
              <a:rPr lang="en-US" sz="1200" b="0" dirty="0">
                <a:solidFill>
                  <a:schemeClr val="bg1"/>
                </a:solidFill>
                <a:latin typeface="+mn-lt"/>
                <a:cs typeface="Arial" panose="020B0604020202020204" pitchFamily="34" charset="0"/>
              </a:rPr>
              <a:t>NCT05364424. Updated March 22, 2024. https://www.clinicaltrials.gov/study/NCT05364424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A study of glofitamab in combination with rituximab or obinutuzumab plus cyclophosphamide, doxorubicin, vincristine, and prednisone (CHOP), or polatuzumab vedotin plus rituximab, cyclophosphamide, doxorubicin, and prednisone (CHP) in participants with non-hodgkin lymphomas or with DLBCL. ClinicalTrials.gov identifier: </a:t>
            </a:r>
            <a:r>
              <a:rPr lang="en-US" sz="1200" b="0" dirty="0">
                <a:solidFill>
                  <a:schemeClr val="bg1"/>
                </a:solidFill>
                <a:effectLst/>
                <a:latin typeface="+mn-lt"/>
                <a:ea typeface="Times New Roman" panose="02020603050405020304" pitchFamily="18" charset="0"/>
                <a:cs typeface="Arial" panose="020B0604020202020204" pitchFamily="34" charset="0"/>
              </a:rPr>
              <a:t>NCT03467373</a:t>
            </a:r>
            <a:r>
              <a:rPr lang="en-US" sz="1200" b="0" dirty="0">
                <a:solidFill>
                  <a:schemeClr val="bg1"/>
                </a:solidFill>
                <a:latin typeface="+mn-lt"/>
                <a:cs typeface="Arial" panose="020B0604020202020204" pitchFamily="34" charset="0"/>
              </a:rPr>
              <a:t>. Updated February 1, 2024. https://www.clinicaltrials.gov/study/</a:t>
            </a:r>
            <a:r>
              <a:rPr lang="en-US" sz="1200" b="0" dirty="0">
                <a:solidFill>
                  <a:schemeClr val="bg1"/>
                </a:solidFill>
                <a:effectLst/>
                <a:latin typeface="+mn-lt"/>
                <a:ea typeface="Times New Roman" panose="02020603050405020304" pitchFamily="18" charset="0"/>
                <a:cs typeface="Arial" panose="020B0604020202020204" pitchFamily="34" charset="0"/>
              </a:rPr>
              <a:t>NCT03467373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effectLst/>
              <a:latin typeface="+mn-lt"/>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n-lt"/>
              </a:rPr>
              <a:t>A Phase III, Multicenter, Randomized, Open-Label Study Comparing the Efficacy and Safety of Glofitamab (RO7082859) in Combination With Polatuzumab Vedotin Plus Rituximab, Cyclophosphamide, Doxorubicin, and Prednisone (Pola-R-CHP) Versus Pola-R-CHP in Previously Untreated Patients With Large B-Cell Lymphoma</a:t>
            </a:r>
            <a:r>
              <a:rPr lang="en-US" sz="1200" b="0" i="0" dirty="0">
                <a:solidFill>
                  <a:schemeClr val="bg1"/>
                </a:solidFill>
                <a:effectLst/>
                <a:latin typeface="+mn-lt"/>
                <a:cs typeface="Arial" panose="020B0604020202020204" pitchFamily="34" charset="0"/>
              </a:rPr>
              <a:t>. https://classic.clinicaltrials.gov/ct2/show/NCT06047080</a:t>
            </a:r>
            <a:endParaRPr lang="en-US" sz="1200" b="0" dirty="0">
              <a:solidFill>
                <a:schemeClr val="bg1"/>
              </a:solidFill>
              <a:effectLst/>
              <a:latin typeface="+mn-lt"/>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36</a:t>
            </a:fld>
            <a:endParaRPr lang="en-US" dirty="0"/>
          </a:p>
        </p:txBody>
      </p:sp>
    </p:spTree>
    <p:extLst>
      <p:ext uri="{BB962C8B-B14F-4D97-AF65-F5344CB8AC3E}">
        <p14:creationId xmlns:p14="http://schemas.microsoft.com/office/powerpoint/2010/main" val="1315076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Bartlett NL, Assouline S, Giri P, et al. Mosunetuzumab monotherapy is active and tolerable in patients with relapsed/refractory diffuse large B-cell lymphoma. </a:t>
            </a:r>
            <a:r>
              <a:rPr lang="en-US" sz="1200" i="1" u="none" dirty="0">
                <a:latin typeface="+mn-lt"/>
              </a:rPr>
              <a:t>Blood Advances. </a:t>
            </a:r>
            <a:r>
              <a:rPr lang="en-US" sz="1200" dirty="0">
                <a:latin typeface="+mn-lt"/>
              </a:rPr>
              <a:t>2021;7(17):4926-4935.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Verdana" panose="020B0604030504040204" pitchFamily="34" charset="0"/>
                <a:cs typeface="Verdana" panose="020B0604030504040204" pitchFamily="34" charset="0"/>
              </a:rPr>
              <a:t>Mosunetuzumab is approved in the follicular lymphoma space. Mosunetuzumab was studied in large B-cell lymphoma as a fixed-duration strategy. In this 88 subject study the median age was 67. Median prior lines of therapy was 3 with an upper-bound of 13.</a:t>
            </a:r>
            <a:endParaRPr lang="en-US" sz="1200" dirty="0">
              <a:latin typeface="+mn-lt"/>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38</a:t>
            </a:fld>
            <a:endParaRPr lang="en-US" dirty="0"/>
          </a:p>
        </p:txBody>
      </p:sp>
    </p:spTree>
    <p:extLst>
      <p:ext uri="{BB962C8B-B14F-4D97-AF65-F5344CB8AC3E}">
        <p14:creationId xmlns:p14="http://schemas.microsoft.com/office/powerpoint/2010/main" val="42328837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Bartlett NL, Assouline S, Giri P, et al. Mosunetuzumab monotherapy is active and tolerable in patients with relapsed/refractory diffuse large B-cell lymphoma. </a:t>
            </a:r>
            <a:r>
              <a:rPr lang="en-US" sz="1200" i="1" u="none" dirty="0">
                <a:latin typeface="+mn-lt"/>
              </a:rPr>
              <a:t>Blood Advances. </a:t>
            </a:r>
            <a:r>
              <a:rPr lang="en-US" sz="1200" dirty="0">
                <a:latin typeface="+mn-lt"/>
              </a:rPr>
              <a:t>2021;7(17):4926-4935.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Verdana" panose="020B0604030504040204" pitchFamily="34" charset="0"/>
                <a:cs typeface="Verdana" panose="020B0604030504040204" pitchFamily="34" charset="0"/>
              </a:rPr>
              <a:t>In this study, the CR was slightly lower at 24%, with the median duration of CR at about 26 months. The median 24-month duration of CR was 55%.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sz="1200" dirty="0">
              <a:latin typeface="+mn-lt"/>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39</a:t>
            </a:fld>
            <a:endParaRPr lang="en-US" dirty="0"/>
          </a:p>
        </p:txBody>
      </p:sp>
    </p:spTree>
    <p:extLst>
      <p:ext uri="{BB962C8B-B14F-4D97-AF65-F5344CB8AC3E}">
        <p14:creationId xmlns:p14="http://schemas.microsoft.com/office/powerpoint/2010/main" val="2415788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Bartlett NL, Assouline S, Giri P, et al. Mosunetuzumab monotherapy is active and tolerable in patients with relapsed/refractory diffuse large B-cell lymphoma. </a:t>
            </a:r>
            <a:r>
              <a:rPr lang="en-US" sz="1200" i="1" u="none" dirty="0">
                <a:latin typeface="+mn-lt"/>
              </a:rPr>
              <a:t>Blood Advances. </a:t>
            </a:r>
            <a:r>
              <a:rPr lang="en-US" sz="1200" dirty="0">
                <a:latin typeface="+mn-lt"/>
              </a:rPr>
              <a:t>2021;7(17):4926-4935.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Verdana" panose="020B0604030504040204" pitchFamily="34" charset="0"/>
                <a:cs typeface="Verdana" panose="020B0604030504040204" pitchFamily="34" charset="0"/>
              </a:rPr>
              <a:t>Mosunetuzumab had a median PFS of 2.2 months and a median overall survival at 11.5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sz="1200" dirty="0">
              <a:latin typeface="+mn-lt"/>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40</a:t>
            </a:fld>
            <a:endParaRPr lang="en-US" dirty="0"/>
          </a:p>
        </p:txBody>
      </p:sp>
    </p:spTree>
    <p:extLst>
      <p:ext uri="{BB962C8B-B14F-4D97-AF65-F5344CB8AC3E}">
        <p14:creationId xmlns:p14="http://schemas.microsoft.com/office/powerpoint/2010/main" val="998091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Bartlett NL, Assouline S, Giri P, et al. Mosunetuzumab monotherapy is active and tolerable in patients with relapsed/refractory diffuse large B-cell lymphoma. </a:t>
            </a:r>
            <a:r>
              <a:rPr lang="en-US" sz="1200" i="1" u="none" dirty="0">
                <a:latin typeface="+mn-lt"/>
              </a:rPr>
              <a:t>Blood Advances. </a:t>
            </a:r>
            <a:r>
              <a:rPr lang="en-US" sz="1200" dirty="0">
                <a:latin typeface="+mn-lt"/>
              </a:rPr>
              <a:t>2021;7(17):4926-4935.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Verdana" panose="020B0604030504040204" pitchFamily="34" charset="0"/>
                <a:cs typeface="Verdana" panose="020B0604030504040204" pitchFamily="34" charset="0"/>
              </a:rPr>
              <a:t>All-grade CRS was 26% with the majority, again, being Grade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sz="1200" dirty="0">
              <a:latin typeface="+mn-lt"/>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41</a:t>
            </a:fld>
            <a:endParaRPr lang="en-US" dirty="0"/>
          </a:p>
        </p:txBody>
      </p:sp>
    </p:spTree>
    <p:extLst>
      <p:ext uri="{BB962C8B-B14F-4D97-AF65-F5344CB8AC3E}">
        <p14:creationId xmlns:p14="http://schemas.microsoft.com/office/powerpoint/2010/main" val="2220270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Bartlett NL, Assouline S, Giri P, et al. Mosunetuzumab monotherapy is active and tolerable in patients with relapsed/refractory diffuse large B-cell lymphoma. </a:t>
            </a:r>
            <a:r>
              <a:rPr lang="en-US" i="1" u="none" dirty="0"/>
              <a:t>Blood Advances. </a:t>
            </a:r>
            <a:r>
              <a:rPr lang="en-US" dirty="0"/>
              <a:t>2021;7(17):4926-4935.</a:t>
            </a:r>
          </a:p>
        </p:txBody>
      </p:sp>
      <p:sp>
        <p:nvSpPr>
          <p:cNvPr id="4" name="Slide Number Placeholder 3"/>
          <p:cNvSpPr>
            <a:spLocks noGrp="1"/>
          </p:cNvSpPr>
          <p:nvPr>
            <p:ph type="sldNum" sz="quarter" idx="5"/>
          </p:nvPr>
        </p:nvSpPr>
        <p:spPr/>
        <p:txBody>
          <a:bodyPr/>
          <a:lstStyle/>
          <a:p>
            <a:fld id="{346C45EA-94B1-CB43-BD15-6A8600409710}" type="slidenum">
              <a:rPr lang="en-US" smtClean="0"/>
              <a:t>42</a:t>
            </a:fld>
            <a:endParaRPr lang="en-US" dirty="0"/>
          </a:p>
        </p:txBody>
      </p:sp>
    </p:spTree>
    <p:extLst>
      <p:ext uri="{BB962C8B-B14F-4D97-AF65-F5344CB8AC3E}">
        <p14:creationId xmlns:p14="http://schemas.microsoft.com/office/powerpoint/2010/main" val="6698480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333333"/>
                </a:solidFill>
                <a:effectLst/>
                <a:latin typeface="+mn-lt"/>
              </a:rPr>
              <a:t>NCT02500407</a:t>
            </a:r>
          </a:p>
          <a:p>
            <a:endParaRPr lang="en-US" sz="1200" b="0" i="0" dirty="0">
              <a:solidFill>
                <a:srgbClr val="333333"/>
              </a:solidFill>
              <a:effectLst/>
              <a:latin typeface="+mn-lt"/>
            </a:endParaRPr>
          </a:p>
          <a:p>
            <a:r>
              <a:rPr lang="en-US" sz="1200" dirty="0">
                <a:latin typeface="+mn-lt"/>
              </a:rPr>
              <a:t>FDA.gov. FDA grants accelerated approval to mosunetuzumab-axgb for relapsed or refractory follicular lymphoma. December 23, 2022. https://www.fda.gov/drugs/resources-information-approved-drugs/fda-grants-accelerated-approval-mosunetuzumab-axgb-relapsed-or-refractory-follicular-lymphoma</a:t>
            </a: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Verdana" panose="020B0604030504040204" pitchFamily="34" charset="0"/>
                <a:cs typeface="Verdana" panose="020B0604030504040204" pitchFamily="34" charset="0"/>
              </a:rPr>
              <a:t>Mosunetuzumab is not FDA approved in large B-cell lymphoma, but is approved in relapsed/refractory follicular lymphoma after 2 or more lines of systemic therapy. </a:t>
            </a:r>
          </a:p>
          <a:p>
            <a:endParaRPr lang="en-US" sz="1200" dirty="0">
              <a:latin typeface="+mn-lt"/>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43</a:t>
            </a:fld>
            <a:endParaRPr lang="en-US" dirty="0"/>
          </a:p>
        </p:txBody>
      </p:sp>
    </p:spTree>
    <p:extLst>
      <p:ext uri="{BB962C8B-B14F-4D97-AF65-F5344CB8AC3E}">
        <p14:creationId xmlns:p14="http://schemas.microsoft.com/office/powerpoint/2010/main" val="4794530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Chavez JC, Olszewski AJ, Bastos-</a:t>
            </a:r>
            <a:r>
              <a:rPr lang="en-US" dirty="0" err="1"/>
              <a:t>Oreiro</a:t>
            </a:r>
            <a:r>
              <a:rPr lang="en-US" dirty="0"/>
              <a:t> M, </a:t>
            </a:r>
            <a:r>
              <a:rPr lang="en-US" b="0" dirty="0"/>
              <a:t>et al. </a:t>
            </a:r>
            <a:r>
              <a:rPr lang="en-US" b="0" i="0" dirty="0">
                <a:solidFill>
                  <a:srgbClr val="1C1D1F"/>
                </a:solidFill>
                <a:effectLst/>
                <a:latin typeface="acumin-pro"/>
              </a:rPr>
              <a:t>A randomized phase II study of </a:t>
            </a:r>
            <a:r>
              <a:rPr lang="en-US" b="0" i="0" dirty="0" err="1">
                <a:solidFill>
                  <a:srgbClr val="1C1D1F"/>
                </a:solidFill>
                <a:effectLst/>
                <a:latin typeface="acumin-pro"/>
              </a:rPr>
              <a:t>mosunetuzumab</a:t>
            </a:r>
            <a:r>
              <a:rPr lang="en-US" b="0" i="0" dirty="0">
                <a:solidFill>
                  <a:srgbClr val="1C1D1F"/>
                </a:solidFill>
                <a:effectLst/>
                <a:latin typeface="acumin-pro"/>
              </a:rPr>
              <a:t> SC plus </a:t>
            </a:r>
            <a:r>
              <a:rPr lang="en-US" b="0" i="0" dirty="0" err="1">
                <a:solidFill>
                  <a:srgbClr val="1C1D1F"/>
                </a:solidFill>
                <a:effectLst/>
                <a:latin typeface="acumin-pro"/>
              </a:rPr>
              <a:t>polatuzumab</a:t>
            </a:r>
            <a:r>
              <a:rPr lang="en-US" b="0" i="0" dirty="0">
                <a:solidFill>
                  <a:srgbClr val="1C1D1F"/>
                </a:solidFill>
                <a:effectLst/>
                <a:latin typeface="acumin-pro"/>
              </a:rPr>
              <a:t> </a:t>
            </a:r>
            <a:r>
              <a:rPr lang="en-US" b="0" i="0" dirty="0" err="1">
                <a:solidFill>
                  <a:srgbClr val="1C1D1F"/>
                </a:solidFill>
                <a:effectLst/>
                <a:latin typeface="acumin-pro"/>
              </a:rPr>
              <a:t>vedotin</a:t>
            </a:r>
            <a:r>
              <a:rPr lang="en-US" b="0" i="0" dirty="0">
                <a:solidFill>
                  <a:srgbClr val="1C1D1F"/>
                </a:solidFill>
                <a:effectLst/>
                <a:latin typeface="acumin-pro"/>
              </a:rPr>
              <a:t> demonstrates improved outcomes versus rituximab plus </a:t>
            </a:r>
            <a:r>
              <a:rPr lang="en-US" b="0" i="0" dirty="0" err="1">
                <a:solidFill>
                  <a:srgbClr val="1C1D1F"/>
                </a:solidFill>
                <a:effectLst/>
                <a:latin typeface="acumin-pro"/>
              </a:rPr>
              <a:t>polatuzumab</a:t>
            </a:r>
            <a:r>
              <a:rPr lang="en-US" b="0" i="0" dirty="0">
                <a:solidFill>
                  <a:srgbClr val="1C1D1F"/>
                </a:solidFill>
                <a:effectLst/>
                <a:latin typeface="acumin-pro"/>
              </a:rPr>
              <a:t> </a:t>
            </a:r>
            <a:r>
              <a:rPr lang="en-US" b="0" i="0" dirty="0" err="1">
                <a:solidFill>
                  <a:srgbClr val="1C1D1F"/>
                </a:solidFill>
                <a:effectLst/>
                <a:latin typeface="acumin-pro"/>
              </a:rPr>
              <a:t>vedotin</a:t>
            </a:r>
            <a:r>
              <a:rPr lang="en-US" b="0" i="0" dirty="0">
                <a:solidFill>
                  <a:srgbClr val="1C1D1F"/>
                </a:solidFill>
                <a:effectLst/>
                <a:latin typeface="acumin-pro"/>
              </a:rPr>
              <a:t> in patients (Pts) with relapsed or refractory (R/R) large B-cell lymphoma (LBCL). </a:t>
            </a:r>
            <a:r>
              <a:rPr lang="en-US" b="0" i="1" dirty="0">
                <a:solidFill>
                  <a:srgbClr val="1A1A1A"/>
                </a:solidFill>
                <a:effectLst/>
                <a:latin typeface="acumin-pro"/>
              </a:rPr>
              <a:t>Blood.</a:t>
            </a:r>
            <a:r>
              <a:rPr lang="en-US" b="0" i="0" dirty="0">
                <a:solidFill>
                  <a:srgbClr val="1A1A1A"/>
                </a:solidFill>
                <a:effectLst/>
                <a:latin typeface="acumin-pro"/>
              </a:rPr>
              <a:t> 2024;144(Supplement 1):989.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C1D1F"/>
              </a:solidFill>
              <a:effectLst/>
              <a:latin typeface="acumin-pro"/>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44</a:t>
            </a:fld>
            <a:endParaRPr lang="en-US"/>
          </a:p>
        </p:txBody>
      </p:sp>
    </p:spTree>
    <p:extLst>
      <p:ext uri="{BB962C8B-B14F-4D97-AF65-F5344CB8AC3E}">
        <p14:creationId xmlns:p14="http://schemas.microsoft.com/office/powerpoint/2010/main" val="19135717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Chavez JC, Olszewski AJ, Bastos-</a:t>
            </a:r>
            <a:r>
              <a:rPr lang="en-US" dirty="0" err="1"/>
              <a:t>Oreiro</a:t>
            </a:r>
            <a:r>
              <a:rPr lang="en-US" dirty="0"/>
              <a:t> M, </a:t>
            </a:r>
            <a:r>
              <a:rPr lang="en-US" b="0" dirty="0"/>
              <a:t>et al. </a:t>
            </a:r>
            <a:r>
              <a:rPr lang="en-US" b="0" i="0" dirty="0">
                <a:solidFill>
                  <a:srgbClr val="1C1D1F"/>
                </a:solidFill>
                <a:effectLst/>
                <a:latin typeface="acumin-pro"/>
              </a:rPr>
              <a:t>A randomized phase II study of </a:t>
            </a:r>
            <a:r>
              <a:rPr lang="en-US" b="0" i="0" dirty="0" err="1">
                <a:solidFill>
                  <a:srgbClr val="1C1D1F"/>
                </a:solidFill>
                <a:effectLst/>
                <a:latin typeface="acumin-pro"/>
              </a:rPr>
              <a:t>mosunetuzumab</a:t>
            </a:r>
            <a:r>
              <a:rPr lang="en-US" b="0" i="0" dirty="0">
                <a:solidFill>
                  <a:srgbClr val="1C1D1F"/>
                </a:solidFill>
                <a:effectLst/>
                <a:latin typeface="acumin-pro"/>
              </a:rPr>
              <a:t> SC plus </a:t>
            </a:r>
            <a:r>
              <a:rPr lang="en-US" b="0" i="0" dirty="0" err="1">
                <a:solidFill>
                  <a:srgbClr val="1C1D1F"/>
                </a:solidFill>
                <a:effectLst/>
                <a:latin typeface="acumin-pro"/>
              </a:rPr>
              <a:t>polatuzumab</a:t>
            </a:r>
            <a:r>
              <a:rPr lang="en-US" b="0" i="0" dirty="0">
                <a:solidFill>
                  <a:srgbClr val="1C1D1F"/>
                </a:solidFill>
                <a:effectLst/>
                <a:latin typeface="acumin-pro"/>
              </a:rPr>
              <a:t> </a:t>
            </a:r>
            <a:r>
              <a:rPr lang="en-US" b="0" i="0" dirty="0" err="1">
                <a:solidFill>
                  <a:srgbClr val="1C1D1F"/>
                </a:solidFill>
                <a:effectLst/>
                <a:latin typeface="acumin-pro"/>
              </a:rPr>
              <a:t>vedotin</a:t>
            </a:r>
            <a:r>
              <a:rPr lang="en-US" b="0" i="0" dirty="0">
                <a:solidFill>
                  <a:srgbClr val="1C1D1F"/>
                </a:solidFill>
                <a:effectLst/>
                <a:latin typeface="acumin-pro"/>
              </a:rPr>
              <a:t> demonstrates improved outcomes versus rituximab plus </a:t>
            </a:r>
            <a:r>
              <a:rPr lang="en-US" b="0" i="0" dirty="0" err="1">
                <a:solidFill>
                  <a:srgbClr val="1C1D1F"/>
                </a:solidFill>
                <a:effectLst/>
                <a:latin typeface="acumin-pro"/>
              </a:rPr>
              <a:t>polatuzumab</a:t>
            </a:r>
            <a:r>
              <a:rPr lang="en-US" b="0" i="0" dirty="0">
                <a:solidFill>
                  <a:srgbClr val="1C1D1F"/>
                </a:solidFill>
                <a:effectLst/>
                <a:latin typeface="acumin-pro"/>
              </a:rPr>
              <a:t> </a:t>
            </a:r>
            <a:r>
              <a:rPr lang="en-US" b="0" i="0" dirty="0" err="1">
                <a:solidFill>
                  <a:srgbClr val="1C1D1F"/>
                </a:solidFill>
                <a:effectLst/>
                <a:latin typeface="acumin-pro"/>
              </a:rPr>
              <a:t>vedotin</a:t>
            </a:r>
            <a:r>
              <a:rPr lang="en-US" b="0" i="0" dirty="0">
                <a:solidFill>
                  <a:srgbClr val="1C1D1F"/>
                </a:solidFill>
                <a:effectLst/>
                <a:latin typeface="acumin-pro"/>
              </a:rPr>
              <a:t> in patients (Pts) with relapsed or refractory (R/R) large B-cell lymphoma (LBCL). </a:t>
            </a:r>
            <a:r>
              <a:rPr lang="en-US" b="0" i="1" dirty="0">
                <a:solidFill>
                  <a:srgbClr val="1A1A1A"/>
                </a:solidFill>
                <a:effectLst/>
                <a:latin typeface="acumin-pro"/>
              </a:rPr>
              <a:t>Blood.</a:t>
            </a:r>
            <a:r>
              <a:rPr lang="en-US" b="0" i="0" dirty="0">
                <a:solidFill>
                  <a:srgbClr val="1A1A1A"/>
                </a:solidFill>
                <a:effectLst/>
                <a:latin typeface="acumin-pro"/>
              </a:rPr>
              <a:t> 2024;144(Supplement 1):989.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C1D1F"/>
              </a:solidFill>
              <a:effectLst/>
              <a:latin typeface="acumin-pro"/>
            </a:endParaRP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45</a:t>
            </a:fld>
            <a:endParaRPr lang="en-US"/>
          </a:p>
        </p:txBody>
      </p:sp>
    </p:spTree>
    <p:extLst>
      <p:ext uri="{BB962C8B-B14F-4D97-AF65-F5344CB8AC3E}">
        <p14:creationId xmlns:p14="http://schemas.microsoft.com/office/powerpoint/2010/main" val="16191603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Chavez JC, Olszewski AJ, Bastos-</a:t>
            </a:r>
            <a:r>
              <a:rPr lang="en-US" dirty="0" err="1"/>
              <a:t>Oreiro</a:t>
            </a:r>
            <a:r>
              <a:rPr lang="en-US" dirty="0"/>
              <a:t> M, </a:t>
            </a:r>
            <a:r>
              <a:rPr lang="en-US" b="0" dirty="0"/>
              <a:t>et al. </a:t>
            </a:r>
            <a:r>
              <a:rPr lang="en-US" b="0" i="0" dirty="0">
                <a:solidFill>
                  <a:srgbClr val="1C1D1F"/>
                </a:solidFill>
                <a:effectLst/>
                <a:latin typeface="acumin-pro"/>
              </a:rPr>
              <a:t>A randomized phase II study of </a:t>
            </a:r>
            <a:r>
              <a:rPr lang="en-US" b="0" i="0" dirty="0" err="1">
                <a:solidFill>
                  <a:srgbClr val="1C1D1F"/>
                </a:solidFill>
                <a:effectLst/>
                <a:latin typeface="acumin-pro"/>
              </a:rPr>
              <a:t>mosunetuzumab</a:t>
            </a:r>
            <a:r>
              <a:rPr lang="en-US" b="0" i="0" dirty="0">
                <a:solidFill>
                  <a:srgbClr val="1C1D1F"/>
                </a:solidFill>
                <a:effectLst/>
                <a:latin typeface="acumin-pro"/>
              </a:rPr>
              <a:t> SC plus </a:t>
            </a:r>
            <a:r>
              <a:rPr lang="en-US" b="0" i="0" dirty="0" err="1">
                <a:solidFill>
                  <a:srgbClr val="1C1D1F"/>
                </a:solidFill>
                <a:effectLst/>
                <a:latin typeface="acumin-pro"/>
              </a:rPr>
              <a:t>polatuzumab</a:t>
            </a:r>
            <a:r>
              <a:rPr lang="en-US" b="0" i="0" dirty="0">
                <a:solidFill>
                  <a:srgbClr val="1C1D1F"/>
                </a:solidFill>
                <a:effectLst/>
                <a:latin typeface="acumin-pro"/>
              </a:rPr>
              <a:t> </a:t>
            </a:r>
            <a:r>
              <a:rPr lang="en-US" b="0" i="0" dirty="0" err="1">
                <a:solidFill>
                  <a:srgbClr val="1C1D1F"/>
                </a:solidFill>
                <a:effectLst/>
                <a:latin typeface="acumin-pro"/>
              </a:rPr>
              <a:t>vedotin</a:t>
            </a:r>
            <a:r>
              <a:rPr lang="en-US" b="0" i="0" dirty="0">
                <a:solidFill>
                  <a:srgbClr val="1C1D1F"/>
                </a:solidFill>
                <a:effectLst/>
                <a:latin typeface="acumin-pro"/>
              </a:rPr>
              <a:t> demonstrates improved outcomes versus rituximab plus </a:t>
            </a:r>
            <a:r>
              <a:rPr lang="en-US" b="0" i="0" dirty="0" err="1">
                <a:solidFill>
                  <a:srgbClr val="1C1D1F"/>
                </a:solidFill>
                <a:effectLst/>
                <a:latin typeface="acumin-pro"/>
              </a:rPr>
              <a:t>polatuzumab</a:t>
            </a:r>
            <a:r>
              <a:rPr lang="en-US" b="0" i="0" dirty="0">
                <a:solidFill>
                  <a:srgbClr val="1C1D1F"/>
                </a:solidFill>
                <a:effectLst/>
                <a:latin typeface="acumin-pro"/>
              </a:rPr>
              <a:t> </a:t>
            </a:r>
            <a:r>
              <a:rPr lang="en-US" b="0" i="0" dirty="0" err="1">
                <a:solidFill>
                  <a:srgbClr val="1C1D1F"/>
                </a:solidFill>
                <a:effectLst/>
                <a:latin typeface="acumin-pro"/>
              </a:rPr>
              <a:t>vedotin</a:t>
            </a:r>
            <a:r>
              <a:rPr lang="en-US" b="0" i="0" dirty="0">
                <a:solidFill>
                  <a:srgbClr val="1C1D1F"/>
                </a:solidFill>
                <a:effectLst/>
                <a:latin typeface="acumin-pro"/>
              </a:rPr>
              <a:t> in patients (Pts) with relapsed or refractory (R/R) large B-cell lymphoma (LBCL). </a:t>
            </a:r>
            <a:r>
              <a:rPr lang="en-US" b="0" i="1" dirty="0">
                <a:solidFill>
                  <a:srgbClr val="1A1A1A"/>
                </a:solidFill>
                <a:effectLst/>
                <a:latin typeface="acumin-pro"/>
              </a:rPr>
              <a:t>Blood.</a:t>
            </a:r>
            <a:r>
              <a:rPr lang="en-US" b="0" i="0" dirty="0">
                <a:solidFill>
                  <a:srgbClr val="1A1A1A"/>
                </a:solidFill>
                <a:effectLst/>
                <a:latin typeface="acumin-pro"/>
              </a:rPr>
              <a:t> 2024;144(Supplement 1):989.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C1D1F"/>
              </a:solidFill>
              <a:effectLst/>
              <a:latin typeface="acumin-pro"/>
            </a:endParaRPr>
          </a:p>
          <a:p>
            <a:endParaRPr lang="en-US" dirty="0"/>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46</a:t>
            </a:fld>
            <a:endParaRPr lang="en-US"/>
          </a:p>
        </p:txBody>
      </p:sp>
    </p:spTree>
    <p:extLst>
      <p:ext uri="{BB962C8B-B14F-4D97-AF65-F5344CB8AC3E}">
        <p14:creationId xmlns:p14="http://schemas.microsoft.com/office/powerpoint/2010/main" val="436899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mn-lt"/>
              </a:rPr>
              <a:t>Crump M, Neelapu SS, Farooq U, et al. Outcomes in refractory diffuse large B-cell lymphoma: results from the international SCHOLAR-1 study. </a:t>
            </a:r>
            <a:r>
              <a:rPr lang="en-US" b="0" i="1" dirty="0">
                <a:solidFill>
                  <a:srgbClr val="212121"/>
                </a:solidFill>
                <a:effectLst/>
                <a:latin typeface="+mn-lt"/>
              </a:rPr>
              <a:t>Blood</a:t>
            </a:r>
            <a:r>
              <a:rPr lang="en-US" b="0" i="0" dirty="0">
                <a:solidFill>
                  <a:srgbClr val="212121"/>
                </a:solidFill>
                <a:effectLst/>
                <a:latin typeface="+mn-lt"/>
              </a:rPr>
              <a:t>. 2017;130(16):1800-1808.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12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acumin-pro"/>
              </a:rPr>
              <a:t>SCHOLAR-1 is the first patient-level analysis of outcomes of refractory DLBCL from 2 large randomized trials and 2 academic databases. SCHOLAR-1 demonstrated poor outcomes in patients with refractory DLBCL, supporting a need for more effective therapies for these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A1A1A"/>
              </a:solidFill>
              <a:effectLst/>
              <a:latin typeface="acumin-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acumin-pro"/>
              </a:rPr>
              <a:t>Diffuse large B-cell lymphoma (DLBCL) is the most common subtype of non-Hodgkin lymphoma. Although 5-year survival rates in the first-line setting range from 60% to 70%, up to 50% of patients become refractory to or relapse after treatment. Published analyses of large-scale outcome data from patients with refractory DLBCL are limited. SCHOLAR-1, an international, multicohort retrospective non-Hodgkin lymphoma research study, retrospectively evaluated outcomes in patients with refractory DLBCL which, for this study, was defined as progressive disease or stable disease as best response at any point during chemotherapy (&gt;4 cycles of first-line or 2 cycles of later-line therapy) or relapsed at ≤12 months from autologous stem cell transplantation. SCHOLAR-1 pooled data from 2 phase 3 clinical trials (Lymphoma Academic Research Organization-CORAL and Canadian Cancer Trials Group LY.12) and 2 observational cohorts (MD Anderson Cancer Center and University of Iowa/Mayo Clinic Lymphoma Specialized Program of Research Excellence). Response rates and overall survival were estimated from the time of initiation of salvage therapy for refractory disease. Among 861 patients, 636 were included on the basis of refractory disease inclusion criteria. For patients with refractory DLBCL, the objective response rate was 26% (complete response rate, 7%) to the next line of therapy, and the median overall survival was 6.3 months. Twenty percent of patients were alive at 2 years. Outcomes were consistently poor across patient subgroups and study cohorts. SCHOLAR-1 is the largest patient-level pooled retrospective analysis to characterize response rates and survival for a population of patients with refractory DLBCL.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6</a:t>
            </a:fld>
            <a:endParaRPr lang="en-US" dirty="0"/>
          </a:p>
        </p:txBody>
      </p:sp>
    </p:spTree>
    <p:extLst>
      <p:ext uri="{BB962C8B-B14F-4D97-AF65-F5344CB8AC3E}">
        <p14:creationId xmlns:p14="http://schemas.microsoft.com/office/powerpoint/2010/main" val="6687526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Chavez JC, Olszewski AJ, Bastos-</a:t>
            </a:r>
            <a:r>
              <a:rPr lang="en-US" dirty="0" err="1"/>
              <a:t>Oreiro</a:t>
            </a:r>
            <a:r>
              <a:rPr lang="en-US" dirty="0"/>
              <a:t> M, </a:t>
            </a:r>
            <a:r>
              <a:rPr lang="en-US" b="0" dirty="0"/>
              <a:t>et al. </a:t>
            </a:r>
            <a:r>
              <a:rPr lang="en-US" b="0" i="0" dirty="0">
                <a:solidFill>
                  <a:srgbClr val="1C1D1F"/>
                </a:solidFill>
                <a:effectLst/>
                <a:latin typeface="acumin-pro"/>
              </a:rPr>
              <a:t>A randomized phase II study of </a:t>
            </a:r>
            <a:r>
              <a:rPr lang="en-US" b="0" i="0" dirty="0" err="1">
                <a:solidFill>
                  <a:srgbClr val="1C1D1F"/>
                </a:solidFill>
                <a:effectLst/>
                <a:latin typeface="acumin-pro"/>
              </a:rPr>
              <a:t>mosunetuzumab</a:t>
            </a:r>
            <a:r>
              <a:rPr lang="en-US" b="0" i="0" dirty="0">
                <a:solidFill>
                  <a:srgbClr val="1C1D1F"/>
                </a:solidFill>
                <a:effectLst/>
                <a:latin typeface="acumin-pro"/>
              </a:rPr>
              <a:t> SC plus </a:t>
            </a:r>
            <a:r>
              <a:rPr lang="en-US" b="0" i="0" dirty="0" err="1">
                <a:solidFill>
                  <a:srgbClr val="1C1D1F"/>
                </a:solidFill>
                <a:effectLst/>
                <a:latin typeface="acumin-pro"/>
              </a:rPr>
              <a:t>polatuzumab</a:t>
            </a:r>
            <a:r>
              <a:rPr lang="en-US" b="0" i="0" dirty="0">
                <a:solidFill>
                  <a:srgbClr val="1C1D1F"/>
                </a:solidFill>
                <a:effectLst/>
                <a:latin typeface="acumin-pro"/>
              </a:rPr>
              <a:t> </a:t>
            </a:r>
            <a:r>
              <a:rPr lang="en-US" b="0" i="0" dirty="0" err="1">
                <a:solidFill>
                  <a:srgbClr val="1C1D1F"/>
                </a:solidFill>
                <a:effectLst/>
                <a:latin typeface="acumin-pro"/>
              </a:rPr>
              <a:t>vedotin</a:t>
            </a:r>
            <a:r>
              <a:rPr lang="en-US" b="0" i="0" dirty="0">
                <a:solidFill>
                  <a:srgbClr val="1C1D1F"/>
                </a:solidFill>
                <a:effectLst/>
                <a:latin typeface="acumin-pro"/>
              </a:rPr>
              <a:t> demonstrates improved outcomes versus rituximab plus </a:t>
            </a:r>
            <a:r>
              <a:rPr lang="en-US" b="0" i="0" dirty="0" err="1">
                <a:solidFill>
                  <a:srgbClr val="1C1D1F"/>
                </a:solidFill>
                <a:effectLst/>
                <a:latin typeface="acumin-pro"/>
              </a:rPr>
              <a:t>polatuzumab</a:t>
            </a:r>
            <a:r>
              <a:rPr lang="en-US" b="0" i="0" dirty="0">
                <a:solidFill>
                  <a:srgbClr val="1C1D1F"/>
                </a:solidFill>
                <a:effectLst/>
                <a:latin typeface="acumin-pro"/>
              </a:rPr>
              <a:t> </a:t>
            </a:r>
            <a:r>
              <a:rPr lang="en-US" b="0" i="0" dirty="0" err="1">
                <a:solidFill>
                  <a:srgbClr val="1C1D1F"/>
                </a:solidFill>
                <a:effectLst/>
                <a:latin typeface="acumin-pro"/>
              </a:rPr>
              <a:t>vedotin</a:t>
            </a:r>
            <a:r>
              <a:rPr lang="en-US" b="0" i="0" dirty="0">
                <a:solidFill>
                  <a:srgbClr val="1C1D1F"/>
                </a:solidFill>
                <a:effectLst/>
                <a:latin typeface="acumin-pro"/>
              </a:rPr>
              <a:t> in patients (Pts) with relapsed or refractory (R/R) large B-cell lymphoma (LBCL). </a:t>
            </a:r>
            <a:r>
              <a:rPr lang="en-US" b="0" i="1" dirty="0">
                <a:solidFill>
                  <a:srgbClr val="1A1A1A"/>
                </a:solidFill>
                <a:effectLst/>
                <a:latin typeface="acumin-pro"/>
              </a:rPr>
              <a:t>Blood.</a:t>
            </a:r>
            <a:r>
              <a:rPr lang="en-US" b="0" i="0" dirty="0">
                <a:solidFill>
                  <a:srgbClr val="1A1A1A"/>
                </a:solidFill>
                <a:effectLst/>
                <a:latin typeface="acumin-pro"/>
              </a:rPr>
              <a:t> 2024;144(Supplement 1):989.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C1D1F"/>
              </a:solidFill>
              <a:effectLst/>
              <a:latin typeface="acumin-pro"/>
            </a:endParaRPr>
          </a:p>
          <a:p>
            <a:endParaRPr lang="en-US" dirty="0"/>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47</a:t>
            </a:fld>
            <a:endParaRPr lang="en-US"/>
          </a:p>
        </p:txBody>
      </p:sp>
    </p:spTree>
    <p:extLst>
      <p:ext uri="{BB962C8B-B14F-4D97-AF65-F5344CB8AC3E}">
        <p14:creationId xmlns:p14="http://schemas.microsoft.com/office/powerpoint/2010/main" val="25309420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212121"/>
                </a:solidFill>
                <a:effectLst/>
                <a:latin typeface="+mn-lt"/>
              </a:rPr>
              <a:t>Bannerji R, Arnason JE, Advani RH, et al. Odronextamab, a human CD20×CD3 bispecific antibody in patients with CD20-positive B-cell malignancies (ELM-1): results from the relapsed or refractory non-Hodgkin lymphoma cohort in a single-arm, multicentre, phase 1 trial. </a:t>
            </a:r>
            <a:r>
              <a:rPr lang="en-US" sz="1200" b="0" i="1" dirty="0">
                <a:solidFill>
                  <a:srgbClr val="212121"/>
                </a:solidFill>
                <a:effectLst/>
                <a:latin typeface="+mn-lt"/>
              </a:rPr>
              <a:t>Lancet Haematol</a:t>
            </a:r>
            <a:r>
              <a:rPr lang="en-US" sz="1200" b="0" i="0" dirty="0">
                <a:solidFill>
                  <a:srgbClr val="212121"/>
                </a:solidFill>
                <a:effectLst/>
                <a:latin typeface="+mn-lt"/>
              </a:rPr>
              <a:t>. 2022;9(5):e327-e339.</a:t>
            </a:r>
            <a:br>
              <a:rPr lang="en-US" sz="1200" b="0" i="0" dirty="0">
                <a:solidFill>
                  <a:srgbClr val="212121"/>
                </a:solidFill>
                <a:effectLst/>
                <a:latin typeface="+mn-lt"/>
              </a:rPr>
            </a:br>
            <a:br>
              <a:rPr lang="en-US" sz="1200" b="0" i="0" dirty="0">
                <a:solidFill>
                  <a:srgbClr val="212121"/>
                </a:solidFill>
                <a:effectLst/>
                <a:latin typeface="+mn-lt"/>
              </a:rPr>
            </a:br>
            <a:r>
              <a:rPr lang="en-US" sz="1200" dirty="0">
                <a:latin typeface="+mn-lt"/>
              </a:rPr>
              <a:t>Ayyappan S, Kim WS, Kim TM, et al. Final analysis of the phase 2 ELM-2 study: odronextamab in patients with relapsed/refractory (R/R) diffuse large B-cell lymphoma (DLBCL). Abstract presented at American Society of Hematology Annual Meeting; San Diego, CA; December 9-12, 2023. Abstract 436.</a:t>
            </a: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Verdana" panose="020B0604030504040204" pitchFamily="34" charset="0"/>
                <a:cs typeface="Verdana" panose="020B0604030504040204" pitchFamily="34" charset="0"/>
              </a:rPr>
              <a:t>Odronextamab is not FDA-approved for large B-cell lymphoma, but does have single-arm Phase 2 data. This is given in a continuous dosing strategy based upon the trial of 127 subjects, with the median age of 66, the upper-bound in the upper 80s here, with a median of 2 prior lines of therapy.</a:t>
            </a:r>
          </a:p>
          <a:p>
            <a:endParaRPr lang="en-US" sz="1200"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49</a:t>
            </a:fld>
            <a:endParaRPr lang="en-US" dirty="0"/>
          </a:p>
        </p:txBody>
      </p:sp>
    </p:spTree>
    <p:extLst>
      <p:ext uri="{BB962C8B-B14F-4D97-AF65-F5344CB8AC3E}">
        <p14:creationId xmlns:p14="http://schemas.microsoft.com/office/powerpoint/2010/main" val="15543480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212121"/>
                </a:solidFill>
                <a:effectLst/>
                <a:latin typeface="+mn-lt"/>
              </a:rPr>
              <a:t>Bannerji R, Arnason JE, Advani RH, et al. Odronextamab, a human CD20×CD3 bispecific antibody in patients with CD20-positive B-cell malignancies (ELM-1): results from the relapsed or refractory non-Hodgkin lymphoma cohort in a single-arm, multicentre, phase 1 trial. </a:t>
            </a:r>
            <a:r>
              <a:rPr lang="en-US" sz="1200" b="0" i="1" dirty="0">
                <a:solidFill>
                  <a:srgbClr val="212121"/>
                </a:solidFill>
                <a:effectLst/>
                <a:latin typeface="+mn-lt"/>
              </a:rPr>
              <a:t>Lancet Haematol</a:t>
            </a:r>
            <a:r>
              <a:rPr lang="en-US" sz="1200" b="0" i="0" dirty="0">
                <a:solidFill>
                  <a:srgbClr val="212121"/>
                </a:solidFill>
                <a:effectLst/>
                <a:latin typeface="+mn-lt"/>
              </a:rPr>
              <a:t>. 2022;9(5):e327-e339.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333333"/>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33333"/>
                </a:solidFill>
                <a:effectLst/>
                <a:latin typeface="+mn-lt"/>
              </a:rPr>
              <a:t>Data shown as best percentage change in activity in evaluable patients (ie, those attending assessment at week 12; all odronextamab doses) with diffuse large B-cell lymphoma without previous CAR T-cell therapy. The dotted line indicates 50%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333333"/>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Verdana" panose="020B0604030504040204" pitchFamily="34" charset="0"/>
                <a:cs typeface="Verdana" panose="020B0604030504040204" pitchFamily="34" charset="0"/>
              </a:rPr>
              <a:t>There may have been some dose response. Here looking at CAR T-cell-naive patients treated at 80 mg or greater, the CR is 53%, and those who were CAR T exposed, the CR rate did lower to 23%.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333333"/>
              </a:solidFill>
              <a:effectLst/>
              <a:latin typeface="+mn-lt"/>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50</a:t>
            </a:fld>
            <a:endParaRPr lang="en-US" dirty="0"/>
          </a:p>
        </p:txBody>
      </p:sp>
    </p:spTree>
    <p:extLst>
      <p:ext uri="{BB962C8B-B14F-4D97-AF65-F5344CB8AC3E}">
        <p14:creationId xmlns:p14="http://schemas.microsoft.com/office/powerpoint/2010/main" val="25589360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Ayyappan S, Kim WS, Kim TM, et al. Final analysis of the phase 2 ELM-2 study: odronextamab in patients with relapsed/refractory (R/R) diffuse large B-cell lymphoma (DLBCL). Abstract presented at American Society of Hematology Annual Meeting; San Diego, CA; December 9-12, 2023. Abstract 436.</a:t>
            </a: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Verdana" panose="020B0604030504040204" pitchFamily="34" charset="0"/>
                <a:cs typeface="Verdana" panose="020B0604030504040204" pitchFamily="34" charset="0"/>
              </a:rPr>
              <a:t>Odronextamab had 55% all-grade CRS with 98% of them being Grade 1 or Grade 2.</a:t>
            </a:r>
          </a:p>
          <a:p>
            <a:endParaRPr lang="en-US" sz="1200"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51</a:t>
            </a:fld>
            <a:endParaRPr lang="en-US" dirty="0"/>
          </a:p>
        </p:txBody>
      </p:sp>
    </p:spTree>
    <p:extLst>
      <p:ext uri="{BB962C8B-B14F-4D97-AF65-F5344CB8AC3E}">
        <p14:creationId xmlns:p14="http://schemas.microsoft.com/office/powerpoint/2010/main" val="18992983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Study to investigate the safety and tolerability of odronextamab in patients with CD20+ B-cell malignancies (ELM-1). ClinicalTrials.gov identifier: </a:t>
            </a:r>
            <a:r>
              <a:rPr lang="en-US" sz="1200" b="0" dirty="0">
                <a:solidFill>
                  <a:schemeClr val="bg1"/>
                </a:solidFill>
                <a:latin typeface="+mn-lt"/>
                <a:cs typeface="Arial" panose="020B0604020202020204" pitchFamily="34" charset="0"/>
              </a:rPr>
              <a:t>NCT02290951. Updated September 7, 2023. https://www.clinicaltrials.gov/study/NCT02290951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A study to assess the anti-tumor activity and safety of odronextamab in patients with B-cell non-hodgkin lymphoma that have been previously treated (ELM-2). ClinicalTrials.gov identifier: </a:t>
            </a:r>
            <a:r>
              <a:rPr lang="en-US" sz="1200" b="0" dirty="0">
                <a:solidFill>
                  <a:schemeClr val="bg1"/>
                </a:solidFill>
                <a:latin typeface="+mn-lt"/>
                <a:cs typeface="Arial" panose="020B0604020202020204" pitchFamily="34" charset="0"/>
              </a:rPr>
              <a:t>NCT03888105. Updated April 8, 2024. https://www.clinicaltrials.gov/study/NCT03888105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A trial to study if REGN5837 in combination with odronextamab is safe for participants with aggressive B-cell non-hodgkin lymphomas (ATHENA-1). ClinicalTrials.gov identifier: </a:t>
            </a:r>
            <a:r>
              <a:rPr lang="en-US" sz="1200" b="0" dirty="0">
                <a:solidFill>
                  <a:schemeClr val="bg1"/>
                </a:solidFill>
                <a:latin typeface="+mn-lt"/>
                <a:cs typeface="Arial" panose="020B0604020202020204" pitchFamily="34" charset="0"/>
              </a:rPr>
              <a:t>NCT05685173. Updated December 21, 2023. https://www.clinicaltrials.gov/study/NCT05685173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A trial to learn if odronextamab is safe and well-tolerated and how well it works compared to rituximab combined with different types of chemotherapy for participants with follicular lymphoma (OLYMPIA-1). ClinicalTrials.gov identifier: </a:t>
            </a:r>
            <a:r>
              <a:rPr lang="en-US" sz="1200" b="0" dirty="0">
                <a:solidFill>
                  <a:schemeClr val="bg1"/>
                </a:solidFill>
                <a:latin typeface="+mn-lt"/>
                <a:cs typeface="Arial" panose="020B0604020202020204" pitchFamily="34" charset="0"/>
              </a:rPr>
              <a:t>NCT06091254. Updated April 9, 2024. https://www.clinicaltrials.gov/study/NCT06091254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A study to learn how well odronextamab combined with chemotherapy works and how safe it is compared to rituximab and chemotherapy in adult participants with previously untreated follicular lymphoma (OLYMPIA-2). ClinicalTrials.gov identifier: </a:t>
            </a:r>
            <a:r>
              <a:rPr lang="en-US" sz="1200" b="0" dirty="0">
                <a:solidFill>
                  <a:schemeClr val="bg1"/>
                </a:solidFill>
                <a:latin typeface="+mn-lt"/>
                <a:cs typeface="Arial" panose="020B0604020202020204" pitchFamily="34" charset="0"/>
              </a:rPr>
              <a:t>NCT06097364. Updated March 18, 2024. https://www.clinicaltrials.gov/study/NCT06097364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A study to compare how well odronextamab combined with chemotherapy works and how safe it is against rituximab combined with chemotherapy, in patients with previously untreated diffuse large B-cell lymphoma (OLYMPIA-3). ClinicalTrials.gov identifier: </a:t>
            </a:r>
            <a:r>
              <a:rPr lang="en-US" sz="1200" b="0" dirty="0">
                <a:solidFill>
                  <a:schemeClr val="bg1"/>
                </a:solidFill>
                <a:latin typeface="+mn-lt"/>
                <a:cs typeface="Arial" panose="020B0604020202020204" pitchFamily="34" charset="0"/>
              </a:rPr>
              <a:t>NCT06091865. Updated April 8, 2024. https://www.clinicaltrials.gov/study/NCT06091865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A trial to learn how effective and safe odronextamab is compared to standard of care for adult participants with previously treated aggressive B-cell non-hodgkin lymphoma (OLYMPIA-4). ClinicalTrials.gov identifier: </a:t>
            </a:r>
            <a:r>
              <a:rPr lang="en-US" sz="1200" b="0" dirty="0">
                <a:solidFill>
                  <a:schemeClr val="bg1"/>
                </a:solidFill>
                <a:latin typeface="+mn-lt"/>
                <a:cs typeface="Arial" panose="020B0604020202020204" pitchFamily="34" charset="0"/>
              </a:rPr>
              <a:t>NCT06230224. Updated April 5, 2024. https://www.clinicaltrials.gov/study/NCT06230224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A trial to learn if odronextamab combined with lenalidomide is safe and works better than rituximab combined with lenalidomide in participants with follicular lymphoma and marginal zone lymphoma (OLYMPIA-5). ClinicalTrials.gov identifier: </a:t>
            </a:r>
            <a:r>
              <a:rPr lang="en-US" sz="1200" b="0" dirty="0">
                <a:solidFill>
                  <a:schemeClr val="bg1"/>
                </a:solidFill>
                <a:latin typeface="+mn-lt"/>
                <a:cs typeface="Arial" panose="020B0604020202020204" pitchFamily="34" charset="0"/>
              </a:rPr>
              <a:t>NCT06149286. Updated April 10, 2024. https://www.clinicaltrials.gov/study/NCT06149286</a:t>
            </a: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52</a:t>
            </a:fld>
            <a:endParaRPr lang="en-US" dirty="0"/>
          </a:p>
        </p:txBody>
      </p:sp>
    </p:spTree>
    <p:extLst>
      <p:ext uri="{BB962C8B-B14F-4D97-AF65-F5344CB8AC3E}">
        <p14:creationId xmlns:p14="http://schemas.microsoft.com/office/powerpoint/2010/main" val="7715588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BlinkMacSystemFont"/>
              </a:rPr>
              <a:t>Falchi L, Vardhana SA, Salles GA. Bispecific antibodies for the treatment of B-cell lymphoma: promises, unknowns, and opportunities. </a:t>
            </a:r>
            <a:r>
              <a:rPr lang="en-US" b="0" i="1" dirty="0">
                <a:solidFill>
                  <a:srgbClr val="212121"/>
                </a:solidFill>
                <a:effectLst/>
                <a:latin typeface="BlinkMacSystemFont"/>
              </a:rPr>
              <a:t>Blood</a:t>
            </a:r>
            <a:r>
              <a:rPr lang="en-US" b="0" i="0" dirty="0">
                <a:solidFill>
                  <a:srgbClr val="212121"/>
                </a:solidFill>
                <a:effectLst/>
                <a:latin typeface="BlinkMacSystemFont"/>
              </a:rPr>
              <a:t>. 2023;141(5):467-480.</a:t>
            </a:r>
          </a:p>
          <a:p>
            <a:endParaRPr lang="en-US" b="0" i="0" dirty="0">
              <a:solidFill>
                <a:srgbClr val="212121"/>
              </a:solidFill>
              <a:effectLst/>
              <a:latin typeface="BlinkMacSystemFont"/>
            </a:endParaRPr>
          </a:p>
          <a:p>
            <a:r>
              <a:rPr lang="en-US" b="1" i="0" dirty="0">
                <a:solidFill>
                  <a:srgbClr val="1A1A1A"/>
                </a:solidFill>
                <a:effectLst/>
                <a:latin typeface="acumin-pro"/>
              </a:rPr>
              <a:t>Mechanisms of resistance to BsAb within the lymphoma microenvironment.</a:t>
            </a:r>
            <a:r>
              <a:rPr lang="en-US" b="0" i="0" dirty="0">
                <a:solidFill>
                  <a:srgbClr val="1A1A1A"/>
                </a:solidFill>
                <a:effectLst/>
                <a:latin typeface="acumin-pro"/>
              </a:rPr>
              <a:t> </a:t>
            </a:r>
          </a:p>
          <a:p>
            <a:r>
              <a:rPr lang="en-US" b="0" i="0" dirty="0">
                <a:solidFill>
                  <a:srgbClr val="1A1A1A"/>
                </a:solidFill>
                <a:effectLst/>
                <a:latin typeface="acumin-pro"/>
              </a:rPr>
              <a:t>Potential mechanisms of resistance to BsAb therapy include </a:t>
            </a:r>
          </a:p>
          <a:p>
            <a:r>
              <a:rPr lang="en-US" b="0" i="0" dirty="0">
                <a:solidFill>
                  <a:srgbClr val="1A1A1A"/>
                </a:solidFill>
                <a:effectLst/>
                <a:latin typeface="acumin-pro"/>
              </a:rPr>
              <a:t>(A) tumor cell–intrinsic mechanisms, such as antigen loss and activation of immune-evasive gene expression programs</a:t>
            </a:r>
          </a:p>
          <a:p>
            <a:r>
              <a:rPr lang="en-US" b="0" i="0" dirty="0">
                <a:solidFill>
                  <a:srgbClr val="1A1A1A"/>
                </a:solidFill>
                <a:effectLst/>
                <a:latin typeface="acumin-pro"/>
              </a:rPr>
              <a:t>(B) T-cell intrinsic mechanisms, including activation of regulatory T-cells, downregulation of the T-cell receptor, and development of T-cell exhaustion, and</a:t>
            </a:r>
          </a:p>
          <a:p>
            <a:r>
              <a:rPr lang="en-US" b="0" i="0" dirty="0">
                <a:solidFill>
                  <a:srgbClr val="1A1A1A"/>
                </a:solidFill>
                <a:effectLst/>
                <a:latin typeface="acumin-pro"/>
              </a:rPr>
              <a:t>(C) T-cell extrinsic mechanisms, including recruitment of immunosuppressive myeloid and/or stromal cells. </a:t>
            </a:r>
          </a:p>
        </p:txBody>
      </p:sp>
      <p:sp>
        <p:nvSpPr>
          <p:cNvPr id="4" name="Slide Number Placeholder 3"/>
          <p:cNvSpPr>
            <a:spLocks noGrp="1"/>
          </p:cNvSpPr>
          <p:nvPr>
            <p:ph type="sldNum" sz="quarter" idx="5"/>
          </p:nvPr>
        </p:nvSpPr>
        <p:spPr/>
        <p:txBody>
          <a:bodyPr/>
          <a:lstStyle/>
          <a:p>
            <a:fld id="{346C45EA-94B1-CB43-BD15-6A8600409710}" type="slidenum">
              <a:rPr lang="en-US" smtClean="0"/>
              <a:t>53</a:t>
            </a:fld>
            <a:endParaRPr lang="en-US" dirty="0"/>
          </a:p>
        </p:txBody>
      </p:sp>
    </p:spTree>
    <p:extLst>
      <p:ext uri="{BB962C8B-B14F-4D97-AF65-F5344CB8AC3E}">
        <p14:creationId xmlns:p14="http://schemas.microsoft.com/office/powerpoint/2010/main" val="39700703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mn-lt"/>
              </a:rPr>
              <a:t>Falchi L, Vardhana SA, Salles GA. Bispecific antibodies for the treatment of B-cell lymphoma: promises, unknowns, and opportunities. </a:t>
            </a:r>
            <a:r>
              <a:rPr lang="en-US" b="0" i="1" dirty="0">
                <a:solidFill>
                  <a:srgbClr val="212121"/>
                </a:solidFill>
                <a:effectLst/>
                <a:latin typeface="+mn-lt"/>
              </a:rPr>
              <a:t>Blood</a:t>
            </a:r>
            <a:r>
              <a:rPr lang="en-US" b="0" i="0" dirty="0">
                <a:solidFill>
                  <a:srgbClr val="212121"/>
                </a:solidFill>
                <a:effectLst/>
                <a:latin typeface="+mn-lt"/>
              </a:rPr>
              <a:t>. 2023;141(5):467-480.</a:t>
            </a:r>
            <a:endParaRPr lang="en-US" b="0" i="0" dirty="0">
              <a:solidFill>
                <a:srgbClr val="1A1A1A"/>
              </a:solidFill>
              <a:effectLst/>
              <a:latin typeface="+mn-lt"/>
            </a:endParaRPr>
          </a:p>
          <a:p>
            <a:endParaRPr lang="en-US" b="0" i="0" dirty="0">
              <a:solidFill>
                <a:srgbClr val="1A1A1A"/>
              </a:solidFill>
              <a:effectLst/>
              <a:latin typeface="+mn-lt"/>
            </a:endParaRPr>
          </a:p>
          <a:p>
            <a:r>
              <a:rPr lang="en-US" b="0" i="0" dirty="0">
                <a:solidFill>
                  <a:srgbClr val="1A1A1A"/>
                </a:solidFill>
                <a:effectLst/>
                <a:latin typeface="+mn-lt"/>
              </a:rPr>
              <a:t>Bispecific antibodies (BsAb) are a novel class of off-the-shelf T-cell redirecting drugs and are among the most promising immunotherapeutics for lymphoma today. BsAb may target various cell-surface antigens and exist in different formats. Anti-CD20xCD3 BsAb have demonstrated remarkable single-agent activity in patients with heavily pretreated B-NHL with a manageable toxicity profile dominated by T-cell overactivation syndromes. </a:t>
            </a:r>
            <a:endParaRPr lang="en-US"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55</a:t>
            </a:fld>
            <a:endParaRPr lang="en-US" dirty="0"/>
          </a:p>
        </p:txBody>
      </p:sp>
    </p:spTree>
    <p:extLst>
      <p:ext uri="{BB962C8B-B14F-4D97-AF65-F5344CB8AC3E}">
        <p14:creationId xmlns:p14="http://schemas.microsoft.com/office/powerpoint/2010/main" val="12380409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50000"/>
              </a:lnSpc>
              <a:spcBef>
                <a:spcPts val="0"/>
              </a:spcBef>
              <a:spcAft>
                <a:spcPts val="0"/>
              </a:spcAft>
            </a:pPr>
            <a:r>
              <a:rPr lang="en-US" sz="1200" dirty="0">
                <a:effectLst/>
                <a:latin typeface="+mn-lt"/>
                <a:ea typeface="Verdana" panose="020B0604030504040204" pitchFamily="34" charset="0"/>
                <a:cs typeface="Verdana" panose="020B0604030504040204" pitchFamily="34" charset="0"/>
              </a:rPr>
              <a:t>So, when trying to think about patient selection, I think what is important here is a multidisciplinary treatment team as well as, thinking about where you're going to sequence the patients. So, in regard to patient selection, who's not eligible for a CAR T-cell? I think it's becoming harder and harder to discern, but there may be comorbid conditions that may preclude CAR T-cell. There may be access constraints to having a caregiver or getting to an authorized treatment center. And then there may be the fast-paced disease, which is large B-cell lymphoma, which may constrain getting to a CAR T-cell center. And then, I think if you look in the post-CAR T-cell environment, I think you have to focus on there may be some super refractory patients, those that are relapsing within 100 days, where there is very little data in the clinical trial population being that these may have been excluded from clinical trials. There are those who are refractory or relapsed within 6 months of their CAR T-cell, and those patients were included in the epcoritamab and the glofitamab trial. And then, those who are relapsed greater than 6 months from CAR T, which represented a minority of the post-CAR T-cell population. </a:t>
            </a:r>
          </a:p>
          <a:p>
            <a:endParaRPr lang="en-US" sz="1200"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56</a:t>
            </a:fld>
            <a:endParaRPr lang="en-US" dirty="0"/>
          </a:p>
        </p:txBody>
      </p:sp>
    </p:spTree>
    <p:extLst>
      <p:ext uri="{BB962C8B-B14F-4D97-AF65-F5344CB8AC3E}">
        <p14:creationId xmlns:p14="http://schemas.microsoft.com/office/powerpoint/2010/main" val="1420535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ts val="1400"/>
              </a:lnSpc>
              <a:spcBef>
                <a:spcPts val="0"/>
              </a:spcBef>
              <a:spcAft>
                <a:spcPts val="0"/>
              </a:spcAft>
              <a:buFont typeface="Arial" panose="020B0604020202020204" pitchFamily="34" charset="0"/>
              <a:buNone/>
            </a:pPr>
            <a:r>
              <a:rPr lang="en-US" sz="1200" dirty="0">
                <a:solidFill>
                  <a:srgbClr val="3A3A3A"/>
                </a:solidFill>
                <a:effectLst/>
                <a:latin typeface="+mn-lt"/>
                <a:ea typeface="Times New Roman" panose="02020603050405020304" pitchFamily="18" charset="0"/>
                <a:cs typeface="Times New Roman" panose="02020603050405020304" pitchFamily="18" charset="0"/>
              </a:rPr>
              <a:t>Switch from academia into the community setting—Raising the bar on care continuity </a:t>
            </a:r>
          </a:p>
          <a:p>
            <a:pPr marL="228600" marR="0" lvl="0" indent="-228600">
              <a:lnSpc>
                <a:spcPts val="1400"/>
              </a:lnSpc>
              <a:spcBef>
                <a:spcPts val="0"/>
              </a:spcBef>
              <a:spcAft>
                <a:spcPts val="0"/>
              </a:spcAft>
              <a:buFont typeface="Arial" panose="020B0604020202020204" pitchFamily="34" charset="0"/>
              <a:buChar char="•"/>
            </a:pPr>
            <a:r>
              <a:rPr lang="en-US" sz="1200" dirty="0">
                <a:solidFill>
                  <a:srgbClr val="3A3A3A"/>
                </a:solidFill>
                <a:effectLst/>
                <a:latin typeface="+mn-lt"/>
                <a:ea typeface="Times New Roman" panose="02020603050405020304" pitchFamily="18" charset="0"/>
                <a:cs typeface="Times New Roman" panose="02020603050405020304" pitchFamily="18" charset="0"/>
              </a:rPr>
              <a:t>Community-based providers and their challenges </a:t>
            </a:r>
          </a:p>
          <a:p>
            <a:pPr marL="228600" marR="0" lvl="0" indent="-228600">
              <a:lnSpc>
                <a:spcPts val="1400"/>
              </a:lnSpc>
              <a:spcBef>
                <a:spcPts val="0"/>
              </a:spcBef>
              <a:spcAft>
                <a:spcPts val="0"/>
              </a:spcAft>
              <a:buFont typeface="Arial" panose="020B0604020202020204" pitchFamily="34" charset="0"/>
              <a:buChar char="•"/>
            </a:pPr>
            <a:r>
              <a:rPr lang="en-US" sz="1200" dirty="0">
                <a:solidFill>
                  <a:srgbClr val="3A3A3A"/>
                </a:solidFill>
                <a:effectLst/>
                <a:latin typeface="+mn-lt"/>
                <a:ea typeface="Times New Roman" panose="02020603050405020304" pitchFamily="18" charset="0"/>
                <a:cs typeface="Times New Roman" panose="02020603050405020304" pitchFamily="18" charset="0"/>
              </a:rPr>
              <a:t>Establishment of clear referral pathways</a:t>
            </a:r>
          </a:p>
          <a:p>
            <a:pPr marL="228600" marR="0" lvl="0" indent="-228600">
              <a:lnSpc>
                <a:spcPts val="1400"/>
              </a:lnSpc>
              <a:spcBef>
                <a:spcPts val="0"/>
              </a:spcBef>
              <a:spcAft>
                <a:spcPts val="0"/>
              </a:spcAft>
              <a:buFont typeface="Arial" panose="020B0604020202020204" pitchFamily="34" charset="0"/>
              <a:buChar char="•"/>
            </a:pPr>
            <a:r>
              <a:rPr lang="en-US" sz="1200" dirty="0">
                <a:solidFill>
                  <a:srgbClr val="3A3A3A"/>
                </a:solidFill>
                <a:effectLst/>
                <a:latin typeface="+mn-lt"/>
                <a:ea typeface="Times New Roman" panose="02020603050405020304" pitchFamily="18" charset="0"/>
                <a:cs typeface="Times New Roman" panose="02020603050405020304" pitchFamily="18" charset="0"/>
              </a:rPr>
              <a:t>Development of treatment algorithms for deep and durable remission</a:t>
            </a:r>
          </a:p>
          <a:p>
            <a:pPr marL="228600" marR="0" lvl="0" indent="-228600">
              <a:lnSpc>
                <a:spcPts val="1400"/>
              </a:lnSpc>
              <a:spcBef>
                <a:spcPts val="0"/>
              </a:spcBef>
              <a:spcAft>
                <a:spcPts val="0"/>
              </a:spcAft>
              <a:buFont typeface="Arial" panose="020B0604020202020204" pitchFamily="34" charset="0"/>
              <a:buChar char="•"/>
            </a:pPr>
            <a:r>
              <a:rPr lang="en-US" sz="1200" dirty="0">
                <a:solidFill>
                  <a:srgbClr val="3A3A3A"/>
                </a:solidFill>
                <a:effectLst/>
                <a:latin typeface="+mn-lt"/>
                <a:ea typeface="Times New Roman" panose="02020603050405020304" pitchFamily="18" charset="0"/>
                <a:cs typeface="Times New Roman" panose="02020603050405020304" pitchFamily="18" charset="0"/>
              </a:rPr>
              <a:t>Strategies for interprofessional team-based care coordination</a:t>
            </a:r>
          </a:p>
          <a:p>
            <a:pPr marL="228600" marR="0" lvl="0" indent="-228600">
              <a:lnSpc>
                <a:spcPts val="1400"/>
              </a:lnSpc>
              <a:spcBef>
                <a:spcPts val="0"/>
              </a:spcBef>
              <a:spcAft>
                <a:spcPts val="0"/>
              </a:spcAft>
              <a:buFont typeface="Arial" panose="020B0604020202020204" pitchFamily="34" charset="0"/>
              <a:buChar char="•"/>
            </a:pPr>
            <a:endParaRPr lang="en-US" sz="1200" dirty="0">
              <a:solidFill>
                <a:srgbClr val="3A3A3A"/>
              </a:solidFill>
              <a:effectLst/>
              <a:latin typeface="+mn-lt"/>
              <a:ea typeface="Times New Roman" panose="02020603050405020304" pitchFamily="18" charset="0"/>
              <a:cs typeface="Times New Roman" panose="02020603050405020304" pitchFamily="18" charset="0"/>
            </a:endParaRPr>
          </a:p>
          <a:p>
            <a:pPr marL="0" marR="0" indent="0">
              <a:lnSpc>
                <a:spcPct val="150000"/>
              </a:lnSpc>
              <a:spcBef>
                <a:spcPts val="0"/>
              </a:spcBef>
              <a:spcAft>
                <a:spcPts val="0"/>
              </a:spcAft>
            </a:pPr>
            <a:r>
              <a:rPr lang="en-US" sz="1200" dirty="0">
                <a:effectLst/>
                <a:latin typeface="+mn-lt"/>
                <a:ea typeface="Verdana" panose="020B0604030504040204" pitchFamily="34" charset="0"/>
                <a:cs typeface="Verdana" panose="020B0604030504040204" pitchFamily="34" charset="0"/>
              </a:rPr>
              <a:t>So, I think when considering bispecifics, it’s about site readiness. Not only do you have to have a team that's willing and able to manage the patients, and that can include caregivers, nurse champion, APPs, physicians, pharmacists and also speaking to your administrators because there can be some logistics about having appropriate timing and of administration, and having access to tocilizumab. </a:t>
            </a:r>
          </a:p>
          <a:p>
            <a:pPr marL="0" marR="0" indent="0">
              <a:lnSpc>
                <a:spcPct val="150000"/>
              </a:lnSpc>
              <a:spcBef>
                <a:spcPts val="0"/>
              </a:spcBef>
              <a:spcAft>
                <a:spcPts val="0"/>
              </a:spcAft>
            </a:pPr>
            <a:r>
              <a:rPr lang="en-US" sz="1200" dirty="0">
                <a:effectLst/>
                <a:latin typeface="+mn-lt"/>
                <a:ea typeface="Verdana" panose="020B0604030504040204" pitchFamily="34" charset="0"/>
                <a:cs typeface="Verdana" panose="020B0604030504040204" pitchFamily="34" charset="0"/>
              </a:rPr>
              <a:t> </a:t>
            </a:r>
          </a:p>
          <a:p>
            <a:pPr marL="0" marR="0" indent="0">
              <a:lnSpc>
                <a:spcPct val="150000"/>
              </a:lnSpc>
              <a:spcBef>
                <a:spcPts val="0"/>
              </a:spcBef>
              <a:spcAft>
                <a:spcPts val="0"/>
              </a:spcAft>
            </a:pPr>
            <a:r>
              <a:rPr lang="en-US" sz="1200" dirty="0">
                <a:effectLst/>
                <a:latin typeface="+mn-lt"/>
                <a:ea typeface="Verdana" panose="020B0604030504040204" pitchFamily="34" charset="0"/>
                <a:cs typeface="Verdana" panose="020B0604030504040204" pitchFamily="34" charset="0"/>
              </a:rPr>
              <a:t>So, being bispecific specific, knowing when it can be delivered outpatient, when it is recommended to go inpatient. What is the timing of monitoring between IV and sub-Q? Educating the patient and their caregivers when to call. Is the time to call with a fever, and how are they going to have access to that? Whether or not there’s a thermometer at home, do they have blood pressure cuffs, as well as pulse oximetry accessibility? And then, how frequently are you going to follow laboratory evaluation? </a:t>
            </a:r>
          </a:p>
          <a:p>
            <a:pPr marL="0" marR="0" indent="0">
              <a:lnSpc>
                <a:spcPct val="150000"/>
              </a:lnSpc>
              <a:spcBef>
                <a:spcPts val="0"/>
              </a:spcBef>
              <a:spcAft>
                <a:spcPts val="0"/>
              </a:spcAft>
            </a:pPr>
            <a:r>
              <a:rPr lang="en-US" sz="1200" dirty="0">
                <a:effectLst/>
                <a:latin typeface="+mn-lt"/>
                <a:ea typeface="Verdana" panose="020B0604030504040204" pitchFamily="34" charset="0"/>
                <a:cs typeface="Verdana" panose="020B0604030504040204" pitchFamily="34" charset="0"/>
              </a:rPr>
              <a:t> </a:t>
            </a:r>
          </a:p>
          <a:p>
            <a:pPr marL="0" marR="0" indent="0">
              <a:lnSpc>
                <a:spcPct val="150000"/>
              </a:lnSpc>
              <a:spcBef>
                <a:spcPts val="0"/>
              </a:spcBef>
              <a:spcAft>
                <a:spcPts val="0"/>
              </a:spcAft>
            </a:pPr>
            <a:r>
              <a:rPr lang="en-US" sz="1200" dirty="0">
                <a:effectLst/>
                <a:latin typeface="+mn-lt"/>
                <a:ea typeface="Verdana" panose="020B0604030504040204" pitchFamily="34" charset="0"/>
                <a:cs typeface="Verdana" panose="020B0604030504040204" pitchFamily="34" charset="0"/>
              </a:rPr>
              <a:t>And then, also, a facility logistics, thinking about those places and how you're going to communicate with the hospital, and who at your hospital to communicate with, whether that's ER, inpatient unit and your on-call team. And then, having supportive meds available, whether or not it’s take-home steroids, and having access to tocilizumab and at which distance. And so, really it is becoming a patient-specific plan as well as having a system plan.</a:t>
            </a:r>
          </a:p>
        </p:txBody>
      </p:sp>
      <p:sp>
        <p:nvSpPr>
          <p:cNvPr id="4" name="Slide Number Placeholder 3"/>
          <p:cNvSpPr>
            <a:spLocks noGrp="1"/>
          </p:cNvSpPr>
          <p:nvPr>
            <p:ph type="sldNum" sz="quarter" idx="5"/>
          </p:nvPr>
        </p:nvSpPr>
        <p:spPr/>
        <p:txBody>
          <a:bodyPr/>
          <a:lstStyle/>
          <a:p>
            <a:fld id="{346C45EA-94B1-CB43-BD15-6A8600409710}" type="slidenum">
              <a:rPr lang="en-US" smtClean="0"/>
              <a:t>57</a:t>
            </a:fld>
            <a:endParaRPr lang="en-US" dirty="0"/>
          </a:p>
        </p:txBody>
      </p:sp>
    </p:spTree>
    <p:extLst>
      <p:ext uri="{BB962C8B-B14F-4D97-AF65-F5344CB8AC3E}">
        <p14:creationId xmlns:p14="http://schemas.microsoft.com/office/powerpoint/2010/main" val="18448673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Verdana" panose="020B0604030504040204" pitchFamily="34" charset="0"/>
                <a:cs typeface="Verdana" panose="020B0604030504040204" pitchFamily="34" charset="0"/>
              </a:rPr>
              <a:t>There are many different situations where you can consider, and what is the treatment sequencing? I'm starting to get into this population of where the disease is really bad, and I'm calling them a quad refractory large B-cell lymphoma, which is those who are CD79b antibody-drug conjugate like polatuzumab, rituximab, as well as anthracycline-refractory. And so those patients are progressing through a regimen like Pola-R-CHP [polatuzumab, rituximab, cyclophosphamide, doxorubicin, and prednisone] and then their disease is saying that they can't wait to get through a CAR T-cell, so then they're getting platinum-based therapy like R-ICE [rituximab plus ifosfamide, carboplatin, and etoposide]. So, you have platinum-refractory, anthracycline-refractory, rituximab or CD20-refractory, as well as CD79b refractory. Those patients can be very difficult to get to a CAR T-cell and have had 2 prior lines of therapy and may be available for bispecifics. Then you have the early CAR T who are getting Pola-R-CHP but can wait and get second-line lisocabtagene maraleucel or axicabtagene ciloleucel based upon the data from TRANSFORM and ZUMA-7, respectively. And then, those late relapses who get R-CHOP [rituximab plus cyclophosphamide, doxorubicin, vincristine, prednisone] and then get standard-of-care R-ICE and have a response amenable to transplant, but then relapse and go on to get CAR T-cell. Maybe those patients, if they relapse post-CAR T, may get epcoritamab. And then the novel no CAR T. So, you get mini-R-CHOP, followed by tafasitamab plus lenalidomide, followed by loncastuximab tesirine. Those can be situations where bispecifics may be able to insert themselves. </a:t>
            </a:r>
          </a:p>
          <a:p>
            <a:endParaRPr lang="en-US" sz="1200"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58</a:t>
            </a:fld>
            <a:endParaRPr lang="en-US" dirty="0"/>
          </a:p>
        </p:txBody>
      </p:sp>
    </p:spTree>
    <p:extLst>
      <p:ext uri="{BB962C8B-B14F-4D97-AF65-F5344CB8AC3E}">
        <p14:creationId xmlns:p14="http://schemas.microsoft.com/office/powerpoint/2010/main" val="3894547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mn-lt"/>
              </a:rPr>
              <a:t>Maurer MJ, Jakobsen LH, Mwangi R, et al. Relapsed/Refractory International Prognostic Index (R/R-IPI): An international prognostic calculator for relapsed/refractory diffuse large B-cell lymphoma. </a:t>
            </a:r>
            <a:r>
              <a:rPr lang="en-US" b="0" i="1" dirty="0">
                <a:solidFill>
                  <a:srgbClr val="212121"/>
                </a:solidFill>
                <a:effectLst/>
                <a:latin typeface="+mn-lt"/>
              </a:rPr>
              <a:t>Am J Hematol</a:t>
            </a:r>
            <a:r>
              <a:rPr lang="en-US" b="0" i="0" dirty="0">
                <a:solidFill>
                  <a:srgbClr val="212121"/>
                </a:solidFill>
                <a:effectLst/>
                <a:latin typeface="+mn-lt"/>
              </a:rPr>
              <a:t>. 2021;96(5):599-605.</a:t>
            </a:r>
          </a:p>
          <a:p>
            <a:endParaRPr lang="en-US" b="0" i="0" dirty="0">
              <a:solidFill>
                <a:srgbClr val="212121"/>
              </a:solidFill>
              <a:effectLst/>
              <a:latin typeface="+mn-lt"/>
            </a:endParaRPr>
          </a:p>
          <a:p>
            <a:r>
              <a:rPr lang="en-US" b="0" i="0" dirty="0">
                <a:solidFill>
                  <a:srgbClr val="333333"/>
                </a:solidFill>
                <a:effectLst/>
                <a:latin typeface="Cambria" panose="02040503050406030204" pitchFamily="18" charset="0"/>
              </a:rPr>
              <a:t>Kaplan Meier Curve of Overall Survival from First Progression by Time to Progression (Months) on Frontline Immunochemotherapy (IC) in SEAL Cohort. </a:t>
            </a:r>
            <a:r>
              <a:rPr lang="en-US" b="0" i="0" dirty="0">
                <a:solidFill>
                  <a:srgbClr val="212121"/>
                </a:solidFill>
                <a:effectLst/>
                <a:latin typeface="Cambria" panose="02040503050406030204" pitchFamily="18" charset="0"/>
              </a:rPr>
              <a:t>Model building was performed in patients from the SEAL consortium with disease progression after frontline immunochemotherapy. The primary endpoint was overall survival (OS) measured from date of progression. 1,234 of 5,112 patients treated with frontline immunochemotherapy in the SEAL consortium developed progressive disease. Time to progression on immunochemotherapy and age at progression were strongly associated with post-progression OS (both p&lt;0.0001). Time to progression on frontline therapy is strongly associated with post-progression OS in DLBCL. We developed and validated a simple to apply clinical prognostic tool in the R/R setting. The useful prediction of expected outcomes in R/R DLBCL and can inform treatment decisions such as considerations for CART therapy as well as trial designs.</a:t>
            </a:r>
            <a:endParaRPr lang="en-US" b="0" i="0" dirty="0">
              <a:solidFill>
                <a:srgbClr val="212121"/>
              </a:solidFill>
              <a:effectLst/>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7</a:t>
            </a:fld>
            <a:endParaRPr lang="en-US" dirty="0"/>
          </a:p>
        </p:txBody>
      </p:sp>
    </p:spTree>
    <p:extLst>
      <p:ext uri="{BB962C8B-B14F-4D97-AF65-F5344CB8AC3E}">
        <p14:creationId xmlns:p14="http://schemas.microsoft.com/office/powerpoint/2010/main" val="25207018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1000"/>
              </a:spcBef>
              <a:spcAft>
                <a:spcPts val="1000"/>
              </a:spcAft>
            </a:pPr>
            <a:r>
              <a:rPr lang="en-US" sz="1200" u="none" dirty="0">
                <a:solidFill>
                  <a:srgbClr val="3A3A3A"/>
                </a:solidFill>
                <a:effectLst/>
                <a:latin typeface="+mn-lt"/>
                <a:ea typeface="Times New Roman" panose="02020603050405020304" pitchFamily="18" charset="0"/>
                <a:cs typeface="Times New Roman" panose="02020603050405020304" pitchFamily="18" charset="0"/>
              </a:rPr>
              <a:t>ACCC. Best practices in expanding access to bispecific antibodies and adverse event management. https://www.accc-cancer.org/docs/projects/bispecific-antibodies/bispecific-antibodies-brief.pdf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3A3A3A"/>
              </a:solidFill>
              <a:effectLst/>
              <a:latin typeface="+mn-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Verdana" panose="020B0604030504040204" pitchFamily="34" charset="0"/>
                <a:cs typeface="Verdana" panose="020B0604030504040204" pitchFamily="34" charset="0"/>
              </a:rPr>
              <a:t>I think the biggest thing is to know when they need to be inpatient is therapy dependent and based upon whether or not they have CRS, and may need to be admitted a second time based upon if they do have CRS. Or outpatient can continue if they are tolerated. I think really the importance of coordinating referrals to academic or tertiary to community settings is planning ahead. I think if you're starting at academia, but know that they are going to want to get into the community, reaching out early. Or if you're in the community and you have a patient and you want to work with academia, really engaging them early to have that approach. </a:t>
            </a:r>
            <a:r>
              <a:rPr lang="en-US" sz="1200" dirty="0">
                <a:solidFill>
                  <a:srgbClr val="3A3A3A"/>
                </a:solidFill>
                <a:effectLst/>
                <a:latin typeface="+mn-lt"/>
                <a:ea typeface="Calibri" panose="020F0502020204030204" pitchFamily="34" charset="0"/>
                <a:cs typeface="Times New Roman" panose="02020603050405020304" pitchFamily="18" charset="0"/>
              </a:rPr>
              <a:t>A resource on best practices for transitioning from inpatient to outpatient administration of BsAbs has been published.</a:t>
            </a:r>
          </a:p>
        </p:txBody>
      </p:sp>
      <p:sp>
        <p:nvSpPr>
          <p:cNvPr id="4" name="Slide Number Placeholder 3"/>
          <p:cNvSpPr>
            <a:spLocks noGrp="1"/>
          </p:cNvSpPr>
          <p:nvPr>
            <p:ph type="sldNum" sz="quarter" idx="5"/>
          </p:nvPr>
        </p:nvSpPr>
        <p:spPr/>
        <p:txBody>
          <a:bodyPr/>
          <a:lstStyle/>
          <a:p>
            <a:fld id="{346C45EA-94B1-CB43-BD15-6A8600409710}" type="slidenum">
              <a:rPr lang="en-US" smtClean="0"/>
              <a:t>59</a:t>
            </a:fld>
            <a:endParaRPr lang="en-US" dirty="0"/>
          </a:p>
        </p:txBody>
      </p:sp>
    </p:spTree>
    <p:extLst>
      <p:ext uri="{BB962C8B-B14F-4D97-AF65-F5344CB8AC3E}">
        <p14:creationId xmlns:p14="http://schemas.microsoft.com/office/powerpoint/2010/main" val="6642753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60</a:t>
            </a:fld>
            <a:endParaRPr lang="en-US" dirty="0"/>
          </a:p>
        </p:txBody>
      </p:sp>
    </p:spTree>
    <p:extLst>
      <p:ext uri="{BB962C8B-B14F-4D97-AF65-F5344CB8AC3E}">
        <p14:creationId xmlns:p14="http://schemas.microsoft.com/office/powerpoint/2010/main" val="33550775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212121"/>
                </a:solidFill>
                <a:effectLst/>
                <a:latin typeface="+mn-lt"/>
              </a:rPr>
              <a:t>Crombie JL, Graff T, Falchi L, et al. Consensus recommendations on the management of toxicity associated with CD3xCD20 bispecific antibody therapy. </a:t>
            </a:r>
            <a:r>
              <a:rPr lang="en-US" sz="1200" b="0" i="1" dirty="0">
                <a:solidFill>
                  <a:srgbClr val="212121"/>
                </a:solidFill>
                <a:effectLst/>
                <a:latin typeface="+mn-lt"/>
              </a:rPr>
              <a:t>Blood</a:t>
            </a:r>
            <a:r>
              <a:rPr lang="en-US" sz="1200" b="0" i="0" dirty="0">
                <a:solidFill>
                  <a:srgbClr val="212121"/>
                </a:solidFill>
                <a:effectLst/>
                <a:latin typeface="+mn-lt"/>
              </a:rPr>
              <a:t>. Published online January 22, 2024. doi:10.1182/blood.2023022432</a:t>
            </a:r>
          </a:p>
          <a:p>
            <a:endParaRPr lang="en-US" sz="1200" b="0" i="0" dirty="0">
              <a:solidFill>
                <a:srgbClr val="212121"/>
              </a:solidFill>
              <a:effectLst/>
              <a:latin typeface="+mn-lt"/>
            </a:endParaRPr>
          </a:p>
          <a:p>
            <a:pPr marL="0" marR="0" indent="0">
              <a:lnSpc>
                <a:spcPct val="150000"/>
              </a:lnSpc>
              <a:spcBef>
                <a:spcPts val="0"/>
              </a:spcBef>
              <a:spcAft>
                <a:spcPts val="0"/>
              </a:spcAft>
            </a:pPr>
            <a:r>
              <a:rPr lang="en-US" sz="1200" dirty="0">
                <a:effectLst/>
                <a:latin typeface="+mn-lt"/>
                <a:ea typeface="Verdana" panose="020B0604030504040204" pitchFamily="34" charset="0"/>
                <a:cs typeface="Verdana" panose="020B0604030504040204" pitchFamily="34" charset="0"/>
              </a:rPr>
              <a:t>I certainly think that it is a team-based management approach, and I think that this review by Dr. Crombie and colleagues really sums it up nicely, going through the patient selection, patient education, knowing which drug your administering. Really educating for self-monitoring but knowing when inpatient monitoring is appropriate. And then, what are truly the signs and assessment that you're going to have at the hand, not only of the patient and the caregivers, but of your team for CRS and ICAN assessment, and then knowing how you're going to manage CRS and neurotoxicity in this situation. With regard to CRS, I think that there are several supportive care management strategies of either steroids or tocilizumab that are product-specific and can also be institutionally specific.</a:t>
            </a:r>
          </a:p>
          <a:p>
            <a:endParaRPr lang="en-US" sz="1200"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61</a:t>
            </a:fld>
            <a:endParaRPr lang="en-US" dirty="0"/>
          </a:p>
        </p:txBody>
      </p:sp>
    </p:spTree>
    <p:extLst>
      <p:ext uri="{BB962C8B-B14F-4D97-AF65-F5344CB8AC3E}">
        <p14:creationId xmlns:p14="http://schemas.microsoft.com/office/powerpoint/2010/main" val="13866224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mn-lt"/>
              </a:rPr>
              <a:t>Falchi L, Vardhana SA, Salles GA. Bispecific antibodies for the treatment of B-cell lymphoma: promises, unknowns, and opportunities. </a:t>
            </a:r>
            <a:r>
              <a:rPr lang="en-US" b="0" i="1" dirty="0">
                <a:solidFill>
                  <a:srgbClr val="212121"/>
                </a:solidFill>
                <a:effectLst/>
                <a:latin typeface="+mn-lt"/>
              </a:rPr>
              <a:t>Blood</a:t>
            </a:r>
            <a:r>
              <a:rPr lang="en-US" b="0" i="0" dirty="0">
                <a:solidFill>
                  <a:srgbClr val="212121"/>
                </a:solidFill>
                <a:effectLst/>
                <a:latin typeface="+mn-lt"/>
              </a:rPr>
              <a:t>. 2023;141(5):467-480.</a:t>
            </a:r>
            <a:endParaRPr lang="en-US" b="0" i="0" dirty="0">
              <a:solidFill>
                <a:srgbClr val="1A1A1A"/>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63</a:t>
            </a:fld>
            <a:endParaRPr lang="en-US" dirty="0"/>
          </a:p>
        </p:txBody>
      </p:sp>
    </p:spTree>
    <p:extLst>
      <p:ext uri="{BB962C8B-B14F-4D97-AF65-F5344CB8AC3E}">
        <p14:creationId xmlns:p14="http://schemas.microsoft.com/office/powerpoint/2010/main" val="36706765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rgbClr val="3A3A3A"/>
                </a:solidFill>
                <a:effectLst/>
                <a:latin typeface="+mn-lt"/>
                <a:ea typeface="Times New Roman" panose="02020603050405020304" pitchFamily="18" charset="0"/>
                <a:cs typeface="Times New Roman" panose="02020603050405020304" pitchFamily="18" charset="0"/>
              </a:rPr>
              <a:t>ACCC. Best practices in expanding access to bispecific antibodies and adverse event management. https://www.accc-cancer.org/docs/projects/bispecific-antibodies/bispecific-antibodies-brief.pdf</a:t>
            </a:r>
          </a:p>
          <a:p>
            <a:endParaRPr lang="en-US" sz="1200" dirty="0">
              <a:solidFill>
                <a:srgbClr val="3A3A3A"/>
              </a:solidFill>
              <a:effectLst/>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A3A3A"/>
                </a:solidFill>
                <a:effectLst/>
                <a:latin typeface="+mn-lt"/>
                <a:ea typeface="Times New Roman" panose="02020603050405020304" pitchFamily="18" charset="0"/>
                <a:cs typeface="Times New Roman" panose="02020603050405020304" pitchFamily="18" charset="0"/>
              </a:rPr>
              <a:t>Hutchings M. The evolving therapy of DLBCL: Bispecific antibodies. </a:t>
            </a:r>
            <a:r>
              <a:rPr lang="en-US" sz="1200" i="1" dirty="0">
                <a:solidFill>
                  <a:srgbClr val="3A3A3A"/>
                </a:solidFill>
                <a:effectLst/>
                <a:latin typeface="+mn-lt"/>
                <a:ea typeface="Times New Roman" panose="02020603050405020304" pitchFamily="18" charset="0"/>
                <a:cs typeface="Times New Roman" panose="02020603050405020304" pitchFamily="18" charset="0"/>
              </a:rPr>
              <a:t>Hematol Oncol</a:t>
            </a:r>
            <a:r>
              <a:rPr lang="en-US" sz="1200" dirty="0">
                <a:solidFill>
                  <a:srgbClr val="3A3A3A"/>
                </a:solidFill>
                <a:effectLst/>
                <a:latin typeface="+mn-lt"/>
                <a:ea typeface="Times New Roman" panose="02020603050405020304" pitchFamily="18" charset="0"/>
                <a:cs typeface="Times New Roman" panose="02020603050405020304" pitchFamily="18" charset="0"/>
              </a:rPr>
              <a:t>. 2023;41(S1):107-111.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A3A3A"/>
              </a:solidFill>
              <a:effectLst/>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A3A3A"/>
                </a:solidFill>
                <a:effectLst/>
                <a:latin typeface="+mn-lt"/>
                <a:ea typeface="Times New Roman" panose="02020603050405020304" pitchFamily="18" charset="0"/>
                <a:cs typeface="Times New Roman" panose="02020603050405020304" pitchFamily="18" charset="0"/>
              </a:rPr>
              <a:t>van de Donk NWCJ, Zweegman S. T-cell-engaging bispecific antibodies in cancer. </a:t>
            </a:r>
            <a:r>
              <a:rPr lang="en-US" sz="1200" i="1" dirty="0">
                <a:solidFill>
                  <a:srgbClr val="3A3A3A"/>
                </a:solidFill>
                <a:effectLst/>
                <a:latin typeface="+mn-lt"/>
                <a:ea typeface="Times New Roman" panose="02020603050405020304" pitchFamily="18" charset="0"/>
                <a:cs typeface="Times New Roman" panose="02020603050405020304" pitchFamily="18" charset="0"/>
              </a:rPr>
              <a:t>The Lancet</a:t>
            </a:r>
            <a:r>
              <a:rPr lang="en-US" sz="1200" dirty="0">
                <a:solidFill>
                  <a:srgbClr val="3A3A3A"/>
                </a:solidFill>
                <a:effectLst/>
                <a:latin typeface="+mn-lt"/>
                <a:ea typeface="Times New Roman" panose="02020603050405020304" pitchFamily="18" charset="0"/>
                <a:cs typeface="Times New Roman" panose="02020603050405020304" pitchFamily="18" charset="0"/>
              </a:rPr>
              <a:t>. 2023;402(10396):142-158.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A3A3A"/>
              </a:solidFill>
              <a:effectLst/>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Verdana" panose="020B0604030504040204" pitchFamily="34" charset="0"/>
                <a:cs typeface="Verdana" panose="020B0604030504040204" pitchFamily="34" charset="0"/>
              </a:rPr>
              <a:t>Strategies to reduce the risk of CRS is really following the step-up dosing strategies, knowing the premedication strategies associated with each product, not leaving out the obinutuzumab if you're planning to give glofitamab. If you're getting epcoritamab, co- and post-administration of steroids is appropriate for Cycle 1. Coordinating with local facilities and having a central repository of treatment standard operating procedures and algorithms to help guide your team if after-hours communication is needed. And then, thoroughly educating patients and caregivers to the signs and symptoms of cytokine release syndrome, as well as neurotoxicity.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A3A3A"/>
              </a:solidFill>
              <a:effectLst/>
              <a:latin typeface="+mn-lt"/>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64</a:t>
            </a:fld>
            <a:endParaRPr lang="en-US" dirty="0"/>
          </a:p>
        </p:txBody>
      </p:sp>
    </p:spTree>
    <p:extLst>
      <p:ext uri="{BB962C8B-B14F-4D97-AF65-F5344CB8AC3E}">
        <p14:creationId xmlns:p14="http://schemas.microsoft.com/office/powerpoint/2010/main" val="15919466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A3A3A"/>
                </a:solidFill>
                <a:effectLst/>
                <a:latin typeface="+mn-lt"/>
                <a:ea typeface="Times New Roman" panose="02020603050405020304" pitchFamily="18" charset="0"/>
                <a:cs typeface="Times New Roman" panose="02020603050405020304" pitchFamily="18" charset="0"/>
              </a:rPr>
              <a:t>van de Donk NWCJ, Zweegman S. T-cell-engaging bispecific antibodies in cancer. </a:t>
            </a:r>
            <a:r>
              <a:rPr lang="en-US" sz="1200" i="1" dirty="0">
                <a:solidFill>
                  <a:srgbClr val="3A3A3A"/>
                </a:solidFill>
                <a:effectLst/>
                <a:latin typeface="+mn-lt"/>
                <a:ea typeface="Times New Roman" panose="02020603050405020304" pitchFamily="18" charset="0"/>
                <a:cs typeface="Times New Roman" panose="02020603050405020304" pitchFamily="18" charset="0"/>
              </a:rPr>
              <a:t>The Lancet</a:t>
            </a:r>
            <a:r>
              <a:rPr lang="en-US" sz="1200" dirty="0">
                <a:solidFill>
                  <a:srgbClr val="3A3A3A"/>
                </a:solidFill>
                <a:effectLst/>
                <a:latin typeface="+mn-lt"/>
                <a:ea typeface="Times New Roman" panose="02020603050405020304" pitchFamily="18" charset="0"/>
                <a:cs typeface="Times New Roman" panose="02020603050405020304" pitchFamily="18" charset="0"/>
              </a:rPr>
              <a:t>. 2023;402(10396):142-158.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r>
              <a:rPr lang="en-US" sz="1200" dirty="0">
                <a:latin typeface="+mn-lt"/>
              </a:rPr>
              <a:t>ACTEMRA (tocilizumab). Prescribing information. Genentech; 2022.</a:t>
            </a: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Verdana" panose="020B0604030504040204" pitchFamily="34" charset="0"/>
                <a:cs typeface="Verdana" panose="020B0604030504040204" pitchFamily="34" charset="0"/>
              </a:rPr>
              <a:t>And you can see here this may be higher with the incidence of CD19-directed agents, but it still can occur with our CD 20 agents. And knowing that steroids are the mainstay of treatment and tocilizumab could be used, or should be used, if concurrent with CRS and antiepileptic medications for prophylaxis could be utilized. </a:t>
            </a:r>
          </a:p>
          <a:p>
            <a:endParaRPr lang="en-US" sz="1200"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65</a:t>
            </a:fld>
            <a:endParaRPr lang="en-US" dirty="0"/>
          </a:p>
        </p:txBody>
      </p:sp>
    </p:spTree>
    <p:extLst>
      <p:ext uri="{BB962C8B-B14F-4D97-AF65-F5344CB8AC3E}">
        <p14:creationId xmlns:p14="http://schemas.microsoft.com/office/powerpoint/2010/main" val="41525485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66</a:t>
            </a:fld>
            <a:endParaRPr lang="en-US" dirty="0"/>
          </a:p>
        </p:txBody>
      </p:sp>
    </p:spTree>
    <p:extLst>
      <p:ext uri="{BB962C8B-B14F-4D97-AF65-F5344CB8AC3E}">
        <p14:creationId xmlns:p14="http://schemas.microsoft.com/office/powerpoint/2010/main" val="668502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1000"/>
              </a:spcBef>
              <a:spcAft>
                <a:spcPts val="1000"/>
              </a:spcAft>
            </a:pPr>
            <a:r>
              <a:rPr lang="en-US" sz="1200" u="none" dirty="0">
                <a:solidFill>
                  <a:srgbClr val="3A3A3A"/>
                </a:solidFill>
                <a:effectLst/>
                <a:latin typeface="+mn-lt"/>
                <a:ea typeface="Times New Roman" panose="02020603050405020304" pitchFamily="18" charset="0"/>
                <a:cs typeface="Times New Roman" panose="02020603050405020304" pitchFamily="18" charset="0"/>
              </a:rPr>
              <a:t>ACCC. Best practices in expanding access to bispecific antibodies and adverse event management. https://www.accc-cancer.org/docs/projects/bispecific-antibodies/bispecific-antibodies-brief.pdf</a:t>
            </a:r>
          </a:p>
          <a:p>
            <a:pPr marL="0" marR="0">
              <a:lnSpc>
                <a:spcPct val="115000"/>
              </a:lnSpc>
              <a:spcBef>
                <a:spcPts val="1000"/>
              </a:spcBef>
              <a:spcAft>
                <a:spcPts val="1000"/>
              </a:spcAft>
            </a:pPr>
            <a:endParaRPr lang="en-US" sz="1200" u="none" dirty="0">
              <a:solidFill>
                <a:srgbClr val="3A3A3A"/>
              </a:solidFill>
              <a:effectLst/>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5000"/>
              </a:lnSpc>
              <a:spcBef>
                <a:spcPts val="1000"/>
              </a:spcBef>
              <a:spcAft>
                <a:spcPts val="1000"/>
              </a:spcAft>
              <a:buClrTx/>
              <a:buSzTx/>
              <a:buFontTx/>
              <a:buNone/>
              <a:tabLst/>
              <a:defRPr/>
            </a:pPr>
            <a:r>
              <a:rPr lang="en-US" sz="1200" dirty="0">
                <a:solidFill>
                  <a:srgbClr val="3A3A3A"/>
                </a:solidFill>
                <a:effectLst/>
                <a:latin typeface="+mn-lt"/>
                <a:ea typeface="Calibri" panose="020F0502020204030204" pitchFamily="34" charset="0"/>
                <a:cs typeface="Times New Roman" panose="02020603050405020304" pitchFamily="18" charset="0"/>
              </a:rPr>
              <a:t>A resource on best practices for transitioning from inpatient to outpatient administration of BsAbs has been published.</a:t>
            </a:r>
            <a:r>
              <a:rPr lang="en-US" sz="1200" dirty="0">
                <a:effectLst/>
                <a:latin typeface="+mn-lt"/>
              </a:rPr>
              <a:t> </a:t>
            </a:r>
            <a:endParaRPr lang="en-US" sz="1200" b="0" dirty="0">
              <a:solidFill>
                <a:srgbClr val="3A3A3A"/>
              </a:solidFill>
              <a:effectLst/>
              <a:latin typeface="+mn-lt"/>
              <a:cs typeface="Arial" panose="020B0604020202020204" pitchFamily="34" charset="0"/>
            </a:endParaRPr>
          </a:p>
          <a:p>
            <a:pPr marL="0" marR="0">
              <a:lnSpc>
                <a:spcPct val="115000"/>
              </a:lnSpc>
              <a:spcBef>
                <a:spcPts val="1000"/>
              </a:spcBef>
              <a:spcAft>
                <a:spcPts val="1000"/>
              </a:spcAft>
            </a:pPr>
            <a:endParaRPr lang="en-US" sz="1200" u="none" dirty="0">
              <a:solidFill>
                <a:srgbClr val="3A3A3A"/>
              </a:solidFill>
              <a:effectLst/>
              <a:latin typeface="+mn-lt"/>
              <a:ea typeface="Times New Roman" panose="02020603050405020304" pitchFamily="18" charset="0"/>
              <a:cs typeface="Times New Roman" panose="02020603050405020304" pitchFamily="18" charset="0"/>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67</a:t>
            </a:fld>
            <a:endParaRPr lang="en-US" dirty="0"/>
          </a:p>
        </p:txBody>
      </p:sp>
    </p:spTree>
    <p:extLst>
      <p:ext uri="{BB962C8B-B14F-4D97-AF65-F5344CB8AC3E}">
        <p14:creationId xmlns:p14="http://schemas.microsoft.com/office/powerpoint/2010/main" val="22304568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D1C8F-E01B-BF46-871E-C0798C0CEB10}" type="slidenum">
              <a:rPr lang="en-US" smtClean="0"/>
              <a:t>68</a:t>
            </a:fld>
            <a:endParaRPr lang="en-US" dirty="0"/>
          </a:p>
        </p:txBody>
      </p:sp>
    </p:spTree>
    <p:extLst>
      <p:ext uri="{BB962C8B-B14F-4D97-AF65-F5344CB8AC3E}">
        <p14:creationId xmlns:p14="http://schemas.microsoft.com/office/powerpoint/2010/main" val="4545997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a:extLst>
              <a:ext uri="{FF2B5EF4-FFF2-40B4-BE49-F238E27FC236}">
                <a16:creationId xmlns:a16="http://schemas.microsoft.com/office/drawing/2014/main" id="{E48D2657-AE7D-6DE0-56D7-007B5CC208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6" name="Notes Placeholder 2">
            <a:extLst>
              <a:ext uri="{FF2B5EF4-FFF2-40B4-BE49-F238E27FC236}">
                <a16:creationId xmlns:a16="http://schemas.microsoft.com/office/drawing/2014/main" id="{E8977FFC-85FB-C8CB-3313-27D015306F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Verdana" panose="020B0604030504040204" pitchFamily="34" charset="0"/>
                <a:cs typeface="Verdana" panose="020B0604030504040204" pitchFamily="34" charset="0"/>
              </a:rPr>
              <a:t>This case that I'm going to present to you is a 78-year-old gentleman who presents with low back pain and diffuse adenopathy on exam. He has an excisional biopsy that shows large-cell lymphoma. By immunohistochemistry, it is felt to be a non-GCB subtype. Their FISH is negative for MYC rearrangement. Based upon PET/CT, they have Stage 4 disease based upon avid bone lesions. The bone marrow is deferred because the CBC is normal. They have an elevated LDH at 250, and the ECOG performance status is 1. This patient has an IPI score of 3 with limited comorbidities of hypertension. </a:t>
            </a:r>
          </a:p>
          <a:p>
            <a:endParaRPr lang="en-US" altLang="en-US" sz="1200" dirty="0">
              <a:latin typeface="+mn-lt"/>
              <a:ea typeface="ＭＳ Ｐゴシック" panose="020B0600070205080204" pitchFamily="34" charset="-128"/>
            </a:endParaRPr>
          </a:p>
        </p:txBody>
      </p:sp>
      <p:sp>
        <p:nvSpPr>
          <p:cNvPr id="6147" name="Slide Number Placeholder 3">
            <a:extLst>
              <a:ext uri="{FF2B5EF4-FFF2-40B4-BE49-F238E27FC236}">
                <a16:creationId xmlns:a16="http://schemas.microsoft.com/office/drawing/2014/main" id="{69A412FA-CA8E-79DB-132E-C5311C835E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A3F630D-53F4-B944-82E1-4B9FD47E43C9}" type="slidenum">
              <a:rPr lang="en-US" altLang="en-US">
                <a:latin typeface="Calibri" panose="020F0502020204030204" pitchFamily="34" charset="0"/>
              </a:rPr>
              <a:pPr/>
              <a:t>69</a:t>
            </a:fld>
            <a:endParaRPr lang="en-US" altLang="en-US" dirty="0">
              <a:latin typeface="Calibri" panose="020F0502020204030204" pitchFamily="34" charset="0"/>
            </a:endParaRPr>
          </a:p>
        </p:txBody>
      </p:sp>
    </p:spTree>
    <p:extLst>
      <p:ext uri="{BB962C8B-B14F-4D97-AF65-F5344CB8AC3E}">
        <p14:creationId xmlns:p14="http://schemas.microsoft.com/office/powerpoint/2010/main" val="2586526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212121"/>
                </a:solidFill>
                <a:effectLst/>
                <a:latin typeface="+mn-lt"/>
              </a:rPr>
              <a:t>Westin J, Sehn LH. CAR T cells as a second-line therapy for large B-cell lymphoma: a paradigm shift? </a:t>
            </a:r>
            <a:r>
              <a:rPr lang="en-US" sz="1200" b="0" i="1" dirty="0">
                <a:solidFill>
                  <a:srgbClr val="212121"/>
                </a:solidFill>
                <a:effectLst/>
                <a:latin typeface="+mn-lt"/>
              </a:rPr>
              <a:t>Blood</a:t>
            </a:r>
            <a:r>
              <a:rPr lang="en-US" sz="1200" b="0" i="0" dirty="0">
                <a:solidFill>
                  <a:srgbClr val="212121"/>
                </a:solidFill>
                <a:effectLst/>
                <a:latin typeface="+mn-lt"/>
              </a:rPr>
              <a:t>. 2022;139(18):2737-2746. </a:t>
            </a:r>
          </a:p>
          <a:p>
            <a:endParaRPr lang="en-US" sz="1200" b="0" i="0" dirty="0">
              <a:solidFill>
                <a:srgbClr val="212121"/>
              </a:solidFill>
              <a:effectLst/>
              <a:latin typeface="+mn-lt"/>
            </a:endParaRPr>
          </a:p>
          <a:p>
            <a:pPr marL="0" marR="0" indent="0">
              <a:lnSpc>
                <a:spcPct val="150000"/>
              </a:lnSpc>
              <a:spcBef>
                <a:spcPts val="0"/>
              </a:spcBef>
              <a:spcAft>
                <a:spcPts val="0"/>
              </a:spcAft>
            </a:pPr>
            <a:r>
              <a:rPr lang="en-US" sz="1200" dirty="0">
                <a:effectLst/>
                <a:latin typeface="+mn-lt"/>
                <a:ea typeface="Verdana" panose="020B0604030504040204" pitchFamily="34" charset="0"/>
                <a:cs typeface="Verdana" panose="020B0604030504040204" pitchFamily="34" charset="0"/>
              </a:rPr>
              <a:t>There's been a lot of chaos recently, and unfortunately that chaos has been driven by clinical trials in the relapsed/refractory diffuse large B-cell lymphoma space. As you can see here, the algorithm for second line therapy in large B-cell lymphoma has really been changed quite a bit. And what's changing it? Well, CAR T-cell therapy and a massive amount of new therapies in the large B-cell lymphoma space. We know that the majority of those patients who have large B-cell lymphoma, if they're going to relapse, that relapse will happen within the first year. I think now with ZUMA-7 and TRANSFORM data in the second-line, high-risk population of those patients who are primary refractory or who have relapsed within 1 year of therapy really drives the left side of this cartoon before the discussion of CAR T-cell eligibility. We know that a minority will relapse from large B-cell lymphoma and those relapses are going to occur greater than 1 year. </a:t>
            </a:r>
          </a:p>
        </p:txBody>
      </p:sp>
      <p:sp>
        <p:nvSpPr>
          <p:cNvPr id="4" name="Slide Number Placeholder 3"/>
          <p:cNvSpPr>
            <a:spLocks noGrp="1"/>
          </p:cNvSpPr>
          <p:nvPr>
            <p:ph type="sldNum" sz="quarter" idx="5"/>
          </p:nvPr>
        </p:nvSpPr>
        <p:spPr/>
        <p:txBody>
          <a:bodyPr/>
          <a:lstStyle/>
          <a:p>
            <a:fld id="{346C45EA-94B1-CB43-BD15-6A8600409710}" type="slidenum">
              <a:rPr lang="en-US" smtClean="0"/>
              <a:t>8</a:t>
            </a:fld>
            <a:endParaRPr lang="en-US" dirty="0"/>
          </a:p>
        </p:txBody>
      </p:sp>
    </p:spTree>
    <p:extLst>
      <p:ext uri="{BB962C8B-B14F-4D97-AF65-F5344CB8AC3E}">
        <p14:creationId xmlns:p14="http://schemas.microsoft.com/office/powerpoint/2010/main" val="40628642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Correct answer: c) Pola-R-CHP</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70</a:t>
            </a:fld>
            <a:endParaRPr lang="en-US" dirty="0"/>
          </a:p>
        </p:txBody>
      </p:sp>
    </p:spTree>
    <p:extLst>
      <p:ext uri="{BB962C8B-B14F-4D97-AF65-F5344CB8AC3E}">
        <p14:creationId xmlns:p14="http://schemas.microsoft.com/office/powerpoint/2010/main" val="26154247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212121"/>
                </a:solidFill>
                <a:effectLst/>
                <a:latin typeface="+mn-lt"/>
              </a:rPr>
              <a:t>Tilly H, Morschhauser F, Sehn LH, et al. Polatuzumab vedotin in previously untreated diffuse large B-cell lymphoma. </a:t>
            </a:r>
            <a:r>
              <a:rPr lang="en-US" sz="1200" b="0" i="1" dirty="0">
                <a:solidFill>
                  <a:srgbClr val="212121"/>
                </a:solidFill>
                <a:effectLst/>
                <a:latin typeface="+mn-lt"/>
              </a:rPr>
              <a:t>N Engl J Med</a:t>
            </a:r>
            <a:r>
              <a:rPr lang="en-US" sz="1200" b="0" i="0" dirty="0">
                <a:solidFill>
                  <a:srgbClr val="212121"/>
                </a:solidFill>
                <a:effectLst/>
                <a:latin typeface="+mn-lt"/>
              </a:rPr>
              <a:t>. 2022;386(4):351-363.</a:t>
            </a:r>
          </a:p>
          <a:p>
            <a:endParaRPr lang="en-US" sz="1200" b="0" i="0" dirty="0">
              <a:solidFill>
                <a:srgbClr val="21212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Morschhauser F, Leung W, Raghavan V, et al. Deciphering the clinical benefit of Pola-R-CHP versus R-CHOP in different genetic subtypes beyond cell of origin in the POLARIX study. Abstract presented at: American Society of Hematology Annual Meeting; San Diego, California; December 9-12, 2023. Abstract 3000.</a:t>
            </a: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Verdana" panose="020B0604030504040204" pitchFamily="34" charset="0"/>
                <a:cs typeface="Verdana" panose="020B0604030504040204" pitchFamily="34" charset="0"/>
              </a:rPr>
              <a:t>In my assessment, I would recommend Pola-R-CHP based upon the POLARIX trial. You can see this was a randomized double-blinded trial that was in favor of the primary endpoint of Pola-R-CHP versus R-CHOP at the 24-month mark of primary endpoint of PFS. What I think supports this even further is the subtype analysis showing that ABC did derive more of a benefit compared to R-CHOP who had an ABC subtype in the POLARIX trial.</a:t>
            </a:r>
          </a:p>
          <a:p>
            <a:endParaRPr lang="en-US" sz="1200"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71</a:t>
            </a:fld>
            <a:endParaRPr lang="en-US" dirty="0"/>
          </a:p>
        </p:txBody>
      </p:sp>
    </p:spTree>
    <p:extLst>
      <p:ext uri="{BB962C8B-B14F-4D97-AF65-F5344CB8AC3E}">
        <p14:creationId xmlns:p14="http://schemas.microsoft.com/office/powerpoint/2010/main" val="18024062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212121"/>
                </a:solidFill>
                <a:effectLst/>
                <a:latin typeface="+mn-lt"/>
              </a:rPr>
              <a:t>Tilly H, Morschhauser F, Sehn LH, et al. Polatuzumab vedotin in previously untreated diffuse large B-cell lymphoma. </a:t>
            </a:r>
            <a:r>
              <a:rPr lang="en-US" sz="1200" b="0" i="1" dirty="0">
                <a:solidFill>
                  <a:srgbClr val="212121"/>
                </a:solidFill>
                <a:effectLst/>
                <a:latin typeface="+mn-lt"/>
              </a:rPr>
              <a:t>N Engl J Med</a:t>
            </a:r>
            <a:r>
              <a:rPr lang="en-US" sz="1200" b="0" i="0" dirty="0">
                <a:solidFill>
                  <a:srgbClr val="212121"/>
                </a:solidFill>
                <a:effectLst/>
                <a:latin typeface="+mn-lt"/>
              </a:rPr>
              <a:t>. 2022;386(4):351-363.</a:t>
            </a:r>
          </a:p>
          <a:p>
            <a:endParaRPr lang="en-US" sz="1200" b="0" i="0" dirty="0">
              <a:solidFill>
                <a:srgbClr val="21212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Morschhauser F, Leung W, Raghavan V, et al. Deciphering the clinical benefit of Pola-R-CHP versus R-CHOP in different genetic subtypes beyond cell of origin in the POLARIX study. Abstract presented at: American Society of Hematology Annual Meeting; San Diego, California; December 9-12, 2023. Abstract 3000.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Verdana" panose="020B0604030504040204" pitchFamily="34" charset="0"/>
                <a:cs typeface="Verdana" panose="020B0604030504040204" pitchFamily="34" charset="0"/>
              </a:rPr>
              <a:t>Other caveats that could be looked at here that go beyond the cell of origin could be advanced stage disease, as well as an IPI 3 to 5, of which our patient did. And the POLARIX trial did accrue those patients who had an IPI of 2 or greater.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72</a:t>
            </a:fld>
            <a:endParaRPr lang="en-US" dirty="0"/>
          </a:p>
        </p:txBody>
      </p:sp>
    </p:spTree>
    <p:extLst>
      <p:ext uri="{BB962C8B-B14F-4D97-AF65-F5344CB8AC3E}">
        <p14:creationId xmlns:p14="http://schemas.microsoft.com/office/powerpoint/2010/main" val="21618986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Verdana" panose="020B0604030504040204" pitchFamily="34" charset="0"/>
                <a:cs typeface="Verdana" panose="020B0604030504040204" pitchFamily="34" charset="0"/>
              </a:rPr>
              <a:t>At our case follow-up, the patient tolerates Pola-R-CHP for 6 cycles and has resulting Grade 1 peripheral neuropathy. The end-of-treatment evaluation notes PET/CT is consistent with a metabolic complete response. But we do MRD assessment and the patient does have positive MRD. The patient’s monitored for 5 months but has recurrence of low back pain with PET/CT findings concerning for relapse. This is confirmed by biopsy. Creatinine clearance is less than 50, LVEF is 50 to 55%, and he has an oxygen saturation of 90% still with a good performance status.</a:t>
            </a:r>
          </a:p>
          <a:p>
            <a:endParaRPr lang="en-US" sz="1200"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73</a:t>
            </a:fld>
            <a:endParaRPr lang="en-US" dirty="0"/>
          </a:p>
        </p:txBody>
      </p:sp>
    </p:spTree>
    <p:extLst>
      <p:ext uri="{BB962C8B-B14F-4D97-AF65-F5344CB8AC3E}">
        <p14:creationId xmlns:p14="http://schemas.microsoft.com/office/powerpoint/2010/main" val="19275676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Correct answer: c) </a:t>
            </a:r>
            <a:r>
              <a:rPr lang="en-US" b="0" dirty="0"/>
              <a:t>Liso-cel (CD19 CAR-T)</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74</a:t>
            </a:fld>
            <a:endParaRPr lang="en-US" dirty="0"/>
          </a:p>
        </p:txBody>
      </p:sp>
    </p:spTree>
    <p:extLst>
      <p:ext uri="{BB962C8B-B14F-4D97-AF65-F5344CB8AC3E}">
        <p14:creationId xmlns:p14="http://schemas.microsoft.com/office/powerpoint/2010/main" val="3599647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Sehgal A, Hoda D, Riedell PA, et al. Lisocabtagene maraleucel (liso-cel) as second-line (2L) therapy for R/R large B-cell lymphoma (LBCL) in patients (pt) not intended for hematopoietic stem cell transplantation (HSCT): primary analysis from the phase 2 PILOT study. Abstract presented at: American Society of Clinical Oncology Annual Meeting; </a:t>
            </a:r>
            <a:r>
              <a:rPr lang="en-GB" sz="1200" dirty="0">
                <a:latin typeface="+mn-lt"/>
              </a:rPr>
              <a:t>Chicago, Illinois; June 3-7, 2022.</a:t>
            </a:r>
            <a:r>
              <a:rPr lang="en-US" sz="1200" dirty="0">
                <a:latin typeface="+mn-lt"/>
              </a:rPr>
              <a:t> Abstract 7062.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Verdana" panose="020B0604030504040204" pitchFamily="34" charset="0"/>
                <a:cs typeface="Verdana" panose="020B0604030504040204" pitchFamily="34" charset="0"/>
              </a:rPr>
              <a:t>I would argue that giving lisocabtagene maraleucel, based upon the PILOT trial, not only the TRANSFORM or the ZUMA-7 trial, but this individual having some comorbid conditions, having some mild renal insufficiency. But otherwise, a good performance status, over the age of 70. The PILOT trial really looked at those individuals who had advanced age and comorbidities, as you can see here in the Venn diagram. And those patients that got lisocabtagene maraleucel could derive benefits, especially in those patients who obtained a CR. And so, while others like tafasitamab plus lenalidomide could be used in the second-line setting, I do think that CAR T-cell would be an opportunity for this patient.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75</a:t>
            </a:fld>
            <a:endParaRPr lang="en-US" dirty="0"/>
          </a:p>
        </p:txBody>
      </p:sp>
    </p:spTree>
    <p:extLst>
      <p:ext uri="{BB962C8B-B14F-4D97-AF65-F5344CB8AC3E}">
        <p14:creationId xmlns:p14="http://schemas.microsoft.com/office/powerpoint/2010/main" val="27552905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Verdana" panose="020B0604030504040204" pitchFamily="34" charset="0"/>
                <a:cs typeface="Verdana" panose="020B0604030504040204" pitchFamily="34" charset="0"/>
              </a:rPr>
              <a:t>This patient tolerates lisocabtagene maraleucel with Grade 1 CRS. Has no ICANS. However, at Day 100, the patient has evidence of progression of disease. Biopsy confirms diffuse large B-cell lymphoma, but now is CD19 negative by flow cytometry and IHC, but remains CD20-positive and has a maintained performance status.</a:t>
            </a:r>
          </a:p>
          <a:p>
            <a:endParaRPr lang="en-US" sz="1200"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76</a:t>
            </a:fld>
            <a:endParaRPr lang="en-US" dirty="0"/>
          </a:p>
        </p:txBody>
      </p:sp>
    </p:spTree>
    <p:extLst>
      <p:ext uri="{BB962C8B-B14F-4D97-AF65-F5344CB8AC3E}">
        <p14:creationId xmlns:p14="http://schemas.microsoft.com/office/powerpoint/2010/main" val="35802958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Correct answer: d) </a:t>
            </a:r>
            <a:r>
              <a:rPr lang="en-US" b="0" dirty="0"/>
              <a:t>Epcoritamab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Note: </a:t>
            </a:r>
            <a:r>
              <a:rPr lang="en-US" dirty="0"/>
              <a:t>Glofitamab</a:t>
            </a:r>
            <a:r>
              <a:rPr lang="en-US" b="0" i="0" u="none" strike="noStrike" dirty="0">
                <a:solidFill>
                  <a:srgbClr val="000000"/>
                </a:solidFill>
                <a:effectLst/>
                <a:latin typeface="Aptos" panose="020B0004020202020204" pitchFamily="34" charset="0"/>
              </a:rPr>
              <a:t> is also on indication for this patient and could be a correct answer.</a:t>
            </a:r>
            <a:endParaRPr lang="en-US" b="0" dirty="0"/>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77</a:t>
            </a:fld>
            <a:endParaRPr lang="en-US" dirty="0"/>
          </a:p>
        </p:txBody>
      </p:sp>
    </p:spTree>
    <p:extLst>
      <p:ext uri="{BB962C8B-B14F-4D97-AF65-F5344CB8AC3E}">
        <p14:creationId xmlns:p14="http://schemas.microsoft.com/office/powerpoint/2010/main" val="42632030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Phillips T, Thieblemont C, Ghesquieres, et al. Epcoritamab monotherapy provides deep and durable responses including minimal residual disease (MRD) negativity: novel subgroup analyses in patients with relapsed/refractory (R/R) large B-cell lymphoma (LBCL). Abstract presented at: American Society of Clinical Oncology Annual Meeting; </a:t>
            </a:r>
            <a:r>
              <a:rPr lang="en-GB" sz="1200" dirty="0">
                <a:latin typeface="+mn-lt"/>
              </a:rPr>
              <a:t>Chicago, Illinois; June 3-7, 2022.</a:t>
            </a:r>
            <a:r>
              <a:rPr lang="en-US" sz="1200" dirty="0">
                <a:latin typeface="+mn-lt"/>
              </a:rPr>
              <a:t> Abstract 4251.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Verdana" panose="020B0604030504040204" pitchFamily="34" charset="0"/>
                <a:cs typeface="Verdana" panose="020B0604030504040204" pitchFamily="34" charset="0"/>
              </a:rPr>
              <a:t>So, tafasitamab plus lenalidomide yes, could be an option. But the CD19 negativity does concern me for tafasitamab plus lenalidomide. Loncastuximab could be an option. It has shown to have some ability for response at lower CD19 exposures. So, in this situation, I think epcoritamab following CAR T would be a reasonable option. I do think that, as alluded to here, that heavy pretreated populations were studied in the Phase 2. I would be concerned because of the relapse within 6 months. I'm not sure I would pull off and stop a bispecific if I could get them into a CR, just because of how relapsed they would be. I might consider that based upon the data shown here, that if I could achieve MRD negativity then maybe I would consider pulling away the bispecific from that standpoint. But again, epcoritamab is delivered as a continuous dosing strategy. </a:t>
            </a:r>
            <a:r>
              <a:rPr lang="en-US" sz="1200" b="0" dirty="0">
                <a:latin typeface="+mn-lt"/>
              </a:rPr>
              <a:t>Note: </a:t>
            </a:r>
            <a:r>
              <a:rPr lang="en-US" sz="1200" dirty="0">
                <a:latin typeface="+mn-lt"/>
              </a:rPr>
              <a:t>Glofitamab</a:t>
            </a:r>
            <a:r>
              <a:rPr lang="en-US" sz="1200" b="0" i="0" u="none" strike="noStrike" dirty="0">
                <a:solidFill>
                  <a:srgbClr val="000000"/>
                </a:solidFill>
                <a:effectLst/>
                <a:latin typeface="+mn-lt"/>
              </a:rPr>
              <a:t> is also on indication for this patient and could be a correct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78</a:t>
            </a:fld>
            <a:endParaRPr lang="en-US" dirty="0"/>
          </a:p>
        </p:txBody>
      </p:sp>
    </p:spTree>
    <p:extLst>
      <p:ext uri="{BB962C8B-B14F-4D97-AF65-F5344CB8AC3E}">
        <p14:creationId xmlns:p14="http://schemas.microsoft.com/office/powerpoint/2010/main" val="1828320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79</a:t>
            </a:fld>
            <a:endParaRPr lang="en-US" dirty="0"/>
          </a:p>
        </p:txBody>
      </p:sp>
    </p:spTree>
    <p:extLst>
      <p:ext uri="{BB962C8B-B14F-4D97-AF65-F5344CB8AC3E}">
        <p14:creationId xmlns:p14="http://schemas.microsoft.com/office/powerpoint/2010/main" val="854061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mn-lt"/>
              </a:rPr>
              <a:t>Westin J, Sehn LH. CAR T cells as a second-line therapy for large B-cell lymphoma: a paradigm shift? </a:t>
            </a:r>
            <a:r>
              <a:rPr lang="en-US" b="0" i="1" dirty="0">
                <a:solidFill>
                  <a:srgbClr val="212121"/>
                </a:solidFill>
                <a:effectLst/>
                <a:latin typeface="+mn-lt"/>
              </a:rPr>
              <a:t>Blood</a:t>
            </a:r>
            <a:r>
              <a:rPr lang="en-US" b="0" i="0" dirty="0">
                <a:solidFill>
                  <a:srgbClr val="212121"/>
                </a:solidFill>
                <a:effectLst/>
                <a:latin typeface="+mn-lt"/>
              </a:rPr>
              <a:t>. 2022;139(18):2737-2746. </a:t>
            </a:r>
            <a:endParaRPr lang="en-US" dirty="0">
              <a:latin typeface="+mn-lt"/>
            </a:endParaRPr>
          </a:p>
          <a:p>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Verdana" panose="020B0604030504040204" pitchFamily="34" charset="0"/>
                <a:cs typeface="Verdana" panose="020B0604030504040204" pitchFamily="34" charset="0"/>
              </a:rPr>
              <a:t>And here’s where the classical auto transplant paradigm still is in play with second-line chemotherapy. If felt to be transplant eligible, and if a response is seen, then transplant can occur. But again, sometimes the middle of those therapies that you see here below but whether or not it is immunochemotherapy, CAR T-cell, polatuzumab + bendamustine and rituximab, tafasitamab plus lenalidomide, selinexor, loncastuximab tesirine, or even newly approved bispecifics. And that's what we're going to talk about today is our CD3 + CD20 bispecific antibodies. </a:t>
            </a:r>
          </a:p>
          <a:p>
            <a:endParaRPr lang="en-US"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9</a:t>
            </a:fld>
            <a:endParaRPr lang="en-US" dirty="0"/>
          </a:p>
        </p:txBody>
      </p:sp>
    </p:spTree>
    <p:extLst>
      <p:ext uri="{BB962C8B-B14F-4D97-AF65-F5344CB8AC3E}">
        <p14:creationId xmlns:p14="http://schemas.microsoft.com/office/powerpoint/2010/main" val="31014720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80</a:t>
            </a:fld>
            <a:endParaRPr lang="en-US" dirty="0"/>
          </a:p>
        </p:txBody>
      </p:sp>
    </p:spTree>
    <p:extLst>
      <p:ext uri="{BB962C8B-B14F-4D97-AF65-F5344CB8AC3E}">
        <p14:creationId xmlns:p14="http://schemas.microsoft.com/office/powerpoint/2010/main" val="3980069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212121"/>
                </a:solidFill>
                <a:effectLst/>
                <a:latin typeface="+mn-lt"/>
              </a:rPr>
              <a:t>Falchi L, Vardhana SA, Salles GA. Bispecific antibodies for the treatment of B-cell lymphoma: promises, unknowns, and opportunities. </a:t>
            </a:r>
            <a:r>
              <a:rPr lang="en-US" sz="1200" b="0" i="1" dirty="0">
                <a:solidFill>
                  <a:srgbClr val="212121"/>
                </a:solidFill>
                <a:effectLst/>
                <a:latin typeface="+mn-lt"/>
              </a:rPr>
              <a:t>Blood</a:t>
            </a:r>
            <a:r>
              <a:rPr lang="en-US" sz="1200" b="0" i="0" dirty="0">
                <a:solidFill>
                  <a:srgbClr val="212121"/>
                </a:solidFill>
                <a:effectLst/>
                <a:latin typeface="+mn-lt"/>
              </a:rPr>
              <a:t>. 2023;141(5):467-480.</a:t>
            </a:r>
          </a:p>
          <a:p>
            <a:endParaRPr lang="en-US" sz="1200" b="0" i="0" dirty="0">
              <a:solidFill>
                <a:srgbClr val="212121"/>
              </a:solidFill>
              <a:effectLst/>
              <a:latin typeface="+mn-lt"/>
            </a:endParaRPr>
          </a:p>
          <a:p>
            <a:pPr marL="0" marR="0" indent="0">
              <a:lnSpc>
                <a:spcPct val="150000"/>
              </a:lnSpc>
              <a:spcBef>
                <a:spcPts val="0"/>
              </a:spcBef>
              <a:spcAft>
                <a:spcPts val="0"/>
              </a:spcAft>
            </a:pPr>
            <a:r>
              <a:rPr lang="en-US" sz="1200" dirty="0">
                <a:effectLst/>
                <a:latin typeface="+mn-lt"/>
                <a:ea typeface="Verdana" panose="020B0604030504040204" pitchFamily="34" charset="0"/>
                <a:cs typeface="Verdana" panose="020B0604030504040204" pitchFamily="34" charset="0"/>
              </a:rPr>
              <a:t>I often think that it should be kept very simple, and keep it patient-facing because it's very complex in how these are engineered. I like to use the analogy of spaghetti and the kiss of death. So, the antibodies are bringing the CD3 T-cell together with that CD20 antibody and then, that kiss of death does happen, you can see here through them coming together for cytotoxicity. But I also see this as a spaghetti noodle. And you can see the 2-fork analogy here, where you're winding them together, bringing them together before the lymphoma cell gets eaten.</a:t>
            </a:r>
          </a:p>
          <a:p>
            <a:endParaRPr lang="en-US" sz="1200" b="0" i="0" dirty="0">
              <a:solidFill>
                <a:srgbClr val="212121"/>
              </a:solidFill>
              <a:effectLst/>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11</a:t>
            </a:fld>
            <a:endParaRPr lang="en-US" dirty="0"/>
          </a:p>
        </p:txBody>
      </p:sp>
    </p:spTree>
    <p:extLst>
      <p:ext uri="{BB962C8B-B14F-4D97-AF65-F5344CB8AC3E}">
        <p14:creationId xmlns:p14="http://schemas.microsoft.com/office/powerpoint/2010/main" val="3416399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212121"/>
                </a:solidFill>
                <a:effectLst/>
                <a:latin typeface="+mn-lt"/>
              </a:rPr>
              <a:t>Tian Z, Liu M, Zhang Y, Wang X. Bispecific T cell engagers: an emerging therapy for management of hematologic malignancies. </a:t>
            </a:r>
            <a:r>
              <a:rPr lang="en-US" sz="1200" b="0" i="1" dirty="0">
                <a:solidFill>
                  <a:srgbClr val="212121"/>
                </a:solidFill>
                <a:effectLst/>
                <a:latin typeface="+mn-lt"/>
              </a:rPr>
              <a:t>J Hematol Oncol</a:t>
            </a:r>
            <a:r>
              <a:rPr lang="en-US" sz="1200" b="0" i="0" dirty="0">
                <a:solidFill>
                  <a:srgbClr val="212121"/>
                </a:solidFill>
                <a:effectLst/>
                <a:latin typeface="+mn-lt"/>
              </a:rPr>
              <a:t>. 2021;14(1):75.</a:t>
            </a:r>
          </a:p>
          <a:p>
            <a:endParaRPr lang="en-US" sz="1200" b="0" i="0" dirty="0">
              <a:solidFill>
                <a:srgbClr val="21212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Verdana" panose="020B0604030504040204" pitchFamily="34" charset="0"/>
                <a:cs typeface="Verdana" panose="020B0604030504040204" pitchFamily="34" charset="0"/>
              </a:rPr>
              <a:t>There are many different types of spaghetti, just like there are many different types of bispecifics. And this technology is just blossoming to where there are multiple antigens that are being directed at these T-cells and you can see it not only in B-cell lymphomas, but also in other myeloid disorders and including solid tumors. And so really this space is just emerging in multiple different areas. </a:t>
            </a:r>
          </a:p>
          <a:p>
            <a:endParaRPr lang="en-US" sz="1200" b="0" i="0" dirty="0">
              <a:solidFill>
                <a:srgbClr val="212121"/>
              </a:solidFill>
              <a:effectLst/>
              <a:latin typeface="+mn-lt"/>
            </a:endParaRPr>
          </a:p>
          <a:p>
            <a:r>
              <a:rPr lang="en-US" sz="1200" b="0" i="0" dirty="0">
                <a:solidFill>
                  <a:srgbClr val="333333"/>
                </a:solidFill>
                <a:effectLst/>
                <a:latin typeface="+mn-lt"/>
              </a:rPr>
              <a:t>(Right) </a:t>
            </a:r>
            <a:r>
              <a:rPr lang="en-US" sz="1200" b="1" i="0" dirty="0">
                <a:solidFill>
                  <a:srgbClr val="333333"/>
                </a:solidFill>
                <a:effectLst/>
                <a:latin typeface="+mn-lt"/>
              </a:rPr>
              <a:t>Targets of bispecific B cell-recruiting antibodies.</a:t>
            </a:r>
          </a:p>
          <a:p>
            <a:r>
              <a:rPr lang="en-US" sz="1200" b="0" i="0" dirty="0">
                <a:solidFill>
                  <a:srgbClr val="333333"/>
                </a:solidFill>
                <a:effectLst/>
                <a:latin typeface="+mn-lt"/>
              </a:rPr>
              <a:t>CD19 and CD20 are targets for treatment of NHL; </a:t>
            </a:r>
          </a:p>
          <a:p>
            <a:r>
              <a:rPr lang="en-US" sz="1200" b="0" i="0" dirty="0">
                <a:solidFill>
                  <a:srgbClr val="333333"/>
                </a:solidFill>
                <a:effectLst/>
                <a:latin typeface="+mn-lt"/>
              </a:rPr>
              <a:t>CD19 is the target for treatment of acute lymphocytic leukemia; </a:t>
            </a:r>
          </a:p>
          <a:p>
            <a:r>
              <a:rPr lang="en-US" sz="1200" b="0" i="0" dirty="0">
                <a:solidFill>
                  <a:srgbClr val="333333"/>
                </a:solidFill>
                <a:effectLst/>
                <a:latin typeface="+mn-lt"/>
              </a:rPr>
              <a:t>CD123, CD33, CLEC12A, WT1, and FLT3 are targets for treatment of acute myeloid leukemia; </a:t>
            </a:r>
          </a:p>
          <a:p>
            <a:r>
              <a:rPr lang="en-US" sz="1200" b="0" i="0" dirty="0">
                <a:solidFill>
                  <a:srgbClr val="333333"/>
                </a:solidFill>
                <a:effectLst/>
                <a:latin typeface="+mn-lt"/>
              </a:rPr>
              <a:t>BCMA, CD38, and GPRC5D are targets for treatment of multiple myeloma</a:t>
            </a:r>
            <a:endParaRPr lang="en-US" sz="1200" dirty="0">
              <a:latin typeface="+mn-lt"/>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12</a:t>
            </a:fld>
            <a:endParaRPr lang="en-US" dirty="0"/>
          </a:p>
        </p:txBody>
      </p:sp>
    </p:spTree>
    <p:extLst>
      <p:ext uri="{BB962C8B-B14F-4D97-AF65-F5344CB8AC3E}">
        <p14:creationId xmlns:p14="http://schemas.microsoft.com/office/powerpoint/2010/main" val="22202548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3596610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914E8-1787-8C3E-E82D-E9A3138BA5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CC39F4-7A27-DBE7-B2E9-B56AEC6990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4A3CCF-80CD-5106-0A11-19BD7CEC108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9E31F0-49F6-C72F-C6DD-573799103B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9A28FA-0628-B0DD-28DC-31C1A54246B8}"/>
              </a:ext>
            </a:extLst>
          </p:cNvPr>
          <p:cNvSpPr>
            <a:spLocks noGrp="1"/>
          </p:cNvSpPr>
          <p:nvPr>
            <p:ph type="sldNum" sz="quarter" idx="12"/>
          </p:nvPr>
        </p:nvSpPr>
        <p:spPr/>
        <p:txBody>
          <a:bodyPr/>
          <a:lstStyle/>
          <a:p>
            <a:fld id="{872EEFA7-5DC5-6846-8E7B-0B6F149FD5E5}" type="slidenum">
              <a:rPr lang="en-US" smtClean="0"/>
              <a:t>‹#›</a:t>
            </a:fld>
            <a:endParaRPr lang="en-US" dirty="0"/>
          </a:p>
        </p:txBody>
      </p:sp>
    </p:spTree>
    <p:extLst>
      <p:ext uri="{BB962C8B-B14F-4D97-AF65-F5344CB8AC3E}">
        <p14:creationId xmlns:p14="http://schemas.microsoft.com/office/powerpoint/2010/main" val="1835216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241592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dirty="0"/>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dirty="0"/>
              <a:t>Click to edit Call Out Text</a:t>
            </a:r>
          </a:p>
        </p:txBody>
      </p:sp>
    </p:spTree>
    <p:extLst>
      <p:ext uri="{BB962C8B-B14F-4D97-AF65-F5344CB8AC3E}">
        <p14:creationId xmlns:p14="http://schemas.microsoft.com/office/powerpoint/2010/main" val="246781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dirty="0"/>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850421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966825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dirty="0"/>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dirty="0"/>
              <a:t>Click to edit Call Out Text</a:t>
            </a:r>
          </a:p>
        </p:txBody>
      </p:sp>
    </p:spTree>
    <p:extLst>
      <p:ext uri="{BB962C8B-B14F-4D97-AF65-F5344CB8AC3E}">
        <p14:creationId xmlns:p14="http://schemas.microsoft.com/office/powerpoint/2010/main" val="2854591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076563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759712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E3E0B13-B254-A001-AAA6-0AEDEC99C851}"/>
              </a:ext>
            </a:extLst>
          </p:cNvPr>
          <p:cNvSpPr>
            <a:spLocks noGrp="1"/>
          </p:cNvSpPr>
          <p:nvPr>
            <p:ph type="ftr" sz="quarter" idx="11"/>
          </p:nvPr>
        </p:nvSpPr>
        <p:spPr/>
        <p:txBody>
          <a:bodyPr/>
          <a:lstStyle>
            <a:lvl1pPr>
              <a:defRPr sz="1000"/>
            </a:lvl1pPr>
          </a:lstStyle>
          <a:p>
            <a:endParaRPr lang="en-US" dirty="0"/>
          </a:p>
        </p:txBody>
      </p:sp>
    </p:spTree>
    <p:extLst>
      <p:ext uri="{BB962C8B-B14F-4D97-AF65-F5344CB8AC3E}">
        <p14:creationId xmlns:p14="http://schemas.microsoft.com/office/powerpoint/2010/main" val="1083808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dirty="0"/>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13"/>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13"/>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14"/>
          <a:stretch>
            <a:fillRect/>
          </a:stretch>
        </p:blipFill>
        <p:spPr>
          <a:xfrm>
            <a:off x="149033" y="6105335"/>
            <a:ext cx="908164" cy="701763"/>
          </a:xfrm>
          <a:prstGeom prst="rect">
            <a:avLst/>
          </a:prstGeom>
        </p:spPr>
      </p:pic>
    </p:spTree>
    <p:extLst>
      <p:ext uri="{BB962C8B-B14F-4D97-AF65-F5344CB8AC3E}">
        <p14:creationId xmlns:p14="http://schemas.microsoft.com/office/powerpoint/2010/main" val="30953927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sldNum="0" hdr="0" dt="0"/>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0.jp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2.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1.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8.xml"/><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colorful globe&#10;&#10;Description automatically generated">
            <a:extLst>
              <a:ext uri="{FF2B5EF4-FFF2-40B4-BE49-F238E27FC236}">
                <a16:creationId xmlns:a16="http://schemas.microsoft.com/office/drawing/2014/main" id="{A0E93DD2-643E-CA36-C9BE-18703AE7ECC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59710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DCDDBF-66DC-F368-816D-FDCC71B16470}"/>
              </a:ext>
            </a:extLst>
          </p:cNvPr>
          <p:cNvSpPr>
            <a:spLocks noGrp="1"/>
          </p:cNvSpPr>
          <p:nvPr>
            <p:ph type="ctrTitle"/>
          </p:nvPr>
        </p:nvSpPr>
        <p:spPr>
          <a:xfrm>
            <a:off x="1274164" y="1167333"/>
            <a:ext cx="9643672" cy="2387600"/>
          </a:xfrm>
        </p:spPr>
        <p:txBody>
          <a:bodyPr>
            <a:normAutofit/>
          </a:bodyPr>
          <a:lstStyle/>
          <a:p>
            <a:r>
              <a:rPr lang="en-US" sz="4800" dirty="0"/>
              <a:t>Factors That Differentiate </a:t>
            </a:r>
            <a:br>
              <a:rPr lang="en-US" sz="4800" dirty="0"/>
            </a:br>
            <a:r>
              <a:rPr lang="en-US" sz="4800" dirty="0"/>
              <a:t>CD20 X CD3 Bispecific Antibodies </a:t>
            </a:r>
          </a:p>
        </p:txBody>
      </p:sp>
    </p:spTree>
    <p:extLst>
      <p:ext uri="{BB962C8B-B14F-4D97-AF65-F5344CB8AC3E}">
        <p14:creationId xmlns:p14="http://schemas.microsoft.com/office/powerpoint/2010/main" val="1066964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23236-6A05-A35F-2259-13ED322AF50A}"/>
              </a:ext>
            </a:extLst>
          </p:cNvPr>
          <p:cNvSpPr>
            <a:spLocks noGrp="1"/>
          </p:cNvSpPr>
          <p:nvPr>
            <p:ph type="title"/>
          </p:nvPr>
        </p:nvSpPr>
        <p:spPr/>
        <p:txBody>
          <a:bodyPr/>
          <a:lstStyle/>
          <a:p>
            <a:r>
              <a:rPr lang="en-US" dirty="0"/>
              <a:t>Patient Facing: Keep it Simple</a:t>
            </a:r>
          </a:p>
        </p:txBody>
      </p:sp>
      <p:sp>
        <p:nvSpPr>
          <p:cNvPr id="4" name="Footer Placeholder 3">
            <a:extLst>
              <a:ext uri="{FF2B5EF4-FFF2-40B4-BE49-F238E27FC236}">
                <a16:creationId xmlns:a16="http://schemas.microsoft.com/office/drawing/2014/main" id="{71580EDB-0787-356B-EF28-208AF8BE4C72}"/>
              </a:ext>
            </a:extLst>
          </p:cNvPr>
          <p:cNvSpPr>
            <a:spLocks noGrp="1"/>
          </p:cNvSpPr>
          <p:nvPr>
            <p:ph type="ftr" sz="quarter" idx="10"/>
          </p:nvPr>
        </p:nvSpPr>
        <p:spPr/>
        <p:txBody>
          <a:bodyPr/>
          <a:lstStyle/>
          <a:p>
            <a:r>
              <a:rPr lang="en-US" dirty="0"/>
              <a:t>Falchi L, et al. </a:t>
            </a:r>
            <a:r>
              <a:rPr lang="en-US" i="1" dirty="0"/>
              <a:t>Blood. </a:t>
            </a:r>
            <a:r>
              <a:rPr lang="en-US" dirty="0"/>
              <a:t>2023;141(5):467-480.</a:t>
            </a:r>
            <a:br>
              <a:rPr lang="en-US" dirty="0"/>
            </a:br>
            <a:r>
              <a:rPr lang="en-US" dirty="0"/>
              <a:t>CD, cluster of differentiation; IgG, immunoglobulin G.</a:t>
            </a:r>
          </a:p>
        </p:txBody>
      </p:sp>
      <p:pic>
        <p:nvPicPr>
          <p:cNvPr id="15" name="Content Placeholder 5">
            <a:extLst>
              <a:ext uri="{FF2B5EF4-FFF2-40B4-BE49-F238E27FC236}">
                <a16:creationId xmlns:a16="http://schemas.microsoft.com/office/drawing/2014/main" id="{44E305B0-6CDF-F9C3-062E-C93802672CCC}"/>
              </a:ext>
            </a:extLst>
          </p:cNvPr>
          <p:cNvPicPr>
            <a:picLocks noGrp="1" noChangeAspect="1"/>
          </p:cNvPicPr>
          <p:nvPr>
            <p:ph idx="4294967295"/>
          </p:nvPr>
        </p:nvPicPr>
        <p:blipFill rotWithShape="1">
          <a:blip r:embed="rId3"/>
          <a:srcRect l="928" t="2579" r="1473" b="2390"/>
          <a:stretch/>
        </p:blipFill>
        <p:spPr>
          <a:xfrm>
            <a:off x="8761852" y="2017927"/>
            <a:ext cx="2886075" cy="3975100"/>
          </a:xfrm>
        </p:spPr>
      </p:pic>
      <p:pic>
        <p:nvPicPr>
          <p:cNvPr id="9" name="Picture 8" descr="A pair of forks with spaghetti on them&#10;&#10;Description automatically generated">
            <a:extLst>
              <a:ext uri="{FF2B5EF4-FFF2-40B4-BE49-F238E27FC236}">
                <a16:creationId xmlns:a16="http://schemas.microsoft.com/office/drawing/2014/main" id="{CAF095C1-FDF3-E19F-8BC4-843F5B19784F}"/>
              </a:ext>
            </a:extLst>
          </p:cNvPr>
          <p:cNvPicPr>
            <a:picLocks noChangeAspect="1"/>
          </p:cNvPicPr>
          <p:nvPr/>
        </p:nvPicPr>
        <p:blipFill rotWithShape="1">
          <a:blip r:embed="rId4"/>
          <a:srcRect l="3381" t="12807" r="3110" b="4058"/>
          <a:stretch/>
        </p:blipFill>
        <p:spPr>
          <a:xfrm>
            <a:off x="4632118" y="2725051"/>
            <a:ext cx="3677816" cy="2177157"/>
          </a:xfrm>
          <a:prstGeom prst="rect">
            <a:avLst/>
          </a:prstGeom>
        </p:spPr>
      </p:pic>
      <p:pic>
        <p:nvPicPr>
          <p:cNvPr id="3" name="Picture 2" descr="A silhouette of a person and person with a string in their mouth&#10;&#10;Description automatically generated">
            <a:extLst>
              <a:ext uri="{FF2B5EF4-FFF2-40B4-BE49-F238E27FC236}">
                <a16:creationId xmlns:a16="http://schemas.microsoft.com/office/drawing/2014/main" id="{88967D00-2436-6636-978D-0661F287FE16}"/>
              </a:ext>
            </a:extLst>
          </p:cNvPr>
          <p:cNvPicPr>
            <a:picLocks noChangeAspect="1"/>
          </p:cNvPicPr>
          <p:nvPr/>
        </p:nvPicPr>
        <p:blipFill>
          <a:blip r:embed="rId5"/>
          <a:stretch>
            <a:fillRect/>
          </a:stretch>
        </p:blipFill>
        <p:spPr>
          <a:xfrm>
            <a:off x="270180" y="2725051"/>
            <a:ext cx="3910020" cy="2199121"/>
          </a:xfrm>
          <a:prstGeom prst="rect">
            <a:avLst/>
          </a:prstGeom>
        </p:spPr>
      </p:pic>
    </p:spTree>
    <p:extLst>
      <p:ext uri="{BB962C8B-B14F-4D97-AF65-F5344CB8AC3E}">
        <p14:creationId xmlns:p14="http://schemas.microsoft.com/office/powerpoint/2010/main" val="200918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D2AED-DCC2-FFA5-C8FF-78D46D5F407B}"/>
              </a:ext>
            </a:extLst>
          </p:cNvPr>
          <p:cNvSpPr>
            <a:spLocks noGrp="1"/>
          </p:cNvSpPr>
          <p:nvPr>
            <p:ph type="title"/>
          </p:nvPr>
        </p:nvSpPr>
        <p:spPr>
          <a:xfrm>
            <a:off x="838200" y="365125"/>
            <a:ext cx="10515600" cy="1325563"/>
          </a:xfrm>
        </p:spPr>
        <p:txBody>
          <a:bodyPr/>
          <a:lstStyle/>
          <a:p>
            <a:r>
              <a:rPr lang="en-US" dirty="0"/>
              <a:t>Provider Facing: Many Targets</a:t>
            </a:r>
          </a:p>
        </p:txBody>
      </p:sp>
      <p:pic>
        <p:nvPicPr>
          <p:cNvPr id="8" name="Content Placeholder 7">
            <a:extLst>
              <a:ext uri="{FF2B5EF4-FFF2-40B4-BE49-F238E27FC236}">
                <a16:creationId xmlns:a16="http://schemas.microsoft.com/office/drawing/2014/main" id="{58A85582-D7C1-202A-E8D1-40E71EE051E6}"/>
              </a:ext>
            </a:extLst>
          </p:cNvPr>
          <p:cNvPicPr>
            <a:picLocks noGrp="1" noChangeAspect="1"/>
          </p:cNvPicPr>
          <p:nvPr>
            <p:ph idx="1"/>
          </p:nvPr>
        </p:nvPicPr>
        <p:blipFill>
          <a:blip r:embed="rId3"/>
          <a:stretch>
            <a:fillRect/>
          </a:stretch>
        </p:blipFill>
        <p:spPr>
          <a:xfrm>
            <a:off x="6208584" y="1836796"/>
            <a:ext cx="4986638" cy="3561884"/>
          </a:xfrm>
        </p:spPr>
      </p:pic>
      <p:sp>
        <p:nvSpPr>
          <p:cNvPr id="10" name="Footer Placeholder 9">
            <a:extLst>
              <a:ext uri="{FF2B5EF4-FFF2-40B4-BE49-F238E27FC236}">
                <a16:creationId xmlns:a16="http://schemas.microsoft.com/office/drawing/2014/main" id="{5A81DBCC-DCA5-F692-AB93-ECD2CE7447C5}"/>
              </a:ext>
            </a:extLst>
          </p:cNvPr>
          <p:cNvSpPr>
            <a:spLocks noGrp="1"/>
          </p:cNvSpPr>
          <p:nvPr>
            <p:ph type="ftr" sz="quarter" idx="10"/>
          </p:nvPr>
        </p:nvSpPr>
        <p:spPr>
          <a:xfrm>
            <a:off x="1416735" y="6054437"/>
            <a:ext cx="8609008" cy="803564"/>
          </a:xfrm>
        </p:spPr>
        <p:txBody>
          <a:bodyPr/>
          <a:lstStyle/>
          <a:p>
            <a:r>
              <a:rPr lang="en-US" sz="1000" dirty="0"/>
              <a:t>Tian Z, et al. </a:t>
            </a:r>
            <a:r>
              <a:rPr lang="en-US" sz="1000" i="1" dirty="0"/>
              <a:t>J Hematol Oncol. </a:t>
            </a:r>
            <a:r>
              <a:rPr lang="en-US" sz="1000" dirty="0"/>
              <a:t>2021;14(1):75.</a:t>
            </a:r>
            <a:br>
              <a:rPr lang="en-US" sz="1000" dirty="0"/>
            </a:br>
            <a:r>
              <a:rPr lang="en-US" sz="1000" dirty="0"/>
              <a:t>ALL, acute lymphoblastic leukemia; AML, acute myeloid leukemia; BCMA, B cell maturation antigen; </a:t>
            </a:r>
            <a:r>
              <a:rPr lang="en-US" dirty="0"/>
              <a:t>CD, cluster of differentiation; CLEC12A, C-Type Lectin Domain Family 12 Member A; FLT3, Fms related receptor tyrosine kinase 3; GPRC5D, G protein–coupled receptor class C group 5 member D; MM, multiple myeloma; NHL, non-Hodgkin lymphoma; TCR, T-cell receptor; WT, wild type.</a:t>
            </a:r>
            <a:endParaRPr lang="en-US" sz="1000" dirty="0"/>
          </a:p>
        </p:txBody>
      </p:sp>
      <p:pic>
        <p:nvPicPr>
          <p:cNvPr id="3" name="Picture 2">
            <a:extLst>
              <a:ext uri="{FF2B5EF4-FFF2-40B4-BE49-F238E27FC236}">
                <a16:creationId xmlns:a16="http://schemas.microsoft.com/office/drawing/2014/main" id="{E5F9FC5C-7289-0DF1-8481-3412897F6C2F}"/>
              </a:ext>
            </a:extLst>
          </p:cNvPr>
          <p:cNvPicPr>
            <a:picLocks noChangeAspect="1"/>
          </p:cNvPicPr>
          <p:nvPr/>
        </p:nvPicPr>
        <p:blipFill>
          <a:blip r:embed="rId4"/>
          <a:srcRect/>
          <a:stretch/>
        </p:blipFill>
        <p:spPr>
          <a:xfrm>
            <a:off x="645186" y="1716799"/>
            <a:ext cx="4841216" cy="3485676"/>
          </a:xfrm>
          <a:prstGeom prst="rect">
            <a:avLst/>
          </a:prstGeom>
        </p:spPr>
      </p:pic>
    </p:spTree>
    <p:extLst>
      <p:ext uri="{BB962C8B-B14F-4D97-AF65-F5344CB8AC3E}">
        <p14:creationId xmlns:p14="http://schemas.microsoft.com/office/powerpoint/2010/main" val="328374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D2AED-DCC2-FFA5-C8FF-78D46D5F407B}"/>
              </a:ext>
            </a:extLst>
          </p:cNvPr>
          <p:cNvSpPr>
            <a:spLocks noGrp="1"/>
          </p:cNvSpPr>
          <p:nvPr>
            <p:ph type="title"/>
          </p:nvPr>
        </p:nvSpPr>
        <p:spPr>
          <a:xfrm>
            <a:off x="838200" y="365125"/>
            <a:ext cx="10515600" cy="944691"/>
          </a:xfrm>
        </p:spPr>
        <p:txBody>
          <a:bodyPr/>
          <a:lstStyle/>
          <a:p>
            <a:r>
              <a:rPr lang="en-US" dirty="0"/>
              <a:t>Provider Facing: Way More Complex</a:t>
            </a:r>
          </a:p>
        </p:txBody>
      </p:sp>
      <p:pic>
        <p:nvPicPr>
          <p:cNvPr id="6" name="Content Placeholder 5">
            <a:extLst>
              <a:ext uri="{FF2B5EF4-FFF2-40B4-BE49-F238E27FC236}">
                <a16:creationId xmlns:a16="http://schemas.microsoft.com/office/drawing/2014/main" id="{7C200176-6A53-9DF1-365D-B131471DE6D8}"/>
              </a:ext>
            </a:extLst>
          </p:cNvPr>
          <p:cNvPicPr>
            <a:picLocks noGrp="1" noChangeAspect="1"/>
          </p:cNvPicPr>
          <p:nvPr>
            <p:ph idx="4294967295"/>
          </p:nvPr>
        </p:nvPicPr>
        <p:blipFill>
          <a:blip r:embed="rId3"/>
          <a:stretch>
            <a:fillRect/>
          </a:stretch>
        </p:blipFill>
        <p:spPr>
          <a:xfrm>
            <a:off x="3299254" y="1480623"/>
            <a:ext cx="5189838" cy="4400600"/>
          </a:xfrm>
        </p:spPr>
      </p:pic>
      <p:sp>
        <p:nvSpPr>
          <p:cNvPr id="7" name="Footer Placeholder 6">
            <a:extLst>
              <a:ext uri="{FF2B5EF4-FFF2-40B4-BE49-F238E27FC236}">
                <a16:creationId xmlns:a16="http://schemas.microsoft.com/office/drawing/2014/main" id="{AB779A47-7A4A-F862-D1CD-48B8869F6EDF}"/>
              </a:ext>
            </a:extLst>
          </p:cNvPr>
          <p:cNvSpPr>
            <a:spLocks noGrp="1"/>
          </p:cNvSpPr>
          <p:nvPr>
            <p:ph type="ftr" sz="quarter" idx="10"/>
          </p:nvPr>
        </p:nvSpPr>
        <p:spPr/>
        <p:txBody>
          <a:bodyPr/>
          <a:lstStyle/>
          <a:p>
            <a:r>
              <a:rPr lang="en-US" dirty="0"/>
              <a:t>Minson A, Dickinson M. </a:t>
            </a:r>
            <a:r>
              <a:rPr lang="en-US" i="1" dirty="0"/>
              <a:t>Leuk Lymphoma</a:t>
            </a:r>
            <a:r>
              <a:rPr lang="en-US" dirty="0"/>
              <a:t>. 2021;62(13):3098-3108.</a:t>
            </a:r>
            <a:br>
              <a:rPr lang="en-US" dirty="0"/>
            </a:br>
            <a:r>
              <a:rPr lang="en-US" dirty="0"/>
              <a:t>CD, cluster of differentiation; TCR, T-cell receptor.</a:t>
            </a:r>
          </a:p>
        </p:txBody>
      </p:sp>
    </p:spTree>
    <p:extLst>
      <p:ext uri="{BB962C8B-B14F-4D97-AF65-F5344CB8AC3E}">
        <p14:creationId xmlns:p14="http://schemas.microsoft.com/office/powerpoint/2010/main" val="309512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330B-17A1-AA29-25BD-B67D24AD1594}"/>
              </a:ext>
            </a:extLst>
          </p:cNvPr>
          <p:cNvSpPr>
            <a:spLocks noGrp="1"/>
          </p:cNvSpPr>
          <p:nvPr>
            <p:ph type="title"/>
          </p:nvPr>
        </p:nvSpPr>
        <p:spPr>
          <a:xfrm>
            <a:off x="838200" y="365125"/>
            <a:ext cx="10515600" cy="1325563"/>
          </a:xfrm>
        </p:spPr>
        <p:txBody>
          <a:bodyPr/>
          <a:lstStyle/>
          <a:p>
            <a:r>
              <a:rPr lang="en-US" dirty="0"/>
              <a:t>History of Bispecific T-Cell Engagers</a:t>
            </a:r>
          </a:p>
        </p:txBody>
      </p:sp>
      <p:pic>
        <p:nvPicPr>
          <p:cNvPr id="10" name="Content Placeholder 9" descr="A diagram of different types of cells">
            <a:extLst>
              <a:ext uri="{FF2B5EF4-FFF2-40B4-BE49-F238E27FC236}">
                <a16:creationId xmlns:a16="http://schemas.microsoft.com/office/drawing/2014/main" id="{9197BCD7-EBB2-A264-B832-72DA3ED078C8}"/>
              </a:ext>
            </a:extLst>
          </p:cNvPr>
          <p:cNvPicPr>
            <a:picLocks noGrp="1" noChangeAspect="1"/>
          </p:cNvPicPr>
          <p:nvPr>
            <p:ph idx="1"/>
          </p:nvPr>
        </p:nvPicPr>
        <p:blipFill rotWithShape="1">
          <a:blip r:embed="rId3"/>
          <a:srcRect l="438" t="2003" r="564" b="753"/>
          <a:stretch/>
        </p:blipFill>
        <p:spPr>
          <a:xfrm>
            <a:off x="1573427" y="1661360"/>
            <a:ext cx="9045146" cy="4144214"/>
          </a:xfrm>
        </p:spPr>
      </p:pic>
      <p:sp>
        <p:nvSpPr>
          <p:cNvPr id="3" name="Footer Placeholder 2">
            <a:extLst>
              <a:ext uri="{FF2B5EF4-FFF2-40B4-BE49-F238E27FC236}">
                <a16:creationId xmlns:a16="http://schemas.microsoft.com/office/drawing/2014/main" id="{ACFB0154-8C9D-55E6-5C5D-728D9476DF1D}"/>
              </a:ext>
            </a:extLst>
          </p:cNvPr>
          <p:cNvSpPr>
            <a:spLocks noGrp="1"/>
          </p:cNvSpPr>
          <p:nvPr>
            <p:ph type="ftr" sz="quarter" idx="10"/>
          </p:nvPr>
        </p:nvSpPr>
        <p:spPr>
          <a:xfrm>
            <a:off x="1416735" y="6054437"/>
            <a:ext cx="10651322" cy="803564"/>
          </a:xfrm>
        </p:spPr>
        <p:txBody>
          <a:bodyPr/>
          <a:lstStyle/>
          <a:p>
            <a:r>
              <a:rPr lang="en-US" dirty="0"/>
              <a:t>Lussana F, et al. </a:t>
            </a:r>
            <a:r>
              <a:rPr lang="en-US" i="1" dirty="0"/>
              <a:t>J Clin Oncol. </a:t>
            </a:r>
            <a:r>
              <a:rPr lang="en-US" dirty="0"/>
              <a:t>2021;39(5):444-455.</a:t>
            </a:r>
            <a:br>
              <a:rPr lang="en-US" dirty="0"/>
            </a:br>
            <a:r>
              <a:rPr lang="en-US" dirty="0"/>
              <a:t>CD, cluster of differentiation; CH3, constant heavy chain 3; FC, fragment crystallizable.</a:t>
            </a:r>
          </a:p>
        </p:txBody>
      </p:sp>
    </p:spTree>
    <p:extLst>
      <p:ext uri="{BB962C8B-B14F-4D97-AF65-F5344CB8AC3E}">
        <p14:creationId xmlns:p14="http://schemas.microsoft.com/office/powerpoint/2010/main" val="2009337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22AD7-9BA4-CB89-415E-65BC45AD5049}"/>
              </a:ext>
            </a:extLst>
          </p:cNvPr>
          <p:cNvSpPr>
            <a:spLocks noGrp="1"/>
          </p:cNvSpPr>
          <p:nvPr>
            <p:ph type="title"/>
          </p:nvPr>
        </p:nvSpPr>
        <p:spPr/>
        <p:txBody>
          <a:bodyPr/>
          <a:lstStyle/>
          <a:p>
            <a:r>
              <a:rPr lang="en-US" dirty="0"/>
              <a:t>Bispecific T-Cell Engagers: Same But Different</a:t>
            </a:r>
          </a:p>
        </p:txBody>
      </p:sp>
      <p:graphicFrame>
        <p:nvGraphicFramePr>
          <p:cNvPr id="14" name="Table 13">
            <a:extLst>
              <a:ext uri="{FF2B5EF4-FFF2-40B4-BE49-F238E27FC236}">
                <a16:creationId xmlns:a16="http://schemas.microsoft.com/office/drawing/2014/main" id="{6D5F595B-2689-E5AD-223E-B4CC0E6B0D78}"/>
              </a:ext>
            </a:extLst>
          </p:cNvPr>
          <p:cNvGraphicFramePr>
            <a:graphicFrameLocks noGrp="1"/>
          </p:cNvGraphicFramePr>
          <p:nvPr/>
        </p:nvGraphicFramePr>
        <p:xfrm>
          <a:off x="591551" y="1437640"/>
          <a:ext cx="11008897" cy="1991360"/>
        </p:xfrm>
        <a:graphic>
          <a:graphicData uri="http://schemas.openxmlformats.org/drawingml/2006/table">
            <a:tbl>
              <a:tblPr firstRow="1" firstCol="1" bandRow="1">
                <a:tableStyleId>{5C22544A-7EE6-4342-B048-85BDC9FD1C3A}</a:tableStyleId>
              </a:tblPr>
              <a:tblGrid>
                <a:gridCol w="1975103">
                  <a:extLst>
                    <a:ext uri="{9D8B030D-6E8A-4147-A177-3AD203B41FA5}">
                      <a16:colId xmlns:a16="http://schemas.microsoft.com/office/drawing/2014/main" val="3343114774"/>
                    </a:ext>
                  </a:extLst>
                </a:gridCol>
                <a:gridCol w="1840754">
                  <a:extLst>
                    <a:ext uri="{9D8B030D-6E8A-4147-A177-3AD203B41FA5}">
                      <a16:colId xmlns:a16="http://schemas.microsoft.com/office/drawing/2014/main" val="4210966845"/>
                    </a:ext>
                  </a:extLst>
                </a:gridCol>
                <a:gridCol w="1810512">
                  <a:extLst>
                    <a:ext uri="{9D8B030D-6E8A-4147-A177-3AD203B41FA5}">
                      <a16:colId xmlns:a16="http://schemas.microsoft.com/office/drawing/2014/main" val="1988947517"/>
                    </a:ext>
                  </a:extLst>
                </a:gridCol>
                <a:gridCol w="957795">
                  <a:extLst>
                    <a:ext uri="{9D8B030D-6E8A-4147-A177-3AD203B41FA5}">
                      <a16:colId xmlns:a16="http://schemas.microsoft.com/office/drawing/2014/main" val="2821389463"/>
                    </a:ext>
                  </a:extLst>
                </a:gridCol>
                <a:gridCol w="1035597">
                  <a:extLst>
                    <a:ext uri="{9D8B030D-6E8A-4147-A177-3AD203B41FA5}">
                      <a16:colId xmlns:a16="http://schemas.microsoft.com/office/drawing/2014/main" val="352296819"/>
                    </a:ext>
                  </a:extLst>
                </a:gridCol>
                <a:gridCol w="1700784">
                  <a:extLst>
                    <a:ext uri="{9D8B030D-6E8A-4147-A177-3AD203B41FA5}">
                      <a16:colId xmlns:a16="http://schemas.microsoft.com/office/drawing/2014/main" val="750417284"/>
                    </a:ext>
                  </a:extLst>
                </a:gridCol>
                <a:gridCol w="1688352">
                  <a:extLst>
                    <a:ext uri="{9D8B030D-6E8A-4147-A177-3AD203B41FA5}">
                      <a16:colId xmlns:a16="http://schemas.microsoft.com/office/drawing/2014/main" val="1681328177"/>
                    </a:ext>
                  </a:extLst>
                </a:gridCol>
              </a:tblGrid>
              <a:tr h="370840">
                <a:tc>
                  <a:txBody>
                    <a:bodyPr/>
                    <a:lstStyle/>
                    <a:p>
                      <a:r>
                        <a:rPr lang="en-US" sz="1600" dirty="0">
                          <a:latin typeface="Arial" panose="020B0604020202020204" pitchFamily="34" charset="0"/>
                          <a:cs typeface="Arial" panose="020B0604020202020204" pitchFamily="34" charset="0"/>
                        </a:rPr>
                        <a:t>Agent</a:t>
                      </a:r>
                    </a:p>
                  </a:txBody>
                  <a:tcPr/>
                </a:tc>
                <a:tc>
                  <a:txBody>
                    <a:bodyPr/>
                    <a:lstStyle/>
                    <a:p>
                      <a:pPr algn="ctr"/>
                      <a:r>
                        <a:rPr lang="en-US" sz="1600" dirty="0">
                          <a:latin typeface="Arial" panose="020B0604020202020204" pitchFamily="34" charset="0"/>
                          <a:cs typeface="Arial" panose="020B0604020202020204" pitchFamily="34" charset="0"/>
                        </a:rPr>
                        <a:t>Epcoritamab</a:t>
                      </a:r>
                    </a:p>
                  </a:txBody>
                  <a:tcPr/>
                </a:tc>
                <a:tc>
                  <a:txBody>
                    <a:bodyPr/>
                    <a:lstStyle/>
                    <a:p>
                      <a:pPr algn="ctr"/>
                      <a:r>
                        <a:rPr lang="en-US" sz="1600" dirty="0">
                          <a:latin typeface="Arial" panose="020B0604020202020204" pitchFamily="34" charset="0"/>
                          <a:cs typeface="Arial" panose="020B0604020202020204" pitchFamily="34" charset="0"/>
                        </a:rPr>
                        <a:t>Glofitamab</a:t>
                      </a:r>
                    </a:p>
                  </a:txBody>
                  <a:tcPr/>
                </a:tc>
                <a:tc gridSpan="2">
                  <a:txBody>
                    <a:bodyPr/>
                    <a:lstStyle/>
                    <a:p>
                      <a:pPr algn="ctr"/>
                      <a:r>
                        <a:rPr lang="en-US" sz="1600" dirty="0">
                          <a:latin typeface="Arial" panose="020B0604020202020204" pitchFamily="34" charset="0"/>
                          <a:cs typeface="Arial" panose="020B0604020202020204" pitchFamily="34" charset="0"/>
                        </a:rPr>
                        <a:t>Mosunetuzumab</a:t>
                      </a:r>
                    </a:p>
                  </a:txBody>
                  <a:tcPr/>
                </a:tc>
                <a:tc hMerge="1">
                  <a:txBody>
                    <a:bodyPr/>
                    <a:lstStyle/>
                    <a:p>
                      <a:endParaRPr lang="en-US"/>
                    </a:p>
                  </a:txBody>
                  <a:tcPr/>
                </a:tc>
                <a:tc>
                  <a:txBody>
                    <a:bodyPr/>
                    <a:lstStyle/>
                    <a:p>
                      <a:pPr algn="ctr"/>
                      <a:r>
                        <a:rPr lang="en-US" sz="1600" dirty="0">
                          <a:latin typeface="Arial" panose="020B0604020202020204" pitchFamily="34" charset="0"/>
                          <a:cs typeface="Arial" panose="020B0604020202020204" pitchFamily="34" charset="0"/>
                        </a:rPr>
                        <a:t>Odronextamab</a:t>
                      </a:r>
                    </a:p>
                  </a:txBody>
                  <a:tcPr/>
                </a:tc>
                <a:tc>
                  <a:txBody>
                    <a:bodyPr/>
                    <a:lstStyle/>
                    <a:p>
                      <a:pPr algn="ctr"/>
                      <a:r>
                        <a:rPr lang="en-US" sz="1600" dirty="0">
                          <a:latin typeface="Arial" panose="020B0604020202020204" pitchFamily="34" charset="0"/>
                          <a:cs typeface="Arial" panose="020B0604020202020204" pitchFamily="34" charset="0"/>
                        </a:rPr>
                        <a:t>Plamotamab</a:t>
                      </a:r>
                    </a:p>
                  </a:txBody>
                  <a:tcPr/>
                </a:tc>
                <a:extLst>
                  <a:ext uri="{0D108BD9-81ED-4DB2-BD59-A6C34878D82A}">
                    <a16:rowId xmlns:a16="http://schemas.microsoft.com/office/drawing/2014/main" val="3439549371"/>
                  </a:ext>
                </a:extLst>
              </a:tr>
              <a:tr h="370840">
                <a:tc>
                  <a:txBody>
                    <a:bodyPr/>
                    <a:lstStyle/>
                    <a:p>
                      <a:pPr algn="ctr"/>
                      <a:r>
                        <a:rPr lang="en-US" sz="1600" dirty="0">
                          <a:latin typeface="Arial" panose="020B0604020202020204" pitchFamily="34" charset="0"/>
                          <a:cs typeface="Arial" panose="020B0604020202020204" pitchFamily="34" charset="0"/>
                        </a:rPr>
                        <a:t>Configuration CD20:CD3</a:t>
                      </a:r>
                    </a:p>
                  </a:txBody>
                  <a:tcPr/>
                </a:tc>
                <a:tc>
                  <a:txBody>
                    <a:bodyPr/>
                    <a:lstStyle/>
                    <a:p>
                      <a:pPr algn="ctr"/>
                      <a:r>
                        <a:rPr lang="en-US" sz="1600" dirty="0">
                          <a:latin typeface="Arial" panose="020B0604020202020204" pitchFamily="34" charset="0"/>
                          <a:cs typeface="Arial" panose="020B0604020202020204" pitchFamily="34" charset="0"/>
                        </a:rPr>
                        <a:t>1:1</a:t>
                      </a:r>
                    </a:p>
                  </a:txBody>
                  <a:tcPr anchor="ctr"/>
                </a:tc>
                <a:tc>
                  <a:txBody>
                    <a:bodyPr/>
                    <a:lstStyle/>
                    <a:p>
                      <a:pPr algn="ctr"/>
                      <a:r>
                        <a:rPr lang="en-US" sz="1600" dirty="0">
                          <a:latin typeface="Arial" panose="020B0604020202020204" pitchFamily="34" charset="0"/>
                          <a:cs typeface="Arial" panose="020B0604020202020204" pitchFamily="34" charset="0"/>
                        </a:rPr>
                        <a:t>2:1</a:t>
                      </a:r>
                    </a:p>
                  </a:txBody>
                  <a:tcPr anchor="ctr"/>
                </a:tc>
                <a:tc gridSpan="2">
                  <a:txBody>
                    <a:bodyPr/>
                    <a:lstStyle/>
                    <a:p>
                      <a:pPr algn="ctr"/>
                      <a:r>
                        <a:rPr lang="en-US" sz="1600" dirty="0">
                          <a:latin typeface="Arial" panose="020B0604020202020204" pitchFamily="34" charset="0"/>
                          <a:cs typeface="Arial" panose="020B0604020202020204" pitchFamily="34" charset="0"/>
                        </a:rPr>
                        <a:t>1:1</a:t>
                      </a:r>
                    </a:p>
                  </a:txBody>
                  <a:tcPr anchor="ctr"/>
                </a:tc>
                <a:tc hMerge="1">
                  <a:txBody>
                    <a:bodyPr/>
                    <a:lstStyle/>
                    <a:p>
                      <a:endParaRPr lang="en-US"/>
                    </a:p>
                  </a:txBody>
                  <a:tcPr/>
                </a:tc>
                <a:tc>
                  <a:txBody>
                    <a:bodyPr/>
                    <a:lstStyle/>
                    <a:p>
                      <a:pPr algn="ctr"/>
                      <a:r>
                        <a:rPr lang="en-US" sz="1600" dirty="0">
                          <a:latin typeface="Arial" panose="020B0604020202020204" pitchFamily="34" charset="0"/>
                          <a:cs typeface="Arial" panose="020B0604020202020204" pitchFamily="34" charset="0"/>
                        </a:rPr>
                        <a:t>1:1</a:t>
                      </a:r>
                    </a:p>
                  </a:txBody>
                  <a:tcPr anchor="ctr"/>
                </a:tc>
                <a:tc>
                  <a:txBody>
                    <a:bodyPr/>
                    <a:lstStyle/>
                    <a:p>
                      <a:pPr algn="ctr"/>
                      <a:r>
                        <a:rPr lang="en-US" sz="1600" dirty="0">
                          <a:latin typeface="Arial" panose="020B0604020202020204" pitchFamily="34" charset="0"/>
                          <a:cs typeface="Arial" panose="020B0604020202020204" pitchFamily="34" charset="0"/>
                        </a:rPr>
                        <a:t>1:1</a:t>
                      </a:r>
                    </a:p>
                  </a:txBody>
                  <a:tcPr anchor="ctr"/>
                </a:tc>
                <a:extLst>
                  <a:ext uri="{0D108BD9-81ED-4DB2-BD59-A6C34878D82A}">
                    <a16:rowId xmlns:a16="http://schemas.microsoft.com/office/drawing/2014/main" val="847077388"/>
                  </a:ext>
                </a:extLst>
              </a:tr>
              <a:tr h="370840">
                <a:tc>
                  <a:txBody>
                    <a:bodyPr/>
                    <a:lstStyle/>
                    <a:p>
                      <a:pPr algn="ctr"/>
                      <a:r>
                        <a:rPr lang="en-US" sz="1600" dirty="0">
                          <a:latin typeface="Arial" panose="020B0604020202020204" pitchFamily="34" charset="0"/>
                          <a:cs typeface="Arial" panose="020B0604020202020204" pitchFamily="34" charset="0"/>
                        </a:rPr>
                        <a:t>Administration</a:t>
                      </a:r>
                    </a:p>
                  </a:txBody>
                  <a:tcPr/>
                </a:tc>
                <a:tc>
                  <a:txBody>
                    <a:bodyPr/>
                    <a:lstStyle/>
                    <a:p>
                      <a:pPr algn="ctr"/>
                      <a:r>
                        <a:rPr lang="en-US" sz="1600" dirty="0">
                          <a:latin typeface="Arial" panose="020B0604020202020204" pitchFamily="34" charset="0"/>
                          <a:cs typeface="Arial" panose="020B0604020202020204" pitchFamily="34" charset="0"/>
                        </a:rPr>
                        <a:t>SC</a:t>
                      </a:r>
                    </a:p>
                  </a:txBody>
                  <a:tcPr anchor="ctr">
                    <a:solidFill>
                      <a:schemeClr val="accent6">
                        <a:lumMod val="60000"/>
                        <a:lumOff val="40000"/>
                      </a:schemeClr>
                    </a:solidFill>
                  </a:tcPr>
                </a:tc>
                <a:tc>
                  <a:txBody>
                    <a:bodyPr/>
                    <a:lstStyle/>
                    <a:p>
                      <a:pPr algn="ctr"/>
                      <a:r>
                        <a:rPr lang="en-US" sz="1600" dirty="0">
                          <a:latin typeface="Arial" panose="020B0604020202020204" pitchFamily="34" charset="0"/>
                          <a:cs typeface="Arial" panose="020B0604020202020204" pitchFamily="34" charset="0"/>
                        </a:rPr>
                        <a:t>IV</a:t>
                      </a:r>
                    </a:p>
                  </a:txBody>
                  <a:tcPr anchor="ctr">
                    <a:solidFill>
                      <a:schemeClr val="accent6">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IV</a:t>
                      </a:r>
                    </a:p>
                  </a:txBody>
                  <a:tcPr anchor="ctr">
                    <a:solidFill>
                      <a:schemeClr val="accent6">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SC*</a:t>
                      </a:r>
                    </a:p>
                  </a:txBody>
                  <a:tcPr anchor="ctr">
                    <a:solidFill>
                      <a:schemeClr val="accent6">
                        <a:lumMod val="60000"/>
                        <a:lumOff val="40000"/>
                      </a:schemeClr>
                    </a:solidFill>
                  </a:tcPr>
                </a:tc>
                <a:tc>
                  <a:txBody>
                    <a:bodyPr/>
                    <a:lstStyle/>
                    <a:p>
                      <a:pPr algn="ctr"/>
                      <a:r>
                        <a:rPr lang="en-US" sz="1600" dirty="0">
                          <a:latin typeface="Arial" panose="020B0604020202020204" pitchFamily="34" charset="0"/>
                          <a:cs typeface="Arial" panose="020B0604020202020204" pitchFamily="34" charset="0"/>
                        </a:rPr>
                        <a:t>IV</a:t>
                      </a:r>
                    </a:p>
                  </a:txBody>
                  <a:tcPr anchor="ctr">
                    <a:solidFill>
                      <a:schemeClr val="accent6">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IV</a:t>
                      </a:r>
                    </a:p>
                  </a:txBody>
                  <a:tcPr anchor="ctr">
                    <a:solidFill>
                      <a:schemeClr val="accent6">
                        <a:lumMod val="20000"/>
                        <a:lumOff val="80000"/>
                      </a:schemeClr>
                    </a:solidFill>
                  </a:tcPr>
                </a:tc>
                <a:extLst>
                  <a:ext uri="{0D108BD9-81ED-4DB2-BD59-A6C34878D82A}">
                    <a16:rowId xmlns:a16="http://schemas.microsoft.com/office/drawing/2014/main" val="4042553043"/>
                  </a:ext>
                </a:extLst>
              </a:tr>
              <a:tr h="236308">
                <a:tc>
                  <a:txBody>
                    <a:bodyPr/>
                    <a:lstStyle/>
                    <a:p>
                      <a:pPr algn="ctr"/>
                      <a:r>
                        <a:rPr lang="en-US" sz="1600" dirty="0">
                          <a:latin typeface="Arial" panose="020B0604020202020204" pitchFamily="34" charset="0"/>
                          <a:cs typeface="Arial" panose="020B0604020202020204" pitchFamily="34" charset="0"/>
                        </a:rPr>
                        <a:t>Dosing</a:t>
                      </a:r>
                    </a:p>
                  </a:txBody>
                  <a:tcPr/>
                </a:tc>
                <a:tc>
                  <a:txBody>
                    <a:bodyPr/>
                    <a:lstStyle/>
                    <a:p>
                      <a:pPr algn="ctr"/>
                      <a:r>
                        <a:rPr lang="en-US" sz="1600" dirty="0">
                          <a:latin typeface="Arial" panose="020B0604020202020204" pitchFamily="34" charset="0"/>
                          <a:cs typeface="Arial" panose="020B0604020202020204" pitchFamily="34" charset="0"/>
                        </a:rPr>
                        <a:t>Step-up</a:t>
                      </a:r>
                    </a:p>
                  </a:txBody>
                  <a:tcPr anchor="ctr"/>
                </a:tc>
                <a:tc>
                  <a:txBody>
                    <a:bodyPr/>
                    <a:lstStyle/>
                    <a:p>
                      <a:pPr algn="ctr"/>
                      <a:r>
                        <a:rPr lang="en-US" sz="1600" dirty="0">
                          <a:latin typeface="Arial" panose="020B0604020202020204" pitchFamily="34" charset="0"/>
                          <a:cs typeface="Arial" panose="020B0604020202020204" pitchFamily="34" charset="0"/>
                        </a:rPr>
                        <a:t>Step-up</a:t>
                      </a:r>
                    </a:p>
                  </a:txBody>
                  <a:tcPr anchor="ctr"/>
                </a:tc>
                <a:tc gridSpan="2">
                  <a:txBody>
                    <a:bodyPr/>
                    <a:lstStyle/>
                    <a:p>
                      <a:pPr algn="ctr"/>
                      <a:r>
                        <a:rPr lang="en-US" sz="1600" dirty="0">
                          <a:latin typeface="Arial" panose="020B0604020202020204" pitchFamily="34" charset="0"/>
                          <a:cs typeface="Arial" panose="020B0604020202020204" pitchFamily="34" charset="0"/>
                        </a:rPr>
                        <a:t>Step-up</a:t>
                      </a:r>
                    </a:p>
                  </a:txBody>
                  <a:tcPr anchor="ctr"/>
                </a:tc>
                <a:tc hMerge="1">
                  <a:txBody>
                    <a:bodyPr/>
                    <a:lstStyle/>
                    <a:p>
                      <a:endParaRPr lang="en-US"/>
                    </a:p>
                  </a:txBody>
                  <a:tcPr/>
                </a:tc>
                <a:tc>
                  <a:txBody>
                    <a:bodyPr/>
                    <a:lstStyle/>
                    <a:p>
                      <a:pPr algn="ctr"/>
                      <a:r>
                        <a:rPr lang="en-US" sz="1600" dirty="0">
                          <a:latin typeface="Arial" panose="020B0604020202020204" pitchFamily="34" charset="0"/>
                          <a:cs typeface="Arial" panose="020B0604020202020204" pitchFamily="34" charset="0"/>
                        </a:rPr>
                        <a:t>Step-up</a:t>
                      </a:r>
                    </a:p>
                  </a:txBody>
                  <a:tcPr anchor="ctr"/>
                </a:tc>
                <a:tc>
                  <a:txBody>
                    <a:bodyPr/>
                    <a:lstStyle/>
                    <a:p>
                      <a:pPr algn="ctr"/>
                      <a:r>
                        <a:rPr lang="en-US" sz="1600" dirty="0">
                          <a:latin typeface="Arial" panose="020B0604020202020204" pitchFamily="34" charset="0"/>
                          <a:cs typeface="Arial" panose="020B0604020202020204" pitchFamily="34" charset="0"/>
                        </a:rPr>
                        <a:t>Step-up</a:t>
                      </a:r>
                    </a:p>
                  </a:txBody>
                  <a:tcPr anchor="ctr"/>
                </a:tc>
                <a:extLst>
                  <a:ext uri="{0D108BD9-81ED-4DB2-BD59-A6C34878D82A}">
                    <a16:rowId xmlns:a16="http://schemas.microsoft.com/office/drawing/2014/main" val="3892415669"/>
                  </a:ext>
                </a:extLst>
              </a:tr>
              <a:tr h="0">
                <a:tc>
                  <a:txBody>
                    <a:bodyPr/>
                    <a:lstStyle/>
                    <a:p>
                      <a:pPr algn="ctr"/>
                      <a:r>
                        <a:rPr lang="en-US" sz="1600" dirty="0">
                          <a:latin typeface="Arial" panose="020B0604020202020204" pitchFamily="34" charset="0"/>
                          <a:cs typeface="Arial" panose="020B0604020202020204" pitchFamily="34" charset="0"/>
                        </a:rPr>
                        <a:t>CD20 Ab lead-in**  </a:t>
                      </a:r>
                    </a:p>
                  </a:txBody>
                  <a:tcPr/>
                </a:tc>
                <a:tc>
                  <a:txBody>
                    <a:bodyPr/>
                    <a:lstStyle/>
                    <a:p>
                      <a:pPr algn="ctr"/>
                      <a:r>
                        <a:rPr lang="en-US" sz="1600" dirty="0">
                          <a:latin typeface="Arial" panose="020B0604020202020204" pitchFamily="34" charset="0"/>
                          <a:cs typeface="Arial" panose="020B0604020202020204" pitchFamily="34" charset="0"/>
                        </a:rPr>
                        <a:t>No</a:t>
                      </a:r>
                    </a:p>
                  </a:txBody>
                  <a:tcPr anchor="ctr">
                    <a:solidFill>
                      <a:schemeClr val="accent3">
                        <a:lumMod val="40000"/>
                        <a:lumOff val="60000"/>
                      </a:schemeClr>
                    </a:solidFill>
                  </a:tcPr>
                </a:tc>
                <a:tc>
                  <a:txBody>
                    <a:bodyPr/>
                    <a:lstStyle/>
                    <a:p>
                      <a:pPr algn="ctr"/>
                      <a:r>
                        <a:rPr lang="en-US" sz="1600" dirty="0">
                          <a:latin typeface="Arial" panose="020B0604020202020204" pitchFamily="34" charset="0"/>
                          <a:cs typeface="Arial" panose="020B0604020202020204" pitchFamily="34" charset="0"/>
                        </a:rPr>
                        <a:t>Yes</a:t>
                      </a:r>
                    </a:p>
                  </a:txBody>
                  <a:tcPr anchor="ctr">
                    <a:solidFill>
                      <a:schemeClr val="accent3">
                        <a:lumMod val="20000"/>
                        <a:lumOff val="80000"/>
                      </a:schemeClr>
                    </a:solidFill>
                  </a:tcPr>
                </a:tc>
                <a:tc gridSpan="2">
                  <a:txBody>
                    <a:bodyPr/>
                    <a:lstStyle/>
                    <a:p>
                      <a:pPr algn="ctr"/>
                      <a:r>
                        <a:rPr lang="en-US" sz="1600" dirty="0">
                          <a:latin typeface="Arial" panose="020B0604020202020204" pitchFamily="34" charset="0"/>
                          <a:cs typeface="Arial" panose="020B0604020202020204" pitchFamily="34" charset="0"/>
                        </a:rPr>
                        <a:t>No</a:t>
                      </a:r>
                    </a:p>
                  </a:txBody>
                  <a:tcPr anchor="ctr">
                    <a:solidFill>
                      <a:schemeClr val="accent3">
                        <a:lumMod val="40000"/>
                        <a:lumOff val="60000"/>
                      </a:schemeClr>
                    </a:solidFill>
                  </a:tcPr>
                </a:tc>
                <a:tc hMerge="1">
                  <a:txBody>
                    <a:bodyPr/>
                    <a:lstStyle/>
                    <a:p>
                      <a:endParaRPr lang="en-US"/>
                    </a:p>
                  </a:txBody>
                  <a:tcPr/>
                </a:tc>
                <a:tc>
                  <a:txBody>
                    <a:bodyPr/>
                    <a:lstStyle/>
                    <a:p>
                      <a:pPr algn="ctr"/>
                      <a:r>
                        <a:rPr lang="en-US" sz="1600" dirty="0">
                          <a:latin typeface="Arial" panose="020B0604020202020204" pitchFamily="34" charset="0"/>
                          <a:cs typeface="Arial" panose="020B0604020202020204" pitchFamily="34" charset="0"/>
                        </a:rPr>
                        <a:t>No</a:t>
                      </a:r>
                    </a:p>
                  </a:txBody>
                  <a:tcPr anchor="ctr">
                    <a:solidFill>
                      <a:schemeClr val="accent3">
                        <a:lumMod val="40000"/>
                        <a:lumOff val="60000"/>
                      </a:schemeClr>
                    </a:solidFill>
                  </a:tcPr>
                </a:tc>
                <a:tc>
                  <a:txBody>
                    <a:bodyPr/>
                    <a:lstStyle/>
                    <a:p>
                      <a:pPr algn="ctr"/>
                      <a:r>
                        <a:rPr lang="en-US" sz="1600" dirty="0">
                          <a:latin typeface="Arial" panose="020B0604020202020204" pitchFamily="34" charset="0"/>
                          <a:cs typeface="Arial" panose="020B0604020202020204" pitchFamily="34" charset="0"/>
                        </a:rPr>
                        <a:t>No</a:t>
                      </a:r>
                    </a:p>
                  </a:txBody>
                  <a:tcPr anchor="ctr">
                    <a:solidFill>
                      <a:schemeClr val="accent3">
                        <a:lumMod val="40000"/>
                        <a:lumOff val="60000"/>
                      </a:schemeClr>
                    </a:solidFill>
                  </a:tcPr>
                </a:tc>
                <a:extLst>
                  <a:ext uri="{0D108BD9-81ED-4DB2-BD59-A6C34878D82A}">
                    <a16:rowId xmlns:a16="http://schemas.microsoft.com/office/drawing/2014/main" val="3176991251"/>
                  </a:ext>
                </a:extLst>
              </a:tr>
            </a:tbl>
          </a:graphicData>
        </a:graphic>
      </p:graphicFrame>
      <p:sp>
        <p:nvSpPr>
          <p:cNvPr id="6" name="Footer Placeholder 5">
            <a:extLst>
              <a:ext uri="{FF2B5EF4-FFF2-40B4-BE49-F238E27FC236}">
                <a16:creationId xmlns:a16="http://schemas.microsoft.com/office/drawing/2014/main" id="{55A08ABF-A215-5662-2F7A-8F549AC4F709}"/>
              </a:ext>
            </a:extLst>
          </p:cNvPr>
          <p:cNvSpPr>
            <a:spLocks noGrp="1"/>
          </p:cNvSpPr>
          <p:nvPr>
            <p:ph type="ftr" sz="quarter" idx="10"/>
          </p:nvPr>
        </p:nvSpPr>
        <p:spPr/>
        <p:txBody>
          <a:bodyPr/>
          <a:lstStyle/>
          <a:p>
            <a:r>
              <a:rPr lang="en-US" dirty="0"/>
              <a:t>Slide courtesy of Matthew Lunning, DO, FACP.</a:t>
            </a:r>
          </a:p>
          <a:p>
            <a:r>
              <a:rPr lang="en-US" dirty="0"/>
              <a:t>*Under investigation, not approved.</a:t>
            </a:r>
          </a:p>
          <a:p>
            <a:r>
              <a:rPr lang="en-US" dirty="0"/>
              <a:t>**Lead-in requirement prior to step-up dosing as a side effect/CRS mitigation strategy.</a:t>
            </a:r>
          </a:p>
          <a:p>
            <a:r>
              <a:rPr lang="en-US" dirty="0"/>
              <a:t>***</a:t>
            </a:r>
            <a:r>
              <a:rPr lang="en-US" sz="1000" dirty="0"/>
              <a:t>Because of the risk of CRS and ICANS.</a:t>
            </a:r>
            <a:br>
              <a:rPr lang="en-US" dirty="0"/>
            </a:br>
            <a:r>
              <a:rPr lang="en-US" dirty="0"/>
              <a:t>Ab, antibody; CD, cluster of differentiation; FDA, Food and Drug Administration; </a:t>
            </a:r>
            <a:r>
              <a:rPr lang="en-US" sz="1000" noProof="0" dirty="0"/>
              <a:t>DLBCL, diffuse large B-cell lymphoma; </a:t>
            </a:r>
            <a:r>
              <a:rPr lang="en-US" dirty="0"/>
              <a:t>FL, follicular lymphoma; IV, intravenous; SC, subcutaneous.</a:t>
            </a:r>
          </a:p>
        </p:txBody>
      </p:sp>
      <p:graphicFrame>
        <p:nvGraphicFramePr>
          <p:cNvPr id="3" name="Table 2">
            <a:extLst>
              <a:ext uri="{FF2B5EF4-FFF2-40B4-BE49-F238E27FC236}">
                <a16:creationId xmlns:a16="http://schemas.microsoft.com/office/drawing/2014/main" id="{0D7D8C06-0B39-2B40-DAAD-F1FFD2EC8082}"/>
              </a:ext>
            </a:extLst>
          </p:cNvPr>
          <p:cNvGraphicFramePr>
            <a:graphicFrameLocks noGrp="1"/>
          </p:cNvGraphicFramePr>
          <p:nvPr>
            <p:extLst>
              <p:ext uri="{D42A27DB-BD31-4B8C-83A1-F6EECF244321}">
                <p14:modId xmlns:p14="http://schemas.microsoft.com/office/powerpoint/2010/main" val="4220550925"/>
              </p:ext>
            </p:extLst>
          </p:nvPr>
        </p:nvGraphicFramePr>
        <p:xfrm>
          <a:off x="591552" y="3429000"/>
          <a:ext cx="11008895" cy="2560320"/>
        </p:xfrm>
        <a:graphic>
          <a:graphicData uri="http://schemas.openxmlformats.org/drawingml/2006/table">
            <a:tbl>
              <a:tblPr firstCol="1" bandRow="1">
                <a:tableStyleId>{5C22544A-7EE6-4342-B048-85BDC9FD1C3A}</a:tableStyleId>
              </a:tblPr>
              <a:tblGrid>
                <a:gridCol w="1968768">
                  <a:extLst>
                    <a:ext uri="{9D8B030D-6E8A-4147-A177-3AD203B41FA5}">
                      <a16:colId xmlns:a16="http://schemas.microsoft.com/office/drawing/2014/main" val="3343114774"/>
                    </a:ext>
                  </a:extLst>
                </a:gridCol>
                <a:gridCol w="1828800">
                  <a:extLst>
                    <a:ext uri="{9D8B030D-6E8A-4147-A177-3AD203B41FA5}">
                      <a16:colId xmlns:a16="http://schemas.microsoft.com/office/drawing/2014/main" val="4210966845"/>
                    </a:ext>
                  </a:extLst>
                </a:gridCol>
                <a:gridCol w="1828800">
                  <a:extLst>
                    <a:ext uri="{9D8B030D-6E8A-4147-A177-3AD203B41FA5}">
                      <a16:colId xmlns:a16="http://schemas.microsoft.com/office/drawing/2014/main" val="1988947517"/>
                    </a:ext>
                  </a:extLst>
                </a:gridCol>
                <a:gridCol w="2011680">
                  <a:extLst>
                    <a:ext uri="{9D8B030D-6E8A-4147-A177-3AD203B41FA5}">
                      <a16:colId xmlns:a16="http://schemas.microsoft.com/office/drawing/2014/main" val="2821389463"/>
                    </a:ext>
                  </a:extLst>
                </a:gridCol>
                <a:gridCol w="1664208">
                  <a:extLst>
                    <a:ext uri="{9D8B030D-6E8A-4147-A177-3AD203B41FA5}">
                      <a16:colId xmlns:a16="http://schemas.microsoft.com/office/drawing/2014/main" val="750417284"/>
                    </a:ext>
                  </a:extLst>
                </a:gridCol>
                <a:gridCol w="1706639">
                  <a:extLst>
                    <a:ext uri="{9D8B030D-6E8A-4147-A177-3AD203B41FA5}">
                      <a16:colId xmlns:a16="http://schemas.microsoft.com/office/drawing/2014/main" val="1681328177"/>
                    </a:ext>
                  </a:extLst>
                </a:gridCol>
              </a:tblGrid>
              <a:tr h="370840">
                <a:tc>
                  <a:txBody>
                    <a:bodyPr/>
                    <a:lstStyle/>
                    <a:p>
                      <a:pPr algn="ctr"/>
                      <a:r>
                        <a:rPr lang="en-US" sz="1600" dirty="0">
                          <a:latin typeface="Arial" panose="020B0604020202020204" pitchFamily="34" charset="0"/>
                          <a:cs typeface="Arial" panose="020B0604020202020204" pitchFamily="34" charset="0"/>
                        </a:rPr>
                        <a:t>Fixed or Continuous</a:t>
                      </a:r>
                    </a:p>
                  </a:txBody>
                  <a:tcPr/>
                </a:tc>
                <a:tc>
                  <a:txBody>
                    <a:bodyPr/>
                    <a:lstStyle/>
                    <a:p>
                      <a:pPr algn="ctr"/>
                      <a:r>
                        <a:rPr lang="en-US" sz="1600" dirty="0">
                          <a:latin typeface="Arial" panose="020B0604020202020204" pitchFamily="34" charset="0"/>
                          <a:cs typeface="Arial" panose="020B0604020202020204" pitchFamily="34" charset="0"/>
                        </a:rPr>
                        <a:t>Cont</a:t>
                      </a:r>
                    </a:p>
                  </a:txBody>
                  <a:tcPr anchor="ctr">
                    <a:solidFill>
                      <a:schemeClr val="accent6">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Fixed</a:t>
                      </a:r>
                    </a:p>
                  </a:txBody>
                  <a:tcPr anchor="ctr">
                    <a:solidFill>
                      <a:schemeClr val="accent6">
                        <a:lumMod val="60000"/>
                        <a:lumOff val="40000"/>
                      </a:schemeClr>
                    </a:solidFill>
                  </a:tcPr>
                </a:tc>
                <a:tc>
                  <a:txBody>
                    <a:bodyPr/>
                    <a:lstStyle/>
                    <a:p>
                      <a:pPr algn="ctr"/>
                      <a:r>
                        <a:rPr lang="en-US" sz="1600" dirty="0">
                          <a:latin typeface="Arial" panose="020B0604020202020204" pitchFamily="34" charset="0"/>
                          <a:cs typeface="Arial" panose="020B0604020202020204" pitchFamily="34" charset="0"/>
                        </a:rPr>
                        <a:t>Fixed</a:t>
                      </a:r>
                    </a:p>
                  </a:txBody>
                  <a:tcPr anchor="ctr">
                    <a:solidFill>
                      <a:schemeClr val="accent6">
                        <a:lumMod val="60000"/>
                        <a:lumOff val="40000"/>
                      </a:schemeClr>
                    </a:solidFill>
                  </a:tcPr>
                </a:tc>
                <a:tc>
                  <a:txBody>
                    <a:bodyPr/>
                    <a:lstStyle/>
                    <a:p>
                      <a:pPr algn="ctr"/>
                      <a:r>
                        <a:rPr lang="en-US" sz="1600" dirty="0">
                          <a:latin typeface="Arial" panose="020B0604020202020204" pitchFamily="34" charset="0"/>
                          <a:cs typeface="Arial" panose="020B0604020202020204" pitchFamily="34" charset="0"/>
                        </a:rPr>
                        <a:t>Cont</a:t>
                      </a:r>
                    </a:p>
                  </a:txBody>
                  <a:tcPr anchor="ctr">
                    <a:solidFill>
                      <a:schemeClr val="accent6">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Cont</a:t>
                      </a:r>
                    </a:p>
                  </a:txBody>
                  <a:tcPr anchor="ctr">
                    <a:solidFill>
                      <a:schemeClr val="accent6">
                        <a:lumMod val="20000"/>
                        <a:lumOff val="80000"/>
                      </a:schemeClr>
                    </a:solidFill>
                  </a:tcPr>
                </a:tc>
                <a:extLst>
                  <a:ext uri="{0D108BD9-81ED-4DB2-BD59-A6C34878D82A}">
                    <a16:rowId xmlns:a16="http://schemas.microsoft.com/office/drawing/2014/main" val="847077388"/>
                  </a:ext>
                </a:extLst>
              </a:tr>
              <a:tr h="370840">
                <a:tc>
                  <a:txBody>
                    <a:bodyPr/>
                    <a:lstStyle/>
                    <a:p>
                      <a:pPr algn="ctr"/>
                      <a:r>
                        <a:rPr lang="en-US" sz="1600" dirty="0">
                          <a:latin typeface="Arial" panose="020B0604020202020204" pitchFamily="34" charset="0"/>
                          <a:cs typeface="Arial" panose="020B0604020202020204" pitchFamily="34" charset="0"/>
                        </a:rPr>
                        <a:t>Post-dose Steroids</a:t>
                      </a:r>
                    </a:p>
                  </a:txBody>
                  <a:tcPr/>
                </a:tc>
                <a:tc>
                  <a:txBody>
                    <a:bodyPr/>
                    <a:lstStyle/>
                    <a:p>
                      <a:pPr algn="ctr"/>
                      <a:r>
                        <a:rPr lang="en-US" sz="1600" dirty="0">
                          <a:latin typeface="Arial" panose="020B0604020202020204" pitchFamily="34" charset="0"/>
                          <a:cs typeface="Arial" panose="020B0604020202020204" pitchFamily="34" charset="0"/>
                        </a:rPr>
                        <a:t>Yes</a:t>
                      </a:r>
                    </a:p>
                  </a:txBody>
                  <a:tcPr anchor="ctr">
                    <a:solidFill>
                      <a:schemeClr val="accent3">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No</a:t>
                      </a:r>
                    </a:p>
                  </a:txBody>
                  <a:tcPr anchor="ctr">
                    <a:solidFill>
                      <a:schemeClr val="accent3">
                        <a:lumMod val="40000"/>
                        <a:lumOff val="60000"/>
                      </a:schemeClr>
                    </a:solidFill>
                  </a:tcPr>
                </a:tc>
                <a:tc>
                  <a:txBody>
                    <a:bodyPr/>
                    <a:lstStyle/>
                    <a:p>
                      <a:pPr algn="ctr"/>
                      <a:r>
                        <a:rPr lang="en-US" sz="1600" dirty="0">
                          <a:latin typeface="Arial" panose="020B0604020202020204" pitchFamily="34" charset="0"/>
                          <a:cs typeface="Arial" panose="020B0604020202020204" pitchFamily="34" charset="0"/>
                        </a:rPr>
                        <a:t>No</a:t>
                      </a:r>
                    </a:p>
                  </a:txBody>
                  <a:tcPr anchor="ctr">
                    <a:solidFill>
                      <a:schemeClr val="accent3">
                        <a:lumMod val="40000"/>
                        <a:lumOff val="60000"/>
                      </a:schemeClr>
                    </a:solidFill>
                  </a:tcPr>
                </a:tc>
                <a:tc>
                  <a:txBody>
                    <a:bodyPr/>
                    <a:lstStyle/>
                    <a:p>
                      <a:pPr algn="ctr"/>
                      <a:r>
                        <a:rPr lang="en-US" sz="1600" dirty="0">
                          <a:latin typeface="Arial" panose="020B0604020202020204" pitchFamily="34" charset="0"/>
                          <a:cs typeface="Arial" panose="020B0604020202020204" pitchFamily="34" charset="0"/>
                        </a:rPr>
                        <a:t>No</a:t>
                      </a:r>
                    </a:p>
                  </a:txBody>
                  <a:tcPr anchor="ctr">
                    <a:solidFill>
                      <a:schemeClr val="accent3">
                        <a:lumMod val="40000"/>
                        <a:lumOff val="60000"/>
                      </a:schemeClr>
                    </a:solidFill>
                  </a:tcPr>
                </a:tc>
                <a:tc>
                  <a:txBody>
                    <a:bodyPr/>
                    <a:lstStyle/>
                    <a:p>
                      <a:pPr algn="ctr"/>
                      <a:r>
                        <a:rPr lang="en-US" sz="1600" dirty="0">
                          <a:latin typeface="Arial" panose="020B0604020202020204" pitchFamily="34" charset="0"/>
                          <a:cs typeface="Arial" panose="020B0604020202020204" pitchFamily="34" charset="0"/>
                        </a:rPr>
                        <a:t>No</a:t>
                      </a:r>
                    </a:p>
                  </a:txBody>
                  <a:tcPr anchor="ctr">
                    <a:solidFill>
                      <a:schemeClr val="accent3">
                        <a:lumMod val="40000"/>
                        <a:lumOff val="60000"/>
                      </a:schemeClr>
                    </a:solidFill>
                  </a:tcPr>
                </a:tc>
                <a:extLst>
                  <a:ext uri="{0D108BD9-81ED-4DB2-BD59-A6C34878D82A}">
                    <a16:rowId xmlns:a16="http://schemas.microsoft.com/office/drawing/2014/main" val="4042553043"/>
                  </a:ext>
                </a:extLst>
              </a:tr>
              <a:tr h="236308">
                <a:tc>
                  <a:txBody>
                    <a:bodyPr/>
                    <a:lstStyle/>
                    <a:p>
                      <a:pPr algn="ctr"/>
                      <a:r>
                        <a:rPr lang="en-US" sz="1600" dirty="0">
                          <a:latin typeface="Arial" panose="020B0604020202020204" pitchFamily="34" charset="0"/>
                          <a:cs typeface="Arial" panose="020B0604020202020204" pitchFamily="34" charset="0"/>
                        </a:rPr>
                        <a:t>Inpatient Stay in Cycle 1***</a:t>
                      </a:r>
                    </a:p>
                  </a:txBody>
                  <a:tcPr/>
                </a:tc>
                <a:tc>
                  <a:txBody>
                    <a:bodyPr/>
                    <a:lstStyle/>
                    <a:p>
                      <a:pPr algn="ctr"/>
                      <a:r>
                        <a:rPr lang="en-US" sz="1600" dirty="0">
                          <a:latin typeface="Arial" panose="020B0604020202020204" pitchFamily="34" charset="0"/>
                          <a:cs typeface="Arial" panose="020B0604020202020204" pitchFamily="34" charset="0"/>
                        </a:rPr>
                        <a:t>Yes</a:t>
                      </a:r>
                    </a:p>
                  </a:txBody>
                  <a:tcPr anchor="ctr">
                    <a:solidFill>
                      <a:schemeClr val="accent3">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Yes</a:t>
                      </a:r>
                    </a:p>
                  </a:txBody>
                  <a:tcPr anchor="ctr">
                    <a:solidFill>
                      <a:schemeClr val="accent3">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No</a:t>
                      </a:r>
                    </a:p>
                  </a:txBody>
                  <a:tcPr anchor="ctr">
                    <a:solidFill>
                      <a:schemeClr val="accent3">
                        <a:lumMod val="40000"/>
                        <a:lumOff val="60000"/>
                      </a:schemeClr>
                    </a:solidFill>
                  </a:tcPr>
                </a:tc>
                <a:tc>
                  <a:txBody>
                    <a:bodyPr/>
                    <a:lstStyle/>
                    <a:p>
                      <a:pPr algn="ctr"/>
                      <a:r>
                        <a:rPr lang="en-US" sz="1600" dirty="0">
                          <a:latin typeface="Arial" panose="020B0604020202020204" pitchFamily="34" charset="0"/>
                          <a:cs typeface="Arial" panose="020B0604020202020204" pitchFamily="34" charset="0"/>
                        </a:rPr>
                        <a:t>Unknown</a:t>
                      </a:r>
                    </a:p>
                  </a:txBody>
                  <a:tcPr anchor="ctr"/>
                </a:tc>
                <a:tc>
                  <a:txBody>
                    <a:bodyPr/>
                    <a:lstStyle/>
                    <a:p>
                      <a:pPr algn="ctr"/>
                      <a:r>
                        <a:rPr lang="en-US" sz="1600" dirty="0">
                          <a:latin typeface="Arial" panose="020B0604020202020204" pitchFamily="34" charset="0"/>
                          <a:cs typeface="Arial" panose="020B0604020202020204" pitchFamily="34" charset="0"/>
                        </a:rPr>
                        <a:t>Unknown</a:t>
                      </a:r>
                    </a:p>
                  </a:txBody>
                  <a:tcPr anchor="ctr"/>
                </a:tc>
                <a:extLst>
                  <a:ext uri="{0D108BD9-81ED-4DB2-BD59-A6C34878D82A}">
                    <a16:rowId xmlns:a16="http://schemas.microsoft.com/office/drawing/2014/main" val="3892415669"/>
                  </a:ext>
                </a:extLst>
              </a:tr>
              <a:tr h="236308">
                <a:tc>
                  <a:txBody>
                    <a:bodyPr/>
                    <a:lstStyle/>
                    <a:p>
                      <a:pPr algn="ctr"/>
                      <a:r>
                        <a:rPr lang="en-US" sz="1600" dirty="0">
                          <a:latin typeface="Arial" panose="020B0604020202020204" pitchFamily="34" charset="0"/>
                          <a:cs typeface="Arial" panose="020B0604020202020204" pitchFamily="34" charset="0"/>
                        </a:rPr>
                        <a:t>FDA Approval</a:t>
                      </a:r>
                    </a:p>
                  </a:txBody>
                  <a:tcPr/>
                </a:tc>
                <a:tc>
                  <a:txBody>
                    <a:bodyPr/>
                    <a:lstStyle/>
                    <a:p>
                      <a:pPr algn="ctr"/>
                      <a:r>
                        <a:rPr lang="en-US" sz="1600" dirty="0">
                          <a:latin typeface="Arial" panose="020B0604020202020204" pitchFamily="34" charset="0"/>
                          <a:cs typeface="Arial" panose="020B0604020202020204" pitchFamily="34" charset="0"/>
                        </a:rPr>
                        <a:t>Rel/ref DLBCL after ≥2 lines of therapy</a:t>
                      </a:r>
                    </a:p>
                  </a:txBody>
                  <a:tcPr anchor="ctr">
                    <a:solidFill>
                      <a:schemeClr val="accent3">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Rel/ref DLBCL after ≥2 lines of therapy</a:t>
                      </a:r>
                    </a:p>
                  </a:txBody>
                  <a:tcPr anchor="ctr">
                    <a:solidFill>
                      <a:schemeClr val="accent3">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Rel/ref FL after ≥2 lines of therapy</a:t>
                      </a:r>
                    </a:p>
                  </a:txBody>
                  <a:tcPr anchor="ctr">
                    <a:solidFill>
                      <a:schemeClr val="accent3">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a:t>
                      </a:r>
                    </a:p>
                  </a:txBody>
                  <a:tcPr anchor="ctr"/>
                </a:tc>
                <a:tc>
                  <a:txBody>
                    <a:bodyPr/>
                    <a:lstStyle/>
                    <a:p>
                      <a:pPr algn="ctr"/>
                      <a:r>
                        <a:rPr lang="en-US" sz="1600" dirty="0">
                          <a:latin typeface="Arial" panose="020B0604020202020204" pitchFamily="34" charset="0"/>
                          <a:cs typeface="Arial" panose="020B0604020202020204" pitchFamily="34" charset="0"/>
                        </a:rPr>
                        <a:t>-</a:t>
                      </a:r>
                    </a:p>
                  </a:txBody>
                  <a:tcPr anchor="ctr"/>
                </a:tc>
                <a:extLst>
                  <a:ext uri="{0D108BD9-81ED-4DB2-BD59-A6C34878D82A}">
                    <a16:rowId xmlns:a16="http://schemas.microsoft.com/office/drawing/2014/main" val="55466589"/>
                  </a:ext>
                </a:extLst>
              </a:tr>
            </a:tbl>
          </a:graphicData>
        </a:graphic>
      </p:graphicFrame>
    </p:spTree>
    <p:extLst>
      <p:ext uri="{BB962C8B-B14F-4D97-AF65-F5344CB8AC3E}">
        <p14:creationId xmlns:p14="http://schemas.microsoft.com/office/powerpoint/2010/main" val="3662844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D113C-D7BB-0428-7B53-E52861BCCBCA}"/>
              </a:ext>
            </a:extLst>
          </p:cNvPr>
          <p:cNvSpPr>
            <a:spLocks noGrp="1"/>
          </p:cNvSpPr>
          <p:nvPr>
            <p:ph type="title"/>
          </p:nvPr>
        </p:nvSpPr>
        <p:spPr/>
        <p:txBody>
          <a:bodyPr/>
          <a:lstStyle/>
          <a:p>
            <a:r>
              <a:rPr lang="en-US" dirty="0"/>
              <a:t>Advantages of Bispecific Antibodies </a:t>
            </a:r>
          </a:p>
        </p:txBody>
      </p:sp>
      <p:graphicFrame>
        <p:nvGraphicFramePr>
          <p:cNvPr id="5" name="Table 4">
            <a:extLst>
              <a:ext uri="{FF2B5EF4-FFF2-40B4-BE49-F238E27FC236}">
                <a16:creationId xmlns:a16="http://schemas.microsoft.com/office/drawing/2014/main" id="{204C4AC1-1D22-20E2-4656-9CDFC0EC6BAE}"/>
              </a:ext>
            </a:extLst>
          </p:cNvPr>
          <p:cNvGraphicFramePr>
            <a:graphicFrameLocks noGrp="1"/>
          </p:cNvGraphicFramePr>
          <p:nvPr/>
        </p:nvGraphicFramePr>
        <p:xfrm>
          <a:off x="1000125" y="1785479"/>
          <a:ext cx="10353676" cy="4114800"/>
        </p:xfrm>
        <a:graphic>
          <a:graphicData uri="http://schemas.openxmlformats.org/drawingml/2006/table">
            <a:tbl>
              <a:tblPr firstCol="1" bandRow="1">
                <a:tableStyleId>{5C22544A-7EE6-4342-B048-85BDC9FD1C3A}</a:tableStyleId>
              </a:tblPr>
              <a:tblGrid>
                <a:gridCol w="2471738">
                  <a:extLst>
                    <a:ext uri="{9D8B030D-6E8A-4147-A177-3AD203B41FA5}">
                      <a16:colId xmlns:a16="http://schemas.microsoft.com/office/drawing/2014/main" val="4079414201"/>
                    </a:ext>
                  </a:extLst>
                </a:gridCol>
                <a:gridCol w="7881938">
                  <a:extLst>
                    <a:ext uri="{9D8B030D-6E8A-4147-A177-3AD203B41FA5}">
                      <a16:colId xmlns:a16="http://schemas.microsoft.com/office/drawing/2014/main" val="570746507"/>
                    </a:ext>
                  </a:extLst>
                </a:gridCol>
              </a:tblGrid>
              <a:tr h="45720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Readily available,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"off-the-shelf” products</a:t>
                      </a:r>
                    </a:p>
                  </a:txBody>
                  <a:tcPr/>
                </a:tc>
                <a:tc>
                  <a:txBody>
                    <a:bodyPr/>
                    <a:lstStyle/>
                    <a:p>
                      <a:pPr marL="0" lvl="0" indent="0">
                        <a:buFont typeface="Arial" panose="020B0604020202020204" pitchFamily="34" charset="0"/>
                        <a:buNone/>
                      </a:pPr>
                      <a:r>
                        <a:rPr lang="en-US" dirty="0">
                          <a:latin typeface="Arial" panose="020B0604020202020204" pitchFamily="34" charset="0"/>
                          <a:cs typeface="Arial" panose="020B0604020202020204" pitchFamily="34" charset="0"/>
                        </a:rPr>
                        <a:t>CAR T-cell therapy: treatment delay due to the time needed for leukapheresis and CAR T-cell manufacturing </a:t>
                      </a:r>
                    </a:p>
                  </a:txBody>
                  <a:tcPr/>
                </a:tc>
                <a:extLst>
                  <a:ext uri="{0D108BD9-81ED-4DB2-BD59-A6C34878D82A}">
                    <a16:rowId xmlns:a16="http://schemas.microsoft.com/office/drawing/2014/main" val="3930714811"/>
                  </a:ext>
                </a:extLst>
              </a:tr>
              <a:tr h="190641">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Arial" panose="020B0604020202020204" pitchFamily="34" charset="0"/>
                          <a:cs typeface="Arial" panose="020B0604020202020204" pitchFamily="34" charset="0"/>
                        </a:rPr>
                        <a:t>BsAbs: do not require bridging therapy; administered SC or IV</a:t>
                      </a:r>
                    </a:p>
                  </a:txBody>
                  <a:tcPr/>
                </a:tc>
                <a:extLst>
                  <a:ext uri="{0D108BD9-81ED-4DB2-BD59-A6C34878D82A}">
                    <a16:rowId xmlns:a16="http://schemas.microsoft.com/office/drawing/2014/main" val="3972480207"/>
                  </a:ext>
                </a:extLst>
              </a:tr>
              <a:tr h="73152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Lower rates of severe side effects</a:t>
                      </a:r>
                    </a:p>
                  </a:txBody>
                  <a:tcPr/>
                </a:tc>
                <a:tc>
                  <a:txBody>
                    <a:bodyPr/>
                    <a:lstStyle/>
                    <a:p>
                      <a:pPr marL="0" lvl="0" indent="0">
                        <a:buFont typeface="Arial" panose="020B0604020202020204" pitchFamily="34" charset="0"/>
                        <a:buNone/>
                      </a:pPr>
                      <a:r>
                        <a:rPr lang="en-US" dirty="0">
                          <a:latin typeface="Arial" panose="020B0604020202020204" pitchFamily="34" charset="0"/>
                          <a:cs typeface="Arial" panose="020B0604020202020204" pitchFamily="34" charset="0"/>
                        </a:rPr>
                        <a:t>CAR T-cell therapy: associated with severe CRS and neurological symptoms, which limits their use in older, more clinically vulnerable patients</a:t>
                      </a:r>
                    </a:p>
                  </a:txBody>
                  <a:tcPr/>
                </a:tc>
                <a:extLst>
                  <a:ext uri="{0D108BD9-81ED-4DB2-BD59-A6C34878D82A}">
                    <a16:rowId xmlns:a16="http://schemas.microsoft.com/office/drawing/2014/main" val="2909662385"/>
                  </a:ext>
                </a:extLst>
              </a:tr>
              <a:tr h="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BsAbs: lower rates of </a:t>
                      </a:r>
                      <a:r>
                        <a:rPr lang="en-US" b="0" dirty="0">
                          <a:latin typeface="Arial" panose="020B0604020202020204" pitchFamily="34" charset="0"/>
                          <a:cs typeface="Arial" panose="020B0604020202020204" pitchFamily="34" charset="0"/>
                        </a:rPr>
                        <a:t>grade ≥3 CRS and neurotoxicity; </a:t>
                      </a:r>
                      <a:r>
                        <a:rPr lang="en-US" dirty="0">
                          <a:latin typeface="Arial" panose="020B0604020202020204" pitchFamily="34" charset="0"/>
                          <a:cs typeface="Arial" panose="020B0604020202020204" pitchFamily="34" charset="0"/>
                        </a:rPr>
                        <a:t>can easily be discontinued in case of severe toxicity </a:t>
                      </a:r>
                    </a:p>
                  </a:txBody>
                  <a:tcPr/>
                </a:tc>
                <a:extLst>
                  <a:ext uri="{0D108BD9-81ED-4DB2-BD59-A6C34878D82A}">
                    <a16:rowId xmlns:a16="http://schemas.microsoft.com/office/drawing/2014/main" val="4042967429"/>
                  </a:ext>
                </a:extLst>
              </a:tr>
              <a:tr h="9323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Activity in a patient population that had previously rel/ref DLBCL after receiving CAR T-cell therapy</a:t>
                      </a:r>
                    </a:p>
                  </a:txBody>
                  <a:tcPr/>
                </a:tc>
                <a:tc>
                  <a:txBody>
                    <a:bodyPr/>
                    <a:lstStyle/>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rPr>
                        <a:t>BsAbs are a promising choice, particularly for older patients and those with multiple prior lines of therapy</a:t>
                      </a:r>
                    </a:p>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rPr>
                        <a:t>BsAbs may be particularly important for patient who are not eligible for CAR T-cell therapies</a:t>
                      </a:r>
                    </a:p>
                  </a:txBody>
                  <a:tcPr/>
                </a:tc>
                <a:extLst>
                  <a:ext uri="{0D108BD9-81ED-4DB2-BD59-A6C34878D82A}">
                    <a16:rowId xmlns:a16="http://schemas.microsoft.com/office/drawing/2014/main" val="404664786"/>
                  </a:ext>
                </a:extLst>
              </a:tr>
            </a:tbl>
          </a:graphicData>
        </a:graphic>
      </p:graphicFrame>
      <p:sp>
        <p:nvSpPr>
          <p:cNvPr id="6" name="Footer Placeholder 5">
            <a:extLst>
              <a:ext uri="{FF2B5EF4-FFF2-40B4-BE49-F238E27FC236}">
                <a16:creationId xmlns:a16="http://schemas.microsoft.com/office/drawing/2014/main" id="{ADCF819D-B02C-DF78-E5BA-11C87A5DD6D9}"/>
              </a:ext>
            </a:extLst>
          </p:cNvPr>
          <p:cNvSpPr>
            <a:spLocks noGrp="1"/>
          </p:cNvSpPr>
          <p:nvPr>
            <p:ph type="ftr" sz="quarter" idx="10"/>
          </p:nvPr>
        </p:nvSpPr>
        <p:spPr>
          <a:xfrm>
            <a:off x="1416735" y="6054437"/>
            <a:ext cx="7816165" cy="803564"/>
          </a:xfrm>
        </p:spPr>
        <p:txBody>
          <a:bodyPr/>
          <a:lstStyle/>
          <a:p>
            <a:r>
              <a:rPr lang="en-US" dirty="0"/>
              <a:t>Hutchings M. </a:t>
            </a:r>
            <a:r>
              <a:rPr lang="en-US" i="1" dirty="0"/>
              <a:t>Hematol Oncol. </a:t>
            </a:r>
            <a:r>
              <a:rPr lang="en-US" dirty="0"/>
              <a:t>2023;41(S1):107-111. van de Donk NWCJ, Zweegman S. </a:t>
            </a:r>
            <a:r>
              <a:rPr lang="en-US" i="1" dirty="0"/>
              <a:t>The Lancet. </a:t>
            </a:r>
            <a:r>
              <a:rPr lang="en-US" dirty="0"/>
              <a:t>2023;402(10396):142-158.</a:t>
            </a:r>
            <a:br>
              <a:rPr lang="en-US" dirty="0"/>
            </a:br>
            <a:r>
              <a:rPr lang="en-US" dirty="0"/>
              <a:t>BsAbs, bispecific antibodies; </a:t>
            </a:r>
            <a:r>
              <a:rPr lang="en-US" noProof="0" dirty="0"/>
              <a:t>CAR, chimeric antigen receptor;</a:t>
            </a:r>
            <a:r>
              <a:rPr lang="en-US" dirty="0"/>
              <a:t> CRS, cytokine release syndrome; DLBCL, diffuse large B-cell lymphoma; IV, intravenous; rel/ref, </a:t>
            </a:r>
            <a:r>
              <a:rPr lang="en-US" dirty="0">
                <a:latin typeface="Arial" panose="020B0604020202020204" pitchFamily="34" charset="0"/>
                <a:cs typeface="Arial" panose="020B0604020202020204" pitchFamily="34" charset="0"/>
              </a:rPr>
              <a:t>relapsed or refractory;</a:t>
            </a:r>
            <a:r>
              <a:rPr lang="en-US" dirty="0"/>
              <a:t> SC, subcutaneous.</a:t>
            </a:r>
          </a:p>
        </p:txBody>
      </p:sp>
    </p:spTree>
    <p:extLst>
      <p:ext uri="{BB962C8B-B14F-4D97-AF65-F5344CB8AC3E}">
        <p14:creationId xmlns:p14="http://schemas.microsoft.com/office/powerpoint/2010/main" val="4275658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8BF61-343F-2C81-4356-CD56417D6209}"/>
              </a:ext>
            </a:extLst>
          </p:cNvPr>
          <p:cNvSpPr>
            <a:spLocks noGrp="1"/>
          </p:cNvSpPr>
          <p:nvPr>
            <p:ph type="title"/>
          </p:nvPr>
        </p:nvSpPr>
        <p:spPr/>
        <p:txBody>
          <a:bodyPr/>
          <a:lstStyle/>
          <a:p>
            <a:r>
              <a:rPr lang="en-US" dirty="0"/>
              <a:t>Bispecific T-Cell Engagers: Challenges</a:t>
            </a:r>
          </a:p>
        </p:txBody>
      </p:sp>
      <p:graphicFrame>
        <p:nvGraphicFramePr>
          <p:cNvPr id="5" name="Table 4">
            <a:extLst>
              <a:ext uri="{FF2B5EF4-FFF2-40B4-BE49-F238E27FC236}">
                <a16:creationId xmlns:a16="http://schemas.microsoft.com/office/drawing/2014/main" id="{D92ED408-C607-8BF9-3171-DC7D32BD808C}"/>
              </a:ext>
            </a:extLst>
          </p:cNvPr>
          <p:cNvGraphicFramePr>
            <a:graphicFrameLocks noGrp="1"/>
          </p:cNvGraphicFramePr>
          <p:nvPr>
            <p:extLst>
              <p:ext uri="{D42A27DB-BD31-4B8C-83A1-F6EECF244321}">
                <p14:modId xmlns:p14="http://schemas.microsoft.com/office/powerpoint/2010/main" val="2531562584"/>
              </p:ext>
            </p:extLst>
          </p:nvPr>
        </p:nvGraphicFramePr>
        <p:xfrm>
          <a:off x="838200" y="1904998"/>
          <a:ext cx="10515600" cy="3017520"/>
        </p:xfrm>
        <a:graphic>
          <a:graphicData uri="http://schemas.openxmlformats.org/drawingml/2006/table">
            <a:tbl>
              <a:tblPr firstCol="1" bandRow="1">
                <a:tableStyleId>{5C22544A-7EE6-4342-B048-85BDC9FD1C3A}</a:tableStyleId>
              </a:tblPr>
              <a:tblGrid>
                <a:gridCol w="2394857">
                  <a:extLst>
                    <a:ext uri="{9D8B030D-6E8A-4147-A177-3AD203B41FA5}">
                      <a16:colId xmlns:a16="http://schemas.microsoft.com/office/drawing/2014/main" val="4079414201"/>
                    </a:ext>
                  </a:extLst>
                </a:gridCol>
                <a:gridCol w="8120743">
                  <a:extLst>
                    <a:ext uri="{9D8B030D-6E8A-4147-A177-3AD203B41FA5}">
                      <a16:colId xmlns:a16="http://schemas.microsoft.com/office/drawing/2014/main" val="570746507"/>
                    </a:ext>
                  </a:extLst>
                </a:gridCol>
              </a:tblGrid>
              <a:tr h="370840">
                <a:tc>
                  <a:txBody>
                    <a:bodyPr/>
                    <a:lstStyle/>
                    <a:p>
                      <a:r>
                        <a:rPr lang="en-US" dirty="0">
                          <a:latin typeface="Arial" panose="020B0604020202020204" pitchFamily="34" charset="0"/>
                          <a:cs typeface="Arial" panose="020B0604020202020204" pitchFamily="34" charset="0"/>
                        </a:rPr>
                        <a:t>Logistics</a:t>
                      </a:r>
                    </a:p>
                  </a:txBody>
                  <a:tcPr/>
                </a:tc>
                <a:tc>
                  <a:txBody>
                    <a:bodyPr/>
                    <a:lstStyle/>
                    <a:p>
                      <a:r>
                        <a:rPr lang="en-US" dirty="0">
                          <a:latin typeface="Arial" panose="020B0604020202020204" pitchFamily="34" charset="0"/>
                          <a:cs typeface="Arial" panose="020B0604020202020204" pitchFamily="34" charset="0"/>
                        </a:rPr>
                        <a:t>Outpatient</a:t>
                      </a:r>
                      <a:r>
                        <a:rPr lang="en-US" dirty="0">
                          <a:latin typeface="Arial" panose="020B0604020202020204" pitchFamily="34" charset="0"/>
                          <a:cs typeface="Arial" panose="020B0604020202020204" pitchFamily="34" charset="0"/>
                          <a:sym typeface="Wingdings" panose="05000000000000000000" pitchFamily="2" charset="2"/>
                        </a:rPr>
                        <a:t>InpatientOutpatient dosing</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sym typeface="Wingdings" panose="05000000000000000000" pitchFamily="2" charset="2"/>
                        </a:rPr>
                        <a:t>Transition from academic to community</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sym typeface="Wingdings" panose="05000000000000000000" pitchFamily="2" charset="2"/>
                        </a:rPr>
                        <a:t>Transition from community to academic</a:t>
                      </a:r>
                    </a:p>
                  </a:txBody>
                  <a:tcPr/>
                </a:tc>
                <a:extLst>
                  <a:ext uri="{0D108BD9-81ED-4DB2-BD59-A6C34878D82A}">
                    <a16:rowId xmlns:a16="http://schemas.microsoft.com/office/drawing/2014/main" val="3930714811"/>
                  </a:ext>
                </a:extLst>
              </a:tr>
              <a:tr h="370840">
                <a:tc>
                  <a:txBody>
                    <a:bodyPr/>
                    <a:lstStyle/>
                    <a:p>
                      <a:r>
                        <a:rPr lang="en-US" dirty="0">
                          <a:latin typeface="Arial" panose="020B0604020202020204" pitchFamily="34" charset="0"/>
                          <a:cs typeface="Arial" panose="020B0604020202020204" pitchFamily="34" charset="0"/>
                        </a:rPr>
                        <a:t>Dosing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sym typeface="Wingdings" panose="05000000000000000000" pitchFamily="2" charset="2"/>
                        </a:rPr>
                        <a:t>Deliver treatment in the center, but supportive measures are only available in the hospital (next door or miles away)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sym typeface="Wingdings" panose="05000000000000000000" pitchFamily="2" charset="2"/>
                        </a:rPr>
                        <a:t>Tocilizumab availability (who buys &amp; who stores)</a:t>
                      </a:r>
                    </a:p>
                  </a:txBody>
                  <a:tcPr/>
                </a:tc>
                <a:extLst>
                  <a:ext uri="{0D108BD9-81ED-4DB2-BD59-A6C34878D82A}">
                    <a16:rowId xmlns:a16="http://schemas.microsoft.com/office/drawing/2014/main" val="2909662385"/>
                  </a:ext>
                </a:extLst>
              </a:tr>
              <a:tr h="370840">
                <a:tc>
                  <a:txBody>
                    <a:bodyPr/>
                    <a:lstStyle/>
                    <a:p>
                      <a:r>
                        <a:rPr lang="en-US" dirty="0">
                          <a:latin typeface="Arial" panose="020B0604020202020204" pitchFamily="34" charset="0"/>
                          <a:cs typeface="Arial" panose="020B0604020202020204" pitchFamily="34" charset="0"/>
                        </a:rPr>
                        <a:t>Toxicity Management</a:t>
                      </a:r>
                    </a:p>
                  </a:txBody>
                  <a:tcPr/>
                </a:tc>
                <a:tc>
                  <a:txBody>
                    <a:bodyPr/>
                    <a:lstStyle/>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sym typeface="Wingdings" panose="05000000000000000000" pitchFamily="2" charset="2"/>
                        </a:rPr>
                        <a:t>Product-specific pre-medications and post-dose supportive measures</a:t>
                      </a:r>
                    </a:p>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sym typeface="Wingdings" panose="05000000000000000000" pitchFamily="2" charset="2"/>
                        </a:rPr>
                        <a:t>Time-of-event specific</a:t>
                      </a:r>
                    </a:p>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sym typeface="Wingdings" panose="05000000000000000000" pitchFamily="2" charset="2"/>
                        </a:rPr>
                        <a:t>Severity of event </a:t>
                      </a:r>
                    </a:p>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sym typeface="Wingdings" panose="05000000000000000000" pitchFamily="2" charset="2"/>
                        </a:rPr>
                        <a:t>Location of patient</a:t>
                      </a:r>
                    </a:p>
                  </a:txBody>
                  <a:tcPr/>
                </a:tc>
                <a:extLst>
                  <a:ext uri="{0D108BD9-81ED-4DB2-BD59-A6C34878D82A}">
                    <a16:rowId xmlns:a16="http://schemas.microsoft.com/office/drawing/2014/main" val="404664786"/>
                  </a:ext>
                </a:extLst>
              </a:tr>
            </a:tbl>
          </a:graphicData>
        </a:graphic>
      </p:graphicFrame>
      <p:sp>
        <p:nvSpPr>
          <p:cNvPr id="9" name="Footer Placeholder 8">
            <a:extLst>
              <a:ext uri="{FF2B5EF4-FFF2-40B4-BE49-F238E27FC236}">
                <a16:creationId xmlns:a16="http://schemas.microsoft.com/office/drawing/2014/main" id="{51C56C8D-ED3A-7BF5-6C51-A7030179A916}"/>
              </a:ext>
            </a:extLst>
          </p:cNvPr>
          <p:cNvSpPr>
            <a:spLocks noGrp="1"/>
          </p:cNvSpPr>
          <p:nvPr>
            <p:ph type="ftr" sz="quarter" idx="10"/>
          </p:nvPr>
        </p:nvSpPr>
        <p:spPr/>
        <p:txBody>
          <a:bodyPr/>
          <a:lstStyle/>
          <a:p>
            <a:r>
              <a:rPr lang="en-US" dirty="0"/>
              <a:t>Slide courtesy of Matthew Lunning, DO, FACP.</a:t>
            </a:r>
          </a:p>
        </p:txBody>
      </p:sp>
    </p:spTree>
    <p:extLst>
      <p:ext uri="{BB962C8B-B14F-4D97-AF65-F5344CB8AC3E}">
        <p14:creationId xmlns:p14="http://schemas.microsoft.com/office/powerpoint/2010/main" val="2357565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p:txBody>
          <a:bodyPr>
            <a:normAutofit/>
          </a:bodyPr>
          <a:lstStyle/>
          <a:p>
            <a:r>
              <a:rPr lang="en-US" sz="4800" dirty="0"/>
              <a:t>Clinical Efficacy/Safety</a:t>
            </a:r>
            <a:br>
              <a:rPr lang="en-US" sz="4800" dirty="0"/>
            </a:br>
            <a:r>
              <a:rPr lang="en-US" sz="4800" dirty="0"/>
              <a:t>Data of CD20 X CD3</a:t>
            </a:r>
            <a:br>
              <a:rPr lang="en-US" sz="4800" dirty="0"/>
            </a:br>
            <a:r>
              <a:rPr lang="en-US" sz="4800" dirty="0"/>
              <a:t>Bispecific Antibodies  </a:t>
            </a:r>
          </a:p>
        </p:txBody>
      </p:sp>
    </p:spTree>
    <p:extLst>
      <p:ext uri="{BB962C8B-B14F-4D97-AF65-F5344CB8AC3E}">
        <p14:creationId xmlns:p14="http://schemas.microsoft.com/office/powerpoint/2010/main" val="563397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428B1-F680-331A-DDE8-7BE20041283F}"/>
              </a:ext>
            </a:extLst>
          </p:cNvPr>
          <p:cNvSpPr>
            <a:spLocks noGrp="1"/>
          </p:cNvSpPr>
          <p:nvPr>
            <p:ph type="title"/>
          </p:nvPr>
        </p:nvSpPr>
        <p:spPr/>
        <p:txBody>
          <a:bodyPr/>
          <a:lstStyle/>
          <a:p>
            <a:pPr algn="ctr"/>
            <a:r>
              <a:rPr lang="en-US" dirty="0"/>
              <a:t>Epcoritamab</a:t>
            </a:r>
          </a:p>
        </p:txBody>
      </p:sp>
      <p:pic>
        <p:nvPicPr>
          <p:cNvPr id="6" name="Content Placeholder 5">
            <a:extLst>
              <a:ext uri="{FF2B5EF4-FFF2-40B4-BE49-F238E27FC236}">
                <a16:creationId xmlns:a16="http://schemas.microsoft.com/office/drawing/2014/main" id="{DECAA0E8-E3BE-8749-7AE3-3877B03D8127}"/>
              </a:ext>
            </a:extLst>
          </p:cNvPr>
          <p:cNvPicPr>
            <a:picLocks noGrp="1" noChangeAspect="1"/>
          </p:cNvPicPr>
          <p:nvPr>
            <p:ph idx="1"/>
          </p:nvPr>
        </p:nvPicPr>
        <p:blipFill rotWithShape="1">
          <a:blip r:embed="rId2"/>
          <a:srcRect b="14439"/>
          <a:stretch/>
        </p:blipFill>
        <p:spPr>
          <a:xfrm>
            <a:off x="4495714" y="2232275"/>
            <a:ext cx="3200572" cy="2873125"/>
          </a:xfrm>
        </p:spPr>
      </p:pic>
    </p:spTree>
    <p:extLst>
      <p:ext uri="{BB962C8B-B14F-4D97-AF65-F5344CB8AC3E}">
        <p14:creationId xmlns:p14="http://schemas.microsoft.com/office/powerpoint/2010/main" val="459306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320800" y="744828"/>
            <a:ext cx="9550400" cy="1676400"/>
          </a:xfrm>
        </p:spPr>
        <p:txBody>
          <a:bodyPr>
            <a:normAutofit/>
          </a:bodyPr>
          <a:lstStyle/>
          <a:p>
            <a:pPr>
              <a:defRPr/>
            </a:pPr>
            <a:r>
              <a:rPr lang="en-US" sz="4000" dirty="0"/>
              <a:t>DISCLAIMER</a:t>
            </a:r>
          </a:p>
        </p:txBody>
      </p:sp>
      <p:sp>
        <p:nvSpPr>
          <p:cNvPr id="195586" name="Subtitle 2"/>
          <p:cNvSpPr>
            <a:spLocks noGrp="1"/>
          </p:cNvSpPr>
          <p:nvPr>
            <p:ph type="subTitle" idx="1"/>
          </p:nvPr>
        </p:nvSpPr>
        <p:spPr>
          <a:xfrm>
            <a:off x="1320800" y="2421229"/>
            <a:ext cx="9550400" cy="3400022"/>
          </a:xfrm>
        </p:spPr>
        <p:txBody>
          <a:bodyPr>
            <a:normAutofit/>
          </a:bodyPr>
          <a:lstStyle/>
          <a:p>
            <a:pPr>
              <a:defRPr/>
            </a:pPr>
            <a:r>
              <a:rPr lang="en-US" sz="1799" dirty="0">
                <a:solidFill>
                  <a:schemeClr val="tx1"/>
                </a:solidFill>
                <a:latin typeface="Arial" charset="0"/>
                <a:ea typeface="ＭＳ Ｐゴシック" charset="0"/>
              </a:rPr>
              <a:t>This slide deck in its original and unaltered format is for educational purposes and is current as of </a:t>
            </a:r>
            <a:r>
              <a:rPr lang="en-US" sz="1799" dirty="0">
                <a:latin typeface="Arial" charset="0"/>
                <a:ea typeface="ＭＳ Ｐゴシック" charset="0"/>
              </a:rPr>
              <a:t>June</a:t>
            </a:r>
            <a:r>
              <a:rPr lang="en-US" sz="1799" dirty="0">
                <a:solidFill>
                  <a:schemeClr val="tx1"/>
                </a:solidFill>
                <a:latin typeface="Arial" charset="0"/>
                <a:ea typeface="ＭＳ Ｐゴシック" charset="0"/>
              </a:rPr>
              <a:t> 2024. All materials contained herein reflect the views of the faculty, and not those of AXIS Medical Education, the CME provider, or the commercial supporter. Participants have an implied responsibility to use the newly acquired information to enhance patient outcomes and their own professional development. The information presented in this activity is not meant to serve as a guideline for patient management. Any procedures, medications, or other courses of diagnosis or treatment discussed or suggested in this activity should not be used by clinicians without evaluation of their patients</a:t>
            </a:r>
            <a:r>
              <a:rPr lang="ja-JP" altLang="en-US" sz="1799" dirty="0">
                <a:solidFill>
                  <a:schemeClr val="tx1"/>
                </a:solidFill>
                <a:latin typeface="Arial" charset="0"/>
                <a:ea typeface="ＭＳ Ｐゴシック" charset="0"/>
              </a:rPr>
              <a:t>’</a:t>
            </a:r>
            <a:r>
              <a:rPr lang="en-US" altLang="ja-JP" sz="1799" dirty="0">
                <a:solidFill>
                  <a:schemeClr val="tx1"/>
                </a:solidFill>
                <a:latin typeface="Arial" charset="0"/>
                <a:ea typeface="ＭＳ Ｐゴシック" charset="0"/>
              </a:rPr>
              <a:t>conditions and possible contraindications </a:t>
            </a:r>
            <a:r>
              <a:rPr lang="en-US" altLang="ja-JP" sz="1799" dirty="0">
                <a:latin typeface="Arial" charset="0"/>
                <a:ea typeface="ＭＳ Ｐゴシック" charset="0"/>
              </a:rPr>
              <a:t>and/or</a:t>
            </a:r>
            <a:r>
              <a:rPr lang="en-US" altLang="ja-JP" sz="1799" dirty="0">
                <a:solidFill>
                  <a:schemeClr val="tx1"/>
                </a:solidFill>
                <a:latin typeface="Arial" charset="0"/>
                <a:ea typeface="ＭＳ Ｐゴシック" charset="0"/>
              </a:rPr>
              <a:t> dangers in use, review of any applicable manufacturer</a:t>
            </a:r>
            <a:r>
              <a:rPr lang="ja-JP" altLang="en-US" sz="1799" dirty="0">
                <a:solidFill>
                  <a:schemeClr val="tx1"/>
                </a:solidFill>
                <a:latin typeface="Arial" charset="0"/>
                <a:ea typeface="ＭＳ Ｐゴシック" charset="0"/>
              </a:rPr>
              <a:t>’</a:t>
            </a:r>
            <a:r>
              <a:rPr lang="en-US" altLang="ja-JP" sz="1799" dirty="0">
                <a:solidFill>
                  <a:schemeClr val="tx1"/>
                </a:solidFill>
                <a:latin typeface="Arial" charset="0"/>
                <a:ea typeface="ＭＳ Ｐゴシック" charset="0"/>
              </a:rPr>
              <a:t>s product information, and comparison with recommendations of other authorities.</a:t>
            </a:r>
            <a:endParaRPr lang="en-US" sz="1799" dirty="0">
              <a:solidFill>
                <a:schemeClr val="tx1"/>
              </a:solidFill>
              <a:latin typeface="Arial" charset="0"/>
              <a:ea typeface="ＭＳ Ｐゴシック" charset="0"/>
            </a:endParaRPr>
          </a:p>
        </p:txBody>
      </p:sp>
    </p:spTree>
    <p:extLst>
      <p:ext uri="{BB962C8B-B14F-4D97-AF65-F5344CB8AC3E}">
        <p14:creationId xmlns:p14="http://schemas.microsoft.com/office/powerpoint/2010/main" val="1360948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7BA77-AEB4-B03C-F339-AC85C6F4EF4D}"/>
              </a:ext>
            </a:extLst>
          </p:cNvPr>
          <p:cNvSpPr>
            <a:spLocks noGrp="1"/>
          </p:cNvSpPr>
          <p:nvPr>
            <p:ph type="title"/>
          </p:nvPr>
        </p:nvSpPr>
        <p:spPr>
          <a:xfrm>
            <a:off x="838200" y="365126"/>
            <a:ext cx="10515600" cy="915438"/>
          </a:xfrm>
        </p:spPr>
        <p:txBody>
          <a:bodyPr/>
          <a:lstStyle/>
          <a:p>
            <a:r>
              <a:rPr lang="en-US" dirty="0"/>
              <a:t>Bispecifics in 3rd line + LBCL: Epcoritamab</a:t>
            </a:r>
          </a:p>
        </p:txBody>
      </p:sp>
      <p:sp>
        <p:nvSpPr>
          <p:cNvPr id="13" name="Content Placeholder 12">
            <a:extLst>
              <a:ext uri="{FF2B5EF4-FFF2-40B4-BE49-F238E27FC236}">
                <a16:creationId xmlns:a16="http://schemas.microsoft.com/office/drawing/2014/main" id="{144DA0CD-14F4-F2F8-546A-3DA82056AA31}"/>
              </a:ext>
            </a:extLst>
          </p:cNvPr>
          <p:cNvSpPr>
            <a:spLocks noGrp="1"/>
          </p:cNvSpPr>
          <p:nvPr>
            <p:ph idx="1"/>
          </p:nvPr>
        </p:nvSpPr>
        <p:spPr>
          <a:xfrm>
            <a:off x="610091" y="2800142"/>
            <a:ext cx="2867526" cy="2194152"/>
          </a:xfrm>
        </p:spPr>
        <p:txBody>
          <a:bodyPr>
            <a:normAutofit fontScale="77500" lnSpcReduction="20000"/>
          </a:bodyPr>
          <a:lstStyle/>
          <a:p>
            <a:pPr marL="0" indent="0">
              <a:buNone/>
            </a:pPr>
            <a:r>
              <a:rPr lang="en-US" sz="1600" b="1" dirty="0"/>
              <a:t>Treatment Duration</a:t>
            </a:r>
          </a:p>
          <a:p>
            <a:r>
              <a:rPr lang="en-US" sz="1600" dirty="0"/>
              <a:t>Continuous</a:t>
            </a:r>
          </a:p>
          <a:p>
            <a:r>
              <a:rPr lang="en-US" sz="1600" dirty="0"/>
              <a:t>SC administration</a:t>
            </a:r>
          </a:p>
          <a:p>
            <a:pPr marL="0" indent="0">
              <a:buNone/>
            </a:pPr>
            <a:endParaRPr lang="en-US" sz="1600" b="1" dirty="0"/>
          </a:p>
          <a:p>
            <a:pPr marL="0" indent="0">
              <a:buNone/>
            </a:pPr>
            <a:r>
              <a:rPr lang="en-US" sz="1600" b="1" dirty="0"/>
              <a:t>CRS mitigation</a:t>
            </a:r>
          </a:p>
          <a:p>
            <a:r>
              <a:rPr lang="en-US" sz="1600" dirty="0"/>
              <a:t>Steroid day of X 3 days post-dose for cycle (C) 1</a:t>
            </a:r>
          </a:p>
          <a:p>
            <a:pPr lvl="1"/>
            <a:r>
              <a:rPr lang="en-US" sz="1400" dirty="0"/>
              <a:t>No CD20 Ab lead-in</a:t>
            </a:r>
          </a:p>
          <a:p>
            <a:r>
              <a:rPr lang="en-US" sz="1600" dirty="0"/>
              <a:t>C1 step-up dosing (SUD)</a:t>
            </a:r>
          </a:p>
        </p:txBody>
      </p:sp>
      <p:sp>
        <p:nvSpPr>
          <p:cNvPr id="4" name="Footer Placeholder 3">
            <a:extLst>
              <a:ext uri="{FF2B5EF4-FFF2-40B4-BE49-F238E27FC236}">
                <a16:creationId xmlns:a16="http://schemas.microsoft.com/office/drawing/2014/main" id="{4D8C8DFF-957A-CEF7-B1A7-6E88E03A79DC}"/>
              </a:ext>
            </a:extLst>
          </p:cNvPr>
          <p:cNvSpPr>
            <a:spLocks noGrp="1"/>
          </p:cNvSpPr>
          <p:nvPr>
            <p:ph type="ftr" sz="quarter" idx="10"/>
          </p:nvPr>
        </p:nvSpPr>
        <p:spPr>
          <a:xfrm>
            <a:off x="1416734" y="6054437"/>
            <a:ext cx="10775265" cy="803564"/>
          </a:xfrm>
        </p:spPr>
        <p:txBody>
          <a:bodyPr/>
          <a:lstStyle/>
          <a:p>
            <a:r>
              <a:rPr lang="en-US" dirty="0"/>
              <a:t>*Progressed within 6 months of CAR T-cell therapy.</a:t>
            </a:r>
          </a:p>
          <a:p>
            <a:r>
              <a:rPr lang="en-US" sz="1000" dirty="0"/>
              <a:t>1. Thiebelmont, C et al. </a:t>
            </a:r>
            <a:r>
              <a:rPr lang="en-US" sz="1000" i="1" dirty="0"/>
              <a:t>J Clin Oncol</a:t>
            </a:r>
            <a:r>
              <a:rPr lang="en-US" sz="1000" dirty="0"/>
              <a:t>. 2023; 41(12):2238-2247. 2. </a:t>
            </a:r>
            <a:r>
              <a:rPr lang="en-US" sz="1000" kern="0" dirty="0">
                <a:ea typeface="Century Gothic"/>
                <a:cs typeface="Century Gothic"/>
                <a:sym typeface="Century Gothic"/>
              </a:rPr>
              <a:t>Thieblemont C, et al. EHA 2022. Abstract LB2364. 3. Jurczak W, et al. EHA 2023. Abstract P1118.</a:t>
            </a:r>
            <a:br>
              <a:rPr lang="en-US" sz="1000" kern="0" dirty="0">
                <a:ea typeface="Century Gothic"/>
                <a:cs typeface="Century Gothic"/>
                <a:sym typeface="Century Gothic"/>
              </a:rPr>
            </a:br>
            <a:r>
              <a:rPr lang="en-US" sz="1000" kern="0" dirty="0">
                <a:ea typeface="Century Gothic"/>
                <a:cs typeface="Century Gothic"/>
                <a:sym typeface="Century Gothic"/>
              </a:rPr>
              <a:t>Ab, antibody; </a:t>
            </a:r>
            <a:r>
              <a:rPr lang="en-US" sz="1000" noProof="0" dirty="0"/>
              <a:t>CAR-T, chimeric antigen receptor T-cell therapy; </a:t>
            </a:r>
            <a:r>
              <a:rPr lang="en-US" sz="1000" dirty="0"/>
              <a:t>CD, cluster of differentiation; CRS, cytokine release syndrome; DH/TL, double-hit/triple-hit lymphoma; </a:t>
            </a:r>
            <a:r>
              <a:rPr lang="en-US" sz="1000" noProof="0" dirty="0"/>
              <a:t>DLBCL, diffuse large B-cell lymphoma; ECOG PS, Eastern Cooperative Oncology Group Performance Status; FL, follicular lymphoma; FL3b, Follicular lymphoma grade 3B; HGBCL, high-grade B-cell lymphoma; LBCL, large B-cell lymphoma; NHL, non-Hodgkin lymphoma; PMBCL, primary mediastinal large B-cell lymphoma; </a:t>
            </a:r>
            <a:r>
              <a:rPr lang="en-US" dirty="0"/>
              <a:t>SC, subcutaneous; t</a:t>
            </a:r>
            <a:r>
              <a:rPr lang="en-US" sz="1000" noProof="0" dirty="0"/>
              <a:t>NHL, transformed non-Hodgkin lymphoma.</a:t>
            </a:r>
            <a:endParaRPr lang="en-US" sz="1000" kern="0" dirty="0">
              <a:ea typeface="Century Gothic"/>
              <a:cs typeface="Century Gothic"/>
              <a:sym typeface="Century Gothic"/>
            </a:endParaRPr>
          </a:p>
        </p:txBody>
      </p:sp>
      <p:sp>
        <p:nvSpPr>
          <p:cNvPr id="7" name="Rectangle 6">
            <a:extLst>
              <a:ext uri="{FF2B5EF4-FFF2-40B4-BE49-F238E27FC236}">
                <a16:creationId xmlns:a16="http://schemas.microsoft.com/office/drawing/2014/main" id="{A1CBC51E-6658-64BF-3535-C8C3F361F077}"/>
              </a:ext>
            </a:extLst>
          </p:cNvPr>
          <p:cNvSpPr/>
          <p:nvPr/>
        </p:nvSpPr>
        <p:spPr>
          <a:xfrm>
            <a:off x="610091" y="1374489"/>
            <a:ext cx="4382533" cy="1261858"/>
          </a:xfrm>
          <a:prstGeom prst="rect">
            <a:avLst/>
          </a:prstGeom>
          <a:ln/>
        </p:spPr>
        <p:style>
          <a:lnRef idx="1">
            <a:schemeClr val="accent1"/>
          </a:lnRef>
          <a:fillRef idx="3">
            <a:schemeClr val="accent1"/>
          </a:fillRef>
          <a:effectRef idx="2">
            <a:schemeClr val="accent1"/>
          </a:effectRef>
          <a:fontRef idx="minor">
            <a:schemeClr val="lt1"/>
          </a:fontRef>
        </p:style>
        <p:txBody>
          <a:bodyPr lIns="182880" tIns="91440" bIns="9144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Arial"/>
              </a:rPr>
              <a:t>Key Eligibility:</a:t>
            </a:r>
          </a:p>
          <a:p>
            <a:pPr marL="285750" indent="-285750">
              <a:buFont typeface="Arial" panose="020B0604020202020204" pitchFamily="34" charset="0"/>
              <a:buChar char="•"/>
              <a:defRPr/>
            </a:pPr>
            <a:r>
              <a:rPr kumimoji="0" lang="en-US" sz="1400" b="0" i="0" u="none" strike="noStrike" kern="0" cap="none" spc="0" normalizeH="0" baseline="0" noProof="0" dirty="0">
                <a:ln>
                  <a:noFill/>
                </a:ln>
                <a:solidFill>
                  <a:schemeClr val="bg1"/>
                </a:solidFill>
                <a:effectLst/>
                <a:uLnTx/>
                <a:uFillTx/>
                <a:latin typeface="Arial"/>
              </a:rPr>
              <a:t>DLBCL, HGBCL, transformed FL, PMBCL, FL3b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chemeClr val="bg1"/>
                </a:solidFill>
                <a:effectLst/>
                <a:uLnTx/>
                <a:uFillTx/>
                <a:latin typeface="Arial"/>
                <a:sym typeface="Symbol" pitchFamily="2" charset="2"/>
              </a:rPr>
              <a:t>ECOG PS 0–2</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chemeClr val="bg1"/>
                </a:solidFill>
                <a:effectLst/>
                <a:uLnTx/>
                <a:uFillTx/>
                <a:latin typeface="Arial"/>
              </a:rPr>
              <a:t>≥2 prior therapies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0" dirty="0">
                <a:solidFill>
                  <a:schemeClr val="bg1"/>
                </a:solidFill>
                <a:latin typeface="Arial"/>
              </a:rPr>
              <a:t>Prior CAR-T allowed</a:t>
            </a:r>
            <a:endParaRPr kumimoji="0" lang="en-US" sz="1400" b="0" i="0" u="none" strike="noStrike" kern="0" cap="none" spc="0" normalizeH="0" baseline="0" noProof="0" dirty="0">
              <a:ln>
                <a:noFill/>
              </a:ln>
              <a:solidFill>
                <a:schemeClr val="bg1"/>
              </a:solidFill>
              <a:effectLst/>
              <a:uLnTx/>
              <a:uFillTx/>
              <a:latin typeface="Arial"/>
            </a:endParaRPr>
          </a:p>
        </p:txBody>
      </p:sp>
      <p:sp>
        <p:nvSpPr>
          <p:cNvPr id="9" name="Rectangle 8">
            <a:extLst>
              <a:ext uri="{FF2B5EF4-FFF2-40B4-BE49-F238E27FC236}">
                <a16:creationId xmlns:a16="http://schemas.microsoft.com/office/drawing/2014/main" id="{DD3FACCF-CA8B-DD87-3DC4-685FC059D190}"/>
              </a:ext>
            </a:extLst>
          </p:cNvPr>
          <p:cNvSpPr/>
          <p:nvPr/>
        </p:nvSpPr>
        <p:spPr>
          <a:xfrm>
            <a:off x="610091" y="5123635"/>
            <a:ext cx="3836223" cy="678637"/>
          </a:xfrm>
          <a:prstGeom prst="rect">
            <a:avLst/>
          </a:prstGeom>
          <a:ln/>
        </p:spPr>
        <p:style>
          <a:lnRef idx="1">
            <a:schemeClr val="accent2"/>
          </a:lnRef>
          <a:fillRef idx="3">
            <a:schemeClr val="accent2"/>
          </a:fillRef>
          <a:effectRef idx="2">
            <a:schemeClr val="accent2"/>
          </a:effectRef>
          <a:fontRef idx="minor">
            <a:schemeClr val="lt1"/>
          </a:fontRef>
        </p:style>
        <p:txBody>
          <a:bodyPr lIns="182880" tIns="0" b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400" b="1" kern="0" dirty="0">
                <a:solidFill>
                  <a:schemeClr val="bg1"/>
                </a:solidFill>
                <a:latin typeface="Arial"/>
              </a:rPr>
              <a:t>Primary Endpoint:</a:t>
            </a:r>
            <a:r>
              <a:rPr kumimoji="0" lang="en-US" sz="1400" b="1" i="0" u="none" strike="noStrike" kern="0" cap="none" spc="0" normalizeH="0" baseline="0" noProof="0" dirty="0">
                <a:ln>
                  <a:noFill/>
                </a:ln>
                <a:solidFill>
                  <a:schemeClr val="bg1"/>
                </a:solidFill>
                <a:effectLst/>
                <a:uLnTx/>
                <a:uFillTx/>
                <a:latin typeface="Arial"/>
              </a:rPr>
              <a:t> </a:t>
            </a:r>
            <a:r>
              <a:rPr kumimoji="0" lang="en-US" sz="1400" b="0" i="0" u="none" strike="noStrike" kern="0" cap="none" spc="0" normalizeH="0" baseline="0" noProof="0" dirty="0">
                <a:ln>
                  <a:noFill/>
                </a:ln>
                <a:solidFill>
                  <a:schemeClr val="bg1"/>
                </a:solidFill>
                <a:effectLst/>
                <a:uLnTx/>
                <a:uFillTx/>
                <a:latin typeface="Arial"/>
              </a:rPr>
              <a:t>Overall response rate </a:t>
            </a:r>
          </a:p>
        </p:txBody>
      </p:sp>
      <p:sp>
        <p:nvSpPr>
          <p:cNvPr id="10" name="Rectangle 9">
            <a:extLst>
              <a:ext uri="{FF2B5EF4-FFF2-40B4-BE49-F238E27FC236}">
                <a16:creationId xmlns:a16="http://schemas.microsoft.com/office/drawing/2014/main" id="{206A4118-6BD2-5FC8-9DB6-06043C10E4C6}"/>
              </a:ext>
            </a:extLst>
          </p:cNvPr>
          <p:cNvSpPr/>
          <p:nvPr/>
        </p:nvSpPr>
        <p:spPr>
          <a:xfrm>
            <a:off x="3742058" y="2800141"/>
            <a:ext cx="2890944" cy="2194152"/>
          </a:xfrm>
          <a:prstGeom prst="rect">
            <a:avLst/>
          </a:prstGeom>
          <a:ln/>
        </p:spPr>
        <p:style>
          <a:lnRef idx="1">
            <a:schemeClr val="dk1"/>
          </a:lnRef>
          <a:fillRef idx="2">
            <a:schemeClr val="dk1"/>
          </a:fillRef>
          <a:effectRef idx="1">
            <a:schemeClr val="dk1"/>
          </a:effectRef>
          <a:fontRef idx="minor">
            <a:schemeClr val="dk1"/>
          </a:fontRef>
        </p:style>
        <p:txBody>
          <a:bodyPr lIns="182880" tIns="45720" rIns="45720" bIns="4572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strike="noStrike" kern="0" cap="none" spc="0" normalizeH="0" baseline="0" noProof="0" dirty="0">
                <a:ln>
                  <a:noFill/>
                </a:ln>
                <a:solidFill>
                  <a:schemeClr val="bg1"/>
                </a:solidFill>
                <a:effectLst/>
                <a:uLnTx/>
                <a:uFillTx/>
                <a:latin typeface="Arial"/>
                <a:ea typeface="+mn-ea"/>
                <a:cs typeface="+mn-cs"/>
              </a:rPr>
              <a:t>Epcoritamab schedule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Arial"/>
                <a:ea typeface="+mn-ea"/>
                <a:cs typeface="+mn-cs"/>
              </a:rPr>
              <a:t>C1D1: 0.16 mg</a:t>
            </a:r>
            <a:br>
              <a:rPr kumimoji="0" lang="en-US" sz="1400" b="0" i="0" u="none" strike="noStrike" kern="0" cap="none" spc="0" normalizeH="0" baseline="0" noProof="0" dirty="0">
                <a:ln>
                  <a:noFill/>
                </a:ln>
                <a:solidFill>
                  <a:schemeClr val="bg1"/>
                </a:solidFill>
                <a:effectLst/>
                <a:uLnTx/>
                <a:uFillTx/>
                <a:latin typeface="Arial"/>
                <a:ea typeface="+mn-ea"/>
                <a:cs typeface="+mn-cs"/>
              </a:rPr>
            </a:br>
            <a:r>
              <a:rPr kumimoji="0" lang="en-US" sz="1400" b="0" i="0" u="none" strike="noStrike" kern="0" cap="none" spc="0" normalizeH="0" baseline="0" noProof="0" dirty="0">
                <a:ln>
                  <a:noFill/>
                </a:ln>
                <a:solidFill>
                  <a:schemeClr val="bg1"/>
                </a:solidFill>
                <a:effectLst/>
                <a:uLnTx/>
                <a:uFillTx/>
                <a:latin typeface="Arial"/>
                <a:ea typeface="+mn-ea"/>
                <a:cs typeface="+mn-cs"/>
              </a:rPr>
              <a:t>C1D8: 0.8 mg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Arial"/>
                <a:ea typeface="+mn-ea"/>
                <a:cs typeface="+mn-cs"/>
              </a:rPr>
              <a:t>C1D15 &amp;D22: 48 mg (full dose)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Arial"/>
                <a:ea typeface="+mn-ea"/>
                <a:cs typeface="+mn-cs"/>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Arial"/>
                <a:ea typeface="+mn-ea"/>
                <a:cs typeface="+mn-cs"/>
              </a:rPr>
              <a:t>C 2 &amp; 3 weekly: 48 mg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Arial"/>
                <a:ea typeface="+mn-ea"/>
                <a:cs typeface="+mn-cs"/>
              </a:rPr>
              <a:t>C 4-9 every 2 weeks: 48 mg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Arial"/>
                <a:ea typeface="+mn-ea"/>
                <a:cs typeface="+mn-cs"/>
              </a:rPr>
              <a:t>C10 and beyond monthly: 48 mg  </a:t>
            </a:r>
          </a:p>
        </p:txBody>
      </p:sp>
      <p:graphicFrame>
        <p:nvGraphicFramePr>
          <p:cNvPr id="11" name="Table 10">
            <a:extLst>
              <a:ext uri="{FF2B5EF4-FFF2-40B4-BE49-F238E27FC236}">
                <a16:creationId xmlns:a16="http://schemas.microsoft.com/office/drawing/2014/main" id="{0DF224FC-3ED8-C7D1-281A-DEB2D8BB7E4A}"/>
              </a:ext>
            </a:extLst>
          </p:cNvPr>
          <p:cNvGraphicFramePr>
            <a:graphicFrameLocks noGrp="1"/>
          </p:cNvGraphicFramePr>
          <p:nvPr>
            <p:extLst>
              <p:ext uri="{D42A27DB-BD31-4B8C-83A1-F6EECF244321}">
                <p14:modId xmlns:p14="http://schemas.microsoft.com/office/powerpoint/2010/main" val="392571601"/>
              </p:ext>
            </p:extLst>
          </p:nvPr>
        </p:nvGraphicFramePr>
        <p:xfrm>
          <a:off x="6897443" y="2088543"/>
          <a:ext cx="4684466" cy="2927458"/>
        </p:xfrm>
        <a:graphic>
          <a:graphicData uri="http://schemas.openxmlformats.org/drawingml/2006/table">
            <a:tbl>
              <a:tblPr firstRow="1" bandRow="1">
                <a:tableStyleId>{5C22544A-7EE6-4342-B048-85BDC9FD1C3A}</a:tableStyleId>
              </a:tblPr>
              <a:tblGrid>
                <a:gridCol w="2518782">
                  <a:extLst>
                    <a:ext uri="{9D8B030D-6E8A-4147-A177-3AD203B41FA5}">
                      <a16:colId xmlns:a16="http://schemas.microsoft.com/office/drawing/2014/main" val="2132207957"/>
                    </a:ext>
                  </a:extLst>
                </a:gridCol>
                <a:gridCol w="1026695">
                  <a:extLst>
                    <a:ext uri="{9D8B030D-6E8A-4147-A177-3AD203B41FA5}">
                      <a16:colId xmlns:a16="http://schemas.microsoft.com/office/drawing/2014/main" val="3642719845"/>
                    </a:ext>
                  </a:extLst>
                </a:gridCol>
                <a:gridCol w="1138989">
                  <a:extLst>
                    <a:ext uri="{9D8B030D-6E8A-4147-A177-3AD203B41FA5}">
                      <a16:colId xmlns:a16="http://schemas.microsoft.com/office/drawing/2014/main" val="147394957"/>
                    </a:ext>
                  </a:extLst>
                </a:gridCol>
              </a:tblGrid>
              <a:tr h="305736">
                <a:tc gridSpan="2">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l"/>
                      <a:r>
                        <a:rPr lang="en-US" sz="1400" dirty="0">
                          <a:solidFill>
                            <a:schemeClr val="bg1"/>
                          </a:solidFill>
                        </a:rPr>
                        <a:t>Key Characteristics</a:t>
                      </a:r>
                    </a:p>
                  </a:txBody>
                  <a:tcPr marR="18288" marT="18288" marB="18288" anchor="ctr"/>
                </a:tc>
                <a:tc hMerge="1">
                  <a:txBody>
                    <a:bodyPr/>
                    <a:lstStyle/>
                    <a:p>
                      <a:endParaRPr lang="en-US"/>
                    </a:p>
                  </a:txBody>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400" b="1" dirty="0">
                          <a:solidFill>
                            <a:schemeClr val="bg1"/>
                          </a:solidFill>
                        </a:rPr>
                        <a:t>Subjects</a:t>
                      </a:r>
                      <a:br>
                        <a:rPr lang="en-US" sz="1400" b="1" dirty="0">
                          <a:solidFill>
                            <a:schemeClr val="bg1"/>
                          </a:solidFill>
                        </a:rPr>
                      </a:br>
                      <a:r>
                        <a:rPr lang="en-US" sz="1400" b="1" dirty="0">
                          <a:solidFill>
                            <a:schemeClr val="bg1"/>
                          </a:solidFill>
                        </a:rPr>
                        <a:t> (N=157)</a:t>
                      </a:r>
                    </a:p>
                  </a:txBody>
                  <a:tcPr marL="18288" marR="18288" marT="18288" marB="18288" anchor="ctr"/>
                </a:tc>
                <a:extLst>
                  <a:ext uri="{0D108BD9-81ED-4DB2-BD59-A6C34878D82A}">
                    <a16:rowId xmlns:a16="http://schemas.microsoft.com/office/drawing/2014/main" val="3133745500"/>
                  </a:ext>
                </a:extLst>
              </a:tr>
              <a:tr h="213552">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400" b="1" dirty="0">
                          <a:solidFill>
                            <a:schemeClr val="tx1"/>
                          </a:solidFill>
                        </a:rPr>
                        <a:t>Median age, y (range)</a:t>
                      </a:r>
                    </a:p>
                  </a:txBody>
                  <a:tcPr marR="18288" marT="18288" marB="18288" anchor="ctr"/>
                </a:tc>
                <a:tc hMerge="1">
                  <a:txBody>
                    <a:bodyPr/>
                    <a:lstStyle/>
                    <a:p>
                      <a:endParaRPr lang="en-US"/>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solidFill>
                            <a:schemeClr val="tx1"/>
                          </a:solidFill>
                        </a:rPr>
                        <a:t>64 (20–83)</a:t>
                      </a:r>
                    </a:p>
                  </a:txBody>
                  <a:tcPr marL="18288" marR="18288" marT="18288" marB="18288" anchor="ctr"/>
                </a:tc>
                <a:extLst>
                  <a:ext uri="{0D108BD9-81ED-4DB2-BD59-A6C34878D82A}">
                    <a16:rowId xmlns:a16="http://schemas.microsoft.com/office/drawing/2014/main" val="841397565"/>
                  </a:ext>
                </a:extLst>
              </a:tr>
              <a:tr h="213552">
                <a:tc rowSpan="4">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113"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rPr>
                        <a:t>NHL subtype, n (%)</a:t>
                      </a:r>
                      <a:endParaRPr lang="en-US" sz="1400" b="1" kern="1200" dirty="0">
                        <a:solidFill>
                          <a:schemeClr val="tx1"/>
                        </a:solidFill>
                        <a:effectLst/>
                        <a:latin typeface="+mn-lt"/>
                        <a:ea typeface="+mn-ea"/>
                        <a:cs typeface="+mn-cs"/>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400" b="1" dirty="0">
                          <a:solidFill>
                            <a:schemeClr val="tx1"/>
                          </a:solidFill>
                        </a:rPr>
                        <a:t>DLBCL</a:t>
                      </a:r>
                    </a:p>
                  </a:txBody>
                  <a:tcPr marL="18288"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solidFill>
                            <a:schemeClr val="tx1"/>
                          </a:solidFill>
                        </a:rPr>
                        <a:t>139 (89)</a:t>
                      </a:r>
                    </a:p>
                  </a:txBody>
                  <a:tcPr marL="18288" marR="18288" marT="18288" marB="18288" anchor="ctr"/>
                </a:tc>
                <a:extLst>
                  <a:ext uri="{0D108BD9-81ED-4DB2-BD59-A6C34878D82A}">
                    <a16:rowId xmlns:a16="http://schemas.microsoft.com/office/drawing/2014/main" val="2694805807"/>
                  </a:ext>
                </a:extLst>
              </a:tr>
              <a:tr h="88562">
                <a:tc vMerge="1">
                  <a:txBody>
                    <a:bodyPr/>
                    <a:lstStyle/>
                    <a:p>
                      <a:endParaRPr lang="en-US"/>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400" b="1" dirty="0">
                          <a:solidFill>
                            <a:schemeClr val="tx1"/>
                          </a:solidFill>
                        </a:rPr>
                        <a:t>DeNovo</a:t>
                      </a:r>
                    </a:p>
                  </a:txBody>
                  <a:tcPr marL="18288"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solidFill>
                            <a:schemeClr val="tx1"/>
                          </a:solidFill>
                        </a:rPr>
                        <a:t>97 (70)</a:t>
                      </a:r>
                    </a:p>
                  </a:txBody>
                  <a:tcPr marL="18288" marR="18288" marT="18288" marB="18288" anchor="ctr"/>
                </a:tc>
                <a:extLst>
                  <a:ext uri="{0D108BD9-81ED-4DB2-BD59-A6C34878D82A}">
                    <a16:rowId xmlns:a16="http://schemas.microsoft.com/office/drawing/2014/main" val="272669668"/>
                  </a:ext>
                </a:extLst>
              </a:tr>
              <a:tr h="213552">
                <a:tc vMerge="1">
                  <a:txBody>
                    <a:bodyPr/>
                    <a:lstStyle/>
                    <a:p>
                      <a:endParaRPr lang="en-US"/>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400" b="1" dirty="0">
                          <a:solidFill>
                            <a:schemeClr val="tx1"/>
                          </a:solidFill>
                        </a:rPr>
                        <a:t>tNHL</a:t>
                      </a:r>
                    </a:p>
                  </a:txBody>
                  <a:tcPr marL="18288"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solidFill>
                            <a:schemeClr val="tx1"/>
                          </a:solidFill>
                        </a:rPr>
                        <a:t>40 (29)</a:t>
                      </a:r>
                    </a:p>
                  </a:txBody>
                  <a:tcPr marL="18288" marR="18288" marT="18288" marB="18288" anchor="ctr"/>
                </a:tc>
                <a:extLst>
                  <a:ext uri="{0D108BD9-81ED-4DB2-BD59-A6C34878D82A}">
                    <a16:rowId xmlns:a16="http://schemas.microsoft.com/office/drawing/2014/main" val="2720067578"/>
                  </a:ext>
                </a:extLst>
              </a:tr>
              <a:tr h="0">
                <a:tc vMerge="1">
                  <a:txBody>
                    <a:bodyPr/>
                    <a:lstStyle/>
                    <a:p>
                      <a:endParaRPr lang="en-US"/>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400" b="1" dirty="0">
                          <a:solidFill>
                            <a:schemeClr val="tx1"/>
                          </a:solidFill>
                        </a:rPr>
                        <a:t>Known DH/TL</a:t>
                      </a:r>
                    </a:p>
                  </a:txBody>
                  <a:tcPr marL="18288"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solidFill>
                            <a:schemeClr val="tx1"/>
                          </a:solidFill>
                        </a:rPr>
                        <a:t>13/99 (13)</a:t>
                      </a:r>
                    </a:p>
                  </a:txBody>
                  <a:tcPr marL="18288" marR="18288" marT="18288" marB="18288" anchor="ctr"/>
                </a:tc>
                <a:extLst>
                  <a:ext uri="{0D108BD9-81ED-4DB2-BD59-A6C34878D82A}">
                    <a16:rowId xmlns:a16="http://schemas.microsoft.com/office/drawing/2014/main" val="3493411107"/>
                  </a:ext>
                </a:extLst>
              </a:tr>
              <a:tr h="251314">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Median no. of prior lines (range), n</a:t>
                      </a:r>
                      <a:endParaRPr lang="en-US" sz="1400" b="1" i="0" dirty="0">
                        <a:solidFill>
                          <a:schemeClr val="tx1"/>
                        </a:solidFill>
                      </a:endParaRPr>
                    </a:p>
                  </a:txBody>
                  <a:tcPr marR="18288" marT="18288" marB="18288" anchor="ctr"/>
                </a:tc>
                <a:tc hMerge="1">
                  <a:txBody>
                    <a:bodyPr/>
                    <a:lstStyle/>
                    <a:p>
                      <a:endParaRPr lang="en-US"/>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solidFill>
                            <a:schemeClr val="tx1"/>
                          </a:solidFill>
                        </a:rPr>
                        <a:t>3 (2–11)</a:t>
                      </a:r>
                    </a:p>
                  </a:txBody>
                  <a:tcPr marL="18288" marR="18288" marT="18288" marB="18288" anchor="ctr"/>
                </a:tc>
                <a:extLst>
                  <a:ext uri="{0D108BD9-81ED-4DB2-BD59-A6C34878D82A}">
                    <a16:rowId xmlns:a16="http://schemas.microsoft.com/office/drawing/2014/main" val="2522354084"/>
                  </a:ext>
                </a:extLst>
              </a:tr>
              <a:tr h="87133">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113"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Refractory to last prior therapy, n (%)</a:t>
                      </a:r>
                      <a:endParaRPr lang="en-US" sz="1400" b="1" i="0" dirty="0">
                        <a:solidFill>
                          <a:schemeClr val="tx1"/>
                        </a:solidFill>
                      </a:endParaRPr>
                    </a:p>
                  </a:txBody>
                  <a:tcPr marR="18288" marT="18288" marB="18288" anchor="ctr"/>
                </a:tc>
                <a:tc hMerge="1">
                  <a:txBody>
                    <a:bodyPr/>
                    <a:lstStyle/>
                    <a:p>
                      <a:endParaRPr lang="en-US"/>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solidFill>
                            <a:schemeClr val="tx1"/>
                          </a:solidFill>
                        </a:rPr>
                        <a:t>130 (83)</a:t>
                      </a:r>
                    </a:p>
                  </a:txBody>
                  <a:tcPr marL="18288" marR="18288" marT="18288" marB="18288" anchor="ctr"/>
                </a:tc>
                <a:extLst>
                  <a:ext uri="{0D108BD9-81ED-4DB2-BD59-A6C34878D82A}">
                    <a16:rowId xmlns:a16="http://schemas.microsoft.com/office/drawing/2014/main" val="2559659368"/>
                  </a:ext>
                </a:extLst>
              </a:tr>
              <a:tr h="213552">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113"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Prior CAR-T, n (%)</a:t>
                      </a:r>
                      <a:endParaRPr lang="en-US" sz="1400" b="1" i="0" dirty="0">
                        <a:solidFill>
                          <a:schemeClr val="tx1"/>
                        </a:solidFill>
                      </a:endParaRPr>
                    </a:p>
                  </a:txBody>
                  <a:tcPr marR="18288" marT="18288" marB="18288" anchor="ctr"/>
                </a:tc>
                <a:tc hMerge="1">
                  <a:txBody>
                    <a:bodyPr/>
                    <a:lstStyle/>
                    <a:p>
                      <a:endParaRPr lang="en-US"/>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solidFill>
                            <a:schemeClr val="tx1"/>
                          </a:solidFill>
                        </a:rPr>
                        <a:t>61 (39)</a:t>
                      </a:r>
                    </a:p>
                  </a:txBody>
                  <a:tcPr marL="18288" marR="18288" marT="18288" marB="18288" anchor="ctr"/>
                </a:tc>
                <a:extLst>
                  <a:ext uri="{0D108BD9-81ED-4DB2-BD59-A6C34878D82A}">
                    <a16:rowId xmlns:a16="http://schemas.microsoft.com/office/drawing/2014/main" val="172067520"/>
                  </a:ext>
                </a:extLst>
              </a:tr>
              <a:tr h="139592">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113"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        Refractory to prior CAR-T, n (%)</a:t>
                      </a:r>
                      <a:endParaRPr lang="en-US" sz="1400" b="1" i="0" dirty="0">
                        <a:solidFill>
                          <a:schemeClr val="tx1"/>
                        </a:solidFill>
                      </a:endParaRPr>
                    </a:p>
                  </a:txBody>
                  <a:tcPr marR="18288" marT="18288" marB="18288" anchor="ctr"/>
                </a:tc>
                <a:tc hMerge="1">
                  <a:txBody>
                    <a:bodyPr/>
                    <a:lstStyle/>
                    <a:p>
                      <a:endParaRPr lang="en-US"/>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solidFill>
                            <a:schemeClr val="tx1"/>
                          </a:solidFill>
                        </a:rPr>
                        <a:t>46 (75)*</a:t>
                      </a:r>
                    </a:p>
                  </a:txBody>
                  <a:tcPr marL="18288" marR="18288" marT="18288" marB="18288" anchor="ctr"/>
                </a:tc>
                <a:extLst>
                  <a:ext uri="{0D108BD9-81ED-4DB2-BD59-A6C34878D82A}">
                    <a16:rowId xmlns:a16="http://schemas.microsoft.com/office/drawing/2014/main" val="1885868302"/>
                  </a:ext>
                </a:extLst>
              </a:tr>
            </a:tbl>
          </a:graphicData>
        </a:graphic>
      </p:graphicFrame>
    </p:spTree>
    <p:extLst>
      <p:ext uri="{BB962C8B-B14F-4D97-AF65-F5344CB8AC3E}">
        <p14:creationId xmlns:p14="http://schemas.microsoft.com/office/powerpoint/2010/main" val="631182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DAEEE-2902-A075-EE1F-BA5D95F77F4A}"/>
              </a:ext>
            </a:extLst>
          </p:cNvPr>
          <p:cNvSpPr>
            <a:spLocks noGrp="1"/>
          </p:cNvSpPr>
          <p:nvPr>
            <p:ph type="title"/>
          </p:nvPr>
        </p:nvSpPr>
        <p:spPr/>
        <p:txBody>
          <a:bodyPr/>
          <a:lstStyle/>
          <a:p>
            <a:r>
              <a:rPr lang="en-US" dirty="0"/>
              <a:t>Bispecifics in 3</a:t>
            </a:r>
            <a:r>
              <a:rPr lang="en-US" baseline="30000" dirty="0"/>
              <a:t>rd</a:t>
            </a:r>
            <a:r>
              <a:rPr lang="en-US" dirty="0"/>
              <a:t> line + LBCL: Epcoritamab</a:t>
            </a:r>
          </a:p>
        </p:txBody>
      </p:sp>
      <p:sp>
        <p:nvSpPr>
          <p:cNvPr id="4" name="Footer Placeholder 3">
            <a:extLst>
              <a:ext uri="{FF2B5EF4-FFF2-40B4-BE49-F238E27FC236}">
                <a16:creationId xmlns:a16="http://schemas.microsoft.com/office/drawing/2014/main" id="{FBBCA7CF-73BC-4D03-39E4-72F4B05FE403}"/>
              </a:ext>
            </a:extLst>
          </p:cNvPr>
          <p:cNvSpPr>
            <a:spLocks noGrp="1"/>
          </p:cNvSpPr>
          <p:nvPr>
            <p:ph type="ftr" sz="quarter" idx="10"/>
          </p:nvPr>
        </p:nvSpPr>
        <p:spPr>
          <a:xfrm>
            <a:off x="1416735" y="6054437"/>
            <a:ext cx="9422250" cy="803564"/>
          </a:xfrm>
        </p:spPr>
        <p:txBody>
          <a:bodyPr/>
          <a:lstStyle/>
          <a:p>
            <a:r>
              <a:rPr lang="en-US" dirty="0"/>
              <a:t>1. </a:t>
            </a:r>
            <a:r>
              <a:rPr lang="en-US" dirty="0" err="1"/>
              <a:t>Thiebelmont</a:t>
            </a:r>
            <a:r>
              <a:rPr lang="en-US" dirty="0"/>
              <a:t>, C et al. </a:t>
            </a:r>
            <a:r>
              <a:rPr lang="en-US" i="1" dirty="0"/>
              <a:t>J Clin Oncol</a:t>
            </a:r>
            <a:r>
              <a:rPr lang="en-US" dirty="0"/>
              <a:t>. 2023; 41(12):2238-2247. 2. </a:t>
            </a:r>
            <a:r>
              <a:rPr lang="en-US" kern="0" dirty="0" err="1">
                <a:ea typeface="Century Gothic"/>
                <a:sym typeface="Century Gothic"/>
              </a:rPr>
              <a:t>Thieblemont</a:t>
            </a:r>
            <a:r>
              <a:rPr lang="en-US" kern="0" dirty="0">
                <a:ea typeface="Century Gothic"/>
                <a:sym typeface="Century Gothic"/>
              </a:rPr>
              <a:t> C, et al. EHA 2022. Abstract LB2364. 3. </a:t>
            </a:r>
            <a:r>
              <a:rPr lang="en-US" kern="0" dirty="0" err="1">
                <a:ea typeface="Century Gothic"/>
                <a:sym typeface="Century Gothic"/>
              </a:rPr>
              <a:t>Jurczak</a:t>
            </a:r>
            <a:r>
              <a:rPr lang="en-US" kern="0" dirty="0">
                <a:ea typeface="Century Gothic"/>
                <a:sym typeface="Century Gothic"/>
              </a:rPr>
              <a:t> W, et al. EHA 2023. Abstract P1118. 4. Vose JM, </a:t>
            </a:r>
            <a:r>
              <a:rPr lang="en-US" dirty="0">
                <a:effectLst/>
              </a:rPr>
              <a:t>et al. ASH 2024. Abstract 4480.</a:t>
            </a:r>
          </a:p>
          <a:p>
            <a:r>
              <a:rPr lang="en-US" kern="0" dirty="0">
                <a:ea typeface="Century Gothic"/>
                <a:sym typeface="Century Gothic"/>
              </a:rPr>
              <a:t>CR, complete response; </a:t>
            </a:r>
            <a:r>
              <a:rPr lang="en-US" kern="0" dirty="0" err="1">
                <a:ea typeface="Century Gothic"/>
                <a:sym typeface="Century Gothic"/>
              </a:rPr>
              <a:t>DoCR</a:t>
            </a:r>
            <a:r>
              <a:rPr lang="en-US" kern="0" dirty="0">
                <a:ea typeface="Century Gothic"/>
                <a:sym typeface="Century Gothic"/>
              </a:rPr>
              <a:t>, duration of complete response; DOR, duration of response; </a:t>
            </a:r>
            <a:r>
              <a:rPr lang="en-US" noProof="0" dirty="0"/>
              <a:t>LBCL, large B-cell lymphoma; ORR, overall response rate.</a:t>
            </a:r>
            <a:endParaRPr lang="en-US" kern="0" dirty="0">
              <a:ea typeface="Century Gothic"/>
              <a:sym typeface="Century Gothic"/>
            </a:endParaRPr>
          </a:p>
        </p:txBody>
      </p:sp>
      <p:graphicFrame>
        <p:nvGraphicFramePr>
          <p:cNvPr id="5" name="Table 4">
            <a:extLst>
              <a:ext uri="{FF2B5EF4-FFF2-40B4-BE49-F238E27FC236}">
                <a16:creationId xmlns:a16="http://schemas.microsoft.com/office/drawing/2014/main" id="{CE14D30A-D341-18A8-FC81-414DD9DD60F3}"/>
              </a:ext>
            </a:extLst>
          </p:cNvPr>
          <p:cNvGraphicFramePr>
            <a:graphicFrameLocks noGrp="1"/>
          </p:cNvGraphicFramePr>
          <p:nvPr/>
        </p:nvGraphicFramePr>
        <p:xfrm>
          <a:off x="2454440" y="1548491"/>
          <a:ext cx="7451560" cy="4224892"/>
        </p:xfrm>
        <a:graphic>
          <a:graphicData uri="http://schemas.openxmlformats.org/drawingml/2006/table">
            <a:tbl>
              <a:tblPr firstRow="1" firstCol="1" bandRow="1">
                <a:tableStyleId>{5C22544A-7EE6-4342-B048-85BDC9FD1C3A}</a:tableStyleId>
              </a:tblPr>
              <a:tblGrid>
                <a:gridCol w="2498594">
                  <a:extLst>
                    <a:ext uri="{9D8B030D-6E8A-4147-A177-3AD203B41FA5}">
                      <a16:colId xmlns:a16="http://schemas.microsoft.com/office/drawing/2014/main" val="2132207957"/>
                    </a:ext>
                  </a:extLst>
                </a:gridCol>
                <a:gridCol w="2476483">
                  <a:extLst>
                    <a:ext uri="{9D8B030D-6E8A-4147-A177-3AD203B41FA5}">
                      <a16:colId xmlns:a16="http://schemas.microsoft.com/office/drawing/2014/main" val="147394957"/>
                    </a:ext>
                  </a:extLst>
                </a:gridCol>
                <a:gridCol w="2476483">
                  <a:extLst>
                    <a:ext uri="{9D8B030D-6E8A-4147-A177-3AD203B41FA5}">
                      <a16:colId xmlns:a16="http://schemas.microsoft.com/office/drawing/2014/main" val="2906894048"/>
                    </a:ext>
                  </a:extLst>
                </a:gridCol>
              </a:tblGrid>
              <a:tr h="672887">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l"/>
                      <a:r>
                        <a:rPr lang="en-US" sz="1600" dirty="0">
                          <a:latin typeface="Arial" panose="020B0604020202020204" pitchFamily="34" charset="0"/>
                          <a:cs typeface="Arial" panose="020B0604020202020204" pitchFamily="34" charset="0"/>
                        </a:rPr>
                        <a:t>Efficacy</a:t>
                      </a:r>
                    </a:p>
                  </a:txBody>
                  <a:tcPr marR="18288" marT="18288" marB="18288" anchor="ct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600" b="1" dirty="0">
                          <a:latin typeface="Arial" panose="020B0604020202020204" pitchFamily="34" charset="0"/>
                          <a:cs typeface="Arial" panose="020B0604020202020204" pitchFamily="34" charset="0"/>
                        </a:rPr>
                        <a:t>All patients</a:t>
                      </a:r>
                    </a:p>
                    <a:p>
                      <a:pPr algn="ctr"/>
                      <a:r>
                        <a:rPr lang="en-US" sz="1600" b="1" dirty="0">
                          <a:latin typeface="Arial" panose="020B0604020202020204" pitchFamily="34" charset="0"/>
                          <a:cs typeface="Arial" panose="020B0604020202020204" pitchFamily="34" charset="0"/>
                        </a:rPr>
                        <a:t>(N = 157)</a:t>
                      </a:r>
                    </a:p>
                  </a:txBody>
                  <a:tcPr marL="18288" marR="18288" marT="18288" marB="18288" anchor="ctr"/>
                </a:tc>
                <a:tc>
                  <a:txBody>
                    <a:bodyPr/>
                    <a:lstStyle/>
                    <a:p>
                      <a:pPr algn="ctr"/>
                      <a:r>
                        <a:rPr lang="en-US" sz="1600" b="1" dirty="0">
                          <a:latin typeface="Arial" panose="020B0604020202020204" pitchFamily="34" charset="0"/>
                          <a:cs typeface="Arial" panose="020B0604020202020204" pitchFamily="34" charset="0"/>
                        </a:rPr>
                        <a:t>3-year follow-up</a:t>
                      </a:r>
                    </a:p>
                    <a:p>
                      <a:pPr algn="ctr"/>
                      <a:r>
                        <a:rPr lang="en-US" sz="1600" b="1" dirty="0">
                          <a:latin typeface="Arial" panose="020B0604020202020204" pitchFamily="34" charset="0"/>
                          <a:cs typeface="Arial" panose="020B0604020202020204" pitchFamily="34" charset="0"/>
                        </a:rPr>
                        <a:t>(</a:t>
                      </a:r>
                      <a:r>
                        <a:rPr lang="en-US" sz="1600" b="1" dirty="0" err="1">
                          <a:latin typeface="Arial" panose="020B0604020202020204" pitchFamily="34" charset="0"/>
                          <a:cs typeface="Arial" panose="020B0604020202020204" pitchFamily="34" charset="0"/>
                        </a:rPr>
                        <a:t>Vose</a:t>
                      </a:r>
                      <a:r>
                        <a:rPr lang="en-US" sz="1600" b="1" dirty="0">
                          <a:latin typeface="Arial" panose="020B0604020202020204" pitchFamily="34" charset="0"/>
                          <a:cs typeface="Arial" panose="020B0604020202020204" pitchFamily="34" charset="0"/>
                        </a:rPr>
                        <a:t> et al, 2024)</a:t>
                      </a:r>
                    </a:p>
                  </a:txBody>
                  <a:tcPr marL="18288" marR="18288" marT="18288" marB="18288" anchor="ctr"/>
                </a:tc>
                <a:extLst>
                  <a:ext uri="{0D108BD9-81ED-4DB2-BD59-A6C34878D82A}">
                    <a16:rowId xmlns:a16="http://schemas.microsoft.com/office/drawing/2014/main" val="3133745500"/>
                  </a:ext>
                </a:extLst>
              </a:tr>
              <a:tr h="42576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600" dirty="0">
                          <a:solidFill>
                            <a:schemeClr val="bg1"/>
                          </a:solidFill>
                          <a:latin typeface="Arial" panose="020B0604020202020204" pitchFamily="34" charset="0"/>
                          <a:cs typeface="Arial" panose="020B0604020202020204" pitchFamily="34" charset="0"/>
                        </a:rPr>
                        <a:t>ORR</a:t>
                      </a: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solidFill>
                            <a:schemeClr val="tx1"/>
                          </a:solidFill>
                          <a:latin typeface="Arial" panose="020B0604020202020204" pitchFamily="34" charset="0"/>
                          <a:cs typeface="Arial" panose="020B0604020202020204" pitchFamily="34" charset="0"/>
                        </a:rPr>
                        <a:t>63%</a:t>
                      </a:r>
                    </a:p>
                  </a:txBody>
                  <a:tcPr marL="18288" marR="18288" marT="18288" marB="18288" anchor="ctr"/>
                </a:tc>
                <a:tc>
                  <a:txBody>
                    <a:bodyPr/>
                    <a:lstStyle/>
                    <a:p>
                      <a:pPr algn="ctr"/>
                      <a:r>
                        <a:rPr lang="en-US" sz="1600" dirty="0">
                          <a:solidFill>
                            <a:schemeClr val="tx1"/>
                          </a:solidFill>
                          <a:latin typeface="Arial" panose="020B0604020202020204" pitchFamily="34" charset="0"/>
                          <a:cs typeface="Arial" panose="020B0604020202020204" pitchFamily="34" charset="0"/>
                        </a:rPr>
                        <a:t>59%</a:t>
                      </a:r>
                    </a:p>
                  </a:txBody>
                  <a:tcPr marL="18288" marR="18288" marT="18288" marB="18288" anchor="ctr"/>
                </a:tc>
                <a:extLst>
                  <a:ext uri="{0D108BD9-81ED-4DB2-BD59-A6C34878D82A}">
                    <a16:rowId xmlns:a16="http://schemas.microsoft.com/office/drawing/2014/main" val="841397565"/>
                  </a:ext>
                </a:extLst>
              </a:tr>
              <a:tr h="39188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bg1"/>
                          </a:solidFill>
                          <a:effectLst/>
                          <a:latin typeface="Arial" panose="020B0604020202020204" pitchFamily="34" charset="0"/>
                          <a:cs typeface="Arial" panose="020B0604020202020204" pitchFamily="34" charset="0"/>
                        </a:rPr>
                        <a:t>CR rate </a:t>
                      </a:r>
                      <a:endParaRPr lang="en-US" sz="1600" kern="1200" dirty="0">
                        <a:solidFill>
                          <a:schemeClr val="bg1"/>
                        </a:solidFill>
                        <a:effectLst/>
                        <a:latin typeface="Arial" panose="020B0604020202020204" pitchFamily="34" charset="0"/>
                        <a:ea typeface="+mn-ea"/>
                        <a:cs typeface="Arial" panose="020B0604020202020204" pitchFamily="34" charset="0"/>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solidFill>
                            <a:schemeClr val="tx1"/>
                          </a:solidFill>
                          <a:latin typeface="Arial" panose="020B0604020202020204" pitchFamily="34" charset="0"/>
                          <a:cs typeface="Arial" panose="020B0604020202020204" pitchFamily="34" charset="0"/>
                        </a:rPr>
                        <a:t>39% </a:t>
                      </a:r>
                    </a:p>
                  </a:txBody>
                  <a:tcPr marL="18288" marR="18288" marT="18288" marB="18288" anchor="ctr"/>
                </a:tc>
                <a:tc>
                  <a:txBody>
                    <a:bodyPr/>
                    <a:lstStyle/>
                    <a:p>
                      <a:pPr algn="ctr"/>
                      <a:r>
                        <a:rPr lang="en-US" sz="1600" dirty="0">
                          <a:solidFill>
                            <a:schemeClr val="tx1"/>
                          </a:solidFill>
                          <a:latin typeface="Arial" panose="020B0604020202020204" pitchFamily="34" charset="0"/>
                          <a:cs typeface="Arial" panose="020B0604020202020204" pitchFamily="34" charset="0"/>
                        </a:rPr>
                        <a:t>41%</a:t>
                      </a:r>
                    </a:p>
                    <a:p>
                      <a:pPr algn="ctr"/>
                      <a:r>
                        <a:rPr lang="en-US" sz="1600" dirty="0">
                          <a:latin typeface="Arial" panose="020B0604020202020204" pitchFamily="34" charset="0"/>
                          <a:cs typeface="Arial" panose="020B0604020202020204" pitchFamily="34" charset="0"/>
                        </a:rPr>
                        <a:t>(an estimated 52% were still responding at 3 years)</a:t>
                      </a:r>
                      <a:endParaRPr lang="en-US" sz="1600" dirty="0">
                        <a:solidFill>
                          <a:schemeClr val="tx1"/>
                        </a:solidFill>
                        <a:latin typeface="Arial" panose="020B0604020202020204" pitchFamily="34" charset="0"/>
                        <a:cs typeface="Arial" panose="020B0604020202020204" pitchFamily="34" charset="0"/>
                      </a:endParaRPr>
                    </a:p>
                  </a:txBody>
                  <a:tcPr marL="18288" marR="18288" marT="18288" marB="18288" anchor="ctr"/>
                </a:tc>
                <a:extLst>
                  <a:ext uri="{0D108BD9-81ED-4DB2-BD59-A6C34878D82A}">
                    <a16:rowId xmlns:a16="http://schemas.microsoft.com/office/drawing/2014/main" val="3106952013"/>
                  </a:ext>
                </a:extLst>
              </a:tr>
              <a:tr h="36953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113"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rial" panose="020B0604020202020204" pitchFamily="34" charset="0"/>
                          <a:cs typeface="Arial" panose="020B0604020202020204" pitchFamily="34" charset="0"/>
                        </a:rPr>
                        <a:t>Median Time to response </a:t>
                      </a:r>
                      <a:endParaRPr lang="en-US" sz="1600" i="0" dirty="0">
                        <a:solidFill>
                          <a:schemeClr val="bg1"/>
                        </a:solidFill>
                        <a:latin typeface="Arial" panose="020B0604020202020204" pitchFamily="34" charset="0"/>
                        <a:cs typeface="Arial" panose="020B0604020202020204" pitchFamily="34" charset="0"/>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solidFill>
                            <a:schemeClr val="tx1"/>
                          </a:solidFill>
                          <a:latin typeface="Arial" panose="020B0604020202020204" pitchFamily="34" charset="0"/>
                          <a:cs typeface="Arial" panose="020B0604020202020204" pitchFamily="34" charset="0"/>
                        </a:rPr>
                        <a:t>1.4 months</a:t>
                      </a:r>
                    </a:p>
                  </a:txBody>
                  <a:tcPr marL="18288" marR="18288" marT="18288" marB="18288" anchor="ctr"/>
                </a:tc>
                <a:tc>
                  <a:txBody>
                    <a:bodyPr/>
                    <a:lstStyle/>
                    <a:p>
                      <a:pPr algn="ctr"/>
                      <a:r>
                        <a:rPr lang="en-US" sz="1600" dirty="0">
                          <a:solidFill>
                            <a:schemeClr val="tx1"/>
                          </a:solidFill>
                          <a:latin typeface="Arial" panose="020B0604020202020204" pitchFamily="34" charset="0"/>
                          <a:cs typeface="Arial" panose="020B0604020202020204" pitchFamily="34" charset="0"/>
                        </a:rPr>
                        <a:t>-</a:t>
                      </a:r>
                    </a:p>
                  </a:txBody>
                  <a:tcPr marL="18288" marR="18288" marT="18288" marB="18288" anchor="ctr"/>
                </a:tc>
                <a:extLst>
                  <a:ext uri="{0D108BD9-81ED-4DB2-BD59-A6C34878D82A}">
                    <a16:rowId xmlns:a16="http://schemas.microsoft.com/office/drawing/2014/main" val="2371407365"/>
                  </a:ext>
                </a:extLst>
              </a:tr>
              <a:tr h="43654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113"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rial" panose="020B0604020202020204" pitchFamily="34" charset="0"/>
                          <a:cs typeface="Arial" panose="020B0604020202020204" pitchFamily="34" charset="0"/>
                        </a:rPr>
                        <a:t>Median Time to CR</a:t>
                      </a:r>
                      <a:endParaRPr lang="en-US" sz="1600" i="0" dirty="0">
                        <a:solidFill>
                          <a:schemeClr val="bg1"/>
                        </a:solidFill>
                        <a:latin typeface="Arial" panose="020B0604020202020204" pitchFamily="34" charset="0"/>
                        <a:cs typeface="Arial" panose="020B0604020202020204" pitchFamily="34" charset="0"/>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solidFill>
                            <a:schemeClr val="tx1"/>
                          </a:solidFill>
                          <a:latin typeface="Arial" panose="020B0604020202020204" pitchFamily="34" charset="0"/>
                          <a:cs typeface="Arial" panose="020B0604020202020204" pitchFamily="34" charset="0"/>
                        </a:rPr>
                        <a:t>2.7 months</a:t>
                      </a:r>
                    </a:p>
                  </a:txBody>
                  <a:tcPr marL="18288" marR="18288" marT="18288" marB="18288" anchor="ctr"/>
                </a:tc>
                <a:tc>
                  <a:txBody>
                    <a:bodyPr/>
                    <a:lstStyle/>
                    <a:p>
                      <a:pPr algn="ctr"/>
                      <a:r>
                        <a:rPr lang="en-US" sz="1600" dirty="0">
                          <a:solidFill>
                            <a:schemeClr val="tx1"/>
                          </a:solidFill>
                          <a:latin typeface="Arial" panose="020B0604020202020204" pitchFamily="34" charset="0"/>
                          <a:cs typeface="Arial" panose="020B0604020202020204" pitchFamily="34" charset="0"/>
                        </a:rPr>
                        <a:t>-</a:t>
                      </a:r>
                    </a:p>
                  </a:txBody>
                  <a:tcPr marL="18288" marR="18288" marT="18288" marB="18288" anchor="ctr"/>
                </a:tc>
                <a:extLst>
                  <a:ext uri="{0D108BD9-81ED-4DB2-BD59-A6C34878D82A}">
                    <a16:rowId xmlns:a16="http://schemas.microsoft.com/office/drawing/2014/main" val="172067520"/>
                  </a:ext>
                </a:extLst>
              </a:tr>
              <a:tr h="436544">
                <a:tc>
                  <a:txBody>
                    <a:bodyPr/>
                    <a:lstStyle/>
                    <a:p>
                      <a:pPr marL="11113"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rial" panose="020B0604020202020204" pitchFamily="34" charset="0"/>
                          <a:cs typeface="Arial" panose="020B0604020202020204" pitchFamily="34" charset="0"/>
                        </a:rPr>
                        <a:t>Median DOR</a:t>
                      </a:r>
                      <a:endParaRPr lang="en-US" sz="1600" i="0" dirty="0">
                        <a:solidFill>
                          <a:schemeClr val="bg1"/>
                        </a:solidFill>
                        <a:latin typeface="Arial" panose="020B0604020202020204" pitchFamily="34" charset="0"/>
                        <a:cs typeface="Arial" panose="020B0604020202020204" pitchFamily="34" charset="0"/>
                      </a:endParaRPr>
                    </a:p>
                  </a:txBody>
                  <a:tcPr marR="18288" marT="18288" marB="18288" anchor="ctr"/>
                </a:tc>
                <a:tc>
                  <a:txBody>
                    <a:bodyPr/>
                    <a:lstStyle/>
                    <a:p>
                      <a:pPr algn="ctr"/>
                      <a:r>
                        <a:rPr lang="en-US" sz="1600" dirty="0">
                          <a:solidFill>
                            <a:schemeClr val="tx1"/>
                          </a:solidFill>
                          <a:latin typeface="Arial" panose="020B0604020202020204" pitchFamily="34" charset="0"/>
                          <a:cs typeface="Arial" panose="020B0604020202020204" pitchFamily="34" charset="0"/>
                        </a:rPr>
                        <a:t>12 months</a:t>
                      </a:r>
                    </a:p>
                  </a:txBody>
                  <a:tcPr marL="18288" marR="18288" marT="18288" marB="18288" anchor="ctr"/>
                </a:tc>
                <a:tc>
                  <a:txBody>
                    <a:bodyPr/>
                    <a:lstStyle/>
                    <a:p>
                      <a:pPr algn="ctr"/>
                      <a:r>
                        <a:rPr lang="en-US" sz="1600" dirty="0">
                          <a:solidFill>
                            <a:schemeClr val="tx1"/>
                          </a:solidFill>
                          <a:latin typeface="Arial" panose="020B0604020202020204" pitchFamily="34" charset="0"/>
                          <a:cs typeface="Arial" panose="020B0604020202020204" pitchFamily="34" charset="0"/>
                        </a:rPr>
                        <a:t>20.8 months</a:t>
                      </a:r>
                    </a:p>
                  </a:txBody>
                  <a:tcPr marL="18288" marR="18288" marT="18288" marB="18288" anchor="ctr"/>
                </a:tc>
                <a:extLst>
                  <a:ext uri="{0D108BD9-81ED-4DB2-BD59-A6C34878D82A}">
                    <a16:rowId xmlns:a16="http://schemas.microsoft.com/office/drawing/2014/main" val="1885868302"/>
                  </a:ext>
                </a:extLst>
              </a:tr>
              <a:tr h="436544">
                <a:tc>
                  <a:txBody>
                    <a:bodyPr/>
                    <a:lstStyle/>
                    <a:p>
                      <a:pPr marL="11113"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rial" panose="020B0604020202020204" pitchFamily="34" charset="0"/>
                          <a:cs typeface="Arial" panose="020B0604020202020204" pitchFamily="34" charset="0"/>
                        </a:rPr>
                        <a:t>Median </a:t>
                      </a:r>
                      <a:r>
                        <a:rPr lang="en-US" sz="1600" dirty="0" err="1">
                          <a:solidFill>
                            <a:schemeClr val="bg1"/>
                          </a:solidFill>
                          <a:latin typeface="Arial" panose="020B0604020202020204" pitchFamily="34" charset="0"/>
                          <a:cs typeface="Arial" panose="020B0604020202020204" pitchFamily="34" charset="0"/>
                        </a:rPr>
                        <a:t>DoCR</a:t>
                      </a:r>
                      <a:endParaRPr lang="en-US" sz="1600" i="0" dirty="0">
                        <a:solidFill>
                          <a:schemeClr val="bg1"/>
                        </a:solidFill>
                        <a:latin typeface="Arial" panose="020B0604020202020204" pitchFamily="34" charset="0"/>
                        <a:cs typeface="Arial" panose="020B0604020202020204" pitchFamily="34" charset="0"/>
                      </a:endParaRPr>
                    </a:p>
                  </a:txBody>
                  <a:tcPr marR="18288" marT="18288" marB="18288" anchor="ctr"/>
                </a:tc>
                <a:tc>
                  <a:txBody>
                    <a:bodyPr/>
                    <a:lstStyle/>
                    <a:p>
                      <a:pPr algn="ctr"/>
                      <a:r>
                        <a:rPr lang="en-US" sz="1600" dirty="0">
                          <a:solidFill>
                            <a:schemeClr val="tx1"/>
                          </a:solidFill>
                          <a:latin typeface="Arial" panose="020B0604020202020204" pitchFamily="34" charset="0"/>
                          <a:cs typeface="Arial" panose="020B0604020202020204" pitchFamily="34" charset="0"/>
                        </a:rPr>
                        <a:t>Not Reached</a:t>
                      </a:r>
                    </a:p>
                  </a:txBody>
                  <a:tcPr marL="18288" marR="18288" marT="18288" marB="18288" anchor="ctr"/>
                </a:tc>
                <a:tc>
                  <a:txBody>
                    <a:bodyPr/>
                    <a:lstStyle/>
                    <a:p>
                      <a:pPr algn="ctr"/>
                      <a:r>
                        <a:rPr lang="en-US" sz="1600" dirty="0">
                          <a:solidFill>
                            <a:schemeClr val="tx1"/>
                          </a:solidFill>
                          <a:latin typeface="Arial" panose="020B0604020202020204" pitchFamily="34" charset="0"/>
                          <a:cs typeface="Arial" panose="020B0604020202020204" pitchFamily="34" charset="0"/>
                        </a:rPr>
                        <a:t>36.1 months</a:t>
                      </a:r>
                    </a:p>
                  </a:txBody>
                  <a:tcPr marL="18288" marR="18288" marT="18288" marB="18288" anchor="ctr"/>
                </a:tc>
                <a:extLst>
                  <a:ext uri="{0D108BD9-81ED-4DB2-BD59-A6C34878D82A}">
                    <a16:rowId xmlns:a16="http://schemas.microsoft.com/office/drawing/2014/main" val="3632685853"/>
                  </a:ext>
                </a:extLst>
              </a:tr>
              <a:tr h="436544">
                <a:tc>
                  <a:txBody>
                    <a:bodyPr/>
                    <a:lstStyle/>
                    <a:p>
                      <a:pPr marL="11113" marR="0" lvl="0" indent="0" algn="l" defTabSz="914400" rtl="0" eaLnBrk="1" fontAlgn="auto" latinLnBrk="0" hangingPunct="1">
                        <a:lnSpc>
                          <a:spcPct val="100000"/>
                        </a:lnSpc>
                        <a:spcBef>
                          <a:spcPts val="0"/>
                        </a:spcBef>
                        <a:spcAft>
                          <a:spcPts val="0"/>
                        </a:spcAft>
                        <a:buClrTx/>
                        <a:buSzTx/>
                        <a:buFontTx/>
                        <a:buNone/>
                        <a:tabLst/>
                        <a:defRPr/>
                      </a:pPr>
                      <a:r>
                        <a:rPr lang="en-US" sz="1600" i="0" dirty="0">
                          <a:solidFill>
                            <a:schemeClr val="bg1"/>
                          </a:solidFill>
                          <a:latin typeface="Arial" panose="020B0604020202020204" pitchFamily="34" charset="0"/>
                          <a:cs typeface="Arial" panose="020B0604020202020204" pitchFamily="34" charset="0"/>
                        </a:rPr>
                        <a:t>MRD negativity, as defined by </a:t>
                      </a:r>
                      <a:r>
                        <a:rPr lang="en-US" sz="1600" i="0" dirty="0" err="1">
                          <a:solidFill>
                            <a:schemeClr val="bg1"/>
                          </a:solidFill>
                          <a:latin typeface="Arial" panose="020B0604020202020204" pitchFamily="34" charset="0"/>
                          <a:cs typeface="Arial" panose="020B0604020202020204" pitchFamily="34" charset="0"/>
                        </a:rPr>
                        <a:t>ctDNA</a:t>
                      </a:r>
                      <a:endParaRPr lang="en-US" sz="1600" i="0" dirty="0">
                        <a:solidFill>
                          <a:schemeClr val="bg1"/>
                        </a:solidFill>
                        <a:latin typeface="Arial" panose="020B0604020202020204" pitchFamily="34" charset="0"/>
                        <a:cs typeface="Arial" panose="020B0604020202020204" pitchFamily="34" charset="0"/>
                      </a:endParaRPr>
                    </a:p>
                  </a:txBody>
                  <a:tcPr marR="18288" marT="18288" marB="18288" anchor="ctr"/>
                </a:tc>
                <a:tc>
                  <a:txBody>
                    <a:bodyPr/>
                    <a:lstStyle/>
                    <a:p>
                      <a:pPr algn="ctr"/>
                      <a:r>
                        <a:rPr lang="en-US" sz="1600" dirty="0">
                          <a:solidFill>
                            <a:schemeClr val="tx1"/>
                          </a:solidFill>
                          <a:latin typeface="Arial" panose="020B0604020202020204" pitchFamily="34" charset="0"/>
                          <a:cs typeface="Arial" panose="020B0604020202020204" pitchFamily="34" charset="0"/>
                        </a:rPr>
                        <a:t>-</a:t>
                      </a:r>
                    </a:p>
                  </a:txBody>
                  <a:tcPr marL="18288" marR="18288" marT="18288" marB="18288" anchor="ctr"/>
                </a:tc>
                <a:tc>
                  <a:txBody>
                    <a:bodyPr/>
                    <a:lstStyle/>
                    <a:p>
                      <a:pPr algn="ctr"/>
                      <a:r>
                        <a:rPr lang="en-US" sz="1600" dirty="0">
                          <a:solidFill>
                            <a:schemeClr val="tx1"/>
                          </a:solidFill>
                          <a:latin typeface="Arial" panose="020B0604020202020204" pitchFamily="34" charset="0"/>
                          <a:cs typeface="Arial" panose="020B0604020202020204" pitchFamily="34" charset="0"/>
                        </a:rPr>
                        <a:t>45.4%</a:t>
                      </a:r>
                    </a:p>
                  </a:txBody>
                  <a:tcPr marL="18288" marR="18288" marT="18288" marB="18288" anchor="ctr"/>
                </a:tc>
                <a:extLst>
                  <a:ext uri="{0D108BD9-81ED-4DB2-BD59-A6C34878D82A}">
                    <a16:rowId xmlns:a16="http://schemas.microsoft.com/office/drawing/2014/main" val="2659923833"/>
                  </a:ext>
                </a:extLst>
              </a:tr>
            </a:tbl>
          </a:graphicData>
        </a:graphic>
      </p:graphicFrame>
    </p:spTree>
    <p:extLst>
      <p:ext uri="{BB962C8B-B14F-4D97-AF65-F5344CB8AC3E}">
        <p14:creationId xmlns:p14="http://schemas.microsoft.com/office/powerpoint/2010/main" val="3167361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E5D21-DCF3-BF8B-3D20-9E6FD1791B91}"/>
              </a:ext>
            </a:extLst>
          </p:cNvPr>
          <p:cNvSpPr>
            <a:spLocks noGrp="1"/>
          </p:cNvSpPr>
          <p:nvPr>
            <p:ph type="title"/>
          </p:nvPr>
        </p:nvSpPr>
        <p:spPr/>
        <p:txBody>
          <a:bodyPr/>
          <a:lstStyle/>
          <a:p>
            <a:r>
              <a:rPr lang="en-US" dirty="0"/>
              <a:t>Bispecifics in 3</a:t>
            </a:r>
            <a:r>
              <a:rPr lang="en-US" baseline="30000" dirty="0"/>
              <a:t>rd</a:t>
            </a:r>
            <a:r>
              <a:rPr lang="en-US" dirty="0"/>
              <a:t> line + LBCL: Epcoritamab</a:t>
            </a:r>
          </a:p>
        </p:txBody>
      </p:sp>
      <p:sp>
        <p:nvSpPr>
          <p:cNvPr id="4" name="Footer Placeholder 3">
            <a:extLst>
              <a:ext uri="{FF2B5EF4-FFF2-40B4-BE49-F238E27FC236}">
                <a16:creationId xmlns:a16="http://schemas.microsoft.com/office/drawing/2014/main" id="{9AF7EC3F-43BC-53D6-3A05-9216CFE64D2C}"/>
              </a:ext>
            </a:extLst>
          </p:cNvPr>
          <p:cNvSpPr>
            <a:spLocks noGrp="1"/>
          </p:cNvSpPr>
          <p:nvPr>
            <p:ph type="ftr" sz="quarter" idx="10"/>
          </p:nvPr>
        </p:nvSpPr>
        <p:spPr/>
        <p:txBody>
          <a:bodyPr/>
          <a:lstStyle/>
          <a:p>
            <a:r>
              <a:rPr lang="en-US" sz="1000" dirty="0"/>
              <a:t>1. Thiebelmont, C et al. </a:t>
            </a:r>
            <a:r>
              <a:rPr lang="en-US" sz="1000" i="1" dirty="0"/>
              <a:t>J Clin Oncol</a:t>
            </a:r>
            <a:r>
              <a:rPr lang="en-US" sz="1000" dirty="0"/>
              <a:t>. 2023; 41(12):2238-2247. 2. </a:t>
            </a:r>
            <a:r>
              <a:rPr lang="en-US" sz="1000" kern="0" dirty="0">
                <a:ea typeface="Century Gothic"/>
                <a:cs typeface="Century Gothic"/>
                <a:sym typeface="Century Gothic"/>
              </a:rPr>
              <a:t>Thieblemont C, et al. EHA 2022. Abstract LB2364. 3. Jurczak W, et al. EHA 2023. Abstract P1118.</a:t>
            </a:r>
            <a:br>
              <a:rPr lang="en-US" sz="1000" kern="0" dirty="0">
                <a:ea typeface="Century Gothic"/>
                <a:cs typeface="Century Gothic"/>
                <a:sym typeface="Century Gothic"/>
              </a:rPr>
            </a:br>
            <a:r>
              <a:rPr lang="en-US" sz="1000" noProof="0" dirty="0"/>
              <a:t>LBCL, large B-cell lymphoma; OS, overall survival; PFS, progression-free survival.</a:t>
            </a:r>
            <a:endParaRPr lang="en-US" sz="1000" kern="0" dirty="0">
              <a:ea typeface="Century Gothic"/>
              <a:cs typeface="Century Gothic"/>
              <a:sym typeface="Century Gothic"/>
            </a:endParaRPr>
          </a:p>
        </p:txBody>
      </p:sp>
      <p:grpSp>
        <p:nvGrpSpPr>
          <p:cNvPr id="8" name="Google Shape;970;p17">
            <a:extLst>
              <a:ext uri="{FF2B5EF4-FFF2-40B4-BE49-F238E27FC236}">
                <a16:creationId xmlns:a16="http://schemas.microsoft.com/office/drawing/2014/main" id="{C00F7273-389C-DC9C-B30F-C6939A4FC0A6}"/>
              </a:ext>
            </a:extLst>
          </p:cNvPr>
          <p:cNvGrpSpPr/>
          <p:nvPr/>
        </p:nvGrpSpPr>
        <p:grpSpPr>
          <a:xfrm>
            <a:off x="1251799" y="2346567"/>
            <a:ext cx="4300477" cy="2553641"/>
            <a:chOff x="437754" y="1216535"/>
            <a:chExt cx="4063797" cy="2083296"/>
          </a:xfrm>
        </p:grpSpPr>
        <p:sp>
          <p:nvSpPr>
            <p:cNvPr id="9" name="Google Shape;971;p17">
              <a:extLst>
                <a:ext uri="{FF2B5EF4-FFF2-40B4-BE49-F238E27FC236}">
                  <a16:creationId xmlns:a16="http://schemas.microsoft.com/office/drawing/2014/main" id="{108CC4A1-B2A1-E171-0B33-14B85F93D53A}"/>
                </a:ext>
              </a:extLst>
            </p:cNvPr>
            <p:cNvSpPr txBox="1"/>
            <p:nvPr/>
          </p:nvSpPr>
          <p:spPr>
            <a:xfrm>
              <a:off x="1789801" y="3034479"/>
              <a:ext cx="1666402" cy="192816"/>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1" i="0" u="none" strike="noStrike" kern="0" cap="none" spc="0" normalizeH="0" baseline="0" noProof="0" dirty="0">
                  <a:ln>
                    <a:noFill/>
                  </a:ln>
                  <a:solidFill>
                    <a:srgbClr val="2A2727"/>
                  </a:solidFill>
                  <a:effectLst/>
                  <a:uLnTx/>
                  <a:uFillTx/>
                  <a:latin typeface="Arial"/>
                  <a:ea typeface="Arial"/>
                  <a:cs typeface="Arial"/>
                  <a:sym typeface="Arial"/>
                </a:rPr>
                <a:t>Time (months)</a:t>
              </a:r>
              <a:endParaRPr kumimoji="0" sz="800" b="1"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10" name="Google Shape;972;p17">
              <a:extLst>
                <a:ext uri="{FF2B5EF4-FFF2-40B4-BE49-F238E27FC236}">
                  <a16:creationId xmlns:a16="http://schemas.microsoft.com/office/drawing/2014/main" id="{6BDFE6F0-8495-355F-A2AF-EEC5F1D322BA}"/>
                </a:ext>
              </a:extLst>
            </p:cNvPr>
            <p:cNvSpPr txBox="1"/>
            <p:nvPr/>
          </p:nvSpPr>
          <p:spPr>
            <a:xfrm>
              <a:off x="1955941" y="2736626"/>
              <a:ext cx="257223" cy="225947"/>
            </a:xfrm>
            <a:prstGeom prst="rect">
              <a:avLst/>
            </a:prstGeom>
            <a:noFill/>
            <a:ln>
              <a:noFill/>
            </a:ln>
          </p:spPr>
          <p:txBody>
            <a:bodyPr spcFirstLastPara="1" wrap="square" lIns="91425" tIns="45700" rIns="91425" bIns="45700" anchor="t" anchorCtr="0">
              <a:spAutoFit/>
            </a:bodyPr>
            <a:lstStyle/>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 name="Google Shape;974;p17">
              <a:extLst>
                <a:ext uri="{FF2B5EF4-FFF2-40B4-BE49-F238E27FC236}">
                  <a16:creationId xmlns:a16="http://schemas.microsoft.com/office/drawing/2014/main" id="{91D99B66-FC0F-6725-9D08-490D5F7B3884}"/>
                </a:ext>
              </a:extLst>
            </p:cNvPr>
            <p:cNvSpPr txBox="1"/>
            <p:nvPr/>
          </p:nvSpPr>
          <p:spPr>
            <a:xfrm>
              <a:off x="437754" y="3107155"/>
              <a:ext cx="343922" cy="192676"/>
            </a:xfrm>
            <a:prstGeom prst="rect">
              <a:avLst/>
            </a:prstGeom>
            <a:noFill/>
            <a:ln>
              <a:noFill/>
            </a:ln>
          </p:spPr>
          <p:txBody>
            <a:bodyPr spcFirstLastPara="1" wrap="square" lIns="0" tIns="0" rIns="0" bIns="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Pts at risk</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13" name="Google Shape;975;p17">
              <a:extLst>
                <a:ext uri="{FF2B5EF4-FFF2-40B4-BE49-F238E27FC236}">
                  <a16:creationId xmlns:a16="http://schemas.microsoft.com/office/drawing/2014/main" id="{13EA2A62-D787-93FA-146F-DB2404C3E775}"/>
                </a:ext>
              </a:extLst>
            </p:cNvPr>
            <p:cNvCxnSpPr/>
            <p:nvPr/>
          </p:nvCxnSpPr>
          <p:spPr>
            <a:xfrm>
              <a:off x="802252" y="1310498"/>
              <a:ext cx="0" cy="1661326"/>
            </a:xfrm>
            <a:prstGeom prst="straightConnector1">
              <a:avLst/>
            </a:prstGeom>
            <a:noFill/>
            <a:ln w="19050" cap="sq" cmpd="sng">
              <a:solidFill>
                <a:srgbClr val="000000"/>
              </a:solidFill>
              <a:prstDash val="solid"/>
              <a:miter lim="800000"/>
              <a:headEnd type="none" w="sm" len="sm"/>
              <a:tailEnd type="none" w="sm" len="sm"/>
            </a:ln>
          </p:spPr>
        </p:cxnSp>
        <p:cxnSp>
          <p:nvCxnSpPr>
            <p:cNvPr id="14" name="Google Shape;976;p17">
              <a:extLst>
                <a:ext uri="{FF2B5EF4-FFF2-40B4-BE49-F238E27FC236}">
                  <a16:creationId xmlns:a16="http://schemas.microsoft.com/office/drawing/2014/main" id="{97D889B6-C2F9-C72F-B52D-B60872AFEC77}"/>
                </a:ext>
              </a:extLst>
            </p:cNvPr>
            <p:cNvCxnSpPr/>
            <p:nvPr/>
          </p:nvCxnSpPr>
          <p:spPr>
            <a:xfrm rot="10800000">
              <a:off x="799078" y="2936899"/>
              <a:ext cx="3605046" cy="0"/>
            </a:xfrm>
            <a:prstGeom prst="straightConnector1">
              <a:avLst/>
            </a:prstGeom>
            <a:noFill/>
            <a:ln w="19050" cap="sq" cmpd="sng">
              <a:solidFill>
                <a:srgbClr val="000000"/>
              </a:solidFill>
              <a:prstDash val="solid"/>
              <a:miter lim="800000"/>
              <a:headEnd type="none" w="sm" len="sm"/>
              <a:tailEnd type="none" w="sm" len="sm"/>
            </a:ln>
          </p:spPr>
        </p:cxnSp>
        <p:grpSp>
          <p:nvGrpSpPr>
            <p:cNvPr id="15" name="Google Shape;977;p17">
              <a:extLst>
                <a:ext uri="{FF2B5EF4-FFF2-40B4-BE49-F238E27FC236}">
                  <a16:creationId xmlns:a16="http://schemas.microsoft.com/office/drawing/2014/main" id="{D8DB3EC0-D81D-57D6-6B8C-C3E7D53206CC}"/>
                </a:ext>
              </a:extLst>
            </p:cNvPr>
            <p:cNvGrpSpPr/>
            <p:nvPr/>
          </p:nvGrpSpPr>
          <p:grpSpPr>
            <a:xfrm>
              <a:off x="507162" y="2841280"/>
              <a:ext cx="295090" cy="192676"/>
              <a:chOff x="414688" y="2977040"/>
              <a:chExt cx="295090" cy="192676"/>
            </a:xfrm>
          </p:grpSpPr>
          <p:sp>
            <p:nvSpPr>
              <p:cNvPr id="203" name="Google Shape;978;p17">
                <a:extLst>
                  <a:ext uri="{FF2B5EF4-FFF2-40B4-BE49-F238E27FC236}">
                    <a16:creationId xmlns:a16="http://schemas.microsoft.com/office/drawing/2014/main" id="{7A095885-FE0A-755B-D2E8-26F077BDFD55}"/>
                  </a:ext>
                </a:extLst>
              </p:cNvPr>
              <p:cNvSpPr txBox="1"/>
              <p:nvPr/>
            </p:nvSpPr>
            <p:spPr>
              <a:xfrm>
                <a:off x="414688" y="2977040"/>
                <a:ext cx="205106" cy="192676"/>
              </a:xfrm>
              <a:prstGeom prst="rect">
                <a:avLst/>
              </a:prstGeom>
              <a:noFill/>
              <a:ln>
                <a:noFill/>
              </a:ln>
            </p:spPr>
            <p:txBody>
              <a:bodyPr spcFirstLastPara="1" wrap="square" lIns="0" tIns="45700" rIns="0" bIns="45700"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0</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04" name="Google Shape;979;p17">
                <a:extLst>
                  <a:ext uri="{FF2B5EF4-FFF2-40B4-BE49-F238E27FC236}">
                    <a16:creationId xmlns:a16="http://schemas.microsoft.com/office/drawing/2014/main" id="{2DF7E224-7857-F159-AAFC-C530440FDF98}"/>
                  </a:ext>
                </a:extLst>
              </p:cNvPr>
              <p:cNvCxnSpPr/>
              <p:nvPr/>
            </p:nvCxnSpPr>
            <p:spPr>
              <a:xfrm>
                <a:off x="635259" y="3073452"/>
                <a:ext cx="74519" cy="0"/>
              </a:xfrm>
              <a:prstGeom prst="straightConnector1">
                <a:avLst/>
              </a:prstGeom>
              <a:noFill/>
              <a:ln w="19050" cap="flat" cmpd="sng">
                <a:solidFill>
                  <a:srgbClr val="000000"/>
                </a:solidFill>
                <a:prstDash val="solid"/>
                <a:miter lim="800000"/>
                <a:headEnd type="none" w="sm" len="sm"/>
                <a:tailEnd type="none" w="sm" len="sm"/>
              </a:ln>
            </p:spPr>
          </p:cxnSp>
        </p:grpSp>
        <p:grpSp>
          <p:nvGrpSpPr>
            <p:cNvPr id="16" name="Google Shape;980;p17">
              <a:extLst>
                <a:ext uri="{FF2B5EF4-FFF2-40B4-BE49-F238E27FC236}">
                  <a16:creationId xmlns:a16="http://schemas.microsoft.com/office/drawing/2014/main" id="{584568F1-632E-7518-D6D7-FCA752D8923D}"/>
                </a:ext>
              </a:extLst>
            </p:cNvPr>
            <p:cNvGrpSpPr/>
            <p:nvPr/>
          </p:nvGrpSpPr>
          <p:grpSpPr>
            <a:xfrm>
              <a:off x="507183" y="1216535"/>
              <a:ext cx="295069" cy="192676"/>
              <a:chOff x="414709" y="1317370"/>
              <a:chExt cx="295069" cy="192676"/>
            </a:xfrm>
          </p:grpSpPr>
          <p:sp>
            <p:nvSpPr>
              <p:cNvPr id="201" name="Google Shape;981;p17">
                <a:extLst>
                  <a:ext uri="{FF2B5EF4-FFF2-40B4-BE49-F238E27FC236}">
                    <a16:creationId xmlns:a16="http://schemas.microsoft.com/office/drawing/2014/main" id="{5008491A-B17F-1E8B-C058-74019AD0329C}"/>
                  </a:ext>
                </a:extLst>
              </p:cNvPr>
              <p:cNvSpPr txBox="1"/>
              <p:nvPr/>
            </p:nvSpPr>
            <p:spPr>
              <a:xfrm>
                <a:off x="414709" y="1317370"/>
                <a:ext cx="205108" cy="192676"/>
              </a:xfrm>
              <a:prstGeom prst="rect">
                <a:avLst/>
              </a:prstGeom>
              <a:noFill/>
              <a:ln>
                <a:noFill/>
              </a:ln>
            </p:spPr>
            <p:txBody>
              <a:bodyPr spcFirstLastPara="1" wrap="square" lIns="0" tIns="45700" rIns="0" bIns="45700"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100</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02" name="Google Shape;982;p17">
                <a:extLst>
                  <a:ext uri="{FF2B5EF4-FFF2-40B4-BE49-F238E27FC236}">
                    <a16:creationId xmlns:a16="http://schemas.microsoft.com/office/drawing/2014/main" id="{3605BAF1-F4AB-8DF4-83B0-84A057B1CE15}"/>
                  </a:ext>
                </a:extLst>
              </p:cNvPr>
              <p:cNvCxnSpPr/>
              <p:nvPr/>
            </p:nvCxnSpPr>
            <p:spPr>
              <a:xfrm>
                <a:off x="635259" y="1412126"/>
                <a:ext cx="74519" cy="0"/>
              </a:xfrm>
              <a:prstGeom prst="straightConnector1">
                <a:avLst/>
              </a:prstGeom>
              <a:noFill/>
              <a:ln w="19050" cap="flat" cmpd="sng">
                <a:solidFill>
                  <a:srgbClr val="000000"/>
                </a:solidFill>
                <a:prstDash val="solid"/>
                <a:miter lim="800000"/>
                <a:headEnd type="none" w="sm" len="sm"/>
                <a:tailEnd type="none" w="sm" len="sm"/>
              </a:ln>
            </p:spPr>
          </p:cxnSp>
        </p:grpSp>
        <p:grpSp>
          <p:nvGrpSpPr>
            <p:cNvPr id="17" name="Google Shape;983;p17">
              <a:extLst>
                <a:ext uri="{FF2B5EF4-FFF2-40B4-BE49-F238E27FC236}">
                  <a16:creationId xmlns:a16="http://schemas.microsoft.com/office/drawing/2014/main" id="{AF3BAA82-9400-1BB7-EDEB-B0F4C7CBDD25}"/>
                </a:ext>
              </a:extLst>
            </p:cNvPr>
            <p:cNvGrpSpPr/>
            <p:nvPr/>
          </p:nvGrpSpPr>
          <p:grpSpPr>
            <a:xfrm>
              <a:off x="507177" y="1541484"/>
              <a:ext cx="295075" cy="192676"/>
              <a:chOff x="414703" y="1649304"/>
              <a:chExt cx="295075" cy="192676"/>
            </a:xfrm>
          </p:grpSpPr>
          <p:sp>
            <p:nvSpPr>
              <p:cNvPr id="199" name="Google Shape;984;p17">
                <a:extLst>
                  <a:ext uri="{FF2B5EF4-FFF2-40B4-BE49-F238E27FC236}">
                    <a16:creationId xmlns:a16="http://schemas.microsoft.com/office/drawing/2014/main" id="{E0C8A2FF-B08B-01D5-9E93-5274AFB23684}"/>
                  </a:ext>
                </a:extLst>
              </p:cNvPr>
              <p:cNvSpPr txBox="1"/>
              <p:nvPr/>
            </p:nvSpPr>
            <p:spPr>
              <a:xfrm>
                <a:off x="414703" y="1649304"/>
                <a:ext cx="205110" cy="192676"/>
              </a:xfrm>
              <a:prstGeom prst="rect">
                <a:avLst/>
              </a:prstGeom>
              <a:noFill/>
              <a:ln>
                <a:noFill/>
              </a:ln>
            </p:spPr>
            <p:txBody>
              <a:bodyPr spcFirstLastPara="1" wrap="square" lIns="0" tIns="45700" rIns="0" bIns="45700"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80</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00" name="Google Shape;985;p17">
                <a:extLst>
                  <a:ext uri="{FF2B5EF4-FFF2-40B4-BE49-F238E27FC236}">
                    <a16:creationId xmlns:a16="http://schemas.microsoft.com/office/drawing/2014/main" id="{6A67CA29-4BFA-45C7-557F-E31BCF1F601C}"/>
                  </a:ext>
                </a:extLst>
              </p:cNvPr>
              <p:cNvCxnSpPr/>
              <p:nvPr/>
            </p:nvCxnSpPr>
            <p:spPr>
              <a:xfrm>
                <a:off x="635259" y="1745054"/>
                <a:ext cx="74519" cy="0"/>
              </a:xfrm>
              <a:prstGeom prst="straightConnector1">
                <a:avLst/>
              </a:prstGeom>
              <a:noFill/>
              <a:ln w="19050" cap="flat" cmpd="sng">
                <a:solidFill>
                  <a:srgbClr val="000000"/>
                </a:solidFill>
                <a:prstDash val="solid"/>
                <a:miter lim="800000"/>
                <a:headEnd type="none" w="sm" len="sm"/>
                <a:tailEnd type="none" w="sm" len="sm"/>
              </a:ln>
            </p:spPr>
          </p:cxnSp>
        </p:grpSp>
        <p:grpSp>
          <p:nvGrpSpPr>
            <p:cNvPr id="18" name="Google Shape;986;p17">
              <a:extLst>
                <a:ext uri="{FF2B5EF4-FFF2-40B4-BE49-F238E27FC236}">
                  <a16:creationId xmlns:a16="http://schemas.microsoft.com/office/drawing/2014/main" id="{C9830F1E-1119-38D2-3320-63559787F662}"/>
                </a:ext>
              </a:extLst>
            </p:cNvPr>
            <p:cNvGrpSpPr/>
            <p:nvPr/>
          </p:nvGrpSpPr>
          <p:grpSpPr>
            <a:xfrm>
              <a:off x="507162" y="1866433"/>
              <a:ext cx="295090" cy="192676"/>
              <a:chOff x="414688" y="1981238"/>
              <a:chExt cx="295090" cy="192676"/>
            </a:xfrm>
          </p:grpSpPr>
          <p:sp>
            <p:nvSpPr>
              <p:cNvPr id="197" name="Google Shape;987;p17">
                <a:extLst>
                  <a:ext uri="{FF2B5EF4-FFF2-40B4-BE49-F238E27FC236}">
                    <a16:creationId xmlns:a16="http://schemas.microsoft.com/office/drawing/2014/main" id="{074D6324-0FA9-78AB-4D44-1B84E0CD6EC1}"/>
                  </a:ext>
                </a:extLst>
              </p:cNvPr>
              <p:cNvSpPr txBox="1"/>
              <p:nvPr/>
            </p:nvSpPr>
            <p:spPr>
              <a:xfrm>
                <a:off x="414688" y="1981238"/>
                <a:ext cx="205106" cy="192676"/>
              </a:xfrm>
              <a:prstGeom prst="rect">
                <a:avLst/>
              </a:prstGeom>
              <a:noFill/>
              <a:ln>
                <a:noFill/>
              </a:ln>
            </p:spPr>
            <p:txBody>
              <a:bodyPr spcFirstLastPara="1" wrap="square" lIns="0" tIns="45700" rIns="0" bIns="45700"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60</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198" name="Google Shape;988;p17">
                <a:extLst>
                  <a:ext uri="{FF2B5EF4-FFF2-40B4-BE49-F238E27FC236}">
                    <a16:creationId xmlns:a16="http://schemas.microsoft.com/office/drawing/2014/main" id="{DAE4A6EF-6C3E-53A1-6A72-8933F2BA3B00}"/>
                  </a:ext>
                </a:extLst>
              </p:cNvPr>
              <p:cNvCxnSpPr/>
              <p:nvPr/>
            </p:nvCxnSpPr>
            <p:spPr>
              <a:xfrm>
                <a:off x="635259" y="2077981"/>
                <a:ext cx="74519" cy="0"/>
              </a:xfrm>
              <a:prstGeom prst="straightConnector1">
                <a:avLst/>
              </a:prstGeom>
              <a:noFill/>
              <a:ln w="19050" cap="flat" cmpd="sng">
                <a:solidFill>
                  <a:srgbClr val="000000"/>
                </a:solidFill>
                <a:prstDash val="solid"/>
                <a:miter lim="800000"/>
                <a:headEnd type="none" w="sm" len="sm"/>
                <a:tailEnd type="none" w="sm" len="sm"/>
              </a:ln>
            </p:spPr>
          </p:cxnSp>
        </p:grpSp>
        <p:grpSp>
          <p:nvGrpSpPr>
            <p:cNvPr id="19" name="Google Shape;989;p17">
              <a:extLst>
                <a:ext uri="{FF2B5EF4-FFF2-40B4-BE49-F238E27FC236}">
                  <a16:creationId xmlns:a16="http://schemas.microsoft.com/office/drawing/2014/main" id="{528AEE98-3363-4C8A-7BA0-5F015E85433A}"/>
                </a:ext>
              </a:extLst>
            </p:cNvPr>
            <p:cNvGrpSpPr/>
            <p:nvPr/>
          </p:nvGrpSpPr>
          <p:grpSpPr>
            <a:xfrm>
              <a:off x="507162" y="2191382"/>
              <a:ext cx="295090" cy="192676"/>
              <a:chOff x="414688" y="2313172"/>
              <a:chExt cx="295090" cy="192676"/>
            </a:xfrm>
          </p:grpSpPr>
          <p:sp>
            <p:nvSpPr>
              <p:cNvPr id="195" name="Google Shape;990;p17">
                <a:extLst>
                  <a:ext uri="{FF2B5EF4-FFF2-40B4-BE49-F238E27FC236}">
                    <a16:creationId xmlns:a16="http://schemas.microsoft.com/office/drawing/2014/main" id="{9941CF8B-CD7A-3475-7F9E-2E009738DB5E}"/>
                  </a:ext>
                </a:extLst>
              </p:cNvPr>
              <p:cNvSpPr txBox="1"/>
              <p:nvPr/>
            </p:nvSpPr>
            <p:spPr>
              <a:xfrm>
                <a:off x="414688" y="2313172"/>
                <a:ext cx="205106" cy="192676"/>
              </a:xfrm>
              <a:prstGeom prst="rect">
                <a:avLst/>
              </a:prstGeom>
              <a:noFill/>
              <a:ln>
                <a:noFill/>
              </a:ln>
            </p:spPr>
            <p:txBody>
              <a:bodyPr spcFirstLastPara="1" wrap="square" lIns="0" tIns="45700" rIns="0" bIns="45700"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40</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196" name="Google Shape;991;p17">
                <a:extLst>
                  <a:ext uri="{FF2B5EF4-FFF2-40B4-BE49-F238E27FC236}">
                    <a16:creationId xmlns:a16="http://schemas.microsoft.com/office/drawing/2014/main" id="{515D534E-F0AE-52EB-AC08-C8B5EFF48D4C}"/>
                  </a:ext>
                </a:extLst>
              </p:cNvPr>
              <p:cNvCxnSpPr/>
              <p:nvPr/>
            </p:nvCxnSpPr>
            <p:spPr>
              <a:xfrm>
                <a:off x="635259" y="2409252"/>
                <a:ext cx="74519" cy="0"/>
              </a:xfrm>
              <a:prstGeom prst="straightConnector1">
                <a:avLst/>
              </a:prstGeom>
              <a:noFill/>
              <a:ln w="19050" cap="flat" cmpd="sng">
                <a:solidFill>
                  <a:srgbClr val="000000"/>
                </a:solidFill>
                <a:prstDash val="solid"/>
                <a:miter lim="800000"/>
                <a:headEnd type="none" w="sm" len="sm"/>
                <a:tailEnd type="none" w="sm" len="sm"/>
              </a:ln>
            </p:spPr>
          </p:cxnSp>
        </p:grpSp>
        <p:grpSp>
          <p:nvGrpSpPr>
            <p:cNvPr id="20" name="Google Shape;992;p17">
              <a:extLst>
                <a:ext uri="{FF2B5EF4-FFF2-40B4-BE49-F238E27FC236}">
                  <a16:creationId xmlns:a16="http://schemas.microsoft.com/office/drawing/2014/main" id="{850EFF21-2F51-849E-8787-1C307E9A9F99}"/>
                </a:ext>
              </a:extLst>
            </p:cNvPr>
            <p:cNvGrpSpPr/>
            <p:nvPr/>
          </p:nvGrpSpPr>
          <p:grpSpPr>
            <a:xfrm>
              <a:off x="507162" y="2516331"/>
              <a:ext cx="295090" cy="192676"/>
              <a:chOff x="414688" y="2645106"/>
              <a:chExt cx="295090" cy="192676"/>
            </a:xfrm>
          </p:grpSpPr>
          <p:sp>
            <p:nvSpPr>
              <p:cNvPr id="193" name="Google Shape;993;p17">
                <a:extLst>
                  <a:ext uri="{FF2B5EF4-FFF2-40B4-BE49-F238E27FC236}">
                    <a16:creationId xmlns:a16="http://schemas.microsoft.com/office/drawing/2014/main" id="{8F05D0B0-1E08-F213-42CB-0BE5F4400D62}"/>
                  </a:ext>
                </a:extLst>
              </p:cNvPr>
              <p:cNvSpPr txBox="1"/>
              <p:nvPr/>
            </p:nvSpPr>
            <p:spPr>
              <a:xfrm>
                <a:off x="414688" y="2645106"/>
                <a:ext cx="205106" cy="192676"/>
              </a:xfrm>
              <a:prstGeom prst="rect">
                <a:avLst/>
              </a:prstGeom>
              <a:noFill/>
              <a:ln>
                <a:noFill/>
              </a:ln>
            </p:spPr>
            <p:txBody>
              <a:bodyPr spcFirstLastPara="1" wrap="square" lIns="0" tIns="45700" rIns="0" bIns="45700"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20</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194" name="Google Shape;994;p17">
                <a:extLst>
                  <a:ext uri="{FF2B5EF4-FFF2-40B4-BE49-F238E27FC236}">
                    <a16:creationId xmlns:a16="http://schemas.microsoft.com/office/drawing/2014/main" id="{73D11DC9-2E37-7757-0120-527E32C9C914}"/>
                  </a:ext>
                </a:extLst>
              </p:cNvPr>
              <p:cNvCxnSpPr/>
              <p:nvPr/>
            </p:nvCxnSpPr>
            <p:spPr>
              <a:xfrm>
                <a:off x="635259" y="2742181"/>
                <a:ext cx="74519" cy="0"/>
              </a:xfrm>
              <a:prstGeom prst="straightConnector1">
                <a:avLst/>
              </a:prstGeom>
              <a:noFill/>
              <a:ln w="19050" cap="flat" cmpd="sng">
                <a:solidFill>
                  <a:srgbClr val="000000"/>
                </a:solidFill>
                <a:prstDash val="solid"/>
                <a:miter lim="800000"/>
                <a:headEnd type="none" w="sm" len="sm"/>
                <a:tailEnd type="none" w="sm" len="sm"/>
              </a:ln>
            </p:spPr>
          </p:cxnSp>
        </p:grpSp>
        <p:sp>
          <p:nvSpPr>
            <p:cNvPr id="21" name="Google Shape;995;p17">
              <a:extLst>
                <a:ext uri="{FF2B5EF4-FFF2-40B4-BE49-F238E27FC236}">
                  <a16:creationId xmlns:a16="http://schemas.microsoft.com/office/drawing/2014/main" id="{EAEB8E65-3B48-A46A-0552-7FDA6EA86737}"/>
                </a:ext>
              </a:extLst>
            </p:cNvPr>
            <p:cNvSpPr txBox="1"/>
            <p:nvPr/>
          </p:nvSpPr>
          <p:spPr>
            <a:xfrm rot="-5400000">
              <a:off x="-316781" y="2048555"/>
              <a:ext cx="1661325" cy="115358"/>
            </a:xfrm>
            <a:prstGeom prst="rect">
              <a:avLst/>
            </a:prstGeom>
            <a:no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Probability</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2" name="Google Shape;996;p17">
              <a:extLst>
                <a:ext uri="{FF2B5EF4-FFF2-40B4-BE49-F238E27FC236}">
                  <a16:creationId xmlns:a16="http://schemas.microsoft.com/office/drawing/2014/main" id="{6693C47D-775F-7492-1FBD-2CA7A7A5E07C}"/>
                </a:ext>
              </a:extLst>
            </p:cNvPr>
            <p:cNvSpPr txBox="1"/>
            <p:nvPr/>
          </p:nvSpPr>
          <p:spPr>
            <a:xfrm>
              <a:off x="710444" y="2996877"/>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0</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3" name="Google Shape;997;p17">
              <a:extLst>
                <a:ext uri="{FF2B5EF4-FFF2-40B4-BE49-F238E27FC236}">
                  <a16:creationId xmlns:a16="http://schemas.microsoft.com/office/drawing/2014/main" id="{2595ACBE-D510-DDD8-05F3-20095EB366BF}"/>
                </a:ext>
              </a:extLst>
            </p:cNvPr>
            <p:cNvSpPr txBox="1"/>
            <p:nvPr/>
          </p:nvSpPr>
          <p:spPr>
            <a:xfrm>
              <a:off x="710444" y="319516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155</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4" name="Google Shape;998;p17">
              <a:extLst>
                <a:ext uri="{FF2B5EF4-FFF2-40B4-BE49-F238E27FC236}">
                  <a16:creationId xmlns:a16="http://schemas.microsoft.com/office/drawing/2014/main" id="{75ED89F4-97E0-EBEF-1AF9-A2DCF6144409}"/>
                </a:ext>
              </a:extLst>
            </p:cNvPr>
            <p:cNvCxnSpPr/>
            <p:nvPr/>
          </p:nvCxnSpPr>
          <p:spPr>
            <a:xfrm rot="10800000">
              <a:off x="802253" y="293067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25" name="Google Shape;999;p17">
              <a:extLst>
                <a:ext uri="{FF2B5EF4-FFF2-40B4-BE49-F238E27FC236}">
                  <a16:creationId xmlns:a16="http://schemas.microsoft.com/office/drawing/2014/main" id="{DB9AF54E-7A79-E530-2026-AD26EAE5F758}"/>
                </a:ext>
              </a:extLst>
            </p:cNvPr>
            <p:cNvSpPr txBox="1"/>
            <p:nvPr/>
          </p:nvSpPr>
          <p:spPr>
            <a:xfrm>
              <a:off x="1609029" y="2996866"/>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6</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6" name="Google Shape;1000;p17">
              <a:extLst>
                <a:ext uri="{FF2B5EF4-FFF2-40B4-BE49-F238E27FC236}">
                  <a16:creationId xmlns:a16="http://schemas.microsoft.com/office/drawing/2014/main" id="{4250E89D-5B33-5C40-C550-3B5BB0FE77E6}"/>
                </a:ext>
              </a:extLst>
            </p:cNvPr>
            <p:cNvSpPr txBox="1"/>
            <p:nvPr/>
          </p:nvSpPr>
          <p:spPr>
            <a:xfrm>
              <a:off x="1612252" y="319516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47</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7" name="Google Shape;1001;p17">
              <a:extLst>
                <a:ext uri="{FF2B5EF4-FFF2-40B4-BE49-F238E27FC236}">
                  <a16:creationId xmlns:a16="http://schemas.microsoft.com/office/drawing/2014/main" id="{F1C2A492-D316-2A09-5C61-0678670597CF}"/>
                </a:ext>
              </a:extLst>
            </p:cNvPr>
            <p:cNvCxnSpPr/>
            <p:nvPr/>
          </p:nvCxnSpPr>
          <p:spPr>
            <a:xfrm rot="10800000">
              <a:off x="1704263" y="293067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28" name="Google Shape;1002;p17">
              <a:extLst>
                <a:ext uri="{FF2B5EF4-FFF2-40B4-BE49-F238E27FC236}">
                  <a16:creationId xmlns:a16="http://schemas.microsoft.com/office/drawing/2014/main" id="{32895F1B-AE4A-A09A-6F13-7B3DA4371531}"/>
                </a:ext>
              </a:extLst>
            </p:cNvPr>
            <p:cNvSpPr txBox="1"/>
            <p:nvPr/>
          </p:nvSpPr>
          <p:spPr>
            <a:xfrm>
              <a:off x="2510837" y="2996866"/>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12</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9" name="Google Shape;1003;p17">
              <a:extLst>
                <a:ext uri="{FF2B5EF4-FFF2-40B4-BE49-F238E27FC236}">
                  <a16:creationId xmlns:a16="http://schemas.microsoft.com/office/drawing/2014/main" id="{BAC0CC10-B778-7D93-AC6B-043E1014478A}"/>
                </a:ext>
              </a:extLst>
            </p:cNvPr>
            <p:cNvSpPr txBox="1"/>
            <p:nvPr/>
          </p:nvSpPr>
          <p:spPr>
            <a:xfrm>
              <a:off x="2514273" y="319516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29</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30" name="Google Shape;1004;p17">
              <a:extLst>
                <a:ext uri="{FF2B5EF4-FFF2-40B4-BE49-F238E27FC236}">
                  <a16:creationId xmlns:a16="http://schemas.microsoft.com/office/drawing/2014/main" id="{A2FEA571-9D86-CB8F-ED9B-E8808A1A29A8}"/>
                </a:ext>
              </a:extLst>
            </p:cNvPr>
            <p:cNvCxnSpPr/>
            <p:nvPr/>
          </p:nvCxnSpPr>
          <p:spPr>
            <a:xfrm rot="10800000">
              <a:off x="2607543" y="293067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31" name="Google Shape;1005;p17">
              <a:extLst>
                <a:ext uri="{FF2B5EF4-FFF2-40B4-BE49-F238E27FC236}">
                  <a16:creationId xmlns:a16="http://schemas.microsoft.com/office/drawing/2014/main" id="{5C1B3647-E11E-BC8B-61DB-B153158DF65A}"/>
                </a:ext>
              </a:extLst>
            </p:cNvPr>
            <p:cNvSpPr txBox="1"/>
            <p:nvPr/>
          </p:nvSpPr>
          <p:spPr>
            <a:xfrm>
              <a:off x="3412858" y="2996866"/>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18</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32" name="Google Shape;1006;p17">
              <a:extLst>
                <a:ext uri="{FF2B5EF4-FFF2-40B4-BE49-F238E27FC236}">
                  <a16:creationId xmlns:a16="http://schemas.microsoft.com/office/drawing/2014/main" id="{25937575-C7AF-3094-0D8C-0098EEFE4B1B}"/>
                </a:ext>
              </a:extLst>
            </p:cNvPr>
            <p:cNvSpPr txBox="1"/>
            <p:nvPr/>
          </p:nvSpPr>
          <p:spPr>
            <a:xfrm>
              <a:off x="3416507" y="319516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13</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33" name="Google Shape;1007;p17">
              <a:extLst>
                <a:ext uri="{FF2B5EF4-FFF2-40B4-BE49-F238E27FC236}">
                  <a16:creationId xmlns:a16="http://schemas.microsoft.com/office/drawing/2014/main" id="{861C8194-D1C9-4B28-85E2-3BE2306BFEE3}"/>
                </a:ext>
              </a:extLst>
            </p:cNvPr>
            <p:cNvCxnSpPr/>
            <p:nvPr/>
          </p:nvCxnSpPr>
          <p:spPr>
            <a:xfrm rot="10800000">
              <a:off x="3509380" y="293067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34" name="Google Shape;1008;p17">
              <a:extLst>
                <a:ext uri="{FF2B5EF4-FFF2-40B4-BE49-F238E27FC236}">
                  <a16:creationId xmlns:a16="http://schemas.microsoft.com/office/drawing/2014/main" id="{A4AA0117-7247-87F9-8354-32C756185D86}"/>
                </a:ext>
              </a:extLst>
            </p:cNvPr>
            <p:cNvSpPr txBox="1"/>
            <p:nvPr/>
          </p:nvSpPr>
          <p:spPr>
            <a:xfrm>
              <a:off x="4315090" y="3000752"/>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24</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35" name="Google Shape;1009;p17">
              <a:extLst>
                <a:ext uri="{FF2B5EF4-FFF2-40B4-BE49-F238E27FC236}">
                  <a16:creationId xmlns:a16="http://schemas.microsoft.com/office/drawing/2014/main" id="{971B2157-C187-BB52-864E-EF1EDD94A4F5}"/>
                </a:ext>
              </a:extLst>
            </p:cNvPr>
            <p:cNvSpPr txBox="1"/>
            <p:nvPr/>
          </p:nvSpPr>
          <p:spPr>
            <a:xfrm>
              <a:off x="4315090" y="319516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NE</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36" name="Google Shape;1010;p17">
              <a:extLst>
                <a:ext uri="{FF2B5EF4-FFF2-40B4-BE49-F238E27FC236}">
                  <a16:creationId xmlns:a16="http://schemas.microsoft.com/office/drawing/2014/main" id="{1E2492C8-5214-BA35-E8D0-4188F1B4819A}"/>
                </a:ext>
              </a:extLst>
            </p:cNvPr>
            <p:cNvCxnSpPr/>
            <p:nvPr/>
          </p:nvCxnSpPr>
          <p:spPr>
            <a:xfrm rot="10800000">
              <a:off x="4407566" y="293067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37" name="Google Shape;1011;p17">
              <a:extLst>
                <a:ext uri="{FF2B5EF4-FFF2-40B4-BE49-F238E27FC236}">
                  <a16:creationId xmlns:a16="http://schemas.microsoft.com/office/drawing/2014/main" id="{485D5784-9B31-968D-D49A-64ED74C5B2F2}"/>
                </a:ext>
              </a:extLst>
            </p:cNvPr>
            <p:cNvSpPr txBox="1"/>
            <p:nvPr/>
          </p:nvSpPr>
          <p:spPr>
            <a:xfrm>
              <a:off x="3863975" y="2996866"/>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21</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38" name="Google Shape;1012;p17">
              <a:extLst>
                <a:ext uri="{FF2B5EF4-FFF2-40B4-BE49-F238E27FC236}">
                  <a16:creationId xmlns:a16="http://schemas.microsoft.com/office/drawing/2014/main" id="{5ABADFD2-8470-9164-E2BE-AE151320E917}"/>
                </a:ext>
              </a:extLst>
            </p:cNvPr>
            <p:cNvSpPr txBox="1"/>
            <p:nvPr/>
          </p:nvSpPr>
          <p:spPr>
            <a:xfrm>
              <a:off x="3867624" y="319516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1</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39" name="Google Shape;1013;p17">
              <a:extLst>
                <a:ext uri="{FF2B5EF4-FFF2-40B4-BE49-F238E27FC236}">
                  <a16:creationId xmlns:a16="http://schemas.microsoft.com/office/drawing/2014/main" id="{9CB61E72-FF22-40DF-ACED-9B51E632553A}"/>
                </a:ext>
              </a:extLst>
            </p:cNvPr>
            <p:cNvCxnSpPr/>
            <p:nvPr/>
          </p:nvCxnSpPr>
          <p:spPr>
            <a:xfrm rot="10800000">
              <a:off x="3960497" y="293067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40" name="Google Shape;1014;p17">
              <a:extLst>
                <a:ext uri="{FF2B5EF4-FFF2-40B4-BE49-F238E27FC236}">
                  <a16:creationId xmlns:a16="http://schemas.microsoft.com/office/drawing/2014/main" id="{F9B45A96-007F-6615-51E8-C0BA9D843AC3}"/>
                </a:ext>
              </a:extLst>
            </p:cNvPr>
            <p:cNvSpPr txBox="1"/>
            <p:nvPr/>
          </p:nvSpPr>
          <p:spPr>
            <a:xfrm>
              <a:off x="2961741" y="2996866"/>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15</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41" name="Google Shape;1015;p17">
              <a:extLst>
                <a:ext uri="{FF2B5EF4-FFF2-40B4-BE49-F238E27FC236}">
                  <a16:creationId xmlns:a16="http://schemas.microsoft.com/office/drawing/2014/main" id="{73AC88D1-A219-490A-57DE-F68A528821B6}"/>
                </a:ext>
              </a:extLst>
            </p:cNvPr>
            <p:cNvSpPr txBox="1"/>
            <p:nvPr/>
          </p:nvSpPr>
          <p:spPr>
            <a:xfrm>
              <a:off x="2965390" y="319516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18</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42" name="Google Shape;1016;p17">
              <a:extLst>
                <a:ext uri="{FF2B5EF4-FFF2-40B4-BE49-F238E27FC236}">
                  <a16:creationId xmlns:a16="http://schemas.microsoft.com/office/drawing/2014/main" id="{98B8CE8F-2911-204B-80A4-3EB59C4743D8}"/>
                </a:ext>
              </a:extLst>
            </p:cNvPr>
            <p:cNvCxnSpPr/>
            <p:nvPr/>
          </p:nvCxnSpPr>
          <p:spPr>
            <a:xfrm rot="10800000">
              <a:off x="3058263" y="293067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43" name="Google Shape;1017;p17">
              <a:extLst>
                <a:ext uri="{FF2B5EF4-FFF2-40B4-BE49-F238E27FC236}">
                  <a16:creationId xmlns:a16="http://schemas.microsoft.com/office/drawing/2014/main" id="{3565EAFB-8E83-5DB8-3CB4-147D0316DD5A}"/>
                </a:ext>
              </a:extLst>
            </p:cNvPr>
            <p:cNvSpPr txBox="1"/>
            <p:nvPr/>
          </p:nvSpPr>
          <p:spPr>
            <a:xfrm>
              <a:off x="2059720" y="2996866"/>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9</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44" name="Google Shape;1018;p17">
              <a:extLst>
                <a:ext uri="{FF2B5EF4-FFF2-40B4-BE49-F238E27FC236}">
                  <a16:creationId xmlns:a16="http://schemas.microsoft.com/office/drawing/2014/main" id="{D0CFB377-A6F6-43FB-8DC0-5E4D790CB644}"/>
                </a:ext>
              </a:extLst>
            </p:cNvPr>
            <p:cNvSpPr txBox="1"/>
            <p:nvPr/>
          </p:nvSpPr>
          <p:spPr>
            <a:xfrm>
              <a:off x="2063369" y="319516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35</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45" name="Google Shape;1019;p17">
              <a:extLst>
                <a:ext uri="{FF2B5EF4-FFF2-40B4-BE49-F238E27FC236}">
                  <a16:creationId xmlns:a16="http://schemas.microsoft.com/office/drawing/2014/main" id="{6901F4B8-41CA-C0B5-BE60-6F202C64769B}"/>
                </a:ext>
              </a:extLst>
            </p:cNvPr>
            <p:cNvCxnSpPr/>
            <p:nvPr/>
          </p:nvCxnSpPr>
          <p:spPr>
            <a:xfrm rot="10800000">
              <a:off x="2156242" y="293067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46" name="Google Shape;1020;p17">
              <a:extLst>
                <a:ext uri="{FF2B5EF4-FFF2-40B4-BE49-F238E27FC236}">
                  <a16:creationId xmlns:a16="http://schemas.microsoft.com/office/drawing/2014/main" id="{749ADBA8-1AB8-F07E-8109-4508992084B3}"/>
                </a:ext>
              </a:extLst>
            </p:cNvPr>
            <p:cNvSpPr txBox="1"/>
            <p:nvPr/>
          </p:nvSpPr>
          <p:spPr>
            <a:xfrm>
              <a:off x="1157912" y="2996866"/>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3</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47" name="Google Shape;1021;p17">
              <a:extLst>
                <a:ext uri="{FF2B5EF4-FFF2-40B4-BE49-F238E27FC236}">
                  <a16:creationId xmlns:a16="http://schemas.microsoft.com/office/drawing/2014/main" id="{97D9615A-1D7E-8078-3C7C-FDB224438230}"/>
                </a:ext>
              </a:extLst>
            </p:cNvPr>
            <p:cNvSpPr txBox="1"/>
            <p:nvPr/>
          </p:nvSpPr>
          <p:spPr>
            <a:xfrm>
              <a:off x="1161561" y="319516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92</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48" name="Google Shape;1022;p17">
              <a:extLst>
                <a:ext uri="{FF2B5EF4-FFF2-40B4-BE49-F238E27FC236}">
                  <a16:creationId xmlns:a16="http://schemas.microsoft.com/office/drawing/2014/main" id="{F2EDBE1A-4418-003B-A5FD-C548613C8373}"/>
                </a:ext>
              </a:extLst>
            </p:cNvPr>
            <p:cNvCxnSpPr/>
            <p:nvPr/>
          </p:nvCxnSpPr>
          <p:spPr>
            <a:xfrm rot="10800000">
              <a:off x="1254434" y="2930679"/>
              <a:ext cx="0" cy="76192"/>
            </a:xfrm>
            <a:prstGeom prst="straightConnector1">
              <a:avLst/>
            </a:prstGeom>
            <a:noFill/>
            <a:ln w="19050" cap="flat" cmpd="sng">
              <a:solidFill>
                <a:srgbClr val="000000"/>
              </a:solidFill>
              <a:prstDash val="solid"/>
              <a:miter lim="800000"/>
              <a:headEnd type="none" w="sm" len="sm"/>
              <a:tailEnd type="none" w="sm" len="sm"/>
            </a:ln>
          </p:spPr>
        </p:cxnSp>
        <p:grpSp>
          <p:nvGrpSpPr>
            <p:cNvPr id="49" name="Google Shape;1023;p17">
              <a:extLst>
                <a:ext uri="{FF2B5EF4-FFF2-40B4-BE49-F238E27FC236}">
                  <a16:creationId xmlns:a16="http://schemas.microsoft.com/office/drawing/2014/main" id="{85B99EA6-2500-FBF6-4B0C-90F412C2F125}"/>
                </a:ext>
              </a:extLst>
            </p:cNvPr>
            <p:cNvGrpSpPr/>
            <p:nvPr/>
          </p:nvGrpSpPr>
          <p:grpSpPr>
            <a:xfrm>
              <a:off x="795674" y="1287751"/>
              <a:ext cx="3334765" cy="1299591"/>
              <a:chOff x="814324" y="1326673"/>
              <a:chExt cx="3334765" cy="1299591"/>
            </a:xfrm>
          </p:grpSpPr>
          <p:sp>
            <p:nvSpPr>
              <p:cNvPr id="50" name="Google Shape;1024;p17">
                <a:extLst>
                  <a:ext uri="{FF2B5EF4-FFF2-40B4-BE49-F238E27FC236}">
                    <a16:creationId xmlns:a16="http://schemas.microsoft.com/office/drawing/2014/main" id="{8F787E66-2F8E-DAE3-A0C7-A5B762F6E62B}"/>
                  </a:ext>
                </a:extLst>
              </p:cNvPr>
              <p:cNvSpPr/>
              <p:nvPr/>
            </p:nvSpPr>
            <p:spPr>
              <a:xfrm>
                <a:off x="835786" y="1345342"/>
                <a:ext cx="3292347" cy="1257300"/>
              </a:xfrm>
              <a:custGeom>
                <a:avLst/>
                <a:gdLst/>
                <a:ahLst/>
                <a:cxnLst/>
                <a:rect l="l" t="t" r="r" b="b"/>
                <a:pathLst>
                  <a:path w="3292347" h="1257300" extrusionOk="0">
                    <a:moveTo>
                      <a:pt x="0" y="0"/>
                    </a:moveTo>
                    <a:lnTo>
                      <a:pt x="14859" y="0"/>
                    </a:lnTo>
                    <a:lnTo>
                      <a:pt x="14859" y="12446"/>
                    </a:lnTo>
                    <a:lnTo>
                      <a:pt x="44069" y="12446"/>
                    </a:lnTo>
                    <a:lnTo>
                      <a:pt x="44069" y="23622"/>
                    </a:lnTo>
                    <a:lnTo>
                      <a:pt x="64008" y="23622"/>
                    </a:lnTo>
                    <a:lnTo>
                      <a:pt x="64008" y="57150"/>
                    </a:lnTo>
                    <a:lnTo>
                      <a:pt x="72644" y="57150"/>
                    </a:lnTo>
                    <a:lnTo>
                      <a:pt x="72644" y="66548"/>
                    </a:lnTo>
                    <a:lnTo>
                      <a:pt x="83185" y="66548"/>
                    </a:lnTo>
                    <a:lnTo>
                      <a:pt x="83185" y="76454"/>
                    </a:lnTo>
                    <a:lnTo>
                      <a:pt x="92583" y="76454"/>
                    </a:lnTo>
                    <a:lnTo>
                      <a:pt x="92583" y="86360"/>
                    </a:lnTo>
                    <a:lnTo>
                      <a:pt x="101219" y="86360"/>
                    </a:lnTo>
                    <a:lnTo>
                      <a:pt x="101219" y="98171"/>
                    </a:lnTo>
                    <a:lnTo>
                      <a:pt x="109347" y="98171"/>
                    </a:lnTo>
                    <a:lnTo>
                      <a:pt x="109347" y="110617"/>
                    </a:lnTo>
                    <a:lnTo>
                      <a:pt x="117348" y="110617"/>
                    </a:lnTo>
                    <a:lnTo>
                      <a:pt x="117348" y="118110"/>
                    </a:lnTo>
                    <a:lnTo>
                      <a:pt x="131064" y="118110"/>
                    </a:lnTo>
                    <a:lnTo>
                      <a:pt x="131064" y="132969"/>
                    </a:lnTo>
                    <a:lnTo>
                      <a:pt x="142240" y="132969"/>
                    </a:lnTo>
                    <a:lnTo>
                      <a:pt x="142240" y="142875"/>
                    </a:lnTo>
                    <a:lnTo>
                      <a:pt x="159639" y="142875"/>
                    </a:lnTo>
                    <a:lnTo>
                      <a:pt x="159639" y="156591"/>
                    </a:lnTo>
                    <a:lnTo>
                      <a:pt x="163322" y="156591"/>
                    </a:lnTo>
                    <a:lnTo>
                      <a:pt x="163322" y="177673"/>
                    </a:lnTo>
                    <a:lnTo>
                      <a:pt x="180721" y="177673"/>
                    </a:lnTo>
                    <a:lnTo>
                      <a:pt x="180721" y="211201"/>
                    </a:lnTo>
                    <a:lnTo>
                      <a:pt x="185166" y="211201"/>
                    </a:lnTo>
                    <a:lnTo>
                      <a:pt x="185166" y="264668"/>
                    </a:lnTo>
                    <a:lnTo>
                      <a:pt x="188849" y="264668"/>
                    </a:lnTo>
                    <a:lnTo>
                      <a:pt x="188849" y="268986"/>
                    </a:lnTo>
                    <a:lnTo>
                      <a:pt x="188849" y="324358"/>
                    </a:lnTo>
                    <a:lnTo>
                      <a:pt x="193802" y="324358"/>
                    </a:lnTo>
                    <a:lnTo>
                      <a:pt x="193802" y="344805"/>
                    </a:lnTo>
                    <a:lnTo>
                      <a:pt x="196977" y="344805"/>
                    </a:lnTo>
                    <a:lnTo>
                      <a:pt x="196977" y="368427"/>
                    </a:lnTo>
                    <a:lnTo>
                      <a:pt x="201295" y="368427"/>
                    </a:lnTo>
                    <a:lnTo>
                      <a:pt x="201295" y="388239"/>
                    </a:lnTo>
                    <a:lnTo>
                      <a:pt x="205613" y="388239"/>
                    </a:lnTo>
                    <a:lnTo>
                      <a:pt x="205613" y="409448"/>
                    </a:lnTo>
                    <a:lnTo>
                      <a:pt x="220472" y="409448"/>
                    </a:lnTo>
                    <a:lnTo>
                      <a:pt x="220472" y="421894"/>
                    </a:lnTo>
                    <a:lnTo>
                      <a:pt x="223647" y="421894"/>
                    </a:lnTo>
                    <a:lnTo>
                      <a:pt x="223647" y="444246"/>
                    </a:lnTo>
                    <a:lnTo>
                      <a:pt x="233553" y="444246"/>
                    </a:lnTo>
                    <a:lnTo>
                      <a:pt x="233553" y="453517"/>
                    </a:lnTo>
                    <a:lnTo>
                      <a:pt x="282702" y="453517"/>
                    </a:lnTo>
                    <a:lnTo>
                      <a:pt x="282702" y="467233"/>
                    </a:lnTo>
                    <a:lnTo>
                      <a:pt x="288290" y="467233"/>
                    </a:lnTo>
                    <a:lnTo>
                      <a:pt x="291338" y="467233"/>
                    </a:lnTo>
                    <a:lnTo>
                      <a:pt x="291338" y="487680"/>
                    </a:lnTo>
                    <a:lnTo>
                      <a:pt x="295656" y="487680"/>
                    </a:lnTo>
                    <a:lnTo>
                      <a:pt x="295656" y="498856"/>
                    </a:lnTo>
                    <a:lnTo>
                      <a:pt x="357759" y="498856"/>
                    </a:lnTo>
                    <a:lnTo>
                      <a:pt x="357759" y="504444"/>
                    </a:lnTo>
                    <a:lnTo>
                      <a:pt x="360934" y="504444"/>
                    </a:lnTo>
                    <a:lnTo>
                      <a:pt x="360934" y="521843"/>
                    </a:lnTo>
                    <a:lnTo>
                      <a:pt x="370205" y="521843"/>
                    </a:lnTo>
                    <a:lnTo>
                      <a:pt x="370205" y="537337"/>
                    </a:lnTo>
                    <a:lnTo>
                      <a:pt x="383921" y="537337"/>
                    </a:lnTo>
                    <a:lnTo>
                      <a:pt x="383921" y="548005"/>
                    </a:lnTo>
                    <a:lnTo>
                      <a:pt x="419989" y="548005"/>
                    </a:lnTo>
                    <a:lnTo>
                      <a:pt x="419989" y="557911"/>
                    </a:lnTo>
                    <a:lnTo>
                      <a:pt x="474599" y="557911"/>
                    </a:lnTo>
                    <a:lnTo>
                      <a:pt x="474599" y="568452"/>
                    </a:lnTo>
                    <a:lnTo>
                      <a:pt x="480187" y="568452"/>
                    </a:lnTo>
                    <a:lnTo>
                      <a:pt x="480187" y="580898"/>
                    </a:lnTo>
                    <a:lnTo>
                      <a:pt x="487045" y="580898"/>
                    </a:lnTo>
                    <a:lnTo>
                      <a:pt x="487045" y="595122"/>
                    </a:lnTo>
                    <a:lnTo>
                      <a:pt x="492633" y="595122"/>
                    </a:lnTo>
                    <a:lnTo>
                      <a:pt x="492633" y="641096"/>
                    </a:lnTo>
                    <a:lnTo>
                      <a:pt x="497586" y="641096"/>
                    </a:lnTo>
                    <a:lnTo>
                      <a:pt x="497586" y="645414"/>
                    </a:lnTo>
                    <a:lnTo>
                      <a:pt x="497586" y="651637"/>
                    </a:lnTo>
                    <a:lnTo>
                      <a:pt x="503174" y="651637"/>
                    </a:lnTo>
                    <a:lnTo>
                      <a:pt x="503174" y="654812"/>
                    </a:lnTo>
                    <a:lnTo>
                      <a:pt x="507492" y="654812"/>
                    </a:lnTo>
                    <a:lnTo>
                      <a:pt x="507492" y="663448"/>
                    </a:lnTo>
                    <a:lnTo>
                      <a:pt x="510032" y="663448"/>
                    </a:lnTo>
                    <a:lnTo>
                      <a:pt x="512445" y="663448"/>
                    </a:lnTo>
                    <a:lnTo>
                      <a:pt x="512445" y="723773"/>
                    </a:lnTo>
                    <a:lnTo>
                      <a:pt x="531749" y="723773"/>
                    </a:lnTo>
                    <a:lnTo>
                      <a:pt x="531749" y="734949"/>
                    </a:lnTo>
                    <a:lnTo>
                      <a:pt x="549783" y="734949"/>
                    </a:lnTo>
                    <a:lnTo>
                      <a:pt x="549783" y="756031"/>
                    </a:lnTo>
                    <a:lnTo>
                      <a:pt x="558419" y="756031"/>
                    </a:lnTo>
                    <a:lnTo>
                      <a:pt x="558419" y="761619"/>
                    </a:lnTo>
                    <a:lnTo>
                      <a:pt x="570230" y="761619"/>
                    </a:lnTo>
                    <a:lnTo>
                      <a:pt x="570230" y="771525"/>
                    </a:lnTo>
                    <a:lnTo>
                      <a:pt x="583946" y="771525"/>
                    </a:lnTo>
                    <a:lnTo>
                      <a:pt x="583946" y="782193"/>
                    </a:lnTo>
                    <a:lnTo>
                      <a:pt x="652272" y="782193"/>
                    </a:lnTo>
                    <a:lnTo>
                      <a:pt x="652272" y="796417"/>
                    </a:lnTo>
                    <a:lnTo>
                      <a:pt x="699516" y="796417"/>
                    </a:lnTo>
                    <a:lnTo>
                      <a:pt x="699516" y="808228"/>
                    </a:lnTo>
                    <a:lnTo>
                      <a:pt x="721868" y="808228"/>
                    </a:lnTo>
                    <a:lnTo>
                      <a:pt x="721868" y="820674"/>
                    </a:lnTo>
                    <a:lnTo>
                      <a:pt x="769620" y="820674"/>
                    </a:lnTo>
                    <a:lnTo>
                      <a:pt x="769620" y="831215"/>
                    </a:lnTo>
                    <a:lnTo>
                      <a:pt x="783971" y="831215"/>
                    </a:lnTo>
                    <a:lnTo>
                      <a:pt x="783971" y="844296"/>
                    </a:lnTo>
                    <a:lnTo>
                      <a:pt x="819404" y="844296"/>
                    </a:lnTo>
                    <a:lnTo>
                      <a:pt x="819404" y="856742"/>
                    </a:lnTo>
                    <a:lnTo>
                      <a:pt x="834898" y="856742"/>
                    </a:lnTo>
                    <a:lnTo>
                      <a:pt x="834898" y="861060"/>
                    </a:lnTo>
                    <a:lnTo>
                      <a:pt x="840486" y="861060"/>
                    </a:lnTo>
                    <a:lnTo>
                      <a:pt x="840486" y="870966"/>
                    </a:lnTo>
                    <a:lnTo>
                      <a:pt x="844804" y="870966"/>
                    </a:lnTo>
                    <a:lnTo>
                      <a:pt x="844804" y="887095"/>
                    </a:lnTo>
                    <a:lnTo>
                      <a:pt x="1007618" y="887095"/>
                    </a:lnTo>
                    <a:lnTo>
                      <a:pt x="1007618" y="904494"/>
                    </a:lnTo>
                    <a:lnTo>
                      <a:pt x="1064768" y="904494"/>
                    </a:lnTo>
                    <a:lnTo>
                      <a:pt x="1064768" y="917575"/>
                    </a:lnTo>
                    <a:lnTo>
                      <a:pt x="1129284" y="917575"/>
                    </a:lnTo>
                    <a:lnTo>
                      <a:pt x="1129284" y="935609"/>
                    </a:lnTo>
                    <a:lnTo>
                      <a:pt x="1164082" y="935609"/>
                    </a:lnTo>
                    <a:lnTo>
                      <a:pt x="1164082" y="949198"/>
                    </a:lnTo>
                    <a:lnTo>
                      <a:pt x="1215644" y="949198"/>
                    </a:lnTo>
                    <a:lnTo>
                      <a:pt x="1215644" y="969137"/>
                    </a:lnTo>
                    <a:lnTo>
                      <a:pt x="1259840" y="969137"/>
                    </a:lnTo>
                    <a:lnTo>
                      <a:pt x="1259840" y="983996"/>
                    </a:lnTo>
                    <a:lnTo>
                      <a:pt x="1518158" y="983996"/>
                    </a:lnTo>
                    <a:lnTo>
                      <a:pt x="1518158" y="1004570"/>
                    </a:lnTo>
                    <a:lnTo>
                      <a:pt x="1748663" y="1004570"/>
                    </a:lnTo>
                    <a:lnTo>
                      <a:pt x="1748663" y="1024382"/>
                    </a:lnTo>
                    <a:lnTo>
                      <a:pt x="1871726" y="1024382"/>
                    </a:lnTo>
                    <a:lnTo>
                      <a:pt x="1871726" y="1042416"/>
                    </a:lnTo>
                    <a:lnTo>
                      <a:pt x="2233168" y="1042416"/>
                    </a:lnTo>
                    <a:lnTo>
                      <a:pt x="2233168" y="1074039"/>
                    </a:lnTo>
                    <a:lnTo>
                      <a:pt x="2341880" y="1074039"/>
                    </a:lnTo>
                    <a:lnTo>
                      <a:pt x="2341880" y="1106424"/>
                    </a:lnTo>
                    <a:lnTo>
                      <a:pt x="2650617" y="1106424"/>
                    </a:lnTo>
                    <a:lnTo>
                      <a:pt x="2650617" y="1145540"/>
                    </a:lnTo>
                    <a:lnTo>
                      <a:pt x="2708402" y="1145540"/>
                    </a:lnTo>
                    <a:lnTo>
                      <a:pt x="2708402" y="1182243"/>
                    </a:lnTo>
                    <a:lnTo>
                      <a:pt x="2943225" y="1182243"/>
                    </a:lnTo>
                    <a:lnTo>
                      <a:pt x="2943225" y="1257300"/>
                    </a:lnTo>
                    <a:lnTo>
                      <a:pt x="3292348" y="125730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51" name="Google Shape;1025;p17">
                <a:extLst>
                  <a:ext uri="{FF2B5EF4-FFF2-40B4-BE49-F238E27FC236}">
                    <a16:creationId xmlns:a16="http://schemas.microsoft.com/office/drawing/2014/main" id="{80A88A1E-B17C-43A5-0411-EFCD2F64D331}"/>
                  </a:ext>
                </a:extLst>
              </p:cNvPr>
              <p:cNvGrpSpPr/>
              <p:nvPr/>
            </p:nvGrpSpPr>
            <p:grpSpPr>
              <a:xfrm>
                <a:off x="814324" y="1326673"/>
                <a:ext cx="3334765" cy="1299591"/>
                <a:chOff x="814324" y="1326673"/>
                <a:chExt cx="3334765" cy="1299591"/>
              </a:xfrm>
            </p:grpSpPr>
            <p:grpSp>
              <p:nvGrpSpPr>
                <p:cNvPr id="52" name="Google Shape;1026;p17">
                  <a:extLst>
                    <a:ext uri="{FF2B5EF4-FFF2-40B4-BE49-F238E27FC236}">
                      <a16:creationId xmlns:a16="http://schemas.microsoft.com/office/drawing/2014/main" id="{74301799-E924-DFAF-0888-0D706ECC1CA4}"/>
                    </a:ext>
                  </a:extLst>
                </p:cNvPr>
                <p:cNvGrpSpPr/>
                <p:nvPr/>
              </p:nvGrpSpPr>
              <p:grpSpPr>
                <a:xfrm>
                  <a:off x="814324" y="1326673"/>
                  <a:ext cx="45719" cy="45720"/>
                  <a:chOff x="814324" y="1326673"/>
                  <a:chExt cx="45719" cy="45720"/>
                </a:xfrm>
              </p:grpSpPr>
              <p:sp>
                <p:nvSpPr>
                  <p:cNvPr id="191" name="Google Shape;1027;p17">
                    <a:extLst>
                      <a:ext uri="{FF2B5EF4-FFF2-40B4-BE49-F238E27FC236}">
                        <a16:creationId xmlns:a16="http://schemas.microsoft.com/office/drawing/2014/main" id="{FC1EB889-7EE7-9C3E-01EA-A0D77C5E0FBD}"/>
                      </a:ext>
                    </a:extLst>
                  </p:cNvPr>
                  <p:cNvSpPr/>
                  <p:nvPr/>
                </p:nvSpPr>
                <p:spPr>
                  <a:xfrm>
                    <a:off x="837184" y="1326673"/>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92" name="Google Shape;1028;p17">
                    <a:extLst>
                      <a:ext uri="{FF2B5EF4-FFF2-40B4-BE49-F238E27FC236}">
                        <a16:creationId xmlns:a16="http://schemas.microsoft.com/office/drawing/2014/main" id="{1C260285-9325-3769-B62B-4DCB119AAECB}"/>
                      </a:ext>
                    </a:extLst>
                  </p:cNvPr>
                  <p:cNvSpPr/>
                  <p:nvPr/>
                </p:nvSpPr>
                <p:spPr>
                  <a:xfrm>
                    <a:off x="814324" y="1349533"/>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53" name="Google Shape;1029;p17">
                  <a:extLst>
                    <a:ext uri="{FF2B5EF4-FFF2-40B4-BE49-F238E27FC236}">
                      <a16:creationId xmlns:a16="http://schemas.microsoft.com/office/drawing/2014/main" id="{67A8225C-248A-471C-9181-9B895E953FD6}"/>
                    </a:ext>
                  </a:extLst>
                </p:cNvPr>
                <p:cNvGrpSpPr/>
                <p:nvPr/>
              </p:nvGrpSpPr>
              <p:grpSpPr>
                <a:xfrm>
                  <a:off x="1021207" y="1733581"/>
                  <a:ext cx="45720" cy="45720"/>
                  <a:chOff x="1021207" y="1733581"/>
                  <a:chExt cx="45720" cy="45720"/>
                </a:xfrm>
              </p:grpSpPr>
              <p:sp>
                <p:nvSpPr>
                  <p:cNvPr id="189" name="Google Shape;1030;p17">
                    <a:extLst>
                      <a:ext uri="{FF2B5EF4-FFF2-40B4-BE49-F238E27FC236}">
                        <a16:creationId xmlns:a16="http://schemas.microsoft.com/office/drawing/2014/main" id="{D1200503-1F83-658D-9E88-5B4308D8EB5A}"/>
                      </a:ext>
                    </a:extLst>
                  </p:cNvPr>
                  <p:cNvSpPr/>
                  <p:nvPr/>
                </p:nvSpPr>
                <p:spPr>
                  <a:xfrm>
                    <a:off x="1044066" y="1733581"/>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90" name="Google Shape;1031;p17">
                    <a:extLst>
                      <a:ext uri="{FF2B5EF4-FFF2-40B4-BE49-F238E27FC236}">
                        <a16:creationId xmlns:a16="http://schemas.microsoft.com/office/drawing/2014/main" id="{2F5337D3-8814-248D-850B-E5866BC8474A}"/>
                      </a:ext>
                    </a:extLst>
                  </p:cNvPr>
                  <p:cNvSpPr/>
                  <p:nvPr/>
                </p:nvSpPr>
                <p:spPr>
                  <a:xfrm>
                    <a:off x="1021207" y="1756441"/>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54" name="Google Shape;1032;p17">
                  <a:extLst>
                    <a:ext uri="{FF2B5EF4-FFF2-40B4-BE49-F238E27FC236}">
                      <a16:creationId xmlns:a16="http://schemas.microsoft.com/office/drawing/2014/main" id="{A41CBA40-6196-FFE2-B4F5-069AAC212505}"/>
                    </a:ext>
                  </a:extLst>
                </p:cNvPr>
                <p:cNvGrpSpPr/>
                <p:nvPr/>
              </p:nvGrpSpPr>
              <p:grpSpPr>
                <a:xfrm>
                  <a:off x="1043559" y="1777015"/>
                  <a:ext cx="45719" cy="45720"/>
                  <a:chOff x="1043559" y="1777015"/>
                  <a:chExt cx="45719" cy="45720"/>
                </a:xfrm>
              </p:grpSpPr>
              <p:sp>
                <p:nvSpPr>
                  <p:cNvPr id="187" name="Google Shape;1033;p17">
                    <a:extLst>
                      <a:ext uri="{FF2B5EF4-FFF2-40B4-BE49-F238E27FC236}">
                        <a16:creationId xmlns:a16="http://schemas.microsoft.com/office/drawing/2014/main" id="{DA4DEE52-9AB0-BA0D-1365-358BB0076EE2}"/>
                      </a:ext>
                    </a:extLst>
                  </p:cNvPr>
                  <p:cNvSpPr/>
                  <p:nvPr/>
                </p:nvSpPr>
                <p:spPr>
                  <a:xfrm>
                    <a:off x="1066419" y="1777015"/>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8" name="Google Shape;1034;p17">
                    <a:extLst>
                      <a:ext uri="{FF2B5EF4-FFF2-40B4-BE49-F238E27FC236}">
                        <a16:creationId xmlns:a16="http://schemas.microsoft.com/office/drawing/2014/main" id="{8BDCEB22-7845-2C36-4ECD-BAED9D45E908}"/>
                      </a:ext>
                    </a:extLst>
                  </p:cNvPr>
                  <p:cNvSpPr/>
                  <p:nvPr/>
                </p:nvSpPr>
                <p:spPr>
                  <a:xfrm>
                    <a:off x="1043559" y="1799875"/>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55" name="Google Shape;1035;p17">
                  <a:extLst>
                    <a:ext uri="{FF2B5EF4-FFF2-40B4-BE49-F238E27FC236}">
                      <a16:creationId xmlns:a16="http://schemas.microsoft.com/office/drawing/2014/main" id="{7C03FAEE-A5F4-2228-FA59-6E2C4AA8C3DD}"/>
                    </a:ext>
                  </a:extLst>
                </p:cNvPr>
                <p:cNvGrpSpPr/>
                <p:nvPr/>
              </p:nvGrpSpPr>
              <p:grpSpPr>
                <a:xfrm>
                  <a:off x="1060958" y="1777650"/>
                  <a:ext cx="45719" cy="45720"/>
                  <a:chOff x="1060958" y="1777650"/>
                  <a:chExt cx="45719" cy="45720"/>
                </a:xfrm>
              </p:grpSpPr>
              <p:sp>
                <p:nvSpPr>
                  <p:cNvPr id="185" name="Google Shape;1036;p17">
                    <a:extLst>
                      <a:ext uri="{FF2B5EF4-FFF2-40B4-BE49-F238E27FC236}">
                        <a16:creationId xmlns:a16="http://schemas.microsoft.com/office/drawing/2014/main" id="{EBC1BE63-9983-B827-1CB0-BB9C380B9254}"/>
                      </a:ext>
                    </a:extLst>
                  </p:cNvPr>
                  <p:cNvSpPr/>
                  <p:nvPr/>
                </p:nvSpPr>
                <p:spPr>
                  <a:xfrm>
                    <a:off x="1083818" y="1777650"/>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6" name="Google Shape;1037;p17">
                    <a:extLst>
                      <a:ext uri="{FF2B5EF4-FFF2-40B4-BE49-F238E27FC236}">
                        <a16:creationId xmlns:a16="http://schemas.microsoft.com/office/drawing/2014/main" id="{F3EBDBCB-9903-F4A8-31B8-B68F79ACCF0D}"/>
                      </a:ext>
                    </a:extLst>
                  </p:cNvPr>
                  <p:cNvSpPr/>
                  <p:nvPr/>
                </p:nvSpPr>
                <p:spPr>
                  <a:xfrm>
                    <a:off x="1060958" y="1800510"/>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56" name="Google Shape;1038;p17">
                  <a:extLst>
                    <a:ext uri="{FF2B5EF4-FFF2-40B4-BE49-F238E27FC236}">
                      <a16:creationId xmlns:a16="http://schemas.microsoft.com/office/drawing/2014/main" id="{0ADDF00B-9B6F-D5AD-F693-746FE71F3E6F}"/>
                    </a:ext>
                  </a:extLst>
                </p:cNvPr>
                <p:cNvGrpSpPr/>
                <p:nvPr/>
              </p:nvGrpSpPr>
              <p:grpSpPr>
                <a:xfrm>
                  <a:off x="1195832" y="1866550"/>
                  <a:ext cx="45720" cy="45720"/>
                  <a:chOff x="1195832" y="1866550"/>
                  <a:chExt cx="45720" cy="45720"/>
                </a:xfrm>
              </p:grpSpPr>
              <p:sp>
                <p:nvSpPr>
                  <p:cNvPr id="183" name="Google Shape;1039;p17">
                    <a:extLst>
                      <a:ext uri="{FF2B5EF4-FFF2-40B4-BE49-F238E27FC236}">
                        <a16:creationId xmlns:a16="http://schemas.microsoft.com/office/drawing/2014/main" id="{550A12B3-67B0-2B49-4EF1-6EA9A2601E60}"/>
                      </a:ext>
                    </a:extLst>
                  </p:cNvPr>
                  <p:cNvSpPr/>
                  <p:nvPr/>
                </p:nvSpPr>
                <p:spPr>
                  <a:xfrm>
                    <a:off x="1218692" y="1866550"/>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4" name="Google Shape;1040;p17">
                    <a:extLst>
                      <a:ext uri="{FF2B5EF4-FFF2-40B4-BE49-F238E27FC236}">
                        <a16:creationId xmlns:a16="http://schemas.microsoft.com/office/drawing/2014/main" id="{62BA108D-3DE1-4BFB-1A1D-E6F2261F2588}"/>
                      </a:ext>
                    </a:extLst>
                  </p:cNvPr>
                  <p:cNvSpPr/>
                  <p:nvPr/>
                </p:nvSpPr>
                <p:spPr>
                  <a:xfrm>
                    <a:off x="1195832" y="1889410"/>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57" name="Google Shape;1041;p17">
                  <a:extLst>
                    <a:ext uri="{FF2B5EF4-FFF2-40B4-BE49-F238E27FC236}">
                      <a16:creationId xmlns:a16="http://schemas.microsoft.com/office/drawing/2014/main" id="{6862D434-6E9E-2D6E-9D90-91E9499EF7E2}"/>
                    </a:ext>
                  </a:extLst>
                </p:cNvPr>
                <p:cNvGrpSpPr/>
                <p:nvPr/>
              </p:nvGrpSpPr>
              <p:grpSpPr>
                <a:xfrm>
                  <a:off x="1318768" y="1983898"/>
                  <a:ext cx="45719" cy="45720"/>
                  <a:chOff x="1318768" y="1983898"/>
                  <a:chExt cx="45719" cy="45720"/>
                </a:xfrm>
              </p:grpSpPr>
              <p:sp>
                <p:nvSpPr>
                  <p:cNvPr id="181" name="Google Shape;1042;p17">
                    <a:extLst>
                      <a:ext uri="{FF2B5EF4-FFF2-40B4-BE49-F238E27FC236}">
                        <a16:creationId xmlns:a16="http://schemas.microsoft.com/office/drawing/2014/main" id="{26F202E6-F411-C762-3885-1CAC82EA98A5}"/>
                      </a:ext>
                    </a:extLst>
                  </p:cNvPr>
                  <p:cNvSpPr/>
                  <p:nvPr/>
                </p:nvSpPr>
                <p:spPr>
                  <a:xfrm>
                    <a:off x="1341628" y="1983898"/>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2" name="Google Shape;1043;p17">
                    <a:extLst>
                      <a:ext uri="{FF2B5EF4-FFF2-40B4-BE49-F238E27FC236}">
                        <a16:creationId xmlns:a16="http://schemas.microsoft.com/office/drawing/2014/main" id="{4CA81AAD-3F19-7E8A-7E3C-ACF129537487}"/>
                      </a:ext>
                    </a:extLst>
                  </p:cNvPr>
                  <p:cNvSpPr/>
                  <p:nvPr/>
                </p:nvSpPr>
                <p:spPr>
                  <a:xfrm>
                    <a:off x="1318768" y="2006758"/>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58" name="Google Shape;1044;p17">
                  <a:extLst>
                    <a:ext uri="{FF2B5EF4-FFF2-40B4-BE49-F238E27FC236}">
                      <a16:creationId xmlns:a16="http://schemas.microsoft.com/office/drawing/2014/main" id="{28030AAB-930D-7D0F-F4BF-931A9EE2FEA6}"/>
                    </a:ext>
                  </a:extLst>
                </p:cNvPr>
                <p:cNvGrpSpPr/>
                <p:nvPr/>
              </p:nvGrpSpPr>
              <p:grpSpPr>
                <a:xfrm>
                  <a:off x="1370965" y="2083339"/>
                  <a:ext cx="45719" cy="45720"/>
                  <a:chOff x="1370965" y="2083339"/>
                  <a:chExt cx="45719" cy="45720"/>
                </a:xfrm>
              </p:grpSpPr>
              <p:sp>
                <p:nvSpPr>
                  <p:cNvPr id="179" name="Google Shape;1045;p17">
                    <a:extLst>
                      <a:ext uri="{FF2B5EF4-FFF2-40B4-BE49-F238E27FC236}">
                        <a16:creationId xmlns:a16="http://schemas.microsoft.com/office/drawing/2014/main" id="{D54D940C-EF5C-E7DF-2707-CB2C00696EA6}"/>
                      </a:ext>
                    </a:extLst>
                  </p:cNvPr>
                  <p:cNvSpPr/>
                  <p:nvPr/>
                </p:nvSpPr>
                <p:spPr>
                  <a:xfrm>
                    <a:off x="1393825" y="2083339"/>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0" name="Google Shape;1046;p17">
                    <a:extLst>
                      <a:ext uri="{FF2B5EF4-FFF2-40B4-BE49-F238E27FC236}">
                        <a16:creationId xmlns:a16="http://schemas.microsoft.com/office/drawing/2014/main" id="{41BA4EEE-A055-63C5-52B6-56A64EB8933B}"/>
                      </a:ext>
                    </a:extLst>
                  </p:cNvPr>
                  <p:cNvSpPr/>
                  <p:nvPr/>
                </p:nvSpPr>
                <p:spPr>
                  <a:xfrm>
                    <a:off x="1370965" y="2106199"/>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59" name="Google Shape;1047;p17">
                  <a:extLst>
                    <a:ext uri="{FF2B5EF4-FFF2-40B4-BE49-F238E27FC236}">
                      <a16:creationId xmlns:a16="http://schemas.microsoft.com/office/drawing/2014/main" id="{6FAE4902-1A6B-86AC-599D-812AE69ACC8A}"/>
                    </a:ext>
                  </a:extLst>
                </p:cNvPr>
                <p:cNvGrpSpPr/>
                <p:nvPr/>
              </p:nvGrpSpPr>
              <p:grpSpPr>
                <a:xfrm>
                  <a:off x="1391412" y="2092610"/>
                  <a:ext cx="45719" cy="45720"/>
                  <a:chOff x="1391412" y="2092610"/>
                  <a:chExt cx="45719" cy="45720"/>
                </a:xfrm>
              </p:grpSpPr>
              <p:sp>
                <p:nvSpPr>
                  <p:cNvPr id="177" name="Google Shape;1048;p17">
                    <a:extLst>
                      <a:ext uri="{FF2B5EF4-FFF2-40B4-BE49-F238E27FC236}">
                        <a16:creationId xmlns:a16="http://schemas.microsoft.com/office/drawing/2014/main" id="{3E83643E-C57B-1813-6877-74CCA2287D73}"/>
                      </a:ext>
                    </a:extLst>
                  </p:cNvPr>
                  <p:cNvSpPr/>
                  <p:nvPr/>
                </p:nvSpPr>
                <p:spPr>
                  <a:xfrm>
                    <a:off x="1414272" y="2092610"/>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8" name="Google Shape;1049;p17">
                    <a:extLst>
                      <a:ext uri="{FF2B5EF4-FFF2-40B4-BE49-F238E27FC236}">
                        <a16:creationId xmlns:a16="http://schemas.microsoft.com/office/drawing/2014/main" id="{514571ED-5AFF-98DE-5733-5FEEAD32083B}"/>
                      </a:ext>
                    </a:extLst>
                  </p:cNvPr>
                  <p:cNvSpPr/>
                  <p:nvPr/>
                </p:nvSpPr>
                <p:spPr>
                  <a:xfrm>
                    <a:off x="1391412" y="2115470"/>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60" name="Google Shape;1050;p17">
                  <a:extLst>
                    <a:ext uri="{FF2B5EF4-FFF2-40B4-BE49-F238E27FC236}">
                      <a16:creationId xmlns:a16="http://schemas.microsoft.com/office/drawing/2014/main" id="{D0DB0903-047B-BC5F-964A-240DBF4F1E10}"/>
                    </a:ext>
                  </a:extLst>
                </p:cNvPr>
                <p:cNvGrpSpPr/>
                <p:nvPr/>
              </p:nvGrpSpPr>
              <p:grpSpPr>
                <a:xfrm>
                  <a:off x="1561084" y="2141124"/>
                  <a:ext cx="45719" cy="45720"/>
                  <a:chOff x="1561084" y="2141124"/>
                  <a:chExt cx="45719" cy="45720"/>
                </a:xfrm>
              </p:grpSpPr>
              <p:sp>
                <p:nvSpPr>
                  <p:cNvPr id="175" name="Google Shape;1051;p17">
                    <a:extLst>
                      <a:ext uri="{FF2B5EF4-FFF2-40B4-BE49-F238E27FC236}">
                        <a16:creationId xmlns:a16="http://schemas.microsoft.com/office/drawing/2014/main" id="{3003BB6F-8F5B-5E73-0ED0-4896FAFE630B}"/>
                      </a:ext>
                    </a:extLst>
                  </p:cNvPr>
                  <p:cNvSpPr/>
                  <p:nvPr/>
                </p:nvSpPr>
                <p:spPr>
                  <a:xfrm>
                    <a:off x="1583944" y="2141124"/>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6" name="Google Shape;1052;p17">
                    <a:extLst>
                      <a:ext uri="{FF2B5EF4-FFF2-40B4-BE49-F238E27FC236}">
                        <a16:creationId xmlns:a16="http://schemas.microsoft.com/office/drawing/2014/main" id="{CAE1E74B-7E4B-0401-F012-61A2F4C3AFAE}"/>
                      </a:ext>
                    </a:extLst>
                  </p:cNvPr>
                  <p:cNvSpPr/>
                  <p:nvPr/>
                </p:nvSpPr>
                <p:spPr>
                  <a:xfrm>
                    <a:off x="1561084" y="2163984"/>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61" name="Google Shape;1053;p17">
                  <a:extLst>
                    <a:ext uri="{FF2B5EF4-FFF2-40B4-BE49-F238E27FC236}">
                      <a16:creationId xmlns:a16="http://schemas.microsoft.com/office/drawing/2014/main" id="{8925F116-8093-0F75-6DCB-A770BD0846B1}"/>
                    </a:ext>
                  </a:extLst>
                </p:cNvPr>
                <p:cNvGrpSpPr/>
                <p:nvPr/>
              </p:nvGrpSpPr>
              <p:grpSpPr>
                <a:xfrm>
                  <a:off x="1580261" y="2142902"/>
                  <a:ext cx="45719" cy="45720"/>
                  <a:chOff x="1580261" y="2142902"/>
                  <a:chExt cx="45719" cy="45720"/>
                </a:xfrm>
              </p:grpSpPr>
              <p:sp>
                <p:nvSpPr>
                  <p:cNvPr id="173" name="Google Shape;1054;p17">
                    <a:extLst>
                      <a:ext uri="{FF2B5EF4-FFF2-40B4-BE49-F238E27FC236}">
                        <a16:creationId xmlns:a16="http://schemas.microsoft.com/office/drawing/2014/main" id="{3A2FAE77-F3CB-F55D-0F87-D039B8CB3CEC}"/>
                      </a:ext>
                    </a:extLst>
                  </p:cNvPr>
                  <p:cNvSpPr/>
                  <p:nvPr/>
                </p:nvSpPr>
                <p:spPr>
                  <a:xfrm>
                    <a:off x="1603121" y="2142902"/>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4" name="Google Shape;1055;p17">
                    <a:extLst>
                      <a:ext uri="{FF2B5EF4-FFF2-40B4-BE49-F238E27FC236}">
                        <a16:creationId xmlns:a16="http://schemas.microsoft.com/office/drawing/2014/main" id="{0706ECF6-6222-E58C-2CCD-A4B5F2611BCD}"/>
                      </a:ext>
                    </a:extLst>
                  </p:cNvPr>
                  <p:cNvSpPr/>
                  <p:nvPr/>
                </p:nvSpPr>
                <p:spPr>
                  <a:xfrm>
                    <a:off x="1580261" y="2165762"/>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62" name="Google Shape;1056;p17">
                  <a:extLst>
                    <a:ext uri="{FF2B5EF4-FFF2-40B4-BE49-F238E27FC236}">
                      <a16:creationId xmlns:a16="http://schemas.microsoft.com/office/drawing/2014/main" id="{0E3ED84D-B796-F32E-3C70-66E8D15D4DD7}"/>
                    </a:ext>
                  </a:extLst>
                </p:cNvPr>
                <p:cNvGrpSpPr/>
                <p:nvPr/>
              </p:nvGrpSpPr>
              <p:grpSpPr>
                <a:xfrm>
                  <a:off x="1630680" y="2169699"/>
                  <a:ext cx="45719" cy="45720"/>
                  <a:chOff x="1630680" y="2169699"/>
                  <a:chExt cx="45719" cy="45720"/>
                </a:xfrm>
              </p:grpSpPr>
              <p:sp>
                <p:nvSpPr>
                  <p:cNvPr id="171" name="Google Shape;1057;p17">
                    <a:extLst>
                      <a:ext uri="{FF2B5EF4-FFF2-40B4-BE49-F238E27FC236}">
                        <a16:creationId xmlns:a16="http://schemas.microsoft.com/office/drawing/2014/main" id="{BA0517FE-ABCA-76AB-9543-CB5883694EB0}"/>
                      </a:ext>
                    </a:extLst>
                  </p:cNvPr>
                  <p:cNvSpPr/>
                  <p:nvPr/>
                </p:nvSpPr>
                <p:spPr>
                  <a:xfrm>
                    <a:off x="1653539" y="2169699"/>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2" name="Google Shape;1058;p17">
                    <a:extLst>
                      <a:ext uri="{FF2B5EF4-FFF2-40B4-BE49-F238E27FC236}">
                        <a16:creationId xmlns:a16="http://schemas.microsoft.com/office/drawing/2014/main" id="{03046A96-C2BA-2E92-2B37-CB8FBDC32577}"/>
                      </a:ext>
                    </a:extLst>
                  </p:cNvPr>
                  <p:cNvSpPr/>
                  <p:nvPr/>
                </p:nvSpPr>
                <p:spPr>
                  <a:xfrm>
                    <a:off x="1630680" y="2192559"/>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63" name="Google Shape;1059;p17">
                  <a:extLst>
                    <a:ext uri="{FF2B5EF4-FFF2-40B4-BE49-F238E27FC236}">
                      <a16:creationId xmlns:a16="http://schemas.microsoft.com/office/drawing/2014/main" id="{72B3B7A9-883A-88CC-745A-0FCDD03D991C}"/>
                    </a:ext>
                  </a:extLst>
                </p:cNvPr>
                <p:cNvGrpSpPr/>
                <p:nvPr/>
              </p:nvGrpSpPr>
              <p:grpSpPr>
                <a:xfrm>
                  <a:off x="1639316" y="2172112"/>
                  <a:ext cx="45719" cy="45720"/>
                  <a:chOff x="1639316" y="2172112"/>
                  <a:chExt cx="45719" cy="45720"/>
                </a:xfrm>
              </p:grpSpPr>
              <p:sp>
                <p:nvSpPr>
                  <p:cNvPr id="169" name="Google Shape;1060;p17">
                    <a:extLst>
                      <a:ext uri="{FF2B5EF4-FFF2-40B4-BE49-F238E27FC236}">
                        <a16:creationId xmlns:a16="http://schemas.microsoft.com/office/drawing/2014/main" id="{57EE8ED1-FA05-DBB1-614B-638ED37DBAF7}"/>
                      </a:ext>
                    </a:extLst>
                  </p:cNvPr>
                  <p:cNvSpPr/>
                  <p:nvPr/>
                </p:nvSpPr>
                <p:spPr>
                  <a:xfrm>
                    <a:off x="1662176" y="2172112"/>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0" name="Google Shape;1061;p17">
                    <a:extLst>
                      <a:ext uri="{FF2B5EF4-FFF2-40B4-BE49-F238E27FC236}">
                        <a16:creationId xmlns:a16="http://schemas.microsoft.com/office/drawing/2014/main" id="{FC04204A-6BE5-D33D-BCCA-4D89CBD3C4E3}"/>
                      </a:ext>
                    </a:extLst>
                  </p:cNvPr>
                  <p:cNvSpPr/>
                  <p:nvPr/>
                </p:nvSpPr>
                <p:spPr>
                  <a:xfrm>
                    <a:off x="1639316" y="2194972"/>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64" name="Google Shape;1062;p17">
                  <a:extLst>
                    <a:ext uri="{FF2B5EF4-FFF2-40B4-BE49-F238E27FC236}">
                      <a16:creationId xmlns:a16="http://schemas.microsoft.com/office/drawing/2014/main" id="{21DC6A51-0B73-E891-6561-3BA50AD81964}"/>
                    </a:ext>
                  </a:extLst>
                </p:cNvPr>
                <p:cNvGrpSpPr/>
                <p:nvPr/>
              </p:nvGrpSpPr>
              <p:grpSpPr>
                <a:xfrm>
                  <a:off x="1649857" y="2188241"/>
                  <a:ext cx="45719" cy="45720"/>
                  <a:chOff x="1649857" y="2188241"/>
                  <a:chExt cx="45719" cy="45720"/>
                </a:xfrm>
              </p:grpSpPr>
              <p:sp>
                <p:nvSpPr>
                  <p:cNvPr id="167" name="Google Shape;1063;p17">
                    <a:extLst>
                      <a:ext uri="{FF2B5EF4-FFF2-40B4-BE49-F238E27FC236}">
                        <a16:creationId xmlns:a16="http://schemas.microsoft.com/office/drawing/2014/main" id="{1F6C6FF8-7F99-DA57-D55B-BD64EBD0F0C0}"/>
                      </a:ext>
                    </a:extLst>
                  </p:cNvPr>
                  <p:cNvSpPr/>
                  <p:nvPr/>
                </p:nvSpPr>
                <p:spPr>
                  <a:xfrm>
                    <a:off x="1672717" y="2188241"/>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68" name="Google Shape;1064;p17">
                    <a:extLst>
                      <a:ext uri="{FF2B5EF4-FFF2-40B4-BE49-F238E27FC236}">
                        <a16:creationId xmlns:a16="http://schemas.microsoft.com/office/drawing/2014/main" id="{23010CCC-DF51-8304-127A-6E8B49210E11}"/>
                      </a:ext>
                    </a:extLst>
                  </p:cNvPr>
                  <p:cNvSpPr/>
                  <p:nvPr/>
                </p:nvSpPr>
                <p:spPr>
                  <a:xfrm>
                    <a:off x="1649857" y="2211101"/>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65" name="Google Shape;1065;p17">
                  <a:extLst>
                    <a:ext uri="{FF2B5EF4-FFF2-40B4-BE49-F238E27FC236}">
                      <a16:creationId xmlns:a16="http://schemas.microsoft.com/office/drawing/2014/main" id="{DCB2336A-8DCA-249B-BD5A-1ACFD092AD75}"/>
                    </a:ext>
                  </a:extLst>
                </p:cNvPr>
                <p:cNvGrpSpPr/>
                <p:nvPr/>
              </p:nvGrpSpPr>
              <p:grpSpPr>
                <a:xfrm>
                  <a:off x="1667891" y="2208180"/>
                  <a:ext cx="45719" cy="45720"/>
                  <a:chOff x="1667891" y="2208180"/>
                  <a:chExt cx="45719" cy="45720"/>
                </a:xfrm>
              </p:grpSpPr>
              <p:sp>
                <p:nvSpPr>
                  <p:cNvPr id="165" name="Google Shape;1066;p17">
                    <a:extLst>
                      <a:ext uri="{FF2B5EF4-FFF2-40B4-BE49-F238E27FC236}">
                        <a16:creationId xmlns:a16="http://schemas.microsoft.com/office/drawing/2014/main" id="{54C73E0A-93EE-F5E2-F9C3-1D52BFDA5F86}"/>
                      </a:ext>
                    </a:extLst>
                  </p:cNvPr>
                  <p:cNvSpPr/>
                  <p:nvPr/>
                </p:nvSpPr>
                <p:spPr>
                  <a:xfrm>
                    <a:off x="1690751" y="2208180"/>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66" name="Google Shape;1067;p17">
                    <a:extLst>
                      <a:ext uri="{FF2B5EF4-FFF2-40B4-BE49-F238E27FC236}">
                        <a16:creationId xmlns:a16="http://schemas.microsoft.com/office/drawing/2014/main" id="{DE96DCC4-19BB-7FF3-DC16-4B41799ED971}"/>
                      </a:ext>
                    </a:extLst>
                  </p:cNvPr>
                  <p:cNvSpPr/>
                  <p:nvPr/>
                </p:nvSpPr>
                <p:spPr>
                  <a:xfrm>
                    <a:off x="1667891" y="2231040"/>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66" name="Google Shape;1068;p17">
                  <a:extLst>
                    <a:ext uri="{FF2B5EF4-FFF2-40B4-BE49-F238E27FC236}">
                      <a16:creationId xmlns:a16="http://schemas.microsoft.com/office/drawing/2014/main" id="{353BFA45-BB77-0D36-A751-5B4CE7192D6A}"/>
                    </a:ext>
                  </a:extLst>
                </p:cNvPr>
                <p:cNvGrpSpPr/>
                <p:nvPr/>
              </p:nvGrpSpPr>
              <p:grpSpPr>
                <a:xfrm>
                  <a:off x="1671574" y="2208180"/>
                  <a:ext cx="45719" cy="45720"/>
                  <a:chOff x="1671574" y="2208180"/>
                  <a:chExt cx="45719" cy="45720"/>
                </a:xfrm>
              </p:grpSpPr>
              <p:sp>
                <p:nvSpPr>
                  <p:cNvPr id="163" name="Google Shape;1069;p17">
                    <a:extLst>
                      <a:ext uri="{FF2B5EF4-FFF2-40B4-BE49-F238E27FC236}">
                        <a16:creationId xmlns:a16="http://schemas.microsoft.com/office/drawing/2014/main" id="{EBA27B62-257B-8020-FE2F-2B318DAF43F5}"/>
                      </a:ext>
                    </a:extLst>
                  </p:cNvPr>
                  <p:cNvSpPr/>
                  <p:nvPr/>
                </p:nvSpPr>
                <p:spPr>
                  <a:xfrm>
                    <a:off x="1694433" y="2208180"/>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64" name="Google Shape;1070;p17">
                    <a:extLst>
                      <a:ext uri="{FF2B5EF4-FFF2-40B4-BE49-F238E27FC236}">
                        <a16:creationId xmlns:a16="http://schemas.microsoft.com/office/drawing/2014/main" id="{6E073D2B-61CE-C9D8-7631-B31EB49BC606}"/>
                      </a:ext>
                    </a:extLst>
                  </p:cNvPr>
                  <p:cNvSpPr/>
                  <p:nvPr/>
                </p:nvSpPr>
                <p:spPr>
                  <a:xfrm>
                    <a:off x="1671574" y="2231040"/>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67" name="Google Shape;1071;p17">
                  <a:extLst>
                    <a:ext uri="{FF2B5EF4-FFF2-40B4-BE49-F238E27FC236}">
                      <a16:creationId xmlns:a16="http://schemas.microsoft.com/office/drawing/2014/main" id="{E5887BC5-A0B4-0790-6BC5-2DFA7E39A6F4}"/>
                    </a:ext>
                  </a:extLst>
                </p:cNvPr>
                <p:cNvGrpSpPr/>
                <p:nvPr/>
              </p:nvGrpSpPr>
              <p:grpSpPr>
                <a:xfrm>
                  <a:off x="1877187" y="2239422"/>
                  <a:ext cx="45719" cy="45720"/>
                  <a:chOff x="1877187" y="2239422"/>
                  <a:chExt cx="45719" cy="45720"/>
                </a:xfrm>
              </p:grpSpPr>
              <p:sp>
                <p:nvSpPr>
                  <p:cNvPr id="161" name="Google Shape;1072;p17">
                    <a:extLst>
                      <a:ext uri="{FF2B5EF4-FFF2-40B4-BE49-F238E27FC236}">
                        <a16:creationId xmlns:a16="http://schemas.microsoft.com/office/drawing/2014/main" id="{84F41623-3D84-EB81-CEDD-02452B0AB3CA}"/>
                      </a:ext>
                    </a:extLst>
                  </p:cNvPr>
                  <p:cNvSpPr/>
                  <p:nvPr/>
                </p:nvSpPr>
                <p:spPr>
                  <a:xfrm>
                    <a:off x="1900047" y="2239422"/>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62" name="Google Shape;1073;p17">
                    <a:extLst>
                      <a:ext uri="{FF2B5EF4-FFF2-40B4-BE49-F238E27FC236}">
                        <a16:creationId xmlns:a16="http://schemas.microsoft.com/office/drawing/2014/main" id="{B452DF6D-9776-BA70-3030-E7710181733C}"/>
                      </a:ext>
                    </a:extLst>
                  </p:cNvPr>
                  <p:cNvSpPr/>
                  <p:nvPr/>
                </p:nvSpPr>
                <p:spPr>
                  <a:xfrm>
                    <a:off x="1877187" y="2262282"/>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68" name="Google Shape;1074;p17">
                  <a:extLst>
                    <a:ext uri="{FF2B5EF4-FFF2-40B4-BE49-F238E27FC236}">
                      <a16:creationId xmlns:a16="http://schemas.microsoft.com/office/drawing/2014/main" id="{2D454B76-3E92-1900-B1C8-7E65718D2F50}"/>
                    </a:ext>
                  </a:extLst>
                </p:cNvPr>
                <p:cNvGrpSpPr/>
                <p:nvPr/>
              </p:nvGrpSpPr>
              <p:grpSpPr>
                <a:xfrm>
                  <a:off x="2069719" y="2292254"/>
                  <a:ext cx="45719" cy="45720"/>
                  <a:chOff x="2069719" y="2292254"/>
                  <a:chExt cx="45719" cy="45720"/>
                </a:xfrm>
              </p:grpSpPr>
              <p:sp>
                <p:nvSpPr>
                  <p:cNvPr id="159" name="Google Shape;1075;p17">
                    <a:extLst>
                      <a:ext uri="{FF2B5EF4-FFF2-40B4-BE49-F238E27FC236}">
                        <a16:creationId xmlns:a16="http://schemas.microsoft.com/office/drawing/2014/main" id="{D333B417-0EE7-7D78-AFF2-C0F5FD341736}"/>
                      </a:ext>
                    </a:extLst>
                  </p:cNvPr>
                  <p:cNvSpPr/>
                  <p:nvPr/>
                </p:nvSpPr>
                <p:spPr>
                  <a:xfrm>
                    <a:off x="2092579" y="2292254"/>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60" name="Google Shape;1076;p17">
                    <a:extLst>
                      <a:ext uri="{FF2B5EF4-FFF2-40B4-BE49-F238E27FC236}">
                        <a16:creationId xmlns:a16="http://schemas.microsoft.com/office/drawing/2014/main" id="{04B8C7F9-052C-9EE6-C26B-4CC3190B7D4A}"/>
                      </a:ext>
                    </a:extLst>
                  </p:cNvPr>
                  <p:cNvSpPr/>
                  <p:nvPr/>
                </p:nvSpPr>
                <p:spPr>
                  <a:xfrm>
                    <a:off x="2069719" y="2315114"/>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69" name="Google Shape;1077;p17">
                  <a:extLst>
                    <a:ext uri="{FF2B5EF4-FFF2-40B4-BE49-F238E27FC236}">
                      <a16:creationId xmlns:a16="http://schemas.microsoft.com/office/drawing/2014/main" id="{6C7FE4A1-94B0-DF0D-7C4B-60BEA637BAD6}"/>
                    </a:ext>
                  </a:extLst>
                </p:cNvPr>
                <p:cNvGrpSpPr/>
                <p:nvPr/>
              </p:nvGrpSpPr>
              <p:grpSpPr>
                <a:xfrm>
                  <a:off x="2089023" y="2306478"/>
                  <a:ext cx="45719" cy="45720"/>
                  <a:chOff x="2089023" y="2306478"/>
                  <a:chExt cx="45719" cy="45720"/>
                </a:xfrm>
              </p:grpSpPr>
              <p:sp>
                <p:nvSpPr>
                  <p:cNvPr id="157" name="Google Shape;1078;p17">
                    <a:extLst>
                      <a:ext uri="{FF2B5EF4-FFF2-40B4-BE49-F238E27FC236}">
                        <a16:creationId xmlns:a16="http://schemas.microsoft.com/office/drawing/2014/main" id="{010F4735-12A6-61E0-B9FC-D6B729543488}"/>
                      </a:ext>
                    </a:extLst>
                  </p:cNvPr>
                  <p:cNvSpPr/>
                  <p:nvPr/>
                </p:nvSpPr>
                <p:spPr>
                  <a:xfrm>
                    <a:off x="2111883" y="2306478"/>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58" name="Google Shape;1079;p17">
                    <a:extLst>
                      <a:ext uri="{FF2B5EF4-FFF2-40B4-BE49-F238E27FC236}">
                        <a16:creationId xmlns:a16="http://schemas.microsoft.com/office/drawing/2014/main" id="{99FBBAA3-78D6-BCDE-1AB5-80B89EB6D712}"/>
                      </a:ext>
                    </a:extLst>
                  </p:cNvPr>
                  <p:cNvSpPr/>
                  <p:nvPr/>
                </p:nvSpPr>
                <p:spPr>
                  <a:xfrm>
                    <a:off x="2089023" y="2329338"/>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70" name="Google Shape;1080;p17">
                  <a:extLst>
                    <a:ext uri="{FF2B5EF4-FFF2-40B4-BE49-F238E27FC236}">
                      <a16:creationId xmlns:a16="http://schemas.microsoft.com/office/drawing/2014/main" id="{C6EB34D4-E109-3CE7-68E7-4023210E4BDE}"/>
                    </a:ext>
                  </a:extLst>
                </p:cNvPr>
                <p:cNvGrpSpPr/>
                <p:nvPr/>
              </p:nvGrpSpPr>
              <p:grpSpPr>
                <a:xfrm>
                  <a:off x="2100199" y="2307748"/>
                  <a:ext cx="45719" cy="45720"/>
                  <a:chOff x="2100199" y="2307748"/>
                  <a:chExt cx="45719" cy="45720"/>
                </a:xfrm>
              </p:grpSpPr>
              <p:sp>
                <p:nvSpPr>
                  <p:cNvPr id="155" name="Google Shape;1081;p17">
                    <a:extLst>
                      <a:ext uri="{FF2B5EF4-FFF2-40B4-BE49-F238E27FC236}">
                        <a16:creationId xmlns:a16="http://schemas.microsoft.com/office/drawing/2014/main" id="{B6EA1E6F-88FD-1340-D47E-9FCE42082D34}"/>
                      </a:ext>
                    </a:extLst>
                  </p:cNvPr>
                  <p:cNvSpPr/>
                  <p:nvPr/>
                </p:nvSpPr>
                <p:spPr>
                  <a:xfrm>
                    <a:off x="2123059" y="2307748"/>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56" name="Google Shape;1082;p17">
                    <a:extLst>
                      <a:ext uri="{FF2B5EF4-FFF2-40B4-BE49-F238E27FC236}">
                        <a16:creationId xmlns:a16="http://schemas.microsoft.com/office/drawing/2014/main" id="{F792C6C5-834F-A5C1-98B2-FC986CBED551}"/>
                      </a:ext>
                    </a:extLst>
                  </p:cNvPr>
                  <p:cNvSpPr/>
                  <p:nvPr/>
                </p:nvSpPr>
                <p:spPr>
                  <a:xfrm>
                    <a:off x="2100199" y="2330608"/>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71" name="Google Shape;1083;p17">
                  <a:extLst>
                    <a:ext uri="{FF2B5EF4-FFF2-40B4-BE49-F238E27FC236}">
                      <a16:creationId xmlns:a16="http://schemas.microsoft.com/office/drawing/2014/main" id="{8E70D0D5-7138-6C4E-1EE0-55E2053659E6}"/>
                    </a:ext>
                  </a:extLst>
                </p:cNvPr>
                <p:cNvGrpSpPr/>
                <p:nvPr/>
              </p:nvGrpSpPr>
              <p:grpSpPr>
                <a:xfrm>
                  <a:off x="2136140" y="2307113"/>
                  <a:ext cx="45720" cy="45720"/>
                  <a:chOff x="2136140" y="2307113"/>
                  <a:chExt cx="45720" cy="45720"/>
                </a:xfrm>
              </p:grpSpPr>
              <p:sp>
                <p:nvSpPr>
                  <p:cNvPr id="153" name="Google Shape;1084;p17">
                    <a:extLst>
                      <a:ext uri="{FF2B5EF4-FFF2-40B4-BE49-F238E27FC236}">
                        <a16:creationId xmlns:a16="http://schemas.microsoft.com/office/drawing/2014/main" id="{621019FA-466F-172D-0708-1835DE032224}"/>
                      </a:ext>
                    </a:extLst>
                  </p:cNvPr>
                  <p:cNvSpPr/>
                  <p:nvPr/>
                </p:nvSpPr>
                <p:spPr>
                  <a:xfrm>
                    <a:off x="2159000" y="2307113"/>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54" name="Google Shape;1085;p17">
                    <a:extLst>
                      <a:ext uri="{FF2B5EF4-FFF2-40B4-BE49-F238E27FC236}">
                        <a16:creationId xmlns:a16="http://schemas.microsoft.com/office/drawing/2014/main" id="{4051FB6D-B751-61B9-D44A-BE4DF729E743}"/>
                      </a:ext>
                    </a:extLst>
                  </p:cNvPr>
                  <p:cNvSpPr/>
                  <p:nvPr/>
                </p:nvSpPr>
                <p:spPr>
                  <a:xfrm>
                    <a:off x="2136140" y="2329973"/>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72" name="Google Shape;1086;p17">
                  <a:extLst>
                    <a:ext uri="{FF2B5EF4-FFF2-40B4-BE49-F238E27FC236}">
                      <a16:creationId xmlns:a16="http://schemas.microsoft.com/office/drawing/2014/main" id="{7064230D-A532-5480-3812-73AC12909273}"/>
                    </a:ext>
                  </a:extLst>
                </p:cNvPr>
                <p:cNvGrpSpPr/>
                <p:nvPr/>
              </p:nvGrpSpPr>
              <p:grpSpPr>
                <a:xfrm>
                  <a:off x="2167890" y="2305843"/>
                  <a:ext cx="45720" cy="45720"/>
                  <a:chOff x="2167890" y="2305843"/>
                  <a:chExt cx="45720" cy="45720"/>
                </a:xfrm>
              </p:grpSpPr>
              <p:sp>
                <p:nvSpPr>
                  <p:cNvPr id="151" name="Google Shape;1087;p17">
                    <a:extLst>
                      <a:ext uri="{FF2B5EF4-FFF2-40B4-BE49-F238E27FC236}">
                        <a16:creationId xmlns:a16="http://schemas.microsoft.com/office/drawing/2014/main" id="{6A3B9390-1FA6-809B-62D1-2B06BF6D227E}"/>
                      </a:ext>
                    </a:extLst>
                  </p:cNvPr>
                  <p:cNvSpPr/>
                  <p:nvPr/>
                </p:nvSpPr>
                <p:spPr>
                  <a:xfrm>
                    <a:off x="2190750" y="2305843"/>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52" name="Google Shape;1088;p17">
                    <a:extLst>
                      <a:ext uri="{FF2B5EF4-FFF2-40B4-BE49-F238E27FC236}">
                        <a16:creationId xmlns:a16="http://schemas.microsoft.com/office/drawing/2014/main" id="{30C52D8C-8142-8A4F-7EEA-51E3CF78F35C}"/>
                      </a:ext>
                    </a:extLst>
                  </p:cNvPr>
                  <p:cNvSpPr/>
                  <p:nvPr/>
                </p:nvSpPr>
                <p:spPr>
                  <a:xfrm>
                    <a:off x="2167890" y="2328703"/>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73" name="Google Shape;1089;p17">
                  <a:extLst>
                    <a:ext uri="{FF2B5EF4-FFF2-40B4-BE49-F238E27FC236}">
                      <a16:creationId xmlns:a16="http://schemas.microsoft.com/office/drawing/2014/main" id="{5A311CAE-4454-6046-5F11-0562CC5346C5}"/>
                    </a:ext>
                  </a:extLst>
                </p:cNvPr>
                <p:cNvGrpSpPr/>
                <p:nvPr/>
              </p:nvGrpSpPr>
              <p:grpSpPr>
                <a:xfrm>
                  <a:off x="2264156" y="2307113"/>
                  <a:ext cx="45719" cy="45720"/>
                  <a:chOff x="2264156" y="2307113"/>
                  <a:chExt cx="45719" cy="45720"/>
                </a:xfrm>
              </p:grpSpPr>
              <p:sp>
                <p:nvSpPr>
                  <p:cNvPr id="149" name="Google Shape;1090;p17">
                    <a:extLst>
                      <a:ext uri="{FF2B5EF4-FFF2-40B4-BE49-F238E27FC236}">
                        <a16:creationId xmlns:a16="http://schemas.microsoft.com/office/drawing/2014/main" id="{EB990095-017B-7F8E-70EF-4414281935D7}"/>
                      </a:ext>
                    </a:extLst>
                  </p:cNvPr>
                  <p:cNvSpPr/>
                  <p:nvPr/>
                </p:nvSpPr>
                <p:spPr>
                  <a:xfrm>
                    <a:off x="2287016" y="2307113"/>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50" name="Google Shape;1091;p17">
                    <a:extLst>
                      <a:ext uri="{FF2B5EF4-FFF2-40B4-BE49-F238E27FC236}">
                        <a16:creationId xmlns:a16="http://schemas.microsoft.com/office/drawing/2014/main" id="{191195D5-D6AD-BB0F-4A12-777432B87989}"/>
                      </a:ext>
                    </a:extLst>
                  </p:cNvPr>
                  <p:cNvSpPr/>
                  <p:nvPr/>
                </p:nvSpPr>
                <p:spPr>
                  <a:xfrm>
                    <a:off x="2264156" y="2329973"/>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74" name="Google Shape;1092;p17">
                  <a:extLst>
                    <a:ext uri="{FF2B5EF4-FFF2-40B4-BE49-F238E27FC236}">
                      <a16:creationId xmlns:a16="http://schemas.microsoft.com/office/drawing/2014/main" id="{946920C7-E7A4-0083-5048-CE4E3BDFBC7B}"/>
                    </a:ext>
                  </a:extLst>
                </p:cNvPr>
                <p:cNvGrpSpPr/>
                <p:nvPr/>
              </p:nvGrpSpPr>
              <p:grpSpPr>
                <a:xfrm>
                  <a:off x="2523871" y="2326417"/>
                  <a:ext cx="45720" cy="45720"/>
                  <a:chOff x="2523871" y="2326417"/>
                  <a:chExt cx="45720" cy="45720"/>
                </a:xfrm>
              </p:grpSpPr>
              <p:sp>
                <p:nvSpPr>
                  <p:cNvPr id="147" name="Google Shape;1093;p17">
                    <a:extLst>
                      <a:ext uri="{FF2B5EF4-FFF2-40B4-BE49-F238E27FC236}">
                        <a16:creationId xmlns:a16="http://schemas.microsoft.com/office/drawing/2014/main" id="{BFFC9B76-0895-09B6-6BEC-326EB9825714}"/>
                      </a:ext>
                    </a:extLst>
                  </p:cNvPr>
                  <p:cNvSpPr/>
                  <p:nvPr/>
                </p:nvSpPr>
                <p:spPr>
                  <a:xfrm>
                    <a:off x="2546731" y="232641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8" name="Google Shape;1094;p17">
                    <a:extLst>
                      <a:ext uri="{FF2B5EF4-FFF2-40B4-BE49-F238E27FC236}">
                        <a16:creationId xmlns:a16="http://schemas.microsoft.com/office/drawing/2014/main" id="{6EA09E55-D98E-3E78-4974-5A058B3D84BA}"/>
                      </a:ext>
                    </a:extLst>
                  </p:cNvPr>
                  <p:cNvSpPr/>
                  <p:nvPr/>
                </p:nvSpPr>
                <p:spPr>
                  <a:xfrm>
                    <a:off x="2523871" y="2349277"/>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75" name="Google Shape;1095;p17">
                  <a:extLst>
                    <a:ext uri="{FF2B5EF4-FFF2-40B4-BE49-F238E27FC236}">
                      <a16:creationId xmlns:a16="http://schemas.microsoft.com/office/drawing/2014/main" id="{7D351A26-17BD-6E48-7B62-D46B119EC548}"/>
                    </a:ext>
                  </a:extLst>
                </p:cNvPr>
                <p:cNvGrpSpPr/>
                <p:nvPr/>
              </p:nvGrpSpPr>
              <p:grpSpPr>
                <a:xfrm>
                  <a:off x="2574798" y="2343181"/>
                  <a:ext cx="45719" cy="45720"/>
                  <a:chOff x="2574798" y="2343181"/>
                  <a:chExt cx="45719" cy="45720"/>
                </a:xfrm>
              </p:grpSpPr>
              <p:sp>
                <p:nvSpPr>
                  <p:cNvPr id="145" name="Google Shape;1096;p17">
                    <a:extLst>
                      <a:ext uri="{FF2B5EF4-FFF2-40B4-BE49-F238E27FC236}">
                        <a16:creationId xmlns:a16="http://schemas.microsoft.com/office/drawing/2014/main" id="{AEE0ADF7-D474-565C-BF77-35BCD1BEBE63}"/>
                      </a:ext>
                    </a:extLst>
                  </p:cNvPr>
                  <p:cNvSpPr/>
                  <p:nvPr/>
                </p:nvSpPr>
                <p:spPr>
                  <a:xfrm>
                    <a:off x="2597658" y="2343181"/>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6" name="Google Shape;1097;p17">
                    <a:extLst>
                      <a:ext uri="{FF2B5EF4-FFF2-40B4-BE49-F238E27FC236}">
                        <a16:creationId xmlns:a16="http://schemas.microsoft.com/office/drawing/2014/main" id="{FD5B21CA-3DE6-7B9A-7601-CE7F36519877}"/>
                      </a:ext>
                    </a:extLst>
                  </p:cNvPr>
                  <p:cNvSpPr/>
                  <p:nvPr/>
                </p:nvSpPr>
                <p:spPr>
                  <a:xfrm>
                    <a:off x="2574798" y="2366041"/>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76" name="Google Shape;1098;p17">
                  <a:extLst>
                    <a:ext uri="{FF2B5EF4-FFF2-40B4-BE49-F238E27FC236}">
                      <a16:creationId xmlns:a16="http://schemas.microsoft.com/office/drawing/2014/main" id="{8E3AD26D-5DE3-F108-02E9-591C2006CA5A}"/>
                    </a:ext>
                  </a:extLst>
                </p:cNvPr>
                <p:cNvGrpSpPr/>
                <p:nvPr/>
              </p:nvGrpSpPr>
              <p:grpSpPr>
                <a:xfrm>
                  <a:off x="2687828" y="2364898"/>
                  <a:ext cx="45720" cy="45720"/>
                  <a:chOff x="2687828" y="2364898"/>
                  <a:chExt cx="45720" cy="45720"/>
                </a:xfrm>
              </p:grpSpPr>
              <p:sp>
                <p:nvSpPr>
                  <p:cNvPr id="143" name="Google Shape;1099;p17">
                    <a:extLst>
                      <a:ext uri="{FF2B5EF4-FFF2-40B4-BE49-F238E27FC236}">
                        <a16:creationId xmlns:a16="http://schemas.microsoft.com/office/drawing/2014/main" id="{5D236740-A2E8-BA90-DD15-4F55BE895E34}"/>
                      </a:ext>
                    </a:extLst>
                  </p:cNvPr>
                  <p:cNvSpPr/>
                  <p:nvPr/>
                </p:nvSpPr>
                <p:spPr>
                  <a:xfrm>
                    <a:off x="2710688" y="2364898"/>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4" name="Google Shape;1100;p17">
                    <a:extLst>
                      <a:ext uri="{FF2B5EF4-FFF2-40B4-BE49-F238E27FC236}">
                        <a16:creationId xmlns:a16="http://schemas.microsoft.com/office/drawing/2014/main" id="{DD3DDDED-16E9-9884-7938-D73D18BB3AC3}"/>
                      </a:ext>
                    </a:extLst>
                  </p:cNvPr>
                  <p:cNvSpPr/>
                  <p:nvPr/>
                </p:nvSpPr>
                <p:spPr>
                  <a:xfrm>
                    <a:off x="2687828" y="2387758"/>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77" name="Google Shape;1101;p17">
                  <a:extLst>
                    <a:ext uri="{FF2B5EF4-FFF2-40B4-BE49-F238E27FC236}">
                      <a16:creationId xmlns:a16="http://schemas.microsoft.com/office/drawing/2014/main" id="{981B4FF7-5AE5-BC76-A02A-13427D85A4E3}"/>
                    </a:ext>
                  </a:extLst>
                </p:cNvPr>
                <p:cNvGrpSpPr/>
                <p:nvPr/>
              </p:nvGrpSpPr>
              <p:grpSpPr>
                <a:xfrm>
                  <a:off x="2814828" y="2364898"/>
                  <a:ext cx="45720" cy="45720"/>
                  <a:chOff x="2814828" y="2364898"/>
                  <a:chExt cx="45720" cy="45720"/>
                </a:xfrm>
              </p:grpSpPr>
              <p:sp>
                <p:nvSpPr>
                  <p:cNvPr id="141" name="Google Shape;1102;p17">
                    <a:extLst>
                      <a:ext uri="{FF2B5EF4-FFF2-40B4-BE49-F238E27FC236}">
                        <a16:creationId xmlns:a16="http://schemas.microsoft.com/office/drawing/2014/main" id="{97A21BAB-D5DE-B059-42F9-88C8DB656F11}"/>
                      </a:ext>
                    </a:extLst>
                  </p:cNvPr>
                  <p:cNvSpPr/>
                  <p:nvPr/>
                </p:nvSpPr>
                <p:spPr>
                  <a:xfrm>
                    <a:off x="2837688" y="2364898"/>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2" name="Google Shape;1103;p17">
                    <a:extLst>
                      <a:ext uri="{FF2B5EF4-FFF2-40B4-BE49-F238E27FC236}">
                        <a16:creationId xmlns:a16="http://schemas.microsoft.com/office/drawing/2014/main" id="{B4C61916-81E8-FF74-D0B1-18DD0CC3A77D}"/>
                      </a:ext>
                    </a:extLst>
                  </p:cNvPr>
                  <p:cNvSpPr/>
                  <p:nvPr/>
                </p:nvSpPr>
                <p:spPr>
                  <a:xfrm>
                    <a:off x="2814828" y="2387758"/>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78" name="Google Shape;1104;p17">
                  <a:extLst>
                    <a:ext uri="{FF2B5EF4-FFF2-40B4-BE49-F238E27FC236}">
                      <a16:creationId xmlns:a16="http://schemas.microsoft.com/office/drawing/2014/main" id="{57DD2287-CE27-8E22-55F4-A61B3F9E521D}"/>
                    </a:ext>
                  </a:extLst>
                </p:cNvPr>
                <p:cNvGrpSpPr/>
                <p:nvPr/>
              </p:nvGrpSpPr>
              <p:grpSpPr>
                <a:xfrm>
                  <a:off x="2827528" y="2364898"/>
                  <a:ext cx="45720" cy="45720"/>
                  <a:chOff x="2827528" y="2364898"/>
                  <a:chExt cx="45720" cy="45720"/>
                </a:xfrm>
              </p:grpSpPr>
              <p:sp>
                <p:nvSpPr>
                  <p:cNvPr id="139" name="Google Shape;1105;p17">
                    <a:extLst>
                      <a:ext uri="{FF2B5EF4-FFF2-40B4-BE49-F238E27FC236}">
                        <a16:creationId xmlns:a16="http://schemas.microsoft.com/office/drawing/2014/main" id="{17E94BEC-B27A-FB27-FA41-1E0C909284FD}"/>
                      </a:ext>
                    </a:extLst>
                  </p:cNvPr>
                  <p:cNvSpPr/>
                  <p:nvPr/>
                </p:nvSpPr>
                <p:spPr>
                  <a:xfrm>
                    <a:off x="2850388" y="2364898"/>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0" name="Google Shape;1106;p17">
                    <a:extLst>
                      <a:ext uri="{FF2B5EF4-FFF2-40B4-BE49-F238E27FC236}">
                        <a16:creationId xmlns:a16="http://schemas.microsoft.com/office/drawing/2014/main" id="{6883AFDC-D7DB-3E58-76D1-5E097168D4A0}"/>
                      </a:ext>
                    </a:extLst>
                  </p:cNvPr>
                  <p:cNvSpPr/>
                  <p:nvPr/>
                </p:nvSpPr>
                <p:spPr>
                  <a:xfrm>
                    <a:off x="2827528" y="2387758"/>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79" name="Google Shape;1107;p17">
                  <a:extLst>
                    <a:ext uri="{FF2B5EF4-FFF2-40B4-BE49-F238E27FC236}">
                      <a16:creationId xmlns:a16="http://schemas.microsoft.com/office/drawing/2014/main" id="{108B0676-21DB-DECD-7DBB-2973D579C039}"/>
                    </a:ext>
                  </a:extLst>
                </p:cNvPr>
                <p:cNvGrpSpPr/>
                <p:nvPr/>
              </p:nvGrpSpPr>
              <p:grpSpPr>
                <a:xfrm>
                  <a:off x="2878328" y="2364898"/>
                  <a:ext cx="45720" cy="45720"/>
                  <a:chOff x="2878328" y="2364898"/>
                  <a:chExt cx="45720" cy="45720"/>
                </a:xfrm>
              </p:grpSpPr>
              <p:sp>
                <p:nvSpPr>
                  <p:cNvPr id="137" name="Google Shape;1108;p17">
                    <a:extLst>
                      <a:ext uri="{FF2B5EF4-FFF2-40B4-BE49-F238E27FC236}">
                        <a16:creationId xmlns:a16="http://schemas.microsoft.com/office/drawing/2014/main" id="{0D3FD775-39A4-0CE7-47F0-DF6B2CEAEE4D}"/>
                      </a:ext>
                    </a:extLst>
                  </p:cNvPr>
                  <p:cNvSpPr/>
                  <p:nvPr/>
                </p:nvSpPr>
                <p:spPr>
                  <a:xfrm>
                    <a:off x="2901188" y="2364898"/>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8" name="Google Shape;1109;p17">
                    <a:extLst>
                      <a:ext uri="{FF2B5EF4-FFF2-40B4-BE49-F238E27FC236}">
                        <a16:creationId xmlns:a16="http://schemas.microsoft.com/office/drawing/2014/main" id="{E1374077-5AE3-D73E-7FC5-BFE274DEFF6B}"/>
                      </a:ext>
                    </a:extLst>
                  </p:cNvPr>
                  <p:cNvSpPr/>
                  <p:nvPr/>
                </p:nvSpPr>
                <p:spPr>
                  <a:xfrm>
                    <a:off x="2878328" y="2387758"/>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80" name="Google Shape;1110;p17">
                  <a:extLst>
                    <a:ext uri="{FF2B5EF4-FFF2-40B4-BE49-F238E27FC236}">
                      <a16:creationId xmlns:a16="http://schemas.microsoft.com/office/drawing/2014/main" id="{9B5A88D3-1DBF-09FA-DB67-937D6CA6D947}"/>
                    </a:ext>
                  </a:extLst>
                </p:cNvPr>
                <p:cNvGrpSpPr/>
                <p:nvPr/>
              </p:nvGrpSpPr>
              <p:grpSpPr>
                <a:xfrm>
                  <a:off x="2916428" y="2364898"/>
                  <a:ext cx="45720" cy="45720"/>
                  <a:chOff x="2916428" y="2364898"/>
                  <a:chExt cx="45720" cy="45720"/>
                </a:xfrm>
              </p:grpSpPr>
              <p:sp>
                <p:nvSpPr>
                  <p:cNvPr id="135" name="Google Shape;1111;p17">
                    <a:extLst>
                      <a:ext uri="{FF2B5EF4-FFF2-40B4-BE49-F238E27FC236}">
                        <a16:creationId xmlns:a16="http://schemas.microsoft.com/office/drawing/2014/main" id="{011C4E62-B9DD-8A21-41BB-CE2676D97963}"/>
                      </a:ext>
                    </a:extLst>
                  </p:cNvPr>
                  <p:cNvSpPr/>
                  <p:nvPr/>
                </p:nvSpPr>
                <p:spPr>
                  <a:xfrm>
                    <a:off x="2939288" y="2364898"/>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6" name="Google Shape;1112;p17">
                    <a:extLst>
                      <a:ext uri="{FF2B5EF4-FFF2-40B4-BE49-F238E27FC236}">
                        <a16:creationId xmlns:a16="http://schemas.microsoft.com/office/drawing/2014/main" id="{70996CFF-2680-7DF5-ADC5-C639B3CDF93D}"/>
                      </a:ext>
                    </a:extLst>
                  </p:cNvPr>
                  <p:cNvSpPr/>
                  <p:nvPr/>
                </p:nvSpPr>
                <p:spPr>
                  <a:xfrm>
                    <a:off x="2916428" y="2387758"/>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81" name="Google Shape;1113;p17">
                  <a:extLst>
                    <a:ext uri="{FF2B5EF4-FFF2-40B4-BE49-F238E27FC236}">
                      <a16:creationId xmlns:a16="http://schemas.microsoft.com/office/drawing/2014/main" id="{D28684A6-C137-FB1E-3E3B-566E7A2D0C68}"/>
                    </a:ext>
                  </a:extLst>
                </p:cNvPr>
                <p:cNvGrpSpPr/>
                <p:nvPr/>
              </p:nvGrpSpPr>
              <p:grpSpPr>
                <a:xfrm>
                  <a:off x="2903728" y="2364898"/>
                  <a:ext cx="45720" cy="45720"/>
                  <a:chOff x="2903728" y="2364898"/>
                  <a:chExt cx="45720" cy="45720"/>
                </a:xfrm>
              </p:grpSpPr>
              <p:sp>
                <p:nvSpPr>
                  <p:cNvPr id="133" name="Google Shape;1114;p17">
                    <a:extLst>
                      <a:ext uri="{FF2B5EF4-FFF2-40B4-BE49-F238E27FC236}">
                        <a16:creationId xmlns:a16="http://schemas.microsoft.com/office/drawing/2014/main" id="{8527C20E-562E-0707-9B32-0ADAF0DAC487}"/>
                      </a:ext>
                    </a:extLst>
                  </p:cNvPr>
                  <p:cNvSpPr/>
                  <p:nvPr/>
                </p:nvSpPr>
                <p:spPr>
                  <a:xfrm>
                    <a:off x="2926588" y="2364898"/>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4" name="Google Shape;1115;p17">
                    <a:extLst>
                      <a:ext uri="{FF2B5EF4-FFF2-40B4-BE49-F238E27FC236}">
                        <a16:creationId xmlns:a16="http://schemas.microsoft.com/office/drawing/2014/main" id="{E5BE0281-73FF-E376-DB9B-E0AD101EB346}"/>
                      </a:ext>
                    </a:extLst>
                  </p:cNvPr>
                  <p:cNvSpPr/>
                  <p:nvPr/>
                </p:nvSpPr>
                <p:spPr>
                  <a:xfrm>
                    <a:off x="2903728" y="2387758"/>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82" name="Google Shape;1116;p17">
                  <a:extLst>
                    <a:ext uri="{FF2B5EF4-FFF2-40B4-BE49-F238E27FC236}">
                      <a16:creationId xmlns:a16="http://schemas.microsoft.com/office/drawing/2014/main" id="{3EB714AC-3BD0-CEEE-2356-D40BA6F1B6C3}"/>
                    </a:ext>
                  </a:extLst>
                </p:cNvPr>
                <p:cNvGrpSpPr/>
                <p:nvPr/>
              </p:nvGrpSpPr>
              <p:grpSpPr>
                <a:xfrm>
                  <a:off x="2941828" y="2364898"/>
                  <a:ext cx="45720" cy="45720"/>
                  <a:chOff x="2941828" y="2364898"/>
                  <a:chExt cx="45720" cy="45720"/>
                </a:xfrm>
              </p:grpSpPr>
              <p:sp>
                <p:nvSpPr>
                  <p:cNvPr id="131" name="Google Shape;1117;p17">
                    <a:extLst>
                      <a:ext uri="{FF2B5EF4-FFF2-40B4-BE49-F238E27FC236}">
                        <a16:creationId xmlns:a16="http://schemas.microsoft.com/office/drawing/2014/main" id="{821DEA1D-4F70-7FC3-05FB-4EC0D5960673}"/>
                      </a:ext>
                    </a:extLst>
                  </p:cNvPr>
                  <p:cNvSpPr/>
                  <p:nvPr/>
                </p:nvSpPr>
                <p:spPr>
                  <a:xfrm>
                    <a:off x="2964688" y="2364898"/>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2" name="Google Shape;1118;p17">
                    <a:extLst>
                      <a:ext uri="{FF2B5EF4-FFF2-40B4-BE49-F238E27FC236}">
                        <a16:creationId xmlns:a16="http://schemas.microsoft.com/office/drawing/2014/main" id="{8D9806B6-A4E0-68C2-ABB2-632433B1CE7F}"/>
                      </a:ext>
                    </a:extLst>
                  </p:cNvPr>
                  <p:cNvSpPr/>
                  <p:nvPr/>
                </p:nvSpPr>
                <p:spPr>
                  <a:xfrm>
                    <a:off x="2941828" y="2387758"/>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83" name="Google Shape;1119;p17">
                  <a:extLst>
                    <a:ext uri="{FF2B5EF4-FFF2-40B4-BE49-F238E27FC236}">
                      <a16:creationId xmlns:a16="http://schemas.microsoft.com/office/drawing/2014/main" id="{A98E571A-07D6-6C0F-3A95-E107952BC957}"/>
                    </a:ext>
                  </a:extLst>
                </p:cNvPr>
                <p:cNvGrpSpPr/>
                <p:nvPr/>
              </p:nvGrpSpPr>
              <p:grpSpPr>
                <a:xfrm>
                  <a:off x="2992628" y="2364898"/>
                  <a:ext cx="45720" cy="45720"/>
                  <a:chOff x="2992628" y="2364898"/>
                  <a:chExt cx="45720" cy="45720"/>
                </a:xfrm>
              </p:grpSpPr>
              <p:sp>
                <p:nvSpPr>
                  <p:cNvPr id="129" name="Google Shape;1120;p17">
                    <a:extLst>
                      <a:ext uri="{FF2B5EF4-FFF2-40B4-BE49-F238E27FC236}">
                        <a16:creationId xmlns:a16="http://schemas.microsoft.com/office/drawing/2014/main" id="{4E7F75DA-E72E-B928-C0A1-757AB3CC99FF}"/>
                      </a:ext>
                    </a:extLst>
                  </p:cNvPr>
                  <p:cNvSpPr/>
                  <p:nvPr/>
                </p:nvSpPr>
                <p:spPr>
                  <a:xfrm>
                    <a:off x="3015488" y="2364898"/>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0" name="Google Shape;1121;p17">
                    <a:extLst>
                      <a:ext uri="{FF2B5EF4-FFF2-40B4-BE49-F238E27FC236}">
                        <a16:creationId xmlns:a16="http://schemas.microsoft.com/office/drawing/2014/main" id="{C6E21EA2-829D-F5B9-F066-2EB92665F88A}"/>
                      </a:ext>
                    </a:extLst>
                  </p:cNvPr>
                  <p:cNvSpPr/>
                  <p:nvPr/>
                </p:nvSpPr>
                <p:spPr>
                  <a:xfrm>
                    <a:off x="2992628" y="2387758"/>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84" name="Google Shape;1122;p17">
                  <a:extLst>
                    <a:ext uri="{FF2B5EF4-FFF2-40B4-BE49-F238E27FC236}">
                      <a16:creationId xmlns:a16="http://schemas.microsoft.com/office/drawing/2014/main" id="{B272734E-35A7-84EC-9927-463C326ED614}"/>
                    </a:ext>
                  </a:extLst>
                </p:cNvPr>
                <p:cNvGrpSpPr/>
                <p:nvPr/>
              </p:nvGrpSpPr>
              <p:grpSpPr>
                <a:xfrm>
                  <a:off x="3058414" y="2396521"/>
                  <a:ext cx="45719" cy="45720"/>
                  <a:chOff x="3058414" y="2396521"/>
                  <a:chExt cx="45719" cy="45720"/>
                </a:xfrm>
              </p:grpSpPr>
              <p:sp>
                <p:nvSpPr>
                  <p:cNvPr id="127" name="Google Shape;1123;p17">
                    <a:extLst>
                      <a:ext uri="{FF2B5EF4-FFF2-40B4-BE49-F238E27FC236}">
                        <a16:creationId xmlns:a16="http://schemas.microsoft.com/office/drawing/2014/main" id="{A80D6136-E352-762B-44C0-AD663E1195DE}"/>
                      </a:ext>
                    </a:extLst>
                  </p:cNvPr>
                  <p:cNvSpPr/>
                  <p:nvPr/>
                </p:nvSpPr>
                <p:spPr>
                  <a:xfrm>
                    <a:off x="3081274" y="2396521"/>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8" name="Google Shape;1124;p17">
                    <a:extLst>
                      <a:ext uri="{FF2B5EF4-FFF2-40B4-BE49-F238E27FC236}">
                        <a16:creationId xmlns:a16="http://schemas.microsoft.com/office/drawing/2014/main" id="{BB27E790-E22C-1191-6364-830894F7EAA9}"/>
                      </a:ext>
                    </a:extLst>
                  </p:cNvPr>
                  <p:cNvSpPr/>
                  <p:nvPr/>
                </p:nvSpPr>
                <p:spPr>
                  <a:xfrm>
                    <a:off x="3058414" y="2419381"/>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85" name="Google Shape;1125;p17">
                  <a:extLst>
                    <a:ext uri="{FF2B5EF4-FFF2-40B4-BE49-F238E27FC236}">
                      <a16:creationId xmlns:a16="http://schemas.microsoft.com/office/drawing/2014/main" id="{30E31F6E-D1A9-80FA-17F8-5C26A54D37A4}"/>
                    </a:ext>
                  </a:extLst>
                </p:cNvPr>
                <p:cNvGrpSpPr/>
                <p:nvPr/>
              </p:nvGrpSpPr>
              <p:grpSpPr>
                <a:xfrm>
                  <a:off x="3088894" y="2396521"/>
                  <a:ext cx="45719" cy="45720"/>
                  <a:chOff x="3088894" y="2396521"/>
                  <a:chExt cx="45719" cy="45720"/>
                </a:xfrm>
              </p:grpSpPr>
              <p:sp>
                <p:nvSpPr>
                  <p:cNvPr id="125" name="Google Shape;1126;p17">
                    <a:extLst>
                      <a:ext uri="{FF2B5EF4-FFF2-40B4-BE49-F238E27FC236}">
                        <a16:creationId xmlns:a16="http://schemas.microsoft.com/office/drawing/2014/main" id="{FB80FB19-2AB7-76B7-1A63-5CC48386ED25}"/>
                      </a:ext>
                    </a:extLst>
                  </p:cNvPr>
                  <p:cNvSpPr/>
                  <p:nvPr/>
                </p:nvSpPr>
                <p:spPr>
                  <a:xfrm>
                    <a:off x="3111754" y="2396521"/>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6" name="Google Shape;1127;p17">
                    <a:extLst>
                      <a:ext uri="{FF2B5EF4-FFF2-40B4-BE49-F238E27FC236}">
                        <a16:creationId xmlns:a16="http://schemas.microsoft.com/office/drawing/2014/main" id="{981B5A5F-C7EB-E840-4D08-7E41A8132D15}"/>
                      </a:ext>
                    </a:extLst>
                  </p:cNvPr>
                  <p:cNvSpPr/>
                  <p:nvPr/>
                </p:nvSpPr>
                <p:spPr>
                  <a:xfrm>
                    <a:off x="3088894" y="2419381"/>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86" name="Google Shape;1128;p17">
                  <a:extLst>
                    <a:ext uri="{FF2B5EF4-FFF2-40B4-BE49-F238E27FC236}">
                      <a16:creationId xmlns:a16="http://schemas.microsoft.com/office/drawing/2014/main" id="{91C0EF86-1A78-3D10-668E-375B4E3ED29E}"/>
                    </a:ext>
                  </a:extLst>
                </p:cNvPr>
                <p:cNvGrpSpPr/>
                <p:nvPr/>
              </p:nvGrpSpPr>
              <p:grpSpPr>
                <a:xfrm>
                  <a:off x="3188335" y="2428906"/>
                  <a:ext cx="45719" cy="45720"/>
                  <a:chOff x="3188335" y="2428906"/>
                  <a:chExt cx="45719" cy="45720"/>
                </a:xfrm>
              </p:grpSpPr>
              <p:sp>
                <p:nvSpPr>
                  <p:cNvPr id="123" name="Google Shape;1129;p17">
                    <a:extLst>
                      <a:ext uri="{FF2B5EF4-FFF2-40B4-BE49-F238E27FC236}">
                        <a16:creationId xmlns:a16="http://schemas.microsoft.com/office/drawing/2014/main" id="{BD6944C7-52A0-C950-9A27-5A54C895D426}"/>
                      </a:ext>
                    </a:extLst>
                  </p:cNvPr>
                  <p:cNvSpPr/>
                  <p:nvPr/>
                </p:nvSpPr>
                <p:spPr>
                  <a:xfrm>
                    <a:off x="3211195" y="2428906"/>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4" name="Google Shape;1130;p17">
                    <a:extLst>
                      <a:ext uri="{FF2B5EF4-FFF2-40B4-BE49-F238E27FC236}">
                        <a16:creationId xmlns:a16="http://schemas.microsoft.com/office/drawing/2014/main" id="{EF27B7FF-BB70-E8B8-5EB8-9546DC7AF4A5}"/>
                      </a:ext>
                    </a:extLst>
                  </p:cNvPr>
                  <p:cNvSpPr/>
                  <p:nvPr/>
                </p:nvSpPr>
                <p:spPr>
                  <a:xfrm>
                    <a:off x="3188335" y="2451766"/>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87" name="Google Shape;1131;p17">
                  <a:extLst>
                    <a:ext uri="{FF2B5EF4-FFF2-40B4-BE49-F238E27FC236}">
                      <a16:creationId xmlns:a16="http://schemas.microsoft.com/office/drawing/2014/main" id="{59735CB3-9489-E889-7659-325F9DEB413A}"/>
                    </a:ext>
                  </a:extLst>
                </p:cNvPr>
                <p:cNvGrpSpPr/>
                <p:nvPr/>
              </p:nvGrpSpPr>
              <p:grpSpPr>
                <a:xfrm>
                  <a:off x="3677792" y="2504725"/>
                  <a:ext cx="45720" cy="45720"/>
                  <a:chOff x="3677792" y="2504725"/>
                  <a:chExt cx="45720" cy="45720"/>
                </a:xfrm>
              </p:grpSpPr>
              <p:sp>
                <p:nvSpPr>
                  <p:cNvPr id="121" name="Google Shape;1132;p17">
                    <a:extLst>
                      <a:ext uri="{FF2B5EF4-FFF2-40B4-BE49-F238E27FC236}">
                        <a16:creationId xmlns:a16="http://schemas.microsoft.com/office/drawing/2014/main" id="{C4BB905B-2795-5DDA-A513-DC5ECDFD5B7C}"/>
                      </a:ext>
                    </a:extLst>
                  </p:cNvPr>
                  <p:cNvSpPr/>
                  <p:nvPr/>
                </p:nvSpPr>
                <p:spPr>
                  <a:xfrm>
                    <a:off x="3700653" y="2504725"/>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2" name="Google Shape;1133;p17">
                    <a:extLst>
                      <a:ext uri="{FF2B5EF4-FFF2-40B4-BE49-F238E27FC236}">
                        <a16:creationId xmlns:a16="http://schemas.microsoft.com/office/drawing/2014/main" id="{474B02B1-A02A-1A9F-2D94-EA936A1141F2}"/>
                      </a:ext>
                    </a:extLst>
                  </p:cNvPr>
                  <p:cNvSpPr/>
                  <p:nvPr/>
                </p:nvSpPr>
                <p:spPr>
                  <a:xfrm>
                    <a:off x="3677792" y="2527585"/>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88" name="Google Shape;1134;p17">
                  <a:extLst>
                    <a:ext uri="{FF2B5EF4-FFF2-40B4-BE49-F238E27FC236}">
                      <a16:creationId xmlns:a16="http://schemas.microsoft.com/office/drawing/2014/main" id="{0276FF51-D33C-1AE7-45C5-B38D51292C55}"/>
                    </a:ext>
                  </a:extLst>
                </p:cNvPr>
                <p:cNvGrpSpPr/>
                <p:nvPr/>
              </p:nvGrpSpPr>
              <p:grpSpPr>
                <a:xfrm>
                  <a:off x="3708273" y="2504725"/>
                  <a:ext cx="45719" cy="45720"/>
                  <a:chOff x="3708273" y="2504725"/>
                  <a:chExt cx="45719" cy="45720"/>
                </a:xfrm>
              </p:grpSpPr>
              <p:sp>
                <p:nvSpPr>
                  <p:cNvPr id="119" name="Google Shape;1135;p17">
                    <a:extLst>
                      <a:ext uri="{FF2B5EF4-FFF2-40B4-BE49-F238E27FC236}">
                        <a16:creationId xmlns:a16="http://schemas.microsoft.com/office/drawing/2014/main" id="{A99122FD-1364-E4A1-A53E-3B4D0622029C}"/>
                      </a:ext>
                    </a:extLst>
                  </p:cNvPr>
                  <p:cNvSpPr/>
                  <p:nvPr/>
                </p:nvSpPr>
                <p:spPr>
                  <a:xfrm>
                    <a:off x="3731133" y="2504725"/>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0" name="Google Shape;1136;p17">
                    <a:extLst>
                      <a:ext uri="{FF2B5EF4-FFF2-40B4-BE49-F238E27FC236}">
                        <a16:creationId xmlns:a16="http://schemas.microsoft.com/office/drawing/2014/main" id="{C2CEE850-E946-0FD1-6184-CD9992D539F8}"/>
                      </a:ext>
                    </a:extLst>
                  </p:cNvPr>
                  <p:cNvSpPr/>
                  <p:nvPr/>
                </p:nvSpPr>
                <p:spPr>
                  <a:xfrm>
                    <a:off x="3708273" y="2527585"/>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89" name="Google Shape;1137;p17">
                  <a:extLst>
                    <a:ext uri="{FF2B5EF4-FFF2-40B4-BE49-F238E27FC236}">
                      <a16:creationId xmlns:a16="http://schemas.microsoft.com/office/drawing/2014/main" id="{3A3C57D9-5C4B-05EF-1226-83AAEEF39319}"/>
                    </a:ext>
                  </a:extLst>
                </p:cNvPr>
                <p:cNvGrpSpPr/>
                <p:nvPr/>
              </p:nvGrpSpPr>
              <p:grpSpPr>
                <a:xfrm>
                  <a:off x="3719449" y="2504725"/>
                  <a:ext cx="45720" cy="45720"/>
                  <a:chOff x="3719449" y="2504725"/>
                  <a:chExt cx="45720" cy="45720"/>
                </a:xfrm>
              </p:grpSpPr>
              <p:sp>
                <p:nvSpPr>
                  <p:cNvPr id="117" name="Google Shape;1138;p17">
                    <a:extLst>
                      <a:ext uri="{FF2B5EF4-FFF2-40B4-BE49-F238E27FC236}">
                        <a16:creationId xmlns:a16="http://schemas.microsoft.com/office/drawing/2014/main" id="{D508A833-A3DC-9754-49F1-66934A99C53E}"/>
                      </a:ext>
                    </a:extLst>
                  </p:cNvPr>
                  <p:cNvSpPr/>
                  <p:nvPr/>
                </p:nvSpPr>
                <p:spPr>
                  <a:xfrm>
                    <a:off x="3742309" y="2504725"/>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8" name="Google Shape;1139;p17">
                    <a:extLst>
                      <a:ext uri="{FF2B5EF4-FFF2-40B4-BE49-F238E27FC236}">
                        <a16:creationId xmlns:a16="http://schemas.microsoft.com/office/drawing/2014/main" id="{18ACF44F-3822-6CE5-D706-8F44DE334690}"/>
                      </a:ext>
                    </a:extLst>
                  </p:cNvPr>
                  <p:cNvSpPr/>
                  <p:nvPr/>
                </p:nvSpPr>
                <p:spPr>
                  <a:xfrm>
                    <a:off x="3719449" y="2527585"/>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90" name="Google Shape;1140;p17">
                  <a:extLst>
                    <a:ext uri="{FF2B5EF4-FFF2-40B4-BE49-F238E27FC236}">
                      <a16:creationId xmlns:a16="http://schemas.microsoft.com/office/drawing/2014/main" id="{F18A4032-6444-C557-DFF4-B62BC719E41D}"/>
                    </a:ext>
                  </a:extLst>
                </p:cNvPr>
                <p:cNvGrpSpPr/>
                <p:nvPr/>
              </p:nvGrpSpPr>
              <p:grpSpPr>
                <a:xfrm>
                  <a:off x="3740530" y="2504725"/>
                  <a:ext cx="45720" cy="45720"/>
                  <a:chOff x="3740530" y="2504725"/>
                  <a:chExt cx="45720" cy="45720"/>
                </a:xfrm>
              </p:grpSpPr>
              <p:sp>
                <p:nvSpPr>
                  <p:cNvPr id="115" name="Google Shape;1141;p17">
                    <a:extLst>
                      <a:ext uri="{FF2B5EF4-FFF2-40B4-BE49-F238E27FC236}">
                        <a16:creationId xmlns:a16="http://schemas.microsoft.com/office/drawing/2014/main" id="{C7B3480E-DC78-2EA0-1294-3B7A16510228}"/>
                      </a:ext>
                    </a:extLst>
                  </p:cNvPr>
                  <p:cNvSpPr/>
                  <p:nvPr/>
                </p:nvSpPr>
                <p:spPr>
                  <a:xfrm>
                    <a:off x="3763391" y="2504725"/>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6" name="Google Shape;1142;p17">
                    <a:extLst>
                      <a:ext uri="{FF2B5EF4-FFF2-40B4-BE49-F238E27FC236}">
                        <a16:creationId xmlns:a16="http://schemas.microsoft.com/office/drawing/2014/main" id="{08DF8037-EBFD-2417-B5DC-C27039B3EA88}"/>
                      </a:ext>
                    </a:extLst>
                  </p:cNvPr>
                  <p:cNvSpPr/>
                  <p:nvPr/>
                </p:nvSpPr>
                <p:spPr>
                  <a:xfrm>
                    <a:off x="3740530" y="2527585"/>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91" name="Google Shape;1143;p17">
                  <a:extLst>
                    <a:ext uri="{FF2B5EF4-FFF2-40B4-BE49-F238E27FC236}">
                      <a16:creationId xmlns:a16="http://schemas.microsoft.com/office/drawing/2014/main" id="{DA65E220-FFA9-91D7-A742-B7D0FF8DD40F}"/>
                    </a:ext>
                  </a:extLst>
                </p:cNvPr>
                <p:cNvGrpSpPr/>
                <p:nvPr/>
              </p:nvGrpSpPr>
              <p:grpSpPr>
                <a:xfrm>
                  <a:off x="3734308" y="2504725"/>
                  <a:ext cx="45719" cy="45720"/>
                  <a:chOff x="3734308" y="2504725"/>
                  <a:chExt cx="45719" cy="45720"/>
                </a:xfrm>
              </p:grpSpPr>
              <p:sp>
                <p:nvSpPr>
                  <p:cNvPr id="113" name="Google Shape;1144;p17">
                    <a:extLst>
                      <a:ext uri="{FF2B5EF4-FFF2-40B4-BE49-F238E27FC236}">
                        <a16:creationId xmlns:a16="http://schemas.microsoft.com/office/drawing/2014/main" id="{201792E8-4A47-3550-E4AB-13511C2FA6D2}"/>
                      </a:ext>
                    </a:extLst>
                  </p:cNvPr>
                  <p:cNvSpPr/>
                  <p:nvPr/>
                </p:nvSpPr>
                <p:spPr>
                  <a:xfrm>
                    <a:off x="3757167" y="2504725"/>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4" name="Google Shape;1145;p17">
                    <a:extLst>
                      <a:ext uri="{FF2B5EF4-FFF2-40B4-BE49-F238E27FC236}">
                        <a16:creationId xmlns:a16="http://schemas.microsoft.com/office/drawing/2014/main" id="{4FEF635F-74AA-FF93-EE32-8DD2A1367104}"/>
                      </a:ext>
                    </a:extLst>
                  </p:cNvPr>
                  <p:cNvSpPr/>
                  <p:nvPr/>
                </p:nvSpPr>
                <p:spPr>
                  <a:xfrm>
                    <a:off x="3734308" y="2527585"/>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92" name="Google Shape;1146;p17">
                  <a:extLst>
                    <a:ext uri="{FF2B5EF4-FFF2-40B4-BE49-F238E27FC236}">
                      <a16:creationId xmlns:a16="http://schemas.microsoft.com/office/drawing/2014/main" id="{10CD1DC8-AC73-B9C7-E563-F7FB968C31AD}"/>
                    </a:ext>
                  </a:extLst>
                </p:cNvPr>
                <p:cNvGrpSpPr/>
                <p:nvPr/>
              </p:nvGrpSpPr>
              <p:grpSpPr>
                <a:xfrm>
                  <a:off x="3752341" y="2504725"/>
                  <a:ext cx="45720" cy="45720"/>
                  <a:chOff x="3752341" y="2504725"/>
                  <a:chExt cx="45720" cy="45720"/>
                </a:xfrm>
              </p:grpSpPr>
              <p:sp>
                <p:nvSpPr>
                  <p:cNvPr id="111" name="Google Shape;1147;p17">
                    <a:extLst>
                      <a:ext uri="{FF2B5EF4-FFF2-40B4-BE49-F238E27FC236}">
                        <a16:creationId xmlns:a16="http://schemas.microsoft.com/office/drawing/2014/main" id="{A6C719E4-B5A2-A324-A948-922DCA40D32F}"/>
                      </a:ext>
                    </a:extLst>
                  </p:cNvPr>
                  <p:cNvSpPr/>
                  <p:nvPr/>
                </p:nvSpPr>
                <p:spPr>
                  <a:xfrm>
                    <a:off x="3775202" y="2504725"/>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2" name="Google Shape;1148;p17">
                    <a:extLst>
                      <a:ext uri="{FF2B5EF4-FFF2-40B4-BE49-F238E27FC236}">
                        <a16:creationId xmlns:a16="http://schemas.microsoft.com/office/drawing/2014/main" id="{ABF8E94E-FF72-3629-88BB-751673EE535A}"/>
                      </a:ext>
                    </a:extLst>
                  </p:cNvPr>
                  <p:cNvSpPr/>
                  <p:nvPr/>
                </p:nvSpPr>
                <p:spPr>
                  <a:xfrm>
                    <a:off x="3752341" y="2527585"/>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93" name="Google Shape;1149;p17">
                  <a:extLst>
                    <a:ext uri="{FF2B5EF4-FFF2-40B4-BE49-F238E27FC236}">
                      <a16:creationId xmlns:a16="http://schemas.microsoft.com/office/drawing/2014/main" id="{D632B099-4680-9730-3EA6-449853A57341}"/>
                    </a:ext>
                  </a:extLst>
                </p:cNvPr>
                <p:cNvGrpSpPr/>
                <p:nvPr/>
              </p:nvGrpSpPr>
              <p:grpSpPr>
                <a:xfrm>
                  <a:off x="3792092" y="2580544"/>
                  <a:ext cx="45720" cy="45720"/>
                  <a:chOff x="3792092" y="2580544"/>
                  <a:chExt cx="45720" cy="45720"/>
                </a:xfrm>
              </p:grpSpPr>
              <p:sp>
                <p:nvSpPr>
                  <p:cNvPr id="109" name="Google Shape;1150;p17">
                    <a:extLst>
                      <a:ext uri="{FF2B5EF4-FFF2-40B4-BE49-F238E27FC236}">
                        <a16:creationId xmlns:a16="http://schemas.microsoft.com/office/drawing/2014/main" id="{311C66E6-CB50-7E38-AC80-F2F2188C94D3}"/>
                      </a:ext>
                    </a:extLst>
                  </p:cNvPr>
                  <p:cNvSpPr/>
                  <p:nvPr/>
                </p:nvSpPr>
                <p:spPr>
                  <a:xfrm>
                    <a:off x="3814953" y="2580544"/>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0" name="Google Shape;1151;p17">
                    <a:extLst>
                      <a:ext uri="{FF2B5EF4-FFF2-40B4-BE49-F238E27FC236}">
                        <a16:creationId xmlns:a16="http://schemas.microsoft.com/office/drawing/2014/main" id="{03DB79F6-5363-A1C2-42F7-C0E55B7398B6}"/>
                      </a:ext>
                    </a:extLst>
                  </p:cNvPr>
                  <p:cNvSpPr/>
                  <p:nvPr/>
                </p:nvSpPr>
                <p:spPr>
                  <a:xfrm>
                    <a:off x="3792092" y="2603404"/>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94" name="Google Shape;1152;p17">
                  <a:extLst>
                    <a:ext uri="{FF2B5EF4-FFF2-40B4-BE49-F238E27FC236}">
                      <a16:creationId xmlns:a16="http://schemas.microsoft.com/office/drawing/2014/main" id="{C6BFD49A-127F-9AA2-B164-A66B2F220EB1}"/>
                    </a:ext>
                  </a:extLst>
                </p:cNvPr>
                <p:cNvGrpSpPr/>
                <p:nvPr/>
              </p:nvGrpSpPr>
              <p:grpSpPr>
                <a:xfrm>
                  <a:off x="3798316" y="2580544"/>
                  <a:ext cx="45720" cy="45720"/>
                  <a:chOff x="3798316" y="2580544"/>
                  <a:chExt cx="45720" cy="45720"/>
                </a:xfrm>
              </p:grpSpPr>
              <p:sp>
                <p:nvSpPr>
                  <p:cNvPr id="107" name="Google Shape;1153;p17">
                    <a:extLst>
                      <a:ext uri="{FF2B5EF4-FFF2-40B4-BE49-F238E27FC236}">
                        <a16:creationId xmlns:a16="http://schemas.microsoft.com/office/drawing/2014/main" id="{C366164C-2259-6B7F-9B14-18927511E016}"/>
                      </a:ext>
                    </a:extLst>
                  </p:cNvPr>
                  <p:cNvSpPr/>
                  <p:nvPr/>
                </p:nvSpPr>
                <p:spPr>
                  <a:xfrm>
                    <a:off x="3821176" y="2580544"/>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8" name="Google Shape;1154;p17">
                    <a:extLst>
                      <a:ext uri="{FF2B5EF4-FFF2-40B4-BE49-F238E27FC236}">
                        <a16:creationId xmlns:a16="http://schemas.microsoft.com/office/drawing/2014/main" id="{CC8FA297-0B69-6C3B-246A-B76B3B946150}"/>
                      </a:ext>
                    </a:extLst>
                  </p:cNvPr>
                  <p:cNvSpPr/>
                  <p:nvPr/>
                </p:nvSpPr>
                <p:spPr>
                  <a:xfrm>
                    <a:off x="3798316" y="2603404"/>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95" name="Google Shape;1155;p17">
                  <a:extLst>
                    <a:ext uri="{FF2B5EF4-FFF2-40B4-BE49-F238E27FC236}">
                      <a16:creationId xmlns:a16="http://schemas.microsoft.com/office/drawing/2014/main" id="{93E1E23E-7F3D-1466-9474-5F5B6A04DEE6}"/>
                    </a:ext>
                  </a:extLst>
                </p:cNvPr>
                <p:cNvGrpSpPr/>
                <p:nvPr/>
              </p:nvGrpSpPr>
              <p:grpSpPr>
                <a:xfrm>
                  <a:off x="3863594" y="2580544"/>
                  <a:ext cx="45719" cy="45720"/>
                  <a:chOff x="3863594" y="2580544"/>
                  <a:chExt cx="45719" cy="45720"/>
                </a:xfrm>
              </p:grpSpPr>
              <p:sp>
                <p:nvSpPr>
                  <p:cNvPr id="105" name="Google Shape;1156;p17">
                    <a:extLst>
                      <a:ext uri="{FF2B5EF4-FFF2-40B4-BE49-F238E27FC236}">
                        <a16:creationId xmlns:a16="http://schemas.microsoft.com/office/drawing/2014/main" id="{7873DF6A-FE8D-D7D5-6F60-B3CCADC2557A}"/>
                      </a:ext>
                    </a:extLst>
                  </p:cNvPr>
                  <p:cNvSpPr/>
                  <p:nvPr/>
                </p:nvSpPr>
                <p:spPr>
                  <a:xfrm>
                    <a:off x="3886454" y="2580544"/>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6" name="Google Shape;1157;p17">
                    <a:extLst>
                      <a:ext uri="{FF2B5EF4-FFF2-40B4-BE49-F238E27FC236}">
                        <a16:creationId xmlns:a16="http://schemas.microsoft.com/office/drawing/2014/main" id="{F70B4BBD-D829-2AC0-A3EB-B296C64C4100}"/>
                      </a:ext>
                    </a:extLst>
                  </p:cNvPr>
                  <p:cNvSpPr/>
                  <p:nvPr/>
                </p:nvSpPr>
                <p:spPr>
                  <a:xfrm>
                    <a:off x="3863594" y="2603404"/>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96" name="Google Shape;1158;p17">
                  <a:extLst>
                    <a:ext uri="{FF2B5EF4-FFF2-40B4-BE49-F238E27FC236}">
                      <a16:creationId xmlns:a16="http://schemas.microsoft.com/office/drawing/2014/main" id="{B9D69B67-C45A-6CEE-B84C-92700B18CC1B}"/>
                    </a:ext>
                  </a:extLst>
                </p:cNvPr>
                <p:cNvGrpSpPr/>
                <p:nvPr/>
              </p:nvGrpSpPr>
              <p:grpSpPr>
                <a:xfrm>
                  <a:off x="3879088" y="2580544"/>
                  <a:ext cx="45720" cy="45720"/>
                  <a:chOff x="3879088" y="2580544"/>
                  <a:chExt cx="45720" cy="45720"/>
                </a:xfrm>
              </p:grpSpPr>
              <p:sp>
                <p:nvSpPr>
                  <p:cNvPr id="103" name="Google Shape;1159;p17">
                    <a:extLst>
                      <a:ext uri="{FF2B5EF4-FFF2-40B4-BE49-F238E27FC236}">
                        <a16:creationId xmlns:a16="http://schemas.microsoft.com/office/drawing/2014/main" id="{1C72C509-A213-5A97-AFAA-98B9B16DDDB0}"/>
                      </a:ext>
                    </a:extLst>
                  </p:cNvPr>
                  <p:cNvSpPr/>
                  <p:nvPr/>
                </p:nvSpPr>
                <p:spPr>
                  <a:xfrm>
                    <a:off x="3901948" y="2580544"/>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4" name="Google Shape;1160;p17">
                    <a:extLst>
                      <a:ext uri="{FF2B5EF4-FFF2-40B4-BE49-F238E27FC236}">
                        <a16:creationId xmlns:a16="http://schemas.microsoft.com/office/drawing/2014/main" id="{6129D1A0-E396-457F-9AC4-EBC608FAE7CD}"/>
                      </a:ext>
                    </a:extLst>
                  </p:cNvPr>
                  <p:cNvSpPr/>
                  <p:nvPr/>
                </p:nvSpPr>
                <p:spPr>
                  <a:xfrm>
                    <a:off x="3879088" y="2603404"/>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97" name="Google Shape;1161;p17">
                  <a:extLst>
                    <a:ext uri="{FF2B5EF4-FFF2-40B4-BE49-F238E27FC236}">
                      <a16:creationId xmlns:a16="http://schemas.microsoft.com/office/drawing/2014/main" id="{249803B7-F84A-9A0A-4B32-8A39545B9D5D}"/>
                    </a:ext>
                  </a:extLst>
                </p:cNvPr>
                <p:cNvGrpSpPr/>
                <p:nvPr/>
              </p:nvGrpSpPr>
              <p:grpSpPr>
                <a:xfrm>
                  <a:off x="4103370" y="2580544"/>
                  <a:ext cx="45719" cy="45720"/>
                  <a:chOff x="4103370" y="2580544"/>
                  <a:chExt cx="45719" cy="45720"/>
                </a:xfrm>
              </p:grpSpPr>
              <p:sp>
                <p:nvSpPr>
                  <p:cNvPr id="101" name="Google Shape;1162;p17">
                    <a:extLst>
                      <a:ext uri="{FF2B5EF4-FFF2-40B4-BE49-F238E27FC236}">
                        <a16:creationId xmlns:a16="http://schemas.microsoft.com/office/drawing/2014/main" id="{3BA90CF0-FCAA-EB62-946F-D55BFE6F8BE7}"/>
                      </a:ext>
                    </a:extLst>
                  </p:cNvPr>
                  <p:cNvSpPr/>
                  <p:nvPr/>
                </p:nvSpPr>
                <p:spPr>
                  <a:xfrm>
                    <a:off x="4126229" y="2580544"/>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2" name="Google Shape;1163;p17">
                    <a:extLst>
                      <a:ext uri="{FF2B5EF4-FFF2-40B4-BE49-F238E27FC236}">
                        <a16:creationId xmlns:a16="http://schemas.microsoft.com/office/drawing/2014/main" id="{016FC404-F262-75E1-3EAA-AB58F44B2786}"/>
                      </a:ext>
                    </a:extLst>
                  </p:cNvPr>
                  <p:cNvSpPr/>
                  <p:nvPr/>
                </p:nvSpPr>
                <p:spPr>
                  <a:xfrm>
                    <a:off x="4103370" y="2603404"/>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98" name="Google Shape;1164;p17">
                  <a:extLst>
                    <a:ext uri="{FF2B5EF4-FFF2-40B4-BE49-F238E27FC236}">
                      <a16:creationId xmlns:a16="http://schemas.microsoft.com/office/drawing/2014/main" id="{BC5F9ECD-F919-E7EC-C0D3-812E0F7C5B12}"/>
                    </a:ext>
                  </a:extLst>
                </p:cNvPr>
                <p:cNvGrpSpPr/>
                <p:nvPr/>
              </p:nvGrpSpPr>
              <p:grpSpPr>
                <a:xfrm>
                  <a:off x="1687195" y="2209450"/>
                  <a:ext cx="45719" cy="45720"/>
                  <a:chOff x="1687195" y="2209450"/>
                  <a:chExt cx="45719" cy="45720"/>
                </a:xfrm>
              </p:grpSpPr>
              <p:sp>
                <p:nvSpPr>
                  <p:cNvPr id="99" name="Google Shape;1165;p17">
                    <a:extLst>
                      <a:ext uri="{FF2B5EF4-FFF2-40B4-BE49-F238E27FC236}">
                        <a16:creationId xmlns:a16="http://schemas.microsoft.com/office/drawing/2014/main" id="{2BACE2A5-2932-9F35-BA29-7529C7850776}"/>
                      </a:ext>
                    </a:extLst>
                  </p:cNvPr>
                  <p:cNvSpPr/>
                  <p:nvPr/>
                </p:nvSpPr>
                <p:spPr>
                  <a:xfrm>
                    <a:off x="1710055" y="2209450"/>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0" name="Google Shape;1166;p17">
                    <a:extLst>
                      <a:ext uri="{FF2B5EF4-FFF2-40B4-BE49-F238E27FC236}">
                        <a16:creationId xmlns:a16="http://schemas.microsoft.com/office/drawing/2014/main" id="{77BB8EBE-E496-881C-E6DA-54B1E2C97092}"/>
                      </a:ext>
                    </a:extLst>
                  </p:cNvPr>
                  <p:cNvSpPr/>
                  <p:nvPr/>
                </p:nvSpPr>
                <p:spPr>
                  <a:xfrm>
                    <a:off x="1687195" y="2232310"/>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grpSp>
      </p:grpSp>
      <p:grpSp>
        <p:nvGrpSpPr>
          <p:cNvPr id="205" name="Google Shape;1167;p17">
            <a:extLst>
              <a:ext uri="{FF2B5EF4-FFF2-40B4-BE49-F238E27FC236}">
                <a16:creationId xmlns:a16="http://schemas.microsoft.com/office/drawing/2014/main" id="{7E92BF48-4295-376B-2CE2-E3880E84698E}"/>
              </a:ext>
            </a:extLst>
          </p:cNvPr>
          <p:cNvGrpSpPr/>
          <p:nvPr/>
        </p:nvGrpSpPr>
        <p:grpSpPr>
          <a:xfrm>
            <a:off x="6544989" y="2542355"/>
            <a:ext cx="4558515" cy="2365972"/>
            <a:chOff x="4315090" y="1215352"/>
            <a:chExt cx="4428260" cy="2095157"/>
          </a:xfrm>
        </p:grpSpPr>
        <p:sp>
          <p:nvSpPr>
            <p:cNvPr id="206" name="Google Shape;1168;p17">
              <a:extLst>
                <a:ext uri="{FF2B5EF4-FFF2-40B4-BE49-F238E27FC236}">
                  <a16:creationId xmlns:a16="http://schemas.microsoft.com/office/drawing/2014/main" id="{009E8F16-A0DF-4DA8-BF4D-C68447BB4CD6}"/>
                </a:ext>
              </a:extLst>
            </p:cNvPr>
            <p:cNvSpPr txBox="1"/>
            <p:nvPr/>
          </p:nvSpPr>
          <p:spPr>
            <a:xfrm>
              <a:off x="6031601" y="3059461"/>
              <a:ext cx="1666402" cy="192816"/>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1" i="0" u="none" strike="noStrike" kern="0" cap="none" spc="0" normalizeH="0" baseline="0" noProof="0" dirty="0">
                  <a:ln>
                    <a:noFill/>
                  </a:ln>
                  <a:solidFill>
                    <a:srgbClr val="2A2727"/>
                  </a:solidFill>
                  <a:effectLst/>
                  <a:uLnTx/>
                  <a:uFillTx/>
                  <a:latin typeface="Arial"/>
                  <a:ea typeface="Arial"/>
                  <a:cs typeface="Arial"/>
                  <a:sym typeface="Arial"/>
                </a:rPr>
                <a:t>Time (months)</a:t>
              </a:r>
              <a:endParaRPr kumimoji="0" sz="800" b="1"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07" name="Google Shape;1169;p17">
              <a:extLst>
                <a:ext uri="{FF2B5EF4-FFF2-40B4-BE49-F238E27FC236}">
                  <a16:creationId xmlns:a16="http://schemas.microsoft.com/office/drawing/2014/main" id="{52DAFBCD-0656-C9F8-0CEC-D597D6721F2F}"/>
                </a:ext>
              </a:extLst>
            </p:cNvPr>
            <p:cNvSpPr txBox="1"/>
            <p:nvPr/>
          </p:nvSpPr>
          <p:spPr>
            <a:xfrm>
              <a:off x="6065869" y="2748936"/>
              <a:ext cx="233839" cy="245258"/>
            </a:xfrm>
            <a:prstGeom prst="rect">
              <a:avLst/>
            </a:prstGeom>
            <a:noFill/>
            <a:ln>
              <a:noFill/>
            </a:ln>
          </p:spPr>
          <p:txBody>
            <a:bodyPr spcFirstLastPara="1" wrap="square" lIns="91425" tIns="45700" rIns="91425" bIns="45700" anchor="t" anchorCtr="0">
              <a:spAutoFit/>
            </a:bodyPr>
            <a:lstStyle/>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9" name="Google Shape;1171;p17">
              <a:extLst>
                <a:ext uri="{FF2B5EF4-FFF2-40B4-BE49-F238E27FC236}">
                  <a16:creationId xmlns:a16="http://schemas.microsoft.com/office/drawing/2014/main" id="{B4D915C6-8948-9D9C-053E-F89F2EFF01A1}"/>
                </a:ext>
              </a:extLst>
            </p:cNvPr>
            <p:cNvSpPr txBox="1"/>
            <p:nvPr/>
          </p:nvSpPr>
          <p:spPr>
            <a:xfrm>
              <a:off x="4315090" y="3000752"/>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24</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10" name="Google Shape;1172;p17">
              <a:extLst>
                <a:ext uri="{FF2B5EF4-FFF2-40B4-BE49-F238E27FC236}">
                  <a16:creationId xmlns:a16="http://schemas.microsoft.com/office/drawing/2014/main" id="{FD040D00-EEF7-E820-016D-30E8D7DDA1B1}"/>
                </a:ext>
              </a:extLst>
            </p:cNvPr>
            <p:cNvSpPr txBox="1"/>
            <p:nvPr/>
          </p:nvSpPr>
          <p:spPr>
            <a:xfrm>
              <a:off x="4315090" y="319516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NE</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11" name="Google Shape;1173;p17">
              <a:extLst>
                <a:ext uri="{FF2B5EF4-FFF2-40B4-BE49-F238E27FC236}">
                  <a16:creationId xmlns:a16="http://schemas.microsoft.com/office/drawing/2014/main" id="{10F93B1A-8EC0-BB56-10B3-C9E55E8790F2}"/>
                </a:ext>
              </a:extLst>
            </p:cNvPr>
            <p:cNvCxnSpPr/>
            <p:nvPr/>
          </p:nvCxnSpPr>
          <p:spPr>
            <a:xfrm rot="10800000">
              <a:off x="4407566" y="293067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212" name="Google Shape;1174;p17">
              <a:extLst>
                <a:ext uri="{FF2B5EF4-FFF2-40B4-BE49-F238E27FC236}">
                  <a16:creationId xmlns:a16="http://schemas.microsoft.com/office/drawing/2014/main" id="{2B4B215A-26F6-6D04-EEB8-076FC4ECFAE5}"/>
                </a:ext>
              </a:extLst>
            </p:cNvPr>
            <p:cNvSpPr txBox="1"/>
            <p:nvPr/>
          </p:nvSpPr>
          <p:spPr>
            <a:xfrm>
              <a:off x="4666239" y="3117833"/>
              <a:ext cx="357476" cy="192676"/>
            </a:xfrm>
            <a:prstGeom prst="rect">
              <a:avLst/>
            </a:prstGeom>
            <a:noFill/>
            <a:ln>
              <a:noFill/>
            </a:ln>
          </p:spPr>
          <p:txBody>
            <a:bodyPr spcFirstLastPara="1" wrap="square" lIns="0" tIns="0" rIns="0" bIns="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Pts at risk</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13" name="Google Shape;1175;p17">
              <a:extLst>
                <a:ext uri="{FF2B5EF4-FFF2-40B4-BE49-F238E27FC236}">
                  <a16:creationId xmlns:a16="http://schemas.microsoft.com/office/drawing/2014/main" id="{2868688B-859B-F2DC-23AD-FB5A330B3A40}"/>
                </a:ext>
              </a:extLst>
            </p:cNvPr>
            <p:cNvCxnSpPr/>
            <p:nvPr/>
          </p:nvCxnSpPr>
          <p:spPr>
            <a:xfrm>
              <a:off x="5044052" y="1310108"/>
              <a:ext cx="0" cy="1661326"/>
            </a:xfrm>
            <a:prstGeom prst="straightConnector1">
              <a:avLst/>
            </a:prstGeom>
            <a:noFill/>
            <a:ln w="19050" cap="sq" cmpd="sng">
              <a:solidFill>
                <a:srgbClr val="000000"/>
              </a:solidFill>
              <a:prstDash val="solid"/>
              <a:miter lim="800000"/>
              <a:headEnd type="none" w="sm" len="sm"/>
              <a:tailEnd type="none" w="sm" len="sm"/>
            </a:ln>
          </p:spPr>
        </p:cxnSp>
        <p:cxnSp>
          <p:nvCxnSpPr>
            <p:cNvPr id="214" name="Google Shape;1176;p17">
              <a:extLst>
                <a:ext uri="{FF2B5EF4-FFF2-40B4-BE49-F238E27FC236}">
                  <a16:creationId xmlns:a16="http://schemas.microsoft.com/office/drawing/2014/main" id="{9159E572-12A9-2982-B646-D9562A1D8D0D}"/>
                </a:ext>
              </a:extLst>
            </p:cNvPr>
            <p:cNvCxnSpPr/>
            <p:nvPr/>
          </p:nvCxnSpPr>
          <p:spPr>
            <a:xfrm rot="10800000">
              <a:off x="5040878" y="2936509"/>
              <a:ext cx="3608221" cy="0"/>
            </a:xfrm>
            <a:prstGeom prst="straightConnector1">
              <a:avLst/>
            </a:prstGeom>
            <a:noFill/>
            <a:ln w="19050" cap="sq" cmpd="sng">
              <a:solidFill>
                <a:srgbClr val="000000"/>
              </a:solidFill>
              <a:prstDash val="solid"/>
              <a:miter lim="800000"/>
              <a:headEnd type="none" w="sm" len="sm"/>
              <a:tailEnd type="none" w="sm" len="sm"/>
            </a:ln>
          </p:spPr>
        </p:cxnSp>
        <p:grpSp>
          <p:nvGrpSpPr>
            <p:cNvPr id="215" name="Google Shape;1177;p17">
              <a:extLst>
                <a:ext uri="{FF2B5EF4-FFF2-40B4-BE49-F238E27FC236}">
                  <a16:creationId xmlns:a16="http://schemas.microsoft.com/office/drawing/2014/main" id="{8EAF87C9-CBA5-D0B1-B370-E8872AB99C00}"/>
                </a:ext>
              </a:extLst>
            </p:cNvPr>
            <p:cNvGrpSpPr/>
            <p:nvPr/>
          </p:nvGrpSpPr>
          <p:grpSpPr>
            <a:xfrm>
              <a:off x="4748962" y="2840097"/>
              <a:ext cx="295090" cy="192676"/>
              <a:chOff x="414688" y="2977040"/>
              <a:chExt cx="295090" cy="192676"/>
            </a:xfrm>
          </p:grpSpPr>
          <p:sp>
            <p:nvSpPr>
              <p:cNvPr id="461" name="Google Shape;1178;p17">
                <a:extLst>
                  <a:ext uri="{FF2B5EF4-FFF2-40B4-BE49-F238E27FC236}">
                    <a16:creationId xmlns:a16="http://schemas.microsoft.com/office/drawing/2014/main" id="{FBCD16BD-6BA0-F8F7-EAA3-C2A94F817EA0}"/>
                  </a:ext>
                </a:extLst>
              </p:cNvPr>
              <p:cNvSpPr txBox="1"/>
              <p:nvPr/>
            </p:nvSpPr>
            <p:spPr>
              <a:xfrm>
                <a:off x="414688" y="2977040"/>
                <a:ext cx="205106" cy="192676"/>
              </a:xfrm>
              <a:prstGeom prst="rect">
                <a:avLst/>
              </a:prstGeom>
              <a:noFill/>
              <a:ln>
                <a:noFill/>
              </a:ln>
            </p:spPr>
            <p:txBody>
              <a:bodyPr spcFirstLastPara="1" wrap="square" lIns="0" tIns="45700" rIns="0" bIns="45700"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0</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462" name="Google Shape;1179;p17">
                <a:extLst>
                  <a:ext uri="{FF2B5EF4-FFF2-40B4-BE49-F238E27FC236}">
                    <a16:creationId xmlns:a16="http://schemas.microsoft.com/office/drawing/2014/main" id="{B12FDD59-C1B1-94B7-7B24-5D564BA0E620}"/>
                  </a:ext>
                </a:extLst>
              </p:cNvPr>
              <p:cNvCxnSpPr/>
              <p:nvPr/>
            </p:nvCxnSpPr>
            <p:spPr>
              <a:xfrm>
                <a:off x="635259" y="3073452"/>
                <a:ext cx="74519" cy="0"/>
              </a:xfrm>
              <a:prstGeom prst="straightConnector1">
                <a:avLst/>
              </a:prstGeom>
              <a:noFill/>
              <a:ln w="19050" cap="flat" cmpd="sng">
                <a:solidFill>
                  <a:srgbClr val="000000"/>
                </a:solidFill>
                <a:prstDash val="solid"/>
                <a:miter lim="800000"/>
                <a:headEnd type="none" w="sm" len="sm"/>
                <a:tailEnd type="none" w="sm" len="sm"/>
              </a:ln>
            </p:spPr>
          </p:cxnSp>
        </p:grpSp>
        <p:grpSp>
          <p:nvGrpSpPr>
            <p:cNvPr id="216" name="Google Shape;1180;p17">
              <a:extLst>
                <a:ext uri="{FF2B5EF4-FFF2-40B4-BE49-F238E27FC236}">
                  <a16:creationId xmlns:a16="http://schemas.microsoft.com/office/drawing/2014/main" id="{2530E879-A7A4-4D41-9073-92CFEF65DD10}"/>
                </a:ext>
              </a:extLst>
            </p:cNvPr>
            <p:cNvGrpSpPr/>
            <p:nvPr/>
          </p:nvGrpSpPr>
          <p:grpSpPr>
            <a:xfrm>
              <a:off x="4748983" y="1215352"/>
              <a:ext cx="295069" cy="192676"/>
              <a:chOff x="414709" y="1317370"/>
              <a:chExt cx="295069" cy="192676"/>
            </a:xfrm>
          </p:grpSpPr>
          <p:sp>
            <p:nvSpPr>
              <p:cNvPr id="459" name="Google Shape;1181;p17">
                <a:extLst>
                  <a:ext uri="{FF2B5EF4-FFF2-40B4-BE49-F238E27FC236}">
                    <a16:creationId xmlns:a16="http://schemas.microsoft.com/office/drawing/2014/main" id="{28AD2987-7863-4CA6-DBF3-3E71EFAE69FA}"/>
                  </a:ext>
                </a:extLst>
              </p:cNvPr>
              <p:cNvSpPr txBox="1"/>
              <p:nvPr/>
            </p:nvSpPr>
            <p:spPr>
              <a:xfrm>
                <a:off x="414709" y="1317370"/>
                <a:ext cx="205108" cy="192676"/>
              </a:xfrm>
              <a:prstGeom prst="rect">
                <a:avLst/>
              </a:prstGeom>
              <a:noFill/>
              <a:ln>
                <a:noFill/>
              </a:ln>
            </p:spPr>
            <p:txBody>
              <a:bodyPr spcFirstLastPara="1" wrap="square" lIns="0" tIns="45700" rIns="0" bIns="45700"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100</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460" name="Google Shape;1182;p17">
                <a:extLst>
                  <a:ext uri="{FF2B5EF4-FFF2-40B4-BE49-F238E27FC236}">
                    <a16:creationId xmlns:a16="http://schemas.microsoft.com/office/drawing/2014/main" id="{D1C08AD7-B60D-DA11-7164-085D880CEFDD}"/>
                  </a:ext>
                </a:extLst>
              </p:cNvPr>
              <p:cNvCxnSpPr/>
              <p:nvPr/>
            </p:nvCxnSpPr>
            <p:spPr>
              <a:xfrm>
                <a:off x="635259" y="1412126"/>
                <a:ext cx="74519" cy="0"/>
              </a:xfrm>
              <a:prstGeom prst="straightConnector1">
                <a:avLst/>
              </a:prstGeom>
              <a:noFill/>
              <a:ln w="19050" cap="flat" cmpd="sng">
                <a:solidFill>
                  <a:srgbClr val="000000"/>
                </a:solidFill>
                <a:prstDash val="solid"/>
                <a:miter lim="800000"/>
                <a:headEnd type="none" w="sm" len="sm"/>
                <a:tailEnd type="none" w="sm" len="sm"/>
              </a:ln>
            </p:spPr>
          </p:cxnSp>
        </p:grpSp>
        <p:grpSp>
          <p:nvGrpSpPr>
            <p:cNvPr id="217" name="Google Shape;1183;p17">
              <a:extLst>
                <a:ext uri="{FF2B5EF4-FFF2-40B4-BE49-F238E27FC236}">
                  <a16:creationId xmlns:a16="http://schemas.microsoft.com/office/drawing/2014/main" id="{4762A6A0-070B-72EA-6425-2F08FB627F3E}"/>
                </a:ext>
              </a:extLst>
            </p:cNvPr>
            <p:cNvGrpSpPr/>
            <p:nvPr/>
          </p:nvGrpSpPr>
          <p:grpSpPr>
            <a:xfrm>
              <a:off x="4748977" y="1540301"/>
              <a:ext cx="295075" cy="192676"/>
              <a:chOff x="414703" y="1649304"/>
              <a:chExt cx="295075" cy="192676"/>
            </a:xfrm>
          </p:grpSpPr>
          <p:sp>
            <p:nvSpPr>
              <p:cNvPr id="457" name="Google Shape;1184;p17">
                <a:extLst>
                  <a:ext uri="{FF2B5EF4-FFF2-40B4-BE49-F238E27FC236}">
                    <a16:creationId xmlns:a16="http://schemas.microsoft.com/office/drawing/2014/main" id="{64486CCB-1BFC-32E1-D872-7F63B2798D10}"/>
                  </a:ext>
                </a:extLst>
              </p:cNvPr>
              <p:cNvSpPr txBox="1"/>
              <p:nvPr/>
            </p:nvSpPr>
            <p:spPr>
              <a:xfrm>
                <a:off x="414703" y="1649304"/>
                <a:ext cx="205110" cy="192676"/>
              </a:xfrm>
              <a:prstGeom prst="rect">
                <a:avLst/>
              </a:prstGeom>
              <a:noFill/>
              <a:ln>
                <a:noFill/>
              </a:ln>
            </p:spPr>
            <p:txBody>
              <a:bodyPr spcFirstLastPara="1" wrap="square" lIns="0" tIns="45700" rIns="0" bIns="45700"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80</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458" name="Google Shape;1185;p17">
                <a:extLst>
                  <a:ext uri="{FF2B5EF4-FFF2-40B4-BE49-F238E27FC236}">
                    <a16:creationId xmlns:a16="http://schemas.microsoft.com/office/drawing/2014/main" id="{8BF56AC6-5A86-2A50-52D2-DA66F5D02EC6}"/>
                  </a:ext>
                </a:extLst>
              </p:cNvPr>
              <p:cNvCxnSpPr/>
              <p:nvPr/>
            </p:nvCxnSpPr>
            <p:spPr>
              <a:xfrm>
                <a:off x="635259" y="1745054"/>
                <a:ext cx="74519" cy="0"/>
              </a:xfrm>
              <a:prstGeom prst="straightConnector1">
                <a:avLst/>
              </a:prstGeom>
              <a:noFill/>
              <a:ln w="19050" cap="flat" cmpd="sng">
                <a:solidFill>
                  <a:srgbClr val="000000"/>
                </a:solidFill>
                <a:prstDash val="solid"/>
                <a:miter lim="800000"/>
                <a:headEnd type="none" w="sm" len="sm"/>
                <a:tailEnd type="none" w="sm" len="sm"/>
              </a:ln>
            </p:spPr>
          </p:cxnSp>
        </p:grpSp>
        <p:grpSp>
          <p:nvGrpSpPr>
            <p:cNvPr id="218" name="Google Shape;1186;p17">
              <a:extLst>
                <a:ext uri="{FF2B5EF4-FFF2-40B4-BE49-F238E27FC236}">
                  <a16:creationId xmlns:a16="http://schemas.microsoft.com/office/drawing/2014/main" id="{E7D8BBB4-6A2C-5E05-CAE8-A31E9F069CB1}"/>
                </a:ext>
              </a:extLst>
            </p:cNvPr>
            <p:cNvGrpSpPr/>
            <p:nvPr/>
          </p:nvGrpSpPr>
          <p:grpSpPr>
            <a:xfrm>
              <a:off x="4748962" y="1865250"/>
              <a:ext cx="295090" cy="192676"/>
              <a:chOff x="414688" y="1981238"/>
              <a:chExt cx="295090" cy="192676"/>
            </a:xfrm>
          </p:grpSpPr>
          <p:sp>
            <p:nvSpPr>
              <p:cNvPr id="455" name="Google Shape;1187;p17">
                <a:extLst>
                  <a:ext uri="{FF2B5EF4-FFF2-40B4-BE49-F238E27FC236}">
                    <a16:creationId xmlns:a16="http://schemas.microsoft.com/office/drawing/2014/main" id="{E89AD614-421C-B463-D4F7-A5D0D6EB59CF}"/>
                  </a:ext>
                </a:extLst>
              </p:cNvPr>
              <p:cNvSpPr txBox="1"/>
              <p:nvPr/>
            </p:nvSpPr>
            <p:spPr>
              <a:xfrm>
                <a:off x="414688" y="1981238"/>
                <a:ext cx="205106" cy="192676"/>
              </a:xfrm>
              <a:prstGeom prst="rect">
                <a:avLst/>
              </a:prstGeom>
              <a:noFill/>
              <a:ln>
                <a:noFill/>
              </a:ln>
            </p:spPr>
            <p:txBody>
              <a:bodyPr spcFirstLastPara="1" wrap="square" lIns="0" tIns="45700" rIns="0" bIns="45700"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60</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456" name="Google Shape;1188;p17">
                <a:extLst>
                  <a:ext uri="{FF2B5EF4-FFF2-40B4-BE49-F238E27FC236}">
                    <a16:creationId xmlns:a16="http://schemas.microsoft.com/office/drawing/2014/main" id="{9CA5AB3C-7EBD-7C5A-06EA-8924F5B043A9}"/>
                  </a:ext>
                </a:extLst>
              </p:cNvPr>
              <p:cNvCxnSpPr/>
              <p:nvPr/>
            </p:nvCxnSpPr>
            <p:spPr>
              <a:xfrm>
                <a:off x="635259" y="2077981"/>
                <a:ext cx="74519" cy="0"/>
              </a:xfrm>
              <a:prstGeom prst="straightConnector1">
                <a:avLst/>
              </a:prstGeom>
              <a:noFill/>
              <a:ln w="19050" cap="flat" cmpd="sng">
                <a:solidFill>
                  <a:srgbClr val="000000"/>
                </a:solidFill>
                <a:prstDash val="solid"/>
                <a:miter lim="800000"/>
                <a:headEnd type="none" w="sm" len="sm"/>
                <a:tailEnd type="none" w="sm" len="sm"/>
              </a:ln>
            </p:spPr>
          </p:cxnSp>
        </p:grpSp>
        <p:grpSp>
          <p:nvGrpSpPr>
            <p:cNvPr id="219" name="Google Shape;1189;p17">
              <a:extLst>
                <a:ext uri="{FF2B5EF4-FFF2-40B4-BE49-F238E27FC236}">
                  <a16:creationId xmlns:a16="http://schemas.microsoft.com/office/drawing/2014/main" id="{DF5D4AC6-E567-58DF-81AE-AABEF43AACA8}"/>
                </a:ext>
              </a:extLst>
            </p:cNvPr>
            <p:cNvGrpSpPr/>
            <p:nvPr/>
          </p:nvGrpSpPr>
          <p:grpSpPr>
            <a:xfrm>
              <a:off x="4748962" y="2190199"/>
              <a:ext cx="295090" cy="192676"/>
              <a:chOff x="414688" y="2313172"/>
              <a:chExt cx="295090" cy="192676"/>
            </a:xfrm>
          </p:grpSpPr>
          <p:sp>
            <p:nvSpPr>
              <p:cNvPr id="453" name="Google Shape;1190;p17">
                <a:extLst>
                  <a:ext uri="{FF2B5EF4-FFF2-40B4-BE49-F238E27FC236}">
                    <a16:creationId xmlns:a16="http://schemas.microsoft.com/office/drawing/2014/main" id="{BD404A54-17AD-9C14-0F97-2EE9761B32DF}"/>
                  </a:ext>
                </a:extLst>
              </p:cNvPr>
              <p:cNvSpPr txBox="1"/>
              <p:nvPr/>
            </p:nvSpPr>
            <p:spPr>
              <a:xfrm>
                <a:off x="414688" y="2313172"/>
                <a:ext cx="205106" cy="192676"/>
              </a:xfrm>
              <a:prstGeom prst="rect">
                <a:avLst/>
              </a:prstGeom>
              <a:noFill/>
              <a:ln>
                <a:noFill/>
              </a:ln>
            </p:spPr>
            <p:txBody>
              <a:bodyPr spcFirstLastPara="1" wrap="square" lIns="0" tIns="45700" rIns="0" bIns="45700"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40</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454" name="Google Shape;1191;p17">
                <a:extLst>
                  <a:ext uri="{FF2B5EF4-FFF2-40B4-BE49-F238E27FC236}">
                    <a16:creationId xmlns:a16="http://schemas.microsoft.com/office/drawing/2014/main" id="{3CE3FC36-0CAB-89DE-361C-572A3BFDEBB4}"/>
                  </a:ext>
                </a:extLst>
              </p:cNvPr>
              <p:cNvCxnSpPr/>
              <p:nvPr/>
            </p:nvCxnSpPr>
            <p:spPr>
              <a:xfrm>
                <a:off x="635259" y="2409252"/>
                <a:ext cx="74519" cy="0"/>
              </a:xfrm>
              <a:prstGeom prst="straightConnector1">
                <a:avLst/>
              </a:prstGeom>
              <a:noFill/>
              <a:ln w="19050" cap="flat" cmpd="sng">
                <a:solidFill>
                  <a:srgbClr val="000000"/>
                </a:solidFill>
                <a:prstDash val="solid"/>
                <a:miter lim="800000"/>
                <a:headEnd type="none" w="sm" len="sm"/>
                <a:tailEnd type="none" w="sm" len="sm"/>
              </a:ln>
            </p:spPr>
          </p:cxnSp>
        </p:grpSp>
        <p:grpSp>
          <p:nvGrpSpPr>
            <p:cNvPr id="220" name="Google Shape;1192;p17">
              <a:extLst>
                <a:ext uri="{FF2B5EF4-FFF2-40B4-BE49-F238E27FC236}">
                  <a16:creationId xmlns:a16="http://schemas.microsoft.com/office/drawing/2014/main" id="{4A324D1B-60B8-BF9A-B4EA-2692D25B89BC}"/>
                </a:ext>
              </a:extLst>
            </p:cNvPr>
            <p:cNvGrpSpPr/>
            <p:nvPr/>
          </p:nvGrpSpPr>
          <p:grpSpPr>
            <a:xfrm>
              <a:off x="4748962" y="2515148"/>
              <a:ext cx="295090" cy="192676"/>
              <a:chOff x="414688" y="2645106"/>
              <a:chExt cx="295090" cy="192676"/>
            </a:xfrm>
          </p:grpSpPr>
          <p:sp>
            <p:nvSpPr>
              <p:cNvPr id="451" name="Google Shape;1193;p17">
                <a:extLst>
                  <a:ext uri="{FF2B5EF4-FFF2-40B4-BE49-F238E27FC236}">
                    <a16:creationId xmlns:a16="http://schemas.microsoft.com/office/drawing/2014/main" id="{236B3889-B978-F48A-0D47-C6BE938AF7A5}"/>
                  </a:ext>
                </a:extLst>
              </p:cNvPr>
              <p:cNvSpPr txBox="1"/>
              <p:nvPr/>
            </p:nvSpPr>
            <p:spPr>
              <a:xfrm>
                <a:off x="414688" y="2645106"/>
                <a:ext cx="205106" cy="192676"/>
              </a:xfrm>
              <a:prstGeom prst="rect">
                <a:avLst/>
              </a:prstGeom>
              <a:noFill/>
              <a:ln>
                <a:noFill/>
              </a:ln>
            </p:spPr>
            <p:txBody>
              <a:bodyPr spcFirstLastPara="1" wrap="square" lIns="0" tIns="45700" rIns="0" bIns="45700"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20</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452" name="Google Shape;1194;p17">
                <a:extLst>
                  <a:ext uri="{FF2B5EF4-FFF2-40B4-BE49-F238E27FC236}">
                    <a16:creationId xmlns:a16="http://schemas.microsoft.com/office/drawing/2014/main" id="{4D363AAB-E534-36E8-30FD-ED29B00E44EF}"/>
                  </a:ext>
                </a:extLst>
              </p:cNvPr>
              <p:cNvCxnSpPr/>
              <p:nvPr/>
            </p:nvCxnSpPr>
            <p:spPr>
              <a:xfrm>
                <a:off x="635259" y="2742181"/>
                <a:ext cx="74519" cy="0"/>
              </a:xfrm>
              <a:prstGeom prst="straightConnector1">
                <a:avLst/>
              </a:prstGeom>
              <a:noFill/>
              <a:ln w="19050" cap="flat" cmpd="sng">
                <a:solidFill>
                  <a:srgbClr val="000000"/>
                </a:solidFill>
                <a:prstDash val="solid"/>
                <a:miter lim="800000"/>
                <a:headEnd type="none" w="sm" len="sm"/>
                <a:tailEnd type="none" w="sm" len="sm"/>
              </a:ln>
            </p:spPr>
          </p:cxnSp>
        </p:grpSp>
        <p:sp>
          <p:nvSpPr>
            <p:cNvPr id="221" name="Google Shape;1195;p17">
              <a:extLst>
                <a:ext uri="{FF2B5EF4-FFF2-40B4-BE49-F238E27FC236}">
                  <a16:creationId xmlns:a16="http://schemas.microsoft.com/office/drawing/2014/main" id="{72AAC40C-6DB5-EF8D-E21D-DBFC269D75C0}"/>
                </a:ext>
              </a:extLst>
            </p:cNvPr>
            <p:cNvSpPr txBox="1"/>
            <p:nvPr/>
          </p:nvSpPr>
          <p:spPr>
            <a:xfrm rot="-5400000">
              <a:off x="3925019" y="2048165"/>
              <a:ext cx="1661325" cy="115358"/>
            </a:xfrm>
            <a:prstGeom prst="rect">
              <a:avLst/>
            </a:prstGeom>
            <a:no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Probability</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22" name="Google Shape;1196;p17">
              <a:extLst>
                <a:ext uri="{FF2B5EF4-FFF2-40B4-BE49-F238E27FC236}">
                  <a16:creationId xmlns:a16="http://schemas.microsoft.com/office/drawing/2014/main" id="{8E152315-ECA4-B55E-81FB-C0821BA42215}"/>
                </a:ext>
              </a:extLst>
            </p:cNvPr>
            <p:cNvSpPr txBox="1"/>
            <p:nvPr/>
          </p:nvSpPr>
          <p:spPr>
            <a:xfrm>
              <a:off x="4952243" y="3002707"/>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0</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23" name="Google Shape;1197;p17">
              <a:extLst>
                <a:ext uri="{FF2B5EF4-FFF2-40B4-BE49-F238E27FC236}">
                  <a16:creationId xmlns:a16="http://schemas.microsoft.com/office/drawing/2014/main" id="{569E38E6-5E56-D488-AD5A-2AB33B1B1B2C}"/>
                </a:ext>
              </a:extLst>
            </p:cNvPr>
            <p:cNvSpPr txBox="1"/>
            <p:nvPr/>
          </p:nvSpPr>
          <p:spPr>
            <a:xfrm>
              <a:off x="4952243" y="320099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155</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24" name="Google Shape;1198;p17">
              <a:extLst>
                <a:ext uri="{FF2B5EF4-FFF2-40B4-BE49-F238E27FC236}">
                  <a16:creationId xmlns:a16="http://schemas.microsoft.com/office/drawing/2014/main" id="{9B8152F9-AACF-5226-78BB-90362E3C6D2B}"/>
                </a:ext>
              </a:extLst>
            </p:cNvPr>
            <p:cNvCxnSpPr/>
            <p:nvPr/>
          </p:nvCxnSpPr>
          <p:spPr>
            <a:xfrm rot="10800000">
              <a:off x="5044052" y="293650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225" name="Google Shape;1199;p17">
              <a:extLst>
                <a:ext uri="{FF2B5EF4-FFF2-40B4-BE49-F238E27FC236}">
                  <a16:creationId xmlns:a16="http://schemas.microsoft.com/office/drawing/2014/main" id="{8AE89F2B-E93C-EB05-A274-E97B8943DF87}"/>
                </a:ext>
              </a:extLst>
            </p:cNvPr>
            <p:cNvSpPr txBox="1"/>
            <p:nvPr/>
          </p:nvSpPr>
          <p:spPr>
            <a:xfrm>
              <a:off x="5750580" y="3002696"/>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6</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26" name="Google Shape;1200;p17">
              <a:extLst>
                <a:ext uri="{FF2B5EF4-FFF2-40B4-BE49-F238E27FC236}">
                  <a16:creationId xmlns:a16="http://schemas.microsoft.com/office/drawing/2014/main" id="{E31A3590-780F-02CD-517E-3E987AFD43E1}"/>
                </a:ext>
              </a:extLst>
            </p:cNvPr>
            <p:cNvSpPr txBox="1"/>
            <p:nvPr/>
          </p:nvSpPr>
          <p:spPr>
            <a:xfrm>
              <a:off x="5753803" y="320099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97</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27" name="Google Shape;1201;p17">
              <a:extLst>
                <a:ext uri="{FF2B5EF4-FFF2-40B4-BE49-F238E27FC236}">
                  <a16:creationId xmlns:a16="http://schemas.microsoft.com/office/drawing/2014/main" id="{112B1514-5A04-9922-0381-EEE71D9024CA}"/>
                </a:ext>
              </a:extLst>
            </p:cNvPr>
            <p:cNvCxnSpPr/>
            <p:nvPr/>
          </p:nvCxnSpPr>
          <p:spPr>
            <a:xfrm rot="10800000">
              <a:off x="5845814" y="293650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228" name="Google Shape;1202;p17">
              <a:extLst>
                <a:ext uri="{FF2B5EF4-FFF2-40B4-BE49-F238E27FC236}">
                  <a16:creationId xmlns:a16="http://schemas.microsoft.com/office/drawing/2014/main" id="{8CAB2C73-531E-1071-3A4B-686EB081C474}"/>
                </a:ext>
              </a:extLst>
            </p:cNvPr>
            <p:cNvSpPr txBox="1"/>
            <p:nvPr/>
          </p:nvSpPr>
          <p:spPr>
            <a:xfrm>
              <a:off x="6552140" y="3002696"/>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12</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29" name="Google Shape;1203;p17">
              <a:extLst>
                <a:ext uri="{FF2B5EF4-FFF2-40B4-BE49-F238E27FC236}">
                  <a16:creationId xmlns:a16="http://schemas.microsoft.com/office/drawing/2014/main" id="{320AC927-281D-F025-2FFA-6B9D9FABADBB}"/>
                </a:ext>
              </a:extLst>
            </p:cNvPr>
            <p:cNvSpPr txBox="1"/>
            <p:nvPr/>
          </p:nvSpPr>
          <p:spPr>
            <a:xfrm>
              <a:off x="6555576" y="320099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49</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30" name="Google Shape;1204;p17">
              <a:extLst>
                <a:ext uri="{FF2B5EF4-FFF2-40B4-BE49-F238E27FC236}">
                  <a16:creationId xmlns:a16="http://schemas.microsoft.com/office/drawing/2014/main" id="{D4A97E66-1F3E-9FD0-D545-F311B16568FC}"/>
                </a:ext>
              </a:extLst>
            </p:cNvPr>
            <p:cNvCxnSpPr/>
            <p:nvPr/>
          </p:nvCxnSpPr>
          <p:spPr>
            <a:xfrm rot="10800000">
              <a:off x="6648846" y="293650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231" name="Google Shape;1205;p17">
              <a:extLst>
                <a:ext uri="{FF2B5EF4-FFF2-40B4-BE49-F238E27FC236}">
                  <a16:creationId xmlns:a16="http://schemas.microsoft.com/office/drawing/2014/main" id="{A3E022D8-3135-BF60-F2D2-C93C62AEDB4F}"/>
                </a:ext>
              </a:extLst>
            </p:cNvPr>
            <p:cNvSpPr txBox="1"/>
            <p:nvPr/>
          </p:nvSpPr>
          <p:spPr>
            <a:xfrm>
              <a:off x="7754906" y="3002696"/>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21</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32" name="Google Shape;1206;p17">
              <a:extLst>
                <a:ext uri="{FF2B5EF4-FFF2-40B4-BE49-F238E27FC236}">
                  <a16:creationId xmlns:a16="http://schemas.microsoft.com/office/drawing/2014/main" id="{F392528E-95B6-F7BA-908B-595D9CB3E682}"/>
                </a:ext>
              </a:extLst>
            </p:cNvPr>
            <p:cNvSpPr txBox="1"/>
            <p:nvPr/>
          </p:nvSpPr>
          <p:spPr>
            <a:xfrm>
              <a:off x="7758555" y="320099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5</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33" name="Google Shape;1207;p17">
              <a:extLst>
                <a:ext uri="{FF2B5EF4-FFF2-40B4-BE49-F238E27FC236}">
                  <a16:creationId xmlns:a16="http://schemas.microsoft.com/office/drawing/2014/main" id="{A9DD0398-95FA-E2D8-04F6-24DBB59E4655}"/>
                </a:ext>
              </a:extLst>
            </p:cNvPr>
            <p:cNvCxnSpPr/>
            <p:nvPr/>
          </p:nvCxnSpPr>
          <p:spPr>
            <a:xfrm rot="10800000">
              <a:off x="7851428" y="293650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234" name="Google Shape;1208;p17">
              <a:extLst>
                <a:ext uri="{FF2B5EF4-FFF2-40B4-BE49-F238E27FC236}">
                  <a16:creationId xmlns:a16="http://schemas.microsoft.com/office/drawing/2014/main" id="{8CF2ACBD-B339-8A18-4DDA-FC920D432DA1}"/>
                </a:ext>
              </a:extLst>
            </p:cNvPr>
            <p:cNvSpPr txBox="1"/>
            <p:nvPr/>
          </p:nvSpPr>
          <p:spPr>
            <a:xfrm>
              <a:off x="8556889" y="3006582"/>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27</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35" name="Google Shape;1209;p17">
              <a:extLst>
                <a:ext uri="{FF2B5EF4-FFF2-40B4-BE49-F238E27FC236}">
                  <a16:creationId xmlns:a16="http://schemas.microsoft.com/office/drawing/2014/main" id="{C70ECDEE-8446-6543-65A9-C0ED741A1712}"/>
                </a:ext>
              </a:extLst>
            </p:cNvPr>
            <p:cNvSpPr txBox="1"/>
            <p:nvPr/>
          </p:nvSpPr>
          <p:spPr>
            <a:xfrm>
              <a:off x="8556889" y="320099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NE</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36" name="Google Shape;1210;p17">
              <a:extLst>
                <a:ext uri="{FF2B5EF4-FFF2-40B4-BE49-F238E27FC236}">
                  <a16:creationId xmlns:a16="http://schemas.microsoft.com/office/drawing/2014/main" id="{2AFD8752-73E9-1106-2BB5-0EC04501B118}"/>
                </a:ext>
              </a:extLst>
            </p:cNvPr>
            <p:cNvCxnSpPr/>
            <p:nvPr/>
          </p:nvCxnSpPr>
          <p:spPr>
            <a:xfrm rot="10800000">
              <a:off x="8649365" y="293650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237" name="Google Shape;1211;p17">
              <a:extLst>
                <a:ext uri="{FF2B5EF4-FFF2-40B4-BE49-F238E27FC236}">
                  <a16:creationId xmlns:a16="http://schemas.microsoft.com/office/drawing/2014/main" id="{1352C90E-9256-3F7E-2733-3AF14A6487EC}"/>
                </a:ext>
              </a:extLst>
            </p:cNvPr>
            <p:cNvSpPr txBox="1"/>
            <p:nvPr/>
          </p:nvSpPr>
          <p:spPr>
            <a:xfrm>
              <a:off x="8155899" y="3002696"/>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24</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38" name="Google Shape;1212;p17">
              <a:extLst>
                <a:ext uri="{FF2B5EF4-FFF2-40B4-BE49-F238E27FC236}">
                  <a16:creationId xmlns:a16="http://schemas.microsoft.com/office/drawing/2014/main" id="{F3F696F5-ADDA-F5F8-162B-5223C2C544CF}"/>
                </a:ext>
              </a:extLst>
            </p:cNvPr>
            <p:cNvSpPr txBox="1"/>
            <p:nvPr/>
          </p:nvSpPr>
          <p:spPr>
            <a:xfrm>
              <a:off x="8159548" y="320099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1</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39" name="Google Shape;1213;p17">
              <a:extLst>
                <a:ext uri="{FF2B5EF4-FFF2-40B4-BE49-F238E27FC236}">
                  <a16:creationId xmlns:a16="http://schemas.microsoft.com/office/drawing/2014/main" id="{62722B6D-A102-117E-AEBD-0701602377D4}"/>
                </a:ext>
              </a:extLst>
            </p:cNvPr>
            <p:cNvCxnSpPr/>
            <p:nvPr/>
          </p:nvCxnSpPr>
          <p:spPr>
            <a:xfrm rot="10800000">
              <a:off x="8252421" y="293650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240" name="Google Shape;1214;p17">
              <a:extLst>
                <a:ext uri="{FF2B5EF4-FFF2-40B4-BE49-F238E27FC236}">
                  <a16:creationId xmlns:a16="http://schemas.microsoft.com/office/drawing/2014/main" id="{B9822FEE-3215-5943-AD82-FAE745CACEB3}"/>
                </a:ext>
              </a:extLst>
            </p:cNvPr>
            <p:cNvSpPr txBox="1"/>
            <p:nvPr/>
          </p:nvSpPr>
          <p:spPr>
            <a:xfrm>
              <a:off x="6952920" y="3002696"/>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15</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41" name="Google Shape;1215;p17">
              <a:extLst>
                <a:ext uri="{FF2B5EF4-FFF2-40B4-BE49-F238E27FC236}">
                  <a16:creationId xmlns:a16="http://schemas.microsoft.com/office/drawing/2014/main" id="{2022AEF3-F140-10D2-DFF2-9D9135C1BA67}"/>
                </a:ext>
              </a:extLst>
            </p:cNvPr>
            <p:cNvSpPr txBox="1"/>
            <p:nvPr/>
          </p:nvSpPr>
          <p:spPr>
            <a:xfrm>
              <a:off x="6956569" y="320099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33</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42" name="Google Shape;1216;p17">
              <a:extLst>
                <a:ext uri="{FF2B5EF4-FFF2-40B4-BE49-F238E27FC236}">
                  <a16:creationId xmlns:a16="http://schemas.microsoft.com/office/drawing/2014/main" id="{5775317A-59D8-8DC0-494A-60ED8F820F20}"/>
                </a:ext>
              </a:extLst>
            </p:cNvPr>
            <p:cNvCxnSpPr/>
            <p:nvPr/>
          </p:nvCxnSpPr>
          <p:spPr>
            <a:xfrm rot="10800000">
              <a:off x="7049442" y="293650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243" name="Google Shape;1217;p17">
              <a:extLst>
                <a:ext uri="{FF2B5EF4-FFF2-40B4-BE49-F238E27FC236}">
                  <a16:creationId xmlns:a16="http://schemas.microsoft.com/office/drawing/2014/main" id="{F6EF9914-945C-9F33-7E16-3335E27F452C}"/>
                </a:ext>
              </a:extLst>
            </p:cNvPr>
            <p:cNvSpPr txBox="1"/>
            <p:nvPr/>
          </p:nvSpPr>
          <p:spPr>
            <a:xfrm>
              <a:off x="6151147" y="3002696"/>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9</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44" name="Google Shape;1218;p17">
              <a:extLst>
                <a:ext uri="{FF2B5EF4-FFF2-40B4-BE49-F238E27FC236}">
                  <a16:creationId xmlns:a16="http://schemas.microsoft.com/office/drawing/2014/main" id="{6975B988-AF9A-08B4-853C-9861F8993D7E}"/>
                </a:ext>
              </a:extLst>
            </p:cNvPr>
            <p:cNvSpPr txBox="1"/>
            <p:nvPr/>
          </p:nvSpPr>
          <p:spPr>
            <a:xfrm>
              <a:off x="6154796" y="320099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58</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45" name="Google Shape;1219;p17">
              <a:extLst>
                <a:ext uri="{FF2B5EF4-FFF2-40B4-BE49-F238E27FC236}">
                  <a16:creationId xmlns:a16="http://schemas.microsoft.com/office/drawing/2014/main" id="{38A99742-F0EC-9275-4B56-0F9FBD5C1494}"/>
                </a:ext>
              </a:extLst>
            </p:cNvPr>
            <p:cNvCxnSpPr/>
            <p:nvPr/>
          </p:nvCxnSpPr>
          <p:spPr>
            <a:xfrm rot="10800000">
              <a:off x="6247669" y="293650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246" name="Google Shape;1220;p17">
              <a:extLst>
                <a:ext uri="{FF2B5EF4-FFF2-40B4-BE49-F238E27FC236}">
                  <a16:creationId xmlns:a16="http://schemas.microsoft.com/office/drawing/2014/main" id="{4652C5AB-33FB-F448-A698-D3F04C37C732}"/>
                </a:ext>
              </a:extLst>
            </p:cNvPr>
            <p:cNvSpPr txBox="1"/>
            <p:nvPr/>
          </p:nvSpPr>
          <p:spPr>
            <a:xfrm>
              <a:off x="5349587" y="3002696"/>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3</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47" name="Google Shape;1221;p17">
              <a:extLst>
                <a:ext uri="{FF2B5EF4-FFF2-40B4-BE49-F238E27FC236}">
                  <a16:creationId xmlns:a16="http://schemas.microsoft.com/office/drawing/2014/main" id="{51912D55-3C5D-AA70-7CB6-2D5240942A9C}"/>
                </a:ext>
              </a:extLst>
            </p:cNvPr>
            <p:cNvSpPr txBox="1"/>
            <p:nvPr/>
          </p:nvSpPr>
          <p:spPr>
            <a:xfrm>
              <a:off x="5353236" y="320099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121</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48" name="Google Shape;1222;p17">
              <a:extLst>
                <a:ext uri="{FF2B5EF4-FFF2-40B4-BE49-F238E27FC236}">
                  <a16:creationId xmlns:a16="http://schemas.microsoft.com/office/drawing/2014/main" id="{F8430B29-DF7C-2E71-B650-0C926987A3E8}"/>
                </a:ext>
              </a:extLst>
            </p:cNvPr>
            <p:cNvCxnSpPr/>
            <p:nvPr/>
          </p:nvCxnSpPr>
          <p:spPr>
            <a:xfrm rot="10800000">
              <a:off x="5446109" y="293650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249" name="Google Shape;1223;p17">
              <a:extLst>
                <a:ext uri="{FF2B5EF4-FFF2-40B4-BE49-F238E27FC236}">
                  <a16:creationId xmlns:a16="http://schemas.microsoft.com/office/drawing/2014/main" id="{AC825C40-8CBE-5DEA-3292-1590B118341C}"/>
                </a:ext>
              </a:extLst>
            </p:cNvPr>
            <p:cNvSpPr txBox="1"/>
            <p:nvPr/>
          </p:nvSpPr>
          <p:spPr>
            <a:xfrm>
              <a:off x="7353913" y="3002696"/>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18</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50" name="Google Shape;1224;p17">
              <a:extLst>
                <a:ext uri="{FF2B5EF4-FFF2-40B4-BE49-F238E27FC236}">
                  <a16:creationId xmlns:a16="http://schemas.microsoft.com/office/drawing/2014/main" id="{EA4CF478-5471-1292-4817-E7C00CF42F30}"/>
                </a:ext>
              </a:extLst>
            </p:cNvPr>
            <p:cNvSpPr txBox="1"/>
            <p:nvPr/>
          </p:nvSpPr>
          <p:spPr>
            <a:xfrm>
              <a:off x="7357562" y="320099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20</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51" name="Google Shape;1225;p17">
              <a:extLst>
                <a:ext uri="{FF2B5EF4-FFF2-40B4-BE49-F238E27FC236}">
                  <a16:creationId xmlns:a16="http://schemas.microsoft.com/office/drawing/2014/main" id="{B18CD3F4-70C1-6BFF-C143-DC77E9534D94}"/>
                </a:ext>
              </a:extLst>
            </p:cNvPr>
            <p:cNvCxnSpPr/>
            <p:nvPr/>
          </p:nvCxnSpPr>
          <p:spPr>
            <a:xfrm rot="10800000">
              <a:off x="7450435" y="2936509"/>
              <a:ext cx="0" cy="76192"/>
            </a:xfrm>
            <a:prstGeom prst="straightConnector1">
              <a:avLst/>
            </a:prstGeom>
            <a:noFill/>
            <a:ln w="19050" cap="flat" cmpd="sng">
              <a:solidFill>
                <a:srgbClr val="000000"/>
              </a:solidFill>
              <a:prstDash val="solid"/>
              <a:miter lim="800000"/>
              <a:headEnd type="none" w="sm" len="sm"/>
              <a:tailEnd type="none" w="sm" len="sm"/>
            </a:ln>
          </p:spPr>
        </p:cxnSp>
        <p:grpSp>
          <p:nvGrpSpPr>
            <p:cNvPr id="252" name="Google Shape;1226;p17">
              <a:extLst>
                <a:ext uri="{FF2B5EF4-FFF2-40B4-BE49-F238E27FC236}">
                  <a16:creationId xmlns:a16="http://schemas.microsoft.com/office/drawing/2014/main" id="{F74C3423-42E5-892F-44CB-727BA4EAB70D}"/>
                </a:ext>
              </a:extLst>
            </p:cNvPr>
            <p:cNvGrpSpPr/>
            <p:nvPr/>
          </p:nvGrpSpPr>
          <p:grpSpPr>
            <a:xfrm>
              <a:off x="5055888" y="1315016"/>
              <a:ext cx="3262630" cy="1030986"/>
              <a:chOff x="5074539" y="1336071"/>
              <a:chExt cx="3262630" cy="1030986"/>
            </a:xfrm>
          </p:grpSpPr>
          <p:sp>
            <p:nvSpPr>
              <p:cNvPr id="254" name="Google Shape;1227;p17">
                <a:extLst>
                  <a:ext uri="{FF2B5EF4-FFF2-40B4-BE49-F238E27FC236}">
                    <a16:creationId xmlns:a16="http://schemas.microsoft.com/office/drawing/2014/main" id="{D7CBD7EF-B1A2-536D-8460-787FAFB85C48}"/>
                  </a:ext>
                </a:extLst>
              </p:cNvPr>
              <p:cNvSpPr/>
              <p:nvPr/>
            </p:nvSpPr>
            <p:spPr>
              <a:xfrm>
                <a:off x="5074539" y="1336325"/>
                <a:ext cx="3240404" cy="1007999"/>
              </a:xfrm>
              <a:custGeom>
                <a:avLst/>
                <a:gdLst/>
                <a:ahLst/>
                <a:cxnLst/>
                <a:rect l="l" t="t" r="r" b="b"/>
                <a:pathLst>
                  <a:path w="3240404" h="1007999" extrusionOk="0">
                    <a:moveTo>
                      <a:pt x="0" y="0"/>
                    </a:moveTo>
                    <a:lnTo>
                      <a:pt x="14605" y="0"/>
                    </a:lnTo>
                    <a:lnTo>
                      <a:pt x="14605" y="11557"/>
                    </a:lnTo>
                    <a:lnTo>
                      <a:pt x="42799" y="11557"/>
                    </a:lnTo>
                    <a:lnTo>
                      <a:pt x="42799" y="22098"/>
                    </a:lnTo>
                    <a:lnTo>
                      <a:pt x="62357" y="22098"/>
                    </a:lnTo>
                    <a:lnTo>
                      <a:pt x="62357" y="31369"/>
                    </a:lnTo>
                    <a:lnTo>
                      <a:pt x="87249" y="31369"/>
                    </a:lnTo>
                    <a:lnTo>
                      <a:pt x="87249" y="41656"/>
                    </a:lnTo>
                    <a:lnTo>
                      <a:pt x="97790" y="41656"/>
                    </a:lnTo>
                    <a:lnTo>
                      <a:pt x="97790" y="52197"/>
                    </a:lnTo>
                    <a:lnTo>
                      <a:pt x="104902" y="52197"/>
                    </a:lnTo>
                    <a:lnTo>
                      <a:pt x="104902" y="74295"/>
                    </a:lnTo>
                    <a:lnTo>
                      <a:pt x="107442" y="74295"/>
                    </a:lnTo>
                    <a:lnTo>
                      <a:pt x="107442" y="86106"/>
                    </a:lnTo>
                    <a:lnTo>
                      <a:pt x="114300" y="86106"/>
                    </a:lnTo>
                    <a:lnTo>
                      <a:pt x="114300" y="91948"/>
                    </a:lnTo>
                    <a:lnTo>
                      <a:pt x="117983" y="91948"/>
                    </a:lnTo>
                    <a:lnTo>
                      <a:pt x="117983" y="105918"/>
                    </a:lnTo>
                    <a:lnTo>
                      <a:pt x="147828" y="105918"/>
                    </a:lnTo>
                    <a:lnTo>
                      <a:pt x="147828" y="115570"/>
                    </a:lnTo>
                    <a:lnTo>
                      <a:pt x="162687" y="115570"/>
                    </a:lnTo>
                    <a:lnTo>
                      <a:pt x="162687" y="126746"/>
                    </a:lnTo>
                    <a:lnTo>
                      <a:pt x="176657" y="126746"/>
                    </a:lnTo>
                    <a:lnTo>
                      <a:pt x="176657" y="137287"/>
                    </a:lnTo>
                    <a:lnTo>
                      <a:pt x="206248" y="137287"/>
                    </a:lnTo>
                    <a:lnTo>
                      <a:pt x="206248" y="140081"/>
                    </a:lnTo>
                    <a:lnTo>
                      <a:pt x="209931" y="140081"/>
                    </a:lnTo>
                    <a:lnTo>
                      <a:pt x="209931" y="147320"/>
                    </a:lnTo>
                    <a:lnTo>
                      <a:pt x="221488" y="147320"/>
                    </a:lnTo>
                    <a:lnTo>
                      <a:pt x="221488" y="152273"/>
                    </a:lnTo>
                    <a:lnTo>
                      <a:pt x="221488" y="160020"/>
                    </a:lnTo>
                    <a:lnTo>
                      <a:pt x="262382" y="160020"/>
                    </a:lnTo>
                    <a:lnTo>
                      <a:pt x="262382" y="171831"/>
                    </a:lnTo>
                    <a:lnTo>
                      <a:pt x="266446" y="171831"/>
                    </a:lnTo>
                    <a:lnTo>
                      <a:pt x="266446" y="181483"/>
                    </a:lnTo>
                    <a:lnTo>
                      <a:pt x="307721" y="181483"/>
                    </a:lnTo>
                    <a:lnTo>
                      <a:pt x="307721" y="192659"/>
                    </a:lnTo>
                    <a:lnTo>
                      <a:pt x="320167" y="192659"/>
                    </a:lnTo>
                    <a:lnTo>
                      <a:pt x="320167" y="224663"/>
                    </a:lnTo>
                    <a:lnTo>
                      <a:pt x="324612" y="224663"/>
                    </a:lnTo>
                    <a:lnTo>
                      <a:pt x="343535" y="224663"/>
                    </a:lnTo>
                    <a:lnTo>
                      <a:pt x="343535" y="258191"/>
                    </a:lnTo>
                    <a:lnTo>
                      <a:pt x="356870" y="258191"/>
                    </a:lnTo>
                    <a:lnTo>
                      <a:pt x="356870" y="266192"/>
                    </a:lnTo>
                    <a:lnTo>
                      <a:pt x="370840" y="266192"/>
                    </a:lnTo>
                    <a:lnTo>
                      <a:pt x="370840" y="279273"/>
                    </a:lnTo>
                    <a:lnTo>
                      <a:pt x="405257" y="279273"/>
                    </a:lnTo>
                    <a:lnTo>
                      <a:pt x="405257" y="283591"/>
                    </a:lnTo>
                    <a:lnTo>
                      <a:pt x="408686" y="283591"/>
                    </a:lnTo>
                    <a:lnTo>
                      <a:pt x="408686" y="291084"/>
                    </a:lnTo>
                    <a:lnTo>
                      <a:pt x="426085" y="291084"/>
                    </a:lnTo>
                    <a:lnTo>
                      <a:pt x="426085" y="313817"/>
                    </a:lnTo>
                    <a:lnTo>
                      <a:pt x="473583" y="313817"/>
                    </a:lnTo>
                    <a:lnTo>
                      <a:pt x="473583" y="325882"/>
                    </a:lnTo>
                    <a:lnTo>
                      <a:pt x="492633" y="325882"/>
                    </a:lnTo>
                    <a:lnTo>
                      <a:pt x="492633" y="335534"/>
                    </a:lnTo>
                    <a:lnTo>
                      <a:pt x="519049" y="335534"/>
                    </a:lnTo>
                    <a:lnTo>
                      <a:pt x="519049" y="358140"/>
                    </a:lnTo>
                    <a:lnTo>
                      <a:pt x="524891" y="358140"/>
                    </a:lnTo>
                    <a:lnTo>
                      <a:pt x="524891" y="361569"/>
                    </a:lnTo>
                    <a:lnTo>
                      <a:pt x="529844" y="361569"/>
                    </a:lnTo>
                    <a:lnTo>
                      <a:pt x="529844" y="367157"/>
                    </a:lnTo>
                    <a:lnTo>
                      <a:pt x="553466" y="367157"/>
                    </a:lnTo>
                    <a:lnTo>
                      <a:pt x="553466" y="380873"/>
                    </a:lnTo>
                    <a:lnTo>
                      <a:pt x="568706" y="380873"/>
                    </a:lnTo>
                    <a:lnTo>
                      <a:pt x="568706" y="392303"/>
                    </a:lnTo>
                    <a:lnTo>
                      <a:pt x="621792" y="392303"/>
                    </a:lnTo>
                    <a:lnTo>
                      <a:pt x="621792" y="402590"/>
                    </a:lnTo>
                    <a:lnTo>
                      <a:pt x="701675" y="402590"/>
                    </a:lnTo>
                    <a:lnTo>
                      <a:pt x="701675" y="414655"/>
                    </a:lnTo>
                    <a:lnTo>
                      <a:pt x="707263" y="414655"/>
                    </a:lnTo>
                    <a:lnTo>
                      <a:pt x="707263" y="417195"/>
                    </a:lnTo>
                    <a:lnTo>
                      <a:pt x="713105" y="417195"/>
                    </a:lnTo>
                    <a:lnTo>
                      <a:pt x="713105" y="426212"/>
                    </a:lnTo>
                    <a:lnTo>
                      <a:pt x="720852" y="426212"/>
                    </a:lnTo>
                    <a:lnTo>
                      <a:pt x="720852" y="431800"/>
                    </a:lnTo>
                    <a:lnTo>
                      <a:pt x="732409" y="431800"/>
                    </a:lnTo>
                    <a:lnTo>
                      <a:pt x="732409" y="442341"/>
                    </a:lnTo>
                    <a:lnTo>
                      <a:pt x="739140" y="442341"/>
                    </a:lnTo>
                    <a:lnTo>
                      <a:pt x="739140" y="453263"/>
                    </a:lnTo>
                    <a:lnTo>
                      <a:pt x="739140" y="459740"/>
                    </a:lnTo>
                    <a:lnTo>
                      <a:pt x="820547" y="459740"/>
                    </a:lnTo>
                    <a:lnTo>
                      <a:pt x="820547" y="471805"/>
                    </a:lnTo>
                    <a:lnTo>
                      <a:pt x="829945" y="471805"/>
                    </a:lnTo>
                    <a:lnTo>
                      <a:pt x="829945" y="484632"/>
                    </a:lnTo>
                    <a:lnTo>
                      <a:pt x="837057" y="484632"/>
                    </a:lnTo>
                    <a:lnTo>
                      <a:pt x="837057" y="495808"/>
                    </a:lnTo>
                    <a:lnTo>
                      <a:pt x="837057" y="508508"/>
                    </a:lnTo>
                    <a:lnTo>
                      <a:pt x="884555" y="508508"/>
                    </a:lnTo>
                    <a:lnTo>
                      <a:pt x="884555" y="522478"/>
                    </a:lnTo>
                    <a:lnTo>
                      <a:pt x="898271" y="522478"/>
                    </a:lnTo>
                    <a:lnTo>
                      <a:pt x="898271" y="545719"/>
                    </a:lnTo>
                    <a:lnTo>
                      <a:pt x="907796" y="545719"/>
                    </a:lnTo>
                    <a:lnTo>
                      <a:pt x="907796" y="557530"/>
                    </a:lnTo>
                    <a:lnTo>
                      <a:pt x="917448" y="557530"/>
                    </a:lnTo>
                    <a:lnTo>
                      <a:pt x="917448" y="569341"/>
                    </a:lnTo>
                    <a:lnTo>
                      <a:pt x="953262" y="569341"/>
                    </a:lnTo>
                    <a:lnTo>
                      <a:pt x="953262" y="583311"/>
                    </a:lnTo>
                    <a:lnTo>
                      <a:pt x="959739" y="583311"/>
                    </a:lnTo>
                    <a:lnTo>
                      <a:pt x="959739" y="593598"/>
                    </a:lnTo>
                    <a:lnTo>
                      <a:pt x="999236" y="593598"/>
                    </a:lnTo>
                    <a:lnTo>
                      <a:pt x="999236" y="610108"/>
                    </a:lnTo>
                    <a:lnTo>
                      <a:pt x="1007237" y="610108"/>
                    </a:lnTo>
                    <a:lnTo>
                      <a:pt x="1007237" y="636524"/>
                    </a:lnTo>
                    <a:lnTo>
                      <a:pt x="1014095" y="636524"/>
                    </a:lnTo>
                    <a:lnTo>
                      <a:pt x="1014095" y="647319"/>
                    </a:lnTo>
                    <a:lnTo>
                      <a:pt x="1037971" y="647319"/>
                    </a:lnTo>
                    <a:lnTo>
                      <a:pt x="1037971" y="658876"/>
                    </a:lnTo>
                    <a:lnTo>
                      <a:pt x="1046353" y="658876"/>
                    </a:lnTo>
                    <a:lnTo>
                      <a:pt x="1046353" y="663829"/>
                    </a:lnTo>
                    <a:lnTo>
                      <a:pt x="1052576" y="663829"/>
                    </a:lnTo>
                    <a:lnTo>
                      <a:pt x="1052576" y="675005"/>
                    </a:lnTo>
                    <a:lnTo>
                      <a:pt x="1066292" y="675005"/>
                    </a:lnTo>
                    <a:lnTo>
                      <a:pt x="1066292" y="687070"/>
                    </a:lnTo>
                    <a:lnTo>
                      <a:pt x="1072515" y="687070"/>
                    </a:lnTo>
                    <a:lnTo>
                      <a:pt x="1072515" y="707263"/>
                    </a:lnTo>
                    <a:lnTo>
                      <a:pt x="1086104" y="707263"/>
                    </a:lnTo>
                    <a:lnTo>
                      <a:pt x="1086104" y="714375"/>
                    </a:lnTo>
                    <a:lnTo>
                      <a:pt x="1176528" y="714375"/>
                    </a:lnTo>
                    <a:lnTo>
                      <a:pt x="1176528" y="730885"/>
                    </a:lnTo>
                    <a:lnTo>
                      <a:pt x="1269111" y="730885"/>
                    </a:lnTo>
                    <a:lnTo>
                      <a:pt x="1269111" y="748284"/>
                    </a:lnTo>
                    <a:lnTo>
                      <a:pt x="1300099" y="748284"/>
                    </a:lnTo>
                    <a:lnTo>
                      <a:pt x="1300099" y="762254"/>
                    </a:lnTo>
                    <a:lnTo>
                      <a:pt x="1322832" y="762254"/>
                    </a:lnTo>
                    <a:lnTo>
                      <a:pt x="1322832" y="765429"/>
                    </a:lnTo>
                    <a:lnTo>
                      <a:pt x="1326261" y="765429"/>
                    </a:lnTo>
                    <a:lnTo>
                      <a:pt x="1326261" y="779653"/>
                    </a:lnTo>
                    <a:lnTo>
                      <a:pt x="1352296" y="779653"/>
                    </a:lnTo>
                    <a:lnTo>
                      <a:pt x="1352296" y="782193"/>
                    </a:lnTo>
                    <a:lnTo>
                      <a:pt x="1353566" y="782193"/>
                    </a:lnTo>
                    <a:lnTo>
                      <a:pt x="1353566" y="794258"/>
                    </a:lnTo>
                    <a:lnTo>
                      <a:pt x="1530604" y="794258"/>
                    </a:lnTo>
                    <a:lnTo>
                      <a:pt x="1530604" y="811403"/>
                    </a:lnTo>
                    <a:lnTo>
                      <a:pt x="1597025" y="811403"/>
                    </a:lnTo>
                    <a:lnTo>
                      <a:pt x="1597025" y="824738"/>
                    </a:lnTo>
                    <a:lnTo>
                      <a:pt x="1667637" y="824738"/>
                    </a:lnTo>
                    <a:lnTo>
                      <a:pt x="1667637" y="845185"/>
                    </a:lnTo>
                    <a:lnTo>
                      <a:pt x="1840865" y="845185"/>
                    </a:lnTo>
                    <a:lnTo>
                      <a:pt x="1840865" y="864108"/>
                    </a:lnTo>
                    <a:lnTo>
                      <a:pt x="1990598" y="864108"/>
                    </a:lnTo>
                    <a:lnTo>
                      <a:pt x="1990598" y="885571"/>
                    </a:lnTo>
                    <a:lnTo>
                      <a:pt x="2015744" y="885571"/>
                    </a:lnTo>
                    <a:lnTo>
                      <a:pt x="2015744" y="907669"/>
                    </a:lnTo>
                    <a:lnTo>
                      <a:pt x="2026285" y="907669"/>
                    </a:lnTo>
                    <a:lnTo>
                      <a:pt x="2026285" y="953897"/>
                    </a:lnTo>
                    <a:lnTo>
                      <a:pt x="2087499" y="953897"/>
                    </a:lnTo>
                    <a:lnTo>
                      <a:pt x="2087499" y="978154"/>
                    </a:lnTo>
                    <a:lnTo>
                      <a:pt x="2361438" y="978154"/>
                    </a:lnTo>
                    <a:lnTo>
                      <a:pt x="2361438" y="1007999"/>
                    </a:lnTo>
                    <a:lnTo>
                      <a:pt x="3240405" y="1007999"/>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55" name="Google Shape;1228;p17">
                <a:extLst>
                  <a:ext uri="{FF2B5EF4-FFF2-40B4-BE49-F238E27FC236}">
                    <a16:creationId xmlns:a16="http://schemas.microsoft.com/office/drawing/2014/main" id="{EAE7679E-216F-3343-DF82-261F6CAA7FD2}"/>
                  </a:ext>
                </a:extLst>
              </p:cNvPr>
              <p:cNvGrpSpPr/>
              <p:nvPr/>
            </p:nvGrpSpPr>
            <p:grpSpPr>
              <a:xfrm>
                <a:off x="5094097" y="1336071"/>
                <a:ext cx="3243072" cy="1030986"/>
                <a:chOff x="5094097" y="1336071"/>
                <a:chExt cx="3243072" cy="1030986"/>
              </a:xfrm>
            </p:grpSpPr>
            <p:grpSp>
              <p:nvGrpSpPr>
                <p:cNvPr id="256" name="Google Shape;1229;p17">
                  <a:extLst>
                    <a:ext uri="{FF2B5EF4-FFF2-40B4-BE49-F238E27FC236}">
                      <a16:creationId xmlns:a16="http://schemas.microsoft.com/office/drawing/2014/main" id="{17931CC9-90AD-F24E-E44F-9F35555AB3FF}"/>
                    </a:ext>
                  </a:extLst>
                </p:cNvPr>
                <p:cNvGrpSpPr/>
                <p:nvPr/>
              </p:nvGrpSpPr>
              <p:grpSpPr>
                <a:xfrm>
                  <a:off x="5170805" y="1416843"/>
                  <a:ext cx="45720" cy="45720"/>
                  <a:chOff x="5170805" y="1416843"/>
                  <a:chExt cx="45720" cy="45720"/>
                </a:xfrm>
              </p:grpSpPr>
              <p:sp>
                <p:nvSpPr>
                  <p:cNvPr id="449" name="Google Shape;1230;p17">
                    <a:extLst>
                      <a:ext uri="{FF2B5EF4-FFF2-40B4-BE49-F238E27FC236}">
                        <a16:creationId xmlns:a16="http://schemas.microsoft.com/office/drawing/2014/main" id="{255125A2-D67E-42F2-696A-8381EBF96C66}"/>
                      </a:ext>
                    </a:extLst>
                  </p:cNvPr>
                  <p:cNvSpPr/>
                  <p:nvPr/>
                </p:nvSpPr>
                <p:spPr>
                  <a:xfrm>
                    <a:off x="5193665" y="1416843"/>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50" name="Google Shape;1231;p17">
                    <a:extLst>
                      <a:ext uri="{FF2B5EF4-FFF2-40B4-BE49-F238E27FC236}">
                        <a16:creationId xmlns:a16="http://schemas.microsoft.com/office/drawing/2014/main" id="{D5035EDE-D8A2-69AC-7A23-F60200A7BE94}"/>
                      </a:ext>
                    </a:extLst>
                  </p:cNvPr>
                  <p:cNvSpPr/>
                  <p:nvPr/>
                </p:nvSpPr>
                <p:spPr>
                  <a:xfrm>
                    <a:off x="5170805" y="1439703"/>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57" name="Google Shape;1232;p17">
                  <a:extLst>
                    <a:ext uri="{FF2B5EF4-FFF2-40B4-BE49-F238E27FC236}">
                      <a16:creationId xmlns:a16="http://schemas.microsoft.com/office/drawing/2014/main" id="{4BA6FABE-4144-C221-9C52-46C3D76F682E}"/>
                    </a:ext>
                  </a:extLst>
                </p:cNvPr>
                <p:cNvGrpSpPr/>
                <p:nvPr/>
              </p:nvGrpSpPr>
              <p:grpSpPr>
                <a:xfrm>
                  <a:off x="5181981" y="1418367"/>
                  <a:ext cx="45720" cy="45720"/>
                  <a:chOff x="5181981" y="1418367"/>
                  <a:chExt cx="45720" cy="45720"/>
                </a:xfrm>
              </p:grpSpPr>
              <p:sp>
                <p:nvSpPr>
                  <p:cNvPr id="447" name="Google Shape;1233;p17">
                    <a:extLst>
                      <a:ext uri="{FF2B5EF4-FFF2-40B4-BE49-F238E27FC236}">
                        <a16:creationId xmlns:a16="http://schemas.microsoft.com/office/drawing/2014/main" id="{5F30E2B9-2779-52DA-5923-EC4B640EF578}"/>
                      </a:ext>
                    </a:extLst>
                  </p:cNvPr>
                  <p:cNvSpPr/>
                  <p:nvPr/>
                </p:nvSpPr>
                <p:spPr>
                  <a:xfrm>
                    <a:off x="5204841" y="141836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48" name="Google Shape;1234;p17">
                    <a:extLst>
                      <a:ext uri="{FF2B5EF4-FFF2-40B4-BE49-F238E27FC236}">
                        <a16:creationId xmlns:a16="http://schemas.microsoft.com/office/drawing/2014/main" id="{10E35C3A-B284-9263-A037-1F22379B013F}"/>
                      </a:ext>
                    </a:extLst>
                  </p:cNvPr>
                  <p:cNvSpPr/>
                  <p:nvPr/>
                </p:nvSpPr>
                <p:spPr>
                  <a:xfrm>
                    <a:off x="5181981" y="1441227"/>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58" name="Google Shape;1235;p17">
                  <a:extLst>
                    <a:ext uri="{FF2B5EF4-FFF2-40B4-BE49-F238E27FC236}">
                      <a16:creationId xmlns:a16="http://schemas.microsoft.com/office/drawing/2014/main" id="{9FC8FFA3-7177-56F4-448B-3ADBE0787CC4}"/>
                    </a:ext>
                  </a:extLst>
                </p:cNvPr>
                <p:cNvGrpSpPr/>
                <p:nvPr/>
              </p:nvGrpSpPr>
              <p:grpSpPr>
                <a:xfrm>
                  <a:off x="5225161" y="1439830"/>
                  <a:ext cx="45719" cy="45720"/>
                  <a:chOff x="5225161" y="1439830"/>
                  <a:chExt cx="45719" cy="45720"/>
                </a:xfrm>
              </p:grpSpPr>
              <p:sp>
                <p:nvSpPr>
                  <p:cNvPr id="445" name="Google Shape;1236;p17">
                    <a:extLst>
                      <a:ext uri="{FF2B5EF4-FFF2-40B4-BE49-F238E27FC236}">
                        <a16:creationId xmlns:a16="http://schemas.microsoft.com/office/drawing/2014/main" id="{E4B9DC79-AED6-DCE7-A1DE-D174D6B4DF93}"/>
                      </a:ext>
                    </a:extLst>
                  </p:cNvPr>
                  <p:cNvSpPr/>
                  <p:nvPr/>
                </p:nvSpPr>
                <p:spPr>
                  <a:xfrm>
                    <a:off x="5248021" y="1439830"/>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46" name="Google Shape;1237;p17">
                    <a:extLst>
                      <a:ext uri="{FF2B5EF4-FFF2-40B4-BE49-F238E27FC236}">
                        <a16:creationId xmlns:a16="http://schemas.microsoft.com/office/drawing/2014/main" id="{B20A14A4-93A7-9E25-91AE-A95D52CC06F3}"/>
                      </a:ext>
                    </a:extLst>
                  </p:cNvPr>
                  <p:cNvSpPr/>
                  <p:nvPr/>
                </p:nvSpPr>
                <p:spPr>
                  <a:xfrm>
                    <a:off x="5225161" y="1462690"/>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59" name="Google Shape;1238;p17">
                  <a:extLst>
                    <a:ext uri="{FF2B5EF4-FFF2-40B4-BE49-F238E27FC236}">
                      <a16:creationId xmlns:a16="http://schemas.microsoft.com/office/drawing/2014/main" id="{2D8BB324-D44F-92EE-CD99-B027D016391D}"/>
                    </a:ext>
                  </a:extLst>
                </p:cNvPr>
                <p:cNvGrpSpPr/>
                <p:nvPr/>
              </p:nvGrpSpPr>
              <p:grpSpPr>
                <a:xfrm>
                  <a:off x="5421122" y="1582959"/>
                  <a:ext cx="45719" cy="45720"/>
                  <a:chOff x="5421122" y="1582959"/>
                  <a:chExt cx="45719" cy="45720"/>
                </a:xfrm>
              </p:grpSpPr>
              <p:sp>
                <p:nvSpPr>
                  <p:cNvPr id="443" name="Google Shape;1239;p17">
                    <a:extLst>
                      <a:ext uri="{FF2B5EF4-FFF2-40B4-BE49-F238E27FC236}">
                        <a16:creationId xmlns:a16="http://schemas.microsoft.com/office/drawing/2014/main" id="{AE455F27-037F-883D-1600-12CDF859CCC9}"/>
                      </a:ext>
                    </a:extLst>
                  </p:cNvPr>
                  <p:cNvSpPr/>
                  <p:nvPr/>
                </p:nvSpPr>
                <p:spPr>
                  <a:xfrm>
                    <a:off x="5443982" y="1582959"/>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44" name="Google Shape;1240;p17">
                    <a:extLst>
                      <a:ext uri="{FF2B5EF4-FFF2-40B4-BE49-F238E27FC236}">
                        <a16:creationId xmlns:a16="http://schemas.microsoft.com/office/drawing/2014/main" id="{8CB6E810-E0D4-619E-FD19-03E887B859EB}"/>
                      </a:ext>
                    </a:extLst>
                  </p:cNvPr>
                  <p:cNvSpPr/>
                  <p:nvPr/>
                </p:nvSpPr>
                <p:spPr>
                  <a:xfrm>
                    <a:off x="5421122" y="1605819"/>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60" name="Google Shape;1241;p17">
                  <a:extLst>
                    <a:ext uri="{FF2B5EF4-FFF2-40B4-BE49-F238E27FC236}">
                      <a16:creationId xmlns:a16="http://schemas.microsoft.com/office/drawing/2014/main" id="{E4B15F41-D53A-161E-DAC7-3066338C8F5E}"/>
                    </a:ext>
                  </a:extLst>
                </p:cNvPr>
                <p:cNvGrpSpPr/>
                <p:nvPr/>
              </p:nvGrpSpPr>
              <p:grpSpPr>
                <a:xfrm>
                  <a:off x="5513959" y="1625504"/>
                  <a:ext cx="45719" cy="45720"/>
                  <a:chOff x="5513959" y="1625504"/>
                  <a:chExt cx="45719" cy="45720"/>
                </a:xfrm>
              </p:grpSpPr>
              <p:sp>
                <p:nvSpPr>
                  <p:cNvPr id="441" name="Google Shape;1242;p17">
                    <a:extLst>
                      <a:ext uri="{FF2B5EF4-FFF2-40B4-BE49-F238E27FC236}">
                        <a16:creationId xmlns:a16="http://schemas.microsoft.com/office/drawing/2014/main" id="{19883929-1C6A-4932-B88E-5CA363BE5397}"/>
                      </a:ext>
                    </a:extLst>
                  </p:cNvPr>
                  <p:cNvSpPr/>
                  <p:nvPr/>
                </p:nvSpPr>
                <p:spPr>
                  <a:xfrm>
                    <a:off x="5536819" y="1625504"/>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42" name="Google Shape;1243;p17">
                    <a:extLst>
                      <a:ext uri="{FF2B5EF4-FFF2-40B4-BE49-F238E27FC236}">
                        <a16:creationId xmlns:a16="http://schemas.microsoft.com/office/drawing/2014/main" id="{98B3332B-9FBA-8D27-A8BB-0316EA82FCDC}"/>
                      </a:ext>
                    </a:extLst>
                  </p:cNvPr>
                  <p:cNvSpPr/>
                  <p:nvPr/>
                </p:nvSpPr>
                <p:spPr>
                  <a:xfrm>
                    <a:off x="5513959" y="1648364"/>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61" name="Google Shape;1244;p17">
                  <a:extLst>
                    <a:ext uri="{FF2B5EF4-FFF2-40B4-BE49-F238E27FC236}">
                      <a16:creationId xmlns:a16="http://schemas.microsoft.com/office/drawing/2014/main" id="{E66B6E2A-FEDF-8AE9-2835-55CA1821E938}"/>
                    </a:ext>
                  </a:extLst>
                </p:cNvPr>
                <p:cNvGrpSpPr/>
                <p:nvPr/>
              </p:nvGrpSpPr>
              <p:grpSpPr>
                <a:xfrm>
                  <a:off x="5561838" y="1650015"/>
                  <a:ext cx="45720" cy="45720"/>
                  <a:chOff x="5561838" y="1650015"/>
                  <a:chExt cx="45720" cy="45720"/>
                </a:xfrm>
              </p:grpSpPr>
              <p:sp>
                <p:nvSpPr>
                  <p:cNvPr id="439" name="Google Shape;1245;p17">
                    <a:extLst>
                      <a:ext uri="{FF2B5EF4-FFF2-40B4-BE49-F238E27FC236}">
                        <a16:creationId xmlns:a16="http://schemas.microsoft.com/office/drawing/2014/main" id="{45B9A83D-6FC7-DA81-E768-6066995FF752}"/>
                      </a:ext>
                    </a:extLst>
                  </p:cNvPr>
                  <p:cNvSpPr/>
                  <p:nvPr/>
                </p:nvSpPr>
                <p:spPr>
                  <a:xfrm>
                    <a:off x="5584698" y="1650015"/>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40" name="Google Shape;1246;p17">
                    <a:extLst>
                      <a:ext uri="{FF2B5EF4-FFF2-40B4-BE49-F238E27FC236}">
                        <a16:creationId xmlns:a16="http://schemas.microsoft.com/office/drawing/2014/main" id="{C67E3931-2166-6AA2-4F95-D0CFFA421574}"/>
                      </a:ext>
                    </a:extLst>
                  </p:cNvPr>
                  <p:cNvSpPr/>
                  <p:nvPr/>
                </p:nvSpPr>
                <p:spPr>
                  <a:xfrm>
                    <a:off x="5561838" y="1672875"/>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62" name="Google Shape;1247;p17">
                  <a:extLst>
                    <a:ext uri="{FF2B5EF4-FFF2-40B4-BE49-F238E27FC236}">
                      <a16:creationId xmlns:a16="http://schemas.microsoft.com/office/drawing/2014/main" id="{E45FFDC2-2E5A-E8F8-A68A-F09624EB135D}"/>
                    </a:ext>
                  </a:extLst>
                </p:cNvPr>
                <p:cNvGrpSpPr/>
                <p:nvPr/>
              </p:nvGrpSpPr>
              <p:grpSpPr>
                <a:xfrm>
                  <a:off x="5607431" y="1693195"/>
                  <a:ext cx="45720" cy="45720"/>
                  <a:chOff x="5607431" y="1693195"/>
                  <a:chExt cx="45720" cy="45720"/>
                </a:xfrm>
              </p:grpSpPr>
              <p:sp>
                <p:nvSpPr>
                  <p:cNvPr id="437" name="Google Shape;1248;p17">
                    <a:extLst>
                      <a:ext uri="{FF2B5EF4-FFF2-40B4-BE49-F238E27FC236}">
                        <a16:creationId xmlns:a16="http://schemas.microsoft.com/office/drawing/2014/main" id="{1A5C634B-D7F4-5E3B-BE46-2B03C8AF5CA8}"/>
                      </a:ext>
                    </a:extLst>
                  </p:cNvPr>
                  <p:cNvSpPr/>
                  <p:nvPr/>
                </p:nvSpPr>
                <p:spPr>
                  <a:xfrm>
                    <a:off x="5630291" y="1693195"/>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38" name="Google Shape;1249;p17">
                    <a:extLst>
                      <a:ext uri="{FF2B5EF4-FFF2-40B4-BE49-F238E27FC236}">
                        <a16:creationId xmlns:a16="http://schemas.microsoft.com/office/drawing/2014/main" id="{462EAC53-1EFB-2602-1FA5-284B149A051E}"/>
                      </a:ext>
                    </a:extLst>
                  </p:cNvPr>
                  <p:cNvSpPr/>
                  <p:nvPr/>
                </p:nvSpPr>
                <p:spPr>
                  <a:xfrm>
                    <a:off x="5607431" y="1716055"/>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63" name="Google Shape;1250;p17">
                  <a:extLst>
                    <a:ext uri="{FF2B5EF4-FFF2-40B4-BE49-F238E27FC236}">
                      <a16:creationId xmlns:a16="http://schemas.microsoft.com/office/drawing/2014/main" id="{48E31A42-5FC0-E457-F066-E9476E2E9E7E}"/>
                    </a:ext>
                  </a:extLst>
                </p:cNvPr>
                <p:cNvGrpSpPr/>
                <p:nvPr/>
              </p:nvGrpSpPr>
              <p:grpSpPr>
                <a:xfrm>
                  <a:off x="5771515" y="1736375"/>
                  <a:ext cx="45720" cy="45720"/>
                  <a:chOff x="5771515" y="1736375"/>
                  <a:chExt cx="45720" cy="45720"/>
                </a:xfrm>
              </p:grpSpPr>
              <p:sp>
                <p:nvSpPr>
                  <p:cNvPr id="435" name="Google Shape;1251;p17">
                    <a:extLst>
                      <a:ext uri="{FF2B5EF4-FFF2-40B4-BE49-F238E27FC236}">
                        <a16:creationId xmlns:a16="http://schemas.microsoft.com/office/drawing/2014/main" id="{2D0E5154-E07B-3572-6E12-2E29782FA6FF}"/>
                      </a:ext>
                    </a:extLst>
                  </p:cNvPr>
                  <p:cNvSpPr/>
                  <p:nvPr/>
                </p:nvSpPr>
                <p:spPr>
                  <a:xfrm>
                    <a:off x="5794375" y="1736375"/>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36" name="Google Shape;1252;p17">
                    <a:extLst>
                      <a:ext uri="{FF2B5EF4-FFF2-40B4-BE49-F238E27FC236}">
                        <a16:creationId xmlns:a16="http://schemas.microsoft.com/office/drawing/2014/main" id="{9C31A3E3-C450-2F52-7FE7-F4A83E5BB4ED}"/>
                      </a:ext>
                    </a:extLst>
                  </p:cNvPr>
                  <p:cNvSpPr/>
                  <p:nvPr/>
                </p:nvSpPr>
                <p:spPr>
                  <a:xfrm>
                    <a:off x="5771515" y="1759235"/>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64" name="Google Shape;1253;p17">
                  <a:extLst>
                    <a:ext uri="{FF2B5EF4-FFF2-40B4-BE49-F238E27FC236}">
                      <a16:creationId xmlns:a16="http://schemas.microsoft.com/office/drawing/2014/main" id="{79A6036C-F2DF-5B8C-F76B-8CB231630F3C}"/>
                    </a:ext>
                  </a:extLst>
                </p:cNvPr>
                <p:cNvGrpSpPr/>
                <p:nvPr/>
              </p:nvGrpSpPr>
              <p:grpSpPr>
                <a:xfrm>
                  <a:off x="5781421" y="1746408"/>
                  <a:ext cx="45719" cy="45720"/>
                  <a:chOff x="5781421" y="1746408"/>
                  <a:chExt cx="45719" cy="45720"/>
                </a:xfrm>
              </p:grpSpPr>
              <p:sp>
                <p:nvSpPr>
                  <p:cNvPr id="433" name="Google Shape;1254;p17">
                    <a:extLst>
                      <a:ext uri="{FF2B5EF4-FFF2-40B4-BE49-F238E27FC236}">
                        <a16:creationId xmlns:a16="http://schemas.microsoft.com/office/drawing/2014/main" id="{EB1C2158-05BF-F41D-2DA9-4A95489FC64A}"/>
                      </a:ext>
                    </a:extLst>
                  </p:cNvPr>
                  <p:cNvSpPr/>
                  <p:nvPr/>
                </p:nvSpPr>
                <p:spPr>
                  <a:xfrm>
                    <a:off x="5804281" y="1746408"/>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34" name="Google Shape;1255;p17">
                    <a:extLst>
                      <a:ext uri="{FF2B5EF4-FFF2-40B4-BE49-F238E27FC236}">
                        <a16:creationId xmlns:a16="http://schemas.microsoft.com/office/drawing/2014/main" id="{F0757A30-BCB9-7D37-0F3D-74D92E5BA090}"/>
                      </a:ext>
                    </a:extLst>
                  </p:cNvPr>
                  <p:cNvSpPr/>
                  <p:nvPr/>
                </p:nvSpPr>
                <p:spPr>
                  <a:xfrm>
                    <a:off x="5781421" y="1769268"/>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65" name="Google Shape;1256;p17">
                  <a:extLst>
                    <a:ext uri="{FF2B5EF4-FFF2-40B4-BE49-F238E27FC236}">
                      <a16:creationId xmlns:a16="http://schemas.microsoft.com/office/drawing/2014/main" id="{52947211-5C96-C2E9-5E05-00033F6CD151}"/>
                    </a:ext>
                  </a:extLst>
                </p:cNvPr>
                <p:cNvGrpSpPr/>
                <p:nvPr/>
              </p:nvGrpSpPr>
              <p:grpSpPr>
                <a:xfrm>
                  <a:off x="5786628" y="1763172"/>
                  <a:ext cx="45720" cy="45720"/>
                  <a:chOff x="5786628" y="1763172"/>
                  <a:chExt cx="45720" cy="45720"/>
                </a:xfrm>
              </p:grpSpPr>
              <p:sp>
                <p:nvSpPr>
                  <p:cNvPr id="431" name="Google Shape;1257;p17">
                    <a:extLst>
                      <a:ext uri="{FF2B5EF4-FFF2-40B4-BE49-F238E27FC236}">
                        <a16:creationId xmlns:a16="http://schemas.microsoft.com/office/drawing/2014/main" id="{C7693C5D-4E18-64DF-5BD7-8B2658C23B5B}"/>
                      </a:ext>
                    </a:extLst>
                  </p:cNvPr>
                  <p:cNvSpPr/>
                  <p:nvPr/>
                </p:nvSpPr>
                <p:spPr>
                  <a:xfrm>
                    <a:off x="5809488" y="1763172"/>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32" name="Google Shape;1258;p17">
                    <a:extLst>
                      <a:ext uri="{FF2B5EF4-FFF2-40B4-BE49-F238E27FC236}">
                        <a16:creationId xmlns:a16="http://schemas.microsoft.com/office/drawing/2014/main" id="{2472BD40-BB2D-443A-0A4D-B7347ED27B67}"/>
                      </a:ext>
                    </a:extLst>
                  </p:cNvPr>
                  <p:cNvSpPr/>
                  <p:nvPr/>
                </p:nvSpPr>
                <p:spPr>
                  <a:xfrm>
                    <a:off x="5786628" y="1786032"/>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66" name="Google Shape;1259;p17">
                  <a:extLst>
                    <a:ext uri="{FF2B5EF4-FFF2-40B4-BE49-F238E27FC236}">
                      <a16:creationId xmlns:a16="http://schemas.microsoft.com/office/drawing/2014/main" id="{80D9C128-CBB3-9C9F-83E1-DAD611229048}"/>
                    </a:ext>
                  </a:extLst>
                </p:cNvPr>
                <p:cNvGrpSpPr/>
                <p:nvPr/>
              </p:nvGrpSpPr>
              <p:grpSpPr>
                <a:xfrm>
                  <a:off x="5817108" y="1773713"/>
                  <a:ext cx="45719" cy="45720"/>
                  <a:chOff x="5817108" y="1773713"/>
                  <a:chExt cx="45719" cy="45720"/>
                </a:xfrm>
              </p:grpSpPr>
              <p:sp>
                <p:nvSpPr>
                  <p:cNvPr id="429" name="Google Shape;1260;p17">
                    <a:extLst>
                      <a:ext uri="{FF2B5EF4-FFF2-40B4-BE49-F238E27FC236}">
                        <a16:creationId xmlns:a16="http://schemas.microsoft.com/office/drawing/2014/main" id="{80A0751A-F79E-A6DB-202D-796311BA2994}"/>
                      </a:ext>
                    </a:extLst>
                  </p:cNvPr>
                  <p:cNvSpPr/>
                  <p:nvPr/>
                </p:nvSpPr>
                <p:spPr>
                  <a:xfrm>
                    <a:off x="5839968" y="1773713"/>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30" name="Google Shape;1261;p17">
                    <a:extLst>
                      <a:ext uri="{FF2B5EF4-FFF2-40B4-BE49-F238E27FC236}">
                        <a16:creationId xmlns:a16="http://schemas.microsoft.com/office/drawing/2014/main" id="{611FA236-6AF9-3EB9-ED72-749B5AA31721}"/>
                      </a:ext>
                    </a:extLst>
                  </p:cNvPr>
                  <p:cNvSpPr/>
                  <p:nvPr/>
                </p:nvSpPr>
                <p:spPr>
                  <a:xfrm>
                    <a:off x="5817108" y="1796573"/>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67" name="Google Shape;1262;p17">
                  <a:extLst>
                    <a:ext uri="{FF2B5EF4-FFF2-40B4-BE49-F238E27FC236}">
                      <a16:creationId xmlns:a16="http://schemas.microsoft.com/office/drawing/2014/main" id="{518E77E2-37C1-20F9-64C9-4015743B9BEB}"/>
                    </a:ext>
                  </a:extLst>
                </p:cNvPr>
                <p:cNvGrpSpPr/>
                <p:nvPr/>
              </p:nvGrpSpPr>
              <p:grpSpPr>
                <a:xfrm>
                  <a:off x="5842000" y="1774348"/>
                  <a:ext cx="45720" cy="45720"/>
                  <a:chOff x="5842000" y="1774348"/>
                  <a:chExt cx="45720" cy="45720"/>
                </a:xfrm>
              </p:grpSpPr>
              <p:sp>
                <p:nvSpPr>
                  <p:cNvPr id="427" name="Google Shape;1263;p17">
                    <a:extLst>
                      <a:ext uri="{FF2B5EF4-FFF2-40B4-BE49-F238E27FC236}">
                        <a16:creationId xmlns:a16="http://schemas.microsoft.com/office/drawing/2014/main" id="{35E56A3C-7802-A474-CEF3-C3419E0ED7EE}"/>
                      </a:ext>
                    </a:extLst>
                  </p:cNvPr>
                  <p:cNvSpPr/>
                  <p:nvPr/>
                </p:nvSpPr>
                <p:spPr>
                  <a:xfrm>
                    <a:off x="5864860" y="1774348"/>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28" name="Google Shape;1264;p17">
                    <a:extLst>
                      <a:ext uri="{FF2B5EF4-FFF2-40B4-BE49-F238E27FC236}">
                        <a16:creationId xmlns:a16="http://schemas.microsoft.com/office/drawing/2014/main" id="{E99794FC-2640-8578-5A9D-CCEB7582CD6D}"/>
                      </a:ext>
                    </a:extLst>
                  </p:cNvPr>
                  <p:cNvSpPr/>
                  <p:nvPr/>
                </p:nvSpPr>
                <p:spPr>
                  <a:xfrm>
                    <a:off x="5842000" y="1797208"/>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68" name="Google Shape;1265;p17">
                  <a:extLst>
                    <a:ext uri="{FF2B5EF4-FFF2-40B4-BE49-F238E27FC236}">
                      <a16:creationId xmlns:a16="http://schemas.microsoft.com/office/drawing/2014/main" id="{FEC2C979-ACA2-74B5-656C-8FFBF9738A14}"/>
                    </a:ext>
                  </a:extLst>
                </p:cNvPr>
                <p:cNvGrpSpPr/>
                <p:nvPr/>
              </p:nvGrpSpPr>
              <p:grpSpPr>
                <a:xfrm>
                  <a:off x="5881751" y="1798859"/>
                  <a:ext cx="45720" cy="45720"/>
                  <a:chOff x="5881751" y="1798859"/>
                  <a:chExt cx="45720" cy="45720"/>
                </a:xfrm>
              </p:grpSpPr>
              <p:sp>
                <p:nvSpPr>
                  <p:cNvPr id="425" name="Google Shape;1266;p17">
                    <a:extLst>
                      <a:ext uri="{FF2B5EF4-FFF2-40B4-BE49-F238E27FC236}">
                        <a16:creationId xmlns:a16="http://schemas.microsoft.com/office/drawing/2014/main" id="{9D76BAC0-133C-2574-F85F-09F5571BCCEF}"/>
                      </a:ext>
                    </a:extLst>
                  </p:cNvPr>
                  <p:cNvSpPr/>
                  <p:nvPr/>
                </p:nvSpPr>
                <p:spPr>
                  <a:xfrm>
                    <a:off x="5904611" y="1798859"/>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26" name="Google Shape;1267;p17">
                    <a:extLst>
                      <a:ext uri="{FF2B5EF4-FFF2-40B4-BE49-F238E27FC236}">
                        <a16:creationId xmlns:a16="http://schemas.microsoft.com/office/drawing/2014/main" id="{822551C2-8759-D17F-CCA0-EB640847EB9F}"/>
                      </a:ext>
                    </a:extLst>
                  </p:cNvPr>
                  <p:cNvSpPr/>
                  <p:nvPr/>
                </p:nvSpPr>
                <p:spPr>
                  <a:xfrm>
                    <a:off x="5881751" y="1821719"/>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69" name="Google Shape;1268;p17">
                  <a:extLst>
                    <a:ext uri="{FF2B5EF4-FFF2-40B4-BE49-F238E27FC236}">
                      <a16:creationId xmlns:a16="http://schemas.microsoft.com/office/drawing/2014/main" id="{3B9EF05A-CE12-E9F4-62F6-6BEBE792248B}"/>
                    </a:ext>
                  </a:extLst>
                </p:cNvPr>
                <p:cNvGrpSpPr/>
                <p:nvPr/>
              </p:nvGrpSpPr>
              <p:grpSpPr>
                <a:xfrm>
                  <a:off x="5883910" y="1808130"/>
                  <a:ext cx="45719" cy="45720"/>
                  <a:chOff x="5883910" y="1808130"/>
                  <a:chExt cx="45719" cy="45720"/>
                </a:xfrm>
              </p:grpSpPr>
              <p:sp>
                <p:nvSpPr>
                  <p:cNvPr id="423" name="Google Shape;1269;p17">
                    <a:extLst>
                      <a:ext uri="{FF2B5EF4-FFF2-40B4-BE49-F238E27FC236}">
                        <a16:creationId xmlns:a16="http://schemas.microsoft.com/office/drawing/2014/main" id="{CE79744C-0009-C494-F5F9-F0C493A3B000}"/>
                      </a:ext>
                    </a:extLst>
                  </p:cNvPr>
                  <p:cNvSpPr/>
                  <p:nvPr/>
                </p:nvSpPr>
                <p:spPr>
                  <a:xfrm>
                    <a:off x="5906770" y="1808130"/>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24" name="Google Shape;1270;p17">
                    <a:extLst>
                      <a:ext uri="{FF2B5EF4-FFF2-40B4-BE49-F238E27FC236}">
                        <a16:creationId xmlns:a16="http://schemas.microsoft.com/office/drawing/2014/main" id="{845276FC-53DD-EF95-D08C-BD666D3FDE8C}"/>
                      </a:ext>
                    </a:extLst>
                  </p:cNvPr>
                  <p:cNvSpPr/>
                  <p:nvPr/>
                </p:nvSpPr>
                <p:spPr>
                  <a:xfrm>
                    <a:off x="5883910" y="1830990"/>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70" name="Google Shape;1271;p17">
                  <a:extLst>
                    <a:ext uri="{FF2B5EF4-FFF2-40B4-BE49-F238E27FC236}">
                      <a16:creationId xmlns:a16="http://schemas.microsoft.com/office/drawing/2014/main" id="{A0078737-AF84-E313-665D-616D053E1155}"/>
                    </a:ext>
                  </a:extLst>
                </p:cNvPr>
                <p:cNvGrpSpPr/>
                <p:nvPr/>
              </p:nvGrpSpPr>
              <p:grpSpPr>
                <a:xfrm>
                  <a:off x="5913755" y="1820322"/>
                  <a:ext cx="45720" cy="45720"/>
                  <a:chOff x="5913755" y="1820322"/>
                  <a:chExt cx="45720" cy="45720"/>
                </a:xfrm>
              </p:grpSpPr>
              <p:sp>
                <p:nvSpPr>
                  <p:cNvPr id="421" name="Google Shape;1272;p17">
                    <a:extLst>
                      <a:ext uri="{FF2B5EF4-FFF2-40B4-BE49-F238E27FC236}">
                        <a16:creationId xmlns:a16="http://schemas.microsoft.com/office/drawing/2014/main" id="{1D5FA3AB-F1D1-60E3-07D3-BF0E4DE417A8}"/>
                      </a:ext>
                    </a:extLst>
                  </p:cNvPr>
                  <p:cNvSpPr/>
                  <p:nvPr/>
                </p:nvSpPr>
                <p:spPr>
                  <a:xfrm>
                    <a:off x="5936615" y="1820322"/>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22" name="Google Shape;1273;p17">
                    <a:extLst>
                      <a:ext uri="{FF2B5EF4-FFF2-40B4-BE49-F238E27FC236}">
                        <a16:creationId xmlns:a16="http://schemas.microsoft.com/office/drawing/2014/main" id="{A846A057-C5A3-DF71-D4B1-DE48E5A58E96}"/>
                      </a:ext>
                    </a:extLst>
                  </p:cNvPr>
                  <p:cNvSpPr/>
                  <p:nvPr/>
                </p:nvSpPr>
                <p:spPr>
                  <a:xfrm>
                    <a:off x="5913755" y="1843182"/>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71" name="Google Shape;1274;p17">
                  <a:extLst>
                    <a:ext uri="{FF2B5EF4-FFF2-40B4-BE49-F238E27FC236}">
                      <a16:creationId xmlns:a16="http://schemas.microsoft.com/office/drawing/2014/main" id="{9BE989AF-44DD-B606-167A-FAFC9A7A569F}"/>
                    </a:ext>
                  </a:extLst>
                </p:cNvPr>
                <p:cNvGrpSpPr/>
                <p:nvPr/>
              </p:nvGrpSpPr>
              <p:grpSpPr>
                <a:xfrm>
                  <a:off x="5969635" y="1882425"/>
                  <a:ext cx="45719" cy="45720"/>
                  <a:chOff x="5969635" y="1882425"/>
                  <a:chExt cx="45719" cy="45720"/>
                </a:xfrm>
              </p:grpSpPr>
              <p:sp>
                <p:nvSpPr>
                  <p:cNvPr id="419" name="Google Shape;1275;p17">
                    <a:extLst>
                      <a:ext uri="{FF2B5EF4-FFF2-40B4-BE49-F238E27FC236}">
                        <a16:creationId xmlns:a16="http://schemas.microsoft.com/office/drawing/2014/main" id="{85BA2EC9-3B0A-4F20-47A1-60548518C9D6}"/>
                      </a:ext>
                    </a:extLst>
                  </p:cNvPr>
                  <p:cNvSpPr/>
                  <p:nvPr/>
                </p:nvSpPr>
                <p:spPr>
                  <a:xfrm>
                    <a:off x="5992495" y="1882425"/>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20" name="Google Shape;1276;p17">
                    <a:extLst>
                      <a:ext uri="{FF2B5EF4-FFF2-40B4-BE49-F238E27FC236}">
                        <a16:creationId xmlns:a16="http://schemas.microsoft.com/office/drawing/2014/main" id="{40DBC47F-3D46-9768-8F4B-4FC061B4F9A4}"/>
                      </a:ext>
                    </a:extLst>
                  </p:cNvPr>
                  <p:cNvSpPr/>
                  <p:nvPr/>
                </p:nvSpPr>
                <p:spPr>
                  <a:xfrm>
                    <a:off x="5969635" y="1905285"/>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72" name="Google Shape;1277;p17">
                  <a:extLst>
                    <a:ext uri="{FF2B5EF4-FFF2-40B4-BE49-F238E27FC236}">
                      <a16:creationId xmlns:a16="http://schemas.microsoft.com/office/drawing/2014/main" id="{C95CE6E7-520D-17B3-4C99-B62D10CA995B}"/>
                    </a:ext>
                  </a:extLst>
                </p:cNvPr>
                <p:cNvGrpSpPr/>
                <p:nvPr/>
              </p:nvGrpSpPr>
              <p:grpSpPr>
                <a:xfrm>
                  <a:off x="5997956" y="1892966"/>
                  <a:ext cx="45720" cy="45720"/>
                  <a:chOff x="5997956" y="1892966"/>
                  <a:chExt cx="45720" cy="45720"/>
                </a:xfrm>
              </p:grpSpPr>
              <p:sp>
                <p:nvSpPr>
                  <p:cNvPr id="417" name="Google Shape;1278;p17">
                    <a:extLst>
                      <a:ext uri="{FF2B5EF4-FFF2-40B4-BE49-F238E27FC236}">
                        <a16:creationId xmlns:a16="http://schemas.microsoft.com/office/drawing/2014/main" id="{7ADEB208-A393-BFAC-BB06-F087460ABB7A}"/>
                      </a:ext>
                    </a:extLst>
                  </p:cNvPr>
                  <p:cNvSpPr/>
                  <p:nvPr/>
                </p:nvSpPr>
                <p:spPr>
                  <a:xfrm>
                    <a:off x="6020816" y="1892966"/>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18" name="Google Shape;1279;p17">
                    <a:extLst>
                      <a:ext uri="{FF2B5EF4-FFF2-40B4-BE49-F238E27FC236}">
                        <a16:creationId xmlns:a16="http://schemas.microsoft.com/office/drawing/2014/main" id="{D32945EA-0ADE-74A0-C1FC-A461C8631D3A}"/>
                      </a:ext>
                    </a:extLst>
                  </p:cNvPr>
                  <p:cNvSpPr/>
                  <p:nvPr/>
                </p:nvSpPr>
                <p:spPr>
                  <a:xfrm>
                    <a:off x="5997956" y="1915826"/>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73" name="Google Shape;1280;p17">
                  <a:extLst>
                    <a:ext uri="{FF2B5EF4-FFF2-40B4-BE49-F238E27FC236}">
                      <a16:creationId xmlns:a16="http://schemas.microsoft.com/office/drawing/2014/main" id="{BFF25F68-821F-692C-3596-E86A06D0C09E}"/>
                    </a:ext>
                  </a:extLst>
                </p:cNvPr>
                <p:cNvGrpSpPr/>
                <p:nvPr/>
              </p:nvGrpSpPr>
              <p:grpSpPr>
                <a:xfrm>
                  <a:off x="6008751" y="1897919"/>
                  <a:ext cx="45720" cy="45720"/>
                  <a:chOff x="6008751" y="1897919"/>
                  <a:chExt cx="45720" cy="45720"/>
                </a:xfrm>
              </p:grpSpPr>
              <p:sp>
                <p:nvSpPr>
                  <p:cNvPr id="415" name="Google Shape;1281;p17">
                    <a:extLst>
                      <a:ext uri="{FF2B5EF4-FFF2-40B4-BE49-F238E27FC236}">
                        <a16:creationId xmlns:a16="http://schemas.microsoft.com/office/drawing/2014/main" id="{22294BA2-87E3-9CC0-1586-B5C0076521F0}"/>
                      </a:ext>
                    </a:extLst>
                  </p:cNvPr>
                  <p:cNvSpPr/>
                  <p:nvPr/>
                </p:nvSpPr>
                <p:spPr>
                  <a:xfrm>
                    <a:off x="6031611" y="1897919"/>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16" name="Google Shape;1282;p17">
                    <a:extLst>
                      <a:ext uri="{FF2B5EF4-FFF2-40B4-BE49-F238E27FC236}">
                        <a16:creationId xmlns:a16="http://schemas.microsoft.com/office/drawing/2014/main" id="{548F6AEA-D088-E24D-0FBB-EF6D535CF41F}"/>
                      </a:ext>
                    </a:extLst>
                  </p:cNvPr>
                  <p:cNvSpPr/>
                  <p:nvPr/>
                </p:nvSpPr>
                <p:spPr>
                  <a:xfrm>
                    <a:off x="6008751" y="1920779"/>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74" name="Google Shape;1283;p17">
                  <a:extLst>
                    <a:ext uri="{FF2B5EF4-FFF2-40B4-BE49-F238E27FC236}">
                      <a16:creationId xmlns:a16="http://schemas.microsoft.com/office/drawing/2014/main" id="{7A7C00A7-B78A-D942-DA43-40838CFF1FAE}"/>
                    </a:ext>
                  </a:extLst>
                </p:cNvPr>
                <p:cNvGrpSpPr/>
                <p:nvPr/>
              </p:nvGrpSpPr>
              <p:grpSpPr>
                <a:xfrm>
                  <a:off x="6035802" y="1906301"/>
                  <a:ext cx="45720" cy="45720"/>
                  <a:chOff x="6035802" y="1906301"/>
                  <a:chExt cx="45720" cy="45720"/>
                </a:xfrm>
              </p:grpSpPr>
              <p:sp>
                <p:nvSpPr>
                  <p:cNvPr id="413" name="Google Shape;1284;p17">
                    <a:extLst>
                      <a:ext uri="{FF2B5EF4-FFF2-40B4-BE49-F238E27FC236}">
                        <a16:creationId xmlns:a16="http://schemas.microsoft.com/office/drawing/2014/main" id="{5EB507E7-C287-FE44-85F2-D43508B1D65C}"/>
                      </a:ext>
                    </a:extLst>
                  </p:cNvPr>
                  <p:cNvSpPr/>
                  <p:nvPr/>
                </p:nvSpPr>
                <p:spPr>
                  <a:xfrm>
                    <a:off x="6058662" y="1906301"/>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14" name="Google Shape;1285;p17">
                    <a:extLst>
                      <a:ext uri="{FF2B5EF4-FFF2-40B4-BE49-F238E27FC236}">
                        <a16:creationId xmlns:a16="http://schemas.microsoft.com/office/drawing/2014/main" id="{88AD2074-BC8A-F921-8352-124375DB653E}"/>
                      </a:ext>
                    </a:extLst>
                  </p:cNvPr>
                  <p:cNvSpPr/>
                  <p:nvPr/>
                </p:nvSpPr>
                <p:spPr>
                  <a:xfrm>
                    <a:off x="6035802" y="1929161"/>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75" name="Google Shape;1286;p17">
                  <a:extLst>
                    <a:ext uri="{FF2B5EF4-FFF2-40B4-BE49-F238E27FC236}">
                      <a16:creationId xmlns:a16="http://schemas.microsoft.com/office/drawing/2014/main" id="{8CE6EBDB-85E9-C06E-6269-926F73F27BD3}"/>
                    </a:ext>
                  </a:extLst>
                </p:cNvPr>
                <p:cNvGrpSpPr/>
                <p:nvPr/>
              </p:nvGrpSpPr>
              <p:grpSpPr>
                <a:xfrm>
                  <a:off x="6053201" y="1920906"/>
                  <a:ext cx="45720" cy="45720"/>
                  <a:chOff x="6053201" y="1920906"/>
                  <a:chExt cx="45720" cy="45720"/>
                </a:xfrm>
              </p:grpSpPr>
              <p:sp>
                <p:nvSpPr>
                  <p:cNvPr id="411" name="Google Shape;1287;p17">
                    <a:extLst>
                      <a:ext uri="{FF2B5EF4-FFF2-40B4-BE49-F238E27FC236}">
                        <a16:creationId xmlns:a16="http://schemas.microsoft.com/office/drawing/2014/main" id="{B81BAAAB-D33B-8E83-B3D7-BEDD55CE9993}"/>
                      </a:ext>
                    </a:extLst>
                  </p:cNvPr>
                  <p:cNvSpPr/>
                  <p:nvPr/>
                </p:nvSpPr>
                <p:spPr>
                  <a:xfrm>
                    <a:off x="6076061" y="1920906"/>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12" name="Google Shape;1288;p17">
                    <a:extLst>
                      <a:ext uri="{FF2B5EF4-FFF2-40B4-BE49-F238E27FC236}">
                        <a16:creationId xmlns:a16="http://schemas.microsoft.com/office/drawing/2014/main" id="{DF8602B0-DBF0-5C41-2CAD-162E86340C8B}"/>
                      </a:ext>
                    </a:extLst>
                  </p:cNvPr>
                  <p:cNvSpPr/>
                  <p:nvPr/>
                </p:nvSpPr>
                <p:spPr>
                  <a:xfrm>
                    <a:off x="6053201" y="1943766"/>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76" name="Google Shape;1289;p17">
                  <a:extLst>
                    <a:ext uri="{FF2B5EF4-FFF2-40B4-BE49-F238E27FC236}">
                      <a16:creationId xmlns:a16="http://schemas.microsoft.com/office/drawing/2014/main" id="{F84CC786-121B-91A2-335E-C52B032B002D}"/>
                    </a:ext>
                  </a:extLst>
                </p:cNvPr>
                <p:cNvGrpSpPr/>
                <p:nvPr/>
              </p:nvGrpSpPr>
              <p:grpSpPr>
                <a:xfrm>
                  <a:off x="6095365" y="1975262"/>
                  <a:ext cx="45720" cy="45720"/>
                  <a:chOff x="6095365" y="1975262"/>
                  <a:chExt cx="45720" cy="45720"/>
                </a:xfrm>
              </p:grpSpPr>
              <p:sp>
                <p:nvSpPr>
                  <p:cNvPr id="409" name="Google Shape;1290;p17">
                    <a:extLst>
                      <a:ext uri="{FF2B5EF4-FFF2-40B4-BE49-F238E27FC236}">
                        <a16:creationId xmlns:a16="http://schemas.microsoft.com/office/drawing/2014/main" id="{C3145B42-C86C-2D9A-7DE0-3737DF7A31A5}"/>
                      </a:ext>
                    </a:extLst>
                  </p:cNvPr>
                  <p:cNvSpPr/>
                  <p:nvPr/>
                </p:nvSpPr>
                <p:spPr>
                  <a:xfrm>
                    <a:off x="6118225" y="1975262"/>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10" name="Google Shape;1291;p17">
                    <a:extLst>
                      <a:ext uri="{FF2B5EF4-FFF2-40B4-BE49-F238E27FC236}">
                        <a16:creationId xmlns:a16="http://schemas.microsoft.com/office/drawing/2014/main" id="{3EE80F77-8353-1577-B9C3-69F08F99A6EC}"/>
                      </a:ext>
                    </a:extLst>
                  </p:cNvPr>
                  <p:cNvSpPr/>
                  <p:nvPr/>
                </p:nvSpPr>
                <p:spPr>
                  <a:xfrm>
                    <a:off x="6095365" y="1998122"/>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77" name="Google Shape;1292;p17">
                  <a:extLst>
                    <a:ext uri="{FF2B5EF4-FFF2-40B4-BE49-F238E27FC236}">
                      <a16:creationId xmlns:a16="http://schemas.microsoft.com/office/drawing/2014/main" id="{15EC18F8-1916-61D0-1146-0B8D0723EC71}"/>
                    </a:ext>
                  </a:extLst>
                </p:cNvPr>
                <p:cNvGrpSpPr/>
                <p:nvPr/>
              </p:nvGrpSpPr>
              <p:grpSpPr>
                <a:xfrm>
                  <a:off x="6101969" y="1986692"/>
                  <a:ext cx="45719" cy="45720"/>
                  <a:chOff x="6101969" y="1986692"/>
                  <a:chExt cx="45719" cy="45720"/>
                </a:xfrm>
              </p:grpSpPr>
              <p:sp>
                <p:nvSpPr>
                  <p:cNvPr id="407" name="Google Shape;1293;p17">
                    <a:extLst>
                      <a:ext uri="{FF2B5EF4-FFF2-40B4-BE49-F238E27FC236}">
                        <a16:creationId xmlns:a16="http://schemas.microsoft.com/office/drawing/2014/main" id="{B2FD8AE0-D0BE-B334-E26F-B6D6FC0D535D}"/>
                      </a:ext>
                    </a:extLst>
                  </p:cNvPr>
                  <p:cNvSpPr/>
                  <p:nvPr/>
                </p:nvSpPr>
                <p:spPr>
                  <a:xfrm>
                    <a:off x="6124829" y="1986692"/>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08" name="Google Shape;1294;p17">
                    <a:extLst>
                      <a:ext uri="{FF2B5EF4-FFF2-40B4-BE49-F238E27FC236}">
                        <a16:creationId xmlns:a16="http://schemas.microsoft.com/office/drawing/2014/main" id="{70DF81F8-7A9F-9AB1-ABA8-DA3D39D7D23B}"/>
                      </a:ext>
                    </a:extLst>
                  </p:cNvPr>
                  <p:cNvSpPr/>
                  <p:nvPr/>
                </p:nvSpPr>
                <p:spPr>
                  <a:xfrm>
                    <a:off x="6101969" y="2009552"/>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78" name="Google Shape;1295;p17">
                  <a:extLst>
                    <a:ext uri="{FF2B5EF4-FFF2-40B4-BE49-F238E27FC236}">
                      <a16:creationId xmlns:a16="http://schemas.microsoft.com/office/drawing/2014/main" id="{0D99BB11-6D1B-2FDF-032B-B8EA0B591022}"/>
                    </a:ext>
                  </a:extLst>
                </p:cNvPr>
                <p:cNvGrpSpPr/>
                <p:nvPr/>
              </p:nvGrpSpPr>
              <p:grpSpPr>
                <a:xfrm>
                  <a:off x="6137021" y="2026824"/>
                  <a:ext cx="45719" cy="45720"/>
                  <a:chOff x="6137021" y="2026824"/>
                  <a:chExt cx="45719" cy="45720"/>
                </a:xfrm>
              </p:grpSpPr>
              <p:sp>
                <p:nvSpPr>
                  <p:cNvPr id="405" name="Google Shape;1296;p17">
                    <a:extLst>
                      <a:ext uri="{FF2B5EF4-FFF2-40B4-BE49-F238E27FC236}">
                        <a16:creationId xmlns:a16="http://schemas.microsoft.com/office/drawing/2014/main" id="{BAAAC475-6569-CE8F-373C-25515EBC8C8A}"/>
                      </a:ext>
                    </a:extLst>
                  </p:cNvPr>
                  <p:cNvSpPr/>
                  <p:nvPr/>
                </p:nvSpPr>
                <p:spPr>
                  <a:xfrm>
                    <a:off x="6159881" y="2026824"/>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06" name="Google Shape;1297;p17">
                    <a:extLst>
                      <a:ext uri="{FF2B5EF4-FFF2-40B4-BE49-F238E27FC236}">
                        <a16:creationId xmlns:a16="http://schemas.microsoft.com/office/drawing/2014/main" id="{9947D1E2-86C7-96A4-4E4F-8B2B285EC9D2}"/>
                      </a:ext>
                    </a:extLst>
                  </p:cNvPr>
                  <p:cNvSpPr/>
                  <p:nvPr/>
                </p:nvSpPr>
                <p:spPr>
                  <a:xfrm>
                    <a:off x="6137021" y="2049684"/>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79" name="Google Shape;1298;p17">
                  <a:extLst>
                    <a:ext uri="{FF2B5EF4-FFF2-40B4-BE49-F238E27FC236}">
                      <a16:creationId xmlns:a16="http://schemas.microsoft.com/office/drawing/2014/main" id="{5C68CED1-92D7-5D7F-89C3-41DE8658E808}"/>
                    </a:ext>
                  </a:extLst>
                </p:cNvPr>
                <p:cNvGrpSpPr/>
                <p:nvPr/>
              </p:nvGrpSpPr>
              <p:grpSpPr>
                <a:xfrm>
                  <a:off x="6156960" y="2028094"/>
                  <a:ext cx="45719" cy="45720"/>
                  <a:chOff x="6156960" y="2028094"/>
                  <a:chExt cx="45719" cy="45720"/>
                </a:xfrm>
              </p:grpSpPr>
              <p:sp>
                <p:nvSpPr>
                  <p:cNvPr id="403" name="Google Shape;1299;p17">
                    <a:extLst>
                      <a:ext uri="{FF2B5EF4-FFF2-40B4-BE49-F238E27FC236}">
                        <a16:creationId xmlns:a16="http://schemas.microsoft.com/office/drawing/2014/main" id="{64ED39EF-9567-CB49-412D-52E8A7C31A2C}"/>
                      </a:ext>
                    </a:extLst>
                  </p:cNvPr>
                  <p:cNvSpPr/>
                  <p:nvPr/>
                </p:nvSpPr>
                <p:spPr>
                  <a:xfrm>
                    <a:off x="6179820" y="2028094"/>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04" name="Google Shape;1300;p17">
                    <a:extLst>
                      <a:ext uri="{FF2B5EF4-FFF2-40B4-BE49-F238E27FC236}">
                        <a16:creationId xmlns:a16="http://schemas.microsoft.com/office/drawing/2014/main" id="{3C8A2346-0A20-D408-7123-646FF24591FE}"/>
                      </a:ext>
                    </a:extLst>
                  </p:cNvPr>
                  <p:cNvSpPr/>
                  <p:nvPr/>
                </p:nvSpPr>
                <p:spPr>
                  <a:xfrm>
                    <a:off x="6156960" y="2050954"/>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80" name="Google Shape;1301;p17">
                  <a:extLst>
                    <a:ext uri="{FF2B5EF4-FFF2-40B4-BE49-F238E27FC236}">
                      <a16:creationId xmlns:a16="http://schemas.microsoft.com/office/drawing/2014/main" id="{1F02582F-FD8D-5CD7-40D9-DB58051848E7}"/>
                    </a:ext>
                  </a:extLst>
                </p:cNvPr>
                <p:cNvGrpSpPr/>
                <p:nvPr/>
              </p:nvGrpSpPr>
              <p:grpSpPr>
                <a:xfrm>
                  <a:off x="6191758" y="2028348"/>
                  <a:ext cx="45719" cy="45720"/>
                  <a:chOff x="6191758" y="2028348"/>
                  <a:chExt cx="45719" cy="45720"/>
                </a:xfrm>
              </p:grpSpPr>
              <p:sp>
                <p:nvSpPr>
                  <p:cNvPr id="401" name="Google Shape;1302;p17">
                    <a:extLst>
                      <a:ext uri="{FF2B5EF4-FFF2-40B4-BE49-F238E27FC236}">
                        <a16:creationId xmlns:a16="http://schemas.microsoft.com/office/drawing/2014/main" id="{BE7037A0-EA85-27E6-DAFD-4330C64D5892}"/>
                      </a:ext>
                    </a:extLst>
                  </p:cNvPr>
                  <p:cNvSpPr/>
                  <p:nvPr/>
                </p:nvSpPr>
                <p:spPr>
                  <a:xfrm>
                    <a:off x="6214618" y="2028348"/>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02" name="Google Shape;1303;p17">
                    <a:extLst>
                      <a:ext uri="{FF2B5EF4-FFF2-40B4-BE49-F238E27FC236}">
                        <a16:creationId xmlns:a16="http://schemas.microsoft.com/office/drawing/2014/main" id="{B07C5011-0D18-8221-6041-A658276F17F7}"/>
                      </a:ext>
                    </a:extLst>
                  </p:cNvPr>
                  <p:cNvSpPr/>
                  <p:nvPr/>
                </p:nvSpPr>
                <p:spPr>
                  <a:xfrm>
                    <a:off x="6191758" y="2051208"/>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81" name="Google Shape;1304;p17">
                  <a:extLst>
                    <a:ext uri="{FF2B5EF4-FFF2-40B4-BE49-F238E27FC236}">
                      <a16:creationId xmlns:a16="http://schemas.microsoft.com/office/drawing/2014/main" id="{280D16C9-655F-0D41-B653-984F354DFF23}"/>
                    </a:ext>
                  </a:extLst>
                </p:cNvPr>
                <p:cNvGrpSpPr/>
                <p:nvPr/>
              </p:nvGrpSpPr>
              <p:grpSpPr>
                <a:xfrm>
                  <a:off x="6214999" y="2030253"/>
                  <a:ext cx="45720" cy="45720"/>
                  <a:chOff x="6214999" y="2030253"/>
                  <a:chExt cx="45720" cy="45720"/>
                </a:xfrm>
              </p:grpSpPr>
              <p:sp>
                <p:nvSpPr>
                  <p:cNvPr id="399" name="Google Shape;1305;p17">
                    <a:extLst>
                      <a:ext uri="{FF2B5EF4-FFF2-40B4-BE49-F238E27FC236}">
                        <a16:creationId xmlns:a16="http://schemas.microsoft.com/office/drawing/2014/main" id="{63E5A9ED-A22F-FAD8-ED4E-527BF96A8435}"/>
                      </a:ext>
                    </a:extLst>
                  </p:cNvPr>
                  <p:cNvSpPr/>
                  <p:nvPr/>
                </p:nvSpPr>
                <p:spPr>
                  <a:xfrm>
                    <a:off x="6237859" y="2030253"/>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00" name="Google Shape;1306;p17">
                    <a:extLst>
                      <a:ext uri="{FF2B5EF4-FFF2-40B4-BE49-F238E27FC236}">
                        <a16:creationId xmlns:a16="http://schemas.microsoft.com/office/drawing/2014/main" id="{8B8A4F13-0E7B-BF43-7857-7383B34B953E}"/>
                      </a:ext>
                    </a:extLst>
                  </p:cNvPr>
                  <p:cNvSpPr/>
                  <p:nvPr/>
                </p:nvSpPr>
                <p:spPr>
                  <a:xfrm>
                    <a:off x="6214999" y="2053113"/>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82" name="Google Shape;1307;p17">
                  <a:extLst>
                    <a:ext uri="{FF2B5EF4-FFF2-40B4-BE49-F238E27FC236}">
                      <a16:creationId xmlns:a16="http://schemas.microsoft.com/office/drawing/2014/main" id="{37A2A9A7-65EA-736F-38B8-384F91C9709F}"/>
                    </a:ext>
                  </a:extLst>
                </p:cNvPr>
                <p:cNvGrpSpPr/>
                <p:nvPr/>
              </p:nvGrpSpPr>
              <p:grpSpPr>
                <a:xfrm>
                  <a:off x="6247892" y="2040159"/>
                  <a:ext cx="45720" cy="45720"/>
                  <a:chOff x="6247892" y="2040159"/>
                  <a:chExt cx="45720" cy="45720"/>
                </a:xfrm>
              </p:grpSpPr>
              <p:sp>
                <p:nvSpPr>
                  <p:cNvPr id="397" name="Google Shape;1308;p17">
                    <a:extLst>
                      <a:ext uri="{FF2B5EF4-FFF2-40B4-BE49-F238E27FC236}">
                        <a16:creationId xmlns:a16="http://schemas.microsoft.com/office/drawing/2014/main" id="{5F37B503-67CB-6190-F9EF-4A2059FB7630}"/>
                      </a:ext>
                    </a:extLst>
                  </p:cNvPr>
                  <p:cNvSpPr/>
                  <p:nvPr/>
                </p:nvSpPr>
                <p:spPr>
                  <a:xfrm>
                    <a:off x="6270752" y="2040159"/>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98" name="Google Shape;1309;p17">
                    <a:extLst>
                      <a:ext uri="{FF2B5EF4-FFF2-40B4-BE49-F238E27FC236}">
                        <a16:creationId xmlns:a16="http://schemas.microsoft.com/office/drawing/2014/main" id="{530B7C53-44CC-12B7-E1E7-300712C5F897}"/>
                      </a:ext>
                    </a:extLst>
                  </p:cNvPr>
                  <p:cNvSpPr/>
                  <p:nvPr/>
                </p:nvSpPr>
                <p:spPr>
                  <a:xfrm>
                    <a:off x="6247892" y="2063019"/>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83" name="Google Shape;1310;p17">
                  <a:extLst>
                    <a:ext uri="{FF2B5EF4-FFF2-40B4-BE49-F238E27FC236}">
                      <a16:creationId xmlns:a16="http://schemas.microsoft.com/office/drawing/2014/main" id="{1D1C786C-B7E1-1DEA-D76C-6CFD7A079C08}"/>
                    </a:ext>
                  </a:extLst>
                </p:cNvPr>
                <p:cNvGrpSpPr/>
                <p:nvPr/>
              </p:nvGrpSpPr>
              <p:grpSpPr>
                <a:xfrm>
                  <a:off x="6258433" y="2040540"/>
                  <a:ext cx="45719" cy="45720"/>
                  <a:chOff x="6258433" y="2040540"/>
                  <a:chExt cx="45719" cy="45720"/>
                </a:xfrm>
              </p:grpSpPr>
              <p:sp>
                <p:nvSpPr>
                  <p:cNvPr id="395" name="Google Shape;1311;p17">
                    <a:extLst>
                      <a:ext uri="{FF2B5EF4-FFF2-40B4-BE49-F238E27FC236}">
                        <a16:creationId xmlns:a16="http://schemas.microsoft.com/office/drawing/2014/main" id="{81D72322-ACDD-1D77-102A-2D3A5F31B066}"/>
                      </a:ext>
                    </a:extLst>
                  </p:cNvPr>
                  <p:cNvSpPr/>
                  <p:nvPr/>
                </p:nvSpPr>
                <p:spPr>
                  <a:xfrm>
                    <a:off x="6281293" y="2040540"/>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96" name="Google Shape;1312;p17">
                    <a:extLst>
                      <a:ext uri="{FF2B5EF4-FFF2-40B4-BE49-F238E27FC236}">
                        <a16:creationId xmlns:a16="http://schemas.microsoft.com/office/drawing/2014/main" id="{83AB9636-228D-167F-341B-5BF7CF8C5506}"/>
                      </a:ext>
                    </a:extLst>
                  </p:cNvPr>
                  <p:cNvSpPr/>
                  <p:nvPr/>
                </p:nvSpPr>
                <p:spPr>
                  <a:xfrm>
                    <a:off x="6258433" y="2063400"/>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84" name="Google Shape;1313;p17">
                  <a:extLst>
                    <a:ext uri="{FF2B5EF4-FFF2-40B4-BE49-F238E27FC236}">
                      <a16:creationId xmlns:a16="http://schemas.microsoft.com/office/drawing/2014/main" id="{698FFBF1-44F4-D363-C0C2-93D7DA475387}"/>
                    </a:ext>
                  </a:extLst>
                </p:cNvPr>
                <p:cNvGrpSpPr/>
                <p:nvPr/>
              </p:nvGrpSpPr>
              <p:grpSpPr>
                <a:xfrm>
                  <a:off x="6565392" y="2107596"/>
                  <a:ext cx="45719" cy="45720"/>
                  <a:chOff x="6565392" y="2107596"/>
                  <a:chExt cx="45719" cy="45720"/>
                </a:xfrm>
              </p:grpSpPr>
              <p:sp>
                <p:nvSpPr>
                  <p:cNvPr id="393" name="Google Shape;1314;p17">
                    <a:extLst>
                      <a:ext uri="{FF2B5EF4-FFF2-40B4-BE49-F238E27FC236}">
                        <a16:creationId xmlns:a16="http://schemas.microsoft.com/office/drawing/2014/main" id="{5F86A4F1-3718-E816-010D-F8212629F02D}"/>
                      </a:ext>
                    </a:extLst>
                  </p:cNvPr>
                  <p:cNvSpPr/>
                  <p:nvPr/>
                </p:nvSpPr>
                <p:spPr>
                  <a:xfrm>
                    <a:off x="6588252" y="2107596"/>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94" name="Google Shape;1315;p17">
                    <a:extLst>
                      <a:ext uri="{FF2B5EF4-FFF2-40B4-BE49-F238E27FC236}">
                        <a16:creationId xmlns:a16="http://schemas.microsoft.com/office/drawing/2014/main" id="{04EC5879-592D-2360-B6B3-AFBAFFAB9620}"/>
                      </a:ext>
                    </a:extLst>
                  </p:cNvPr>
                  <p:cNvSpPr/>
                  <p:nvPr/>
                </p:nvSpPr>
                <p:spPr>
                  <a:xfrm>
                    <a:off x="6565392" y="2130456"/>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85" name="Google Shape;1316;p17">
                  <a:extLst>
                    <a:ext uri="{FF2B5EF4-FFF2-40B4-BE49-F238E27FC236}">
                      <a16:creationId xmlns:a16="http://schemas.microsoft.com/office/drawing/2014/main" id="{2B0CA8F4-CED2-8265-6FD5-F0573E0EFF1D}"/>
                    </a:ext>
                  </a:extLst>
                </p:cNvPr>
                <p:cNvGrpSpPr/>
                <p:nvPr/>
              </p:nvGrpSpPr>
              <p:grpSpPr>
                <a:xfrm>
                  <a:off x="6590665" y="2123344"/>
                  <a:ext cx="45719" cy="45720"/>
                  <a:chOff x="6590665" y="2123344"/>
                  <a:chExt cx="45719" cy="45720"/>
                </a:xfrm>
              </p:grpSpPr>
              <p:sp>
                <p:nvSpPr>
                  <p:cNvPr id="391" name="Google Shape;1317;p17">
                    <a:extLst>
                      <a:ext uri="{FF2B5EF4-FFF2-40B4-BE49-F238E27FC236}">
                        <a16:creationId xmlns:a16="http://schemas.microsoft.com/office/drawing/2014/main" id="{07CC939E-1257-7731-690F-BEA1D1F5A222}"/>
                      </a:ext>
                    </a:extLst>
                  </p:cNvPr>
                  <p:cNvSpPr/>
                  <p:nvPr/>
                </p:nvSpPr>
                <p:spPr>
                  <a:xfrm>
                    <a:off x="6613525" y="2123344"/>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92" name="Google Shape;1318;p17">
                    <a:extLst>
                      <a:ext uri="{FF2B5EF4-FFF2-40B4-BE49-F238E27FC236}">
                        <a16:creationId xmlns:a16="http://schemas.microsoft.com/office/drawing/2014/main" id="{FA7E2713-B6A3-2E18-C882-DB8C318B1604}"/>
                      </a:ext>
                    </a:extLst>
                  </p:cNvPr>
                  <p:cNvSpPr/>
                  <p:nvPr/>
                </p:nvSpPr>
                <p:spPr>
                  <a:xfrm>
                    <a:off x="6590665" y="2146204"/>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86" name="Google Shape;1319;p17">
                  <a:extLst>
                    <a:ext uri="{FF2B5EF4-FFF2-40B4-BE49-F238E27FC236}">
                      <a16:creationId xmlns:a16="http://schemas.microsoft.com/office/drawing/2014/main" id="{202E8C12-FDF5-772A-54F1-84992F90937E}"/>
                    </a:ext>
                  </a:extLst>
                </p:cNvPr>
                <p:cNvGrpSpPr/>
                <p:nvPr/>
              </p:nvGrpSpPr>
              <p:grpSpPr>
                <a:xfrm>
                  <a:off x="6648323" y="2137441"/>
                  <a:ext cx="45720" cy="45720"/>
                  <a:chOff x="6648323" y="2137441"/>
                  <a:chExt cx="45720" cy="45720"/>
                </a:xfrm>
              </p:grpSpPr>
              <p:sp>
                <p:nvSpPr>
                  <p:cNvPr id="389" name="Google Shape;1320;p17">
                    <a:extLst>
                      <a:ext uri="{FF2B5EF4-FFF2-40B4-BE49-F238E27FC236}">
                        <a16:creationId xmlns:a16="http://schemas.microsoft.com/office/drawing/2014/main" id="{86D2C0CF-163F-3443-7F32-F3699B4A5DC7}"/>
                      </a:ext>
                    </a:extLst>
                  </p:cNvPr>
                  <p:cNvSpPr/>
                  <p:nvPr/>
                </p:nvSpPr>
                <p:spPr>
                  <a:xfrm>
                    <a:off x="6671183" y="2137441"/>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90" name="Google Shape;1321;p17">
                    <a:extLst>
                      <a:ext uri="{FF2B5EF4-FFF2-40B4-BE49-F238E27FC236}">
                        <a16:creationId xmlns:a16="http://schemas.microsoft.com/office/drawing/2014/main" id="{66D9BCBE-FD3F-94F3-2736-C89133E603E9}"/>
                      </a:ext>
                    </a:extLst>
                  </p:cNvPr>
                  <p:cNvSpPr/>
                  <p:nvPr/>
                </p:nvSpPr>
                <p:spPr>
                  <a:xfrm>
                    <a:off x="6648323" y="2160301"/>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87" name="Google Shape;1322;p17">
                  <a:extLst>
                    <a:ext uri="{FF2B5EF4-FFF2-40B4-BE49-F238E27FC236}">
                      <a16:creationId xmlns:a16="http://schemas.microsoft.com/office/drawing/2014/main" id="{1F98B291-2BB9-6680-7158-337EC694EB5C}"/>
                    </a:ext>
                  </a:extLst>
                </p:cNvPr>
                <p:cNvGrpSpPr/>
                <p:nvPr/>
              </p:nvGrpSpPr>
              <p:grpSpPr>
                <a:xfrm>
                  <a:off x="6725666" y="2155221"/>
                  <a:ext cx="45719" cy="45720"/>
                  <a:chOff x="6725666" y="2155221"/>
                  <a:chExt cx="45719" cy="45720"/>
                </a:xfrm>
              </p:grpSpPr>
              <p:sp>
                <p:nvSpPr>
                  <p:cNvPr id="387" name="Google Shape;1323;p17">
                    <a:extLst>
                      <a:ext uri="{FF2B5EF4-FFF2-40B4-BE49-F238E27FC236}">
                        <a16:creationId xmlns:a16="http://schemas.microsoft.com/office/drawing/2014/main" id="{CF188E39-B322-1F1D-B5A8-945A1F3F05CD}"/>
                      </a:ext>
                    </a:extLst>
                  </p:cNvPr>
                  <p:cNvSpPr/>
                  <p:nvPr/>
                </p:nvSpPr>
                <p:spPr>
                  <a:xfrm>
                    <a:off x="6748526" y="2155221"/>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88" name="Google Shape;1324;p17">
                    <a:extLst>
                      <a:ext uri="{FF2B5EF4-FFF2-40B4-BE49-F238E27FC236}">
                        <a16:creationId xmlns:a16="http://schemas.microsoft.com/office/drawing/2014/main" id="{3AB171A5-7595-4A36-21D6-5C7CEAEC5DE3}"/>
                      </a:ext>
                    </a:extLst>
                  </p:cNvPr>
                  <p:cNvSpPr/>
                  <p:nvPr/>
                </p:nvSpPr>
                <p:spPr>
                  <a:xfrm>
                    <a:off x="6725666" y="2178081"/>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88" name="Google Shape;1325;p17">
                  <a:extLst>
                    <a:ext uri="{FF2B5EF4-FFF2-40B4-BE49-F238E27FC236}">
                      <a16:creationId xmlns:a16="http://schemas.microsoft.com/office/drawing/2014/main" id="{AC2C3A46-8535-DB38-7C63-74405D1E9D4E}"/>
                    </a:ext>
                  </a:extLst>
                </p:cNvPr>
                <p:cNvGrpSpPr/>
                <p:nvPr/>
              </p:nvGrpSpPr>
              <p:grpSpPr>
                <a:xfrm>
                  <a:off x="6800596" y="2158523"/>
                  <a:ext cx="45720" cy="45720"/>
                  <a:chOff x="6800596" y="2158523"/>
                  <a:chExt cx="45720" cy="45720"/>
                </a:xfrm>
              </p:grpSpPr>
              <p:sp>
                <p:nvSpPr>
                  <p:cNvPr id="385" name="Google Shape;1326;p17">
                    <a:extLst>
                      <a:ext uri="{FF2B5EF4-FFF2-40B4-BE49-F238E27FC236}">
                        <a16:creationId xmlns:a16="http://schemas.microsoft.com/office/drawing/2014/main" id="{48A7F2E4-6C6D-0E40-F8B7-DA0F3B8BB76F}"/>
                      </a:ext>
                    </a:extLst>
                  </p:cNvPr>
                  <p:cNvSpPr/>
                  <p:nvPr/>
                </p:nvSpPr>
                <p:spPr>
                  <a:xfrm>
                    <a:off x="6823456" y="2158523"/>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86" name="Google Shape;1327;p17">
                    <a:extLst>
                      <a:ext uri="{FF2B5EF4-FFF2-40B4-BE49-F238E27FC236}">
                        <a16:creationId xmlns:a16="http://schemas.microsoft.com/office/drawing/2014/main" id="{50D9D6C0-D597-7BC5-E31B-32544766AD65}"/>
                      </a:ext>
                    </a:extLst>
                  </p:cNvPr>
                  <p:cNvSpPr/>
                  <p:nvPr/>
                </p:nvSpPr>
                <p:spPr>
                  <a:xfrm>
                    <a:off x="6800596" y="2181383"/>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89" name="Google Shape;1328;p17">
                  <a:extLst>
                    <a:ext uri="{FF2B5EF4-FFF2-40B4-BE49-F238E27FC236}">
                      <a16:creationId xmlns:a16="http://schemas.microsoft.com/office/drawing/2014/main" id="{414C392A-EFB7-255A-0F88-B3559C28020D}"/>
                    </a:ext>
                  </a:extLst>
                </p:cNvPr>
                <p:cNvGrpSpPr/>
                <p:nvPr/>
              </p:nvGrpSpPr>
              <p:grpSpPr>
                <a:xfrm>
                  <a:off x="6832854" y="2158142"/>
                  <a:ext cx="45720" cy="45720"/>
                  <a:chOff x="6832854" y="2158142"/>
                  <a:chExt cx="45720" cy="45720"/>
                </a:xfrm>
              </p:grpSpPr>
              <p:sp>
                <p:nvSpPr>
                  <p:cNvPr id="383" name="Google Shape;1329;p17">
                    <a:extLst>
                      <a:ext uri="{FF2B5EF4-FFF2-40B4-BE49-F238E27FC236}">
                        <a16:creationId xmlns:a16="http://schemas.microsoft.com/office/drawing/2014/main" id="{4800DEE1-25A4-0BA8-A022-9A69F502CE4C}"/>
                      </a:ext>
                    </a:extLst>
                  </p:cNvPr>
                  <p:cNvSpPr/>
                  <p:nvPr/>
                </p:nvSpPr>
                <p:spPr>
                  <a:xfrm>
                    <a:off x="6855714" y="2158142"/>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84" name="Google Shape;1330;p17">
                    <a:extLst>
                      <a:ext uri="{FF2B5EF4-FFF2-40B4-BE49-F238E27FC236}">
                        <a16:creationId xmlns:a16="http://schemas.microsoft.com/office/drawing/2014/main" id="{BEE9CCCD-86D1-D3A7-7978-D142F9A64953}"/>
                      </a:ext>
                    </a:extLst>
                  </p:cNvPr>
                  <p:cNvSpPr/>
                  <p:nvPr/>
                </p:nvSpPr>
                <p:spPr>
                  <a:xfrm>
                    <a:off x="6832854" y="2181002"/>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90" name="Google Shape;1331;p17">
                  <a:extLst>
                    <a:ext uri="{FF2B5EF4-FFF2-40B4-BE49-F238E27FC236}">
                      <a16:creationId xmlns:a16="http://schemas.microsoft.com/office/drawing/2014/main" id="{15029833-A1E0-CD47-A41D-06A56969A758}"/>
                    </a:ext>
                  </a:extLst>
                </p:cNvPr>
                <p:cNvGrpSpPr/>
                <p:nvPr/>
              </p:nvGrpSpPr>
              <p:grpSpPr>
                <a:xfrm>
                  <a:off x="6884289" y="2155983"/>
                  <a:ext cx="45719" cy="45720"/>
                  <a:chOff x="6884289" y="2155983"/>
                  <a:chExt cx="45719" cy="45720"/>
                </a:xfrm>
              </p:grpSpPr>
              <p:sp>
                <p:nvSpPr>
                  <p:cNvPr id="381" name="Google Shape;1332;p17">
                    <a:extLst>
                      <a:ext uri="{FF2B5EF4-FFF2-40B4-BE49-F238E27FC236}">
                        <a16:creationId xmlns:a16="http://schemas.microsoft.com/office/drawing/2014/main" id="{E894D6F7-118B-8F9F-F4D9-CD5DE9CD6DBE}"/>
                      </a:ext>
                    </a:extLst>
                  </p:cNvPr>
                  <p:cNvSpPr/>
                  <p:nvPr/>
                </p:nvSpPr>
                <p:spPr>
                  <a:xfrm>
                    <a:off x="6907149" y="2155983"/>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82" name="Google Shape;1333;p17">
                    <a:extLst>
                      <a:ext uri="{FF2B5EF4-FFF2-40B4-BE49-F238E27FC236}">
                        <a16:creationId xmlns:a16="http://schemas.microsoft.com/office/drawing/2014/main" id="{F223E7E7-8AC5-908A-9021-D30CF647342E}"/>
                      </a:ext>
                    </a:extLst>
                  </p:cNvPr>
                  <p:cNvSpPr/>
                  <p:nvPr/>
                </p:nvSpPr>
                <p:spPr>
                  <a:xfrm>
                    <a:off x="6884289" y="2178843"/>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91" name="Google Shape;1334;p17">
                  <a:extLst>
                    <a:ext uri="{FF2B5EF4-FFF2-40B4-BE49-F238E27FC236}">
                      <a16:creationId xmlns:a16="http://schemas.microsoft.com/office/drawing/2014/main" id="{19F82BED-47A1-161D-7F0A-EF00CB46A707}"/>
                    </a:ext>
                  </a:extLst>
                </p:cNvPr>
                <p:cNvGrpSpPr/>
                <p:nvPr/>
              </p:nvGrpSpPr>
              <p:grpSpPr>
                <a:xfrm>
                  <a:off x="6902450" y="2177192"/>
                  <a:ext cx="45720" cy="45720"/>
                  <a:chOff x="6902450" y="2177192"/>
                  <a:chExt cx="45720" cy="45720"/>
                </a:xfrm>
              </p:grpSpPr>
              <p:sp>
                <p:nvSpPr>
                  <p:cNvPr id="379" name="Google Shape;1335;p17">
                    <a:extLst>
                      <a:ext uri="{FF2B5EF4-FFF2-40B4-BE49-F238E27FC236}">
                        <a16:creationId xmlns:a16="http://schemas.microsoft.com/office/drawing/2014/main" id="{9859CA1B-E8FF-9446-B249-08B65B410889}"/>
                      </a:ext>
                    </a:extLst>
                  </p:cNvPr>
                  <p:cNvSpPr/>
                  <p:nvPr/>
                </p:nvSpPr>
                <p:spPr>
                  <a:xfrm>
                    <a:off x="6925309" y="2177192"/>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80" name="Google Shape;1336;p17">
                    <a:extLst>
                      <a:ext uri="{FF2B5EF4-FFF2-40B4-BE49-F238E27FC236}">
                        <a16:creationId xmlns:a16="http://schemas.microsoft.com/office/drawing/2014/main" id="{47397047-1067-513A-E8E2-4A36542AF898}"/>
                      </a:ext>
                    </a:extLst>
                  </p:cNvPr>
                  <p:cNvSpPr/>
                  <p:nvPr/>
                </p:nvSpPr>
                <p:spPr>
                  <a:xfrm>
                    <a:off x="6902450" y="2200052"/>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92" name="Google Shape;1337;p17">
                  <a:extLst>
                    <a:ext uri="{FF2B5EF4-FFF2-40B4-BE49-F238E27FC236}">
                      <a16:creationId xmlns:a16="http://schemas.microsoft.com/office/drawing/2014/main" id="{96A1D866-6D76-14F8-BB0B-6B8869E99FB9}"/>
                    </a:ext>
                  </a:extLst>
                </p:cNvPr>
                <p:cNvGrpSpPr/>
                <p:nvPr/>
              </p:nvGrpSpPr>
              <p:grpSpPr>
                <a:xfrm>
                  <a:off x="6924421" y="2177192"/>
                  <a:ext cx="45720" cy="45720"/>
                  <a:chOff x="6924421" y="2177192"/>
                  <a:chExt cx="45720" cy="45720"/>
                </a:xfrm>
              </p:grpSpPr>
              <p:sp>
                <p:nvSpPr>
                  <p:cNvPr id="377" name="Google Shape;1338;p17">
                    <a:extLst>
                      <a:ext uri="{FF2B5EF4-FFF2-40B4-BE49-F238E27FC236}">
                        <a16:creationId xmlns:a16="http://schemas.microsoft.com/office/drawing/2014/main" id="{F0756F4E-1291-C97D-67B8-41D28925557F}"/>
                      </a:ext>
                    </a:extLst>
                  </p:cNvPr>
                  <p:cNvSpPr/>
                  <p:nvPr/>
                </p:nvSpPr>
                <p:spPr>
                  <a:xfrm>
                    <a:off x="6947281" y="2177192"/>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78" name="Google Shape;1339;p17">
                    <a:extLst>
                      <a:ext uri="{FF2B5EF4-FFF2-40B4-BE49-F238E27FC236}">
                        <a16:creationId xmlns:a16="http://schemas.microsoft.com/office/drawing/2014/main" id="{0C7DAADA-A0A8-08FB-A9B9-E88878AE5FFD}"/>
                      </a:ext>
                    </a:extLst>
                  </p:cNvPr>
                  <p:cNvSpPr/>
                  <p:nvPr/>
                </p:nvSpPr>
                <p:spPr>
                  <a:xfrm>
                    <a:off x="6924421" y="2200052"/>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93" name="Google Shape;1340;p17">
                  <a:extLst>
                    <a:ext uri="{FF2B5EF4-FFF2-40B4-BE49-F238E27FC236}">
                      <a16:creationId xmlns:a16="http://schemas.microsoft.com/office/drawing/2014/main" id="{801607DF-8987-ECD2-7119-1022BEB3DAAA}"/>
                    </a:ext>
                  </a:extLst>
                </p:cNvPr>
                <p:cNvGrpSpPr/>
                <p:nvPr/>
              </p:nvGrpSpPr>
              <p:grpSpPr>
                <a:xfrm>
                  <a:off x="6953758" y="2177573"/>
                  <a:ext cx="45720" cy="45720"/>
                  <a:chOff x="6953758" y="2177573"/>
                  <a:chExt cx="45720" cy="45720"/>
                </a:xfrm>
              </p:grpSpPr>
              <p:sp>
                <p:nvSpPr>
                  <p:cNvPr id="375" name="Google Shape;1341;p17">
                    <a:extLst>
                      <a:ext uri="{FF2B5EF4-FFF2-40B4-BE49-F238E27FC236}">
                        <a16:creationId xmlns:a16="http://schemas.microsoft.com/office/drawing/2014/main" id="{7D4600F5-6F77-F787-9EAD-25CA7610B10E}"/>
                      </a:ext>
                    </a:extLst>
                  </p:cNvPr>
                  <p:cNvSpPr/>
                  <p:nvPr/>
                </p:nvSpPr>
                <p:spPr>
                  <a:xfrm>
                    <a:off x="6976618" y="2177573"/>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76" name="Google Shape;1342;p17">
                    <a:extLst>
                      <a:ext uri="{FF2B5EF4-FFF2-40B4-BE49-F238E27FC236}">
                        <a16:creationId xmlns:a16="http://schemas.microsoft.com/office/drawing/2014/main" id="{DA355DAC-9FD6-EC8B-9472-6EBD50BC7611}"/>
                      </a:ext>
                    </a:extLst>
                  </p:cNvPr>
                  <p:cNvSpPr/>
                  <p:nvPr/>
                </p:nvSpPr>
                <p:spPr>
                  <a:xfrm>
                    <a:off x="6953758" y="2200433"/>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94" name="Google Shape;1343;p17">
                  <a:extLst>
                    <a:ext uri="{FF2B5EF4-FFF2-40B4-BE49-F238E27FC236}">
                      <a16:creationId xmlns:a16="http://schemas.microsoft.com/office/drawing/2014/main" id="{27C0AAAE-D2EE-B200-8D70-AF7D872367A1}"/>
                    </a:ext>
                  </a:extLst>
                </p:cNvPr>
                <p:cNvGrpSpPr/>
                <p:nvPr/>
              </p:nvGrpSpPr>
              <p:grpSpPr>
                <a:xfrm>
                  <a:off x="7001002" y="2177192"/>
                  <a:ext cx="45720" cy="45720"/>
                  <a:chOff x="7001002" y="2177192"/>
                  <a:chExt cx="45720" cy="45720"/>
                </a:xfrm>
              </p:grpSpPr>
              <p:sp>
                <p:nvSpPr>
                  <p:cNvPr id="373" name="Google Shape;1344;p17">
                    <a:extLst>
                      <a:ext uri="{FF2B5EF4-FFF2-40B4-BE49-F238E27FC236}">
                        <a16:creationId xmlns:a16="http://schemas.microsoft.com/office/drawing/2014/main" id="{1CE88E31-38E4-6293-FDAB-DC7F5B61FE46}"/>
                      </a:ext>
                    </a:extLst>
                  </p:cNvPr>
                  <p:cNvSpPr/>
                  <p:nvPr/>
                </p:nvSpPr>
                <p:spPr>
                  <a:xfrm>
                    <a:off x="7023861" y="2177192"/>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74" name="Google Shape;1345;p17">
                    <a:extLst>
                      <a:ext uri="{FF2B5EF4-FFF2-40B4-BE49-F238E27FC236}">
                        <a16:creationId xmlns:a16="http://schemas.microsoft.com/office/drawing/2014/main" id="{D1EB84E1-1CC7-0D1C-CA1F-E2D1C111E5EA}"/>
                      </a:ext>
                    </a:extLst>
                  </p:cNvPr>
                  <p:cNvSpPr/>
                  <p:nvPr/>
                </p:nvSpPr>
                <p:spPr>
                  <a:xfrm>
                    <a:off x="7001002" y="2200052"/>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95" name="Google Shape;1346;p17">
                  <a:extLst>
                    <a:ext uri="{FF2B5EF4-FFF2-40B4-BE49-F238E27FC236}">
                      <a16:creationId xmlns:a16="http://schemas.microsoft.com/office/drawing/2014/main" id="{D33EAFC4-E162-BA92-551C-4C8F006DE1FA}"/>
                    </a:ext>
                  </a:extLst>
                </p:cNvPr>
                <p:cNvGrpSpPr/>
                <p:nvPr/>
              </p:nvGrpSpPr>
              <p:grpSpPr>
                <a:xfrm>
                  <a:off x="7015099" y="2178335"/>
                  <a:ext cx="45720" cy="45720"/>
                  <a:chOff x="7015099" y="2178335"/>
                  <a:chExt cx="45720" cy="45720"/>
                </a:xfrm>
              </p:grpSpPr>
              <p:sp>
                <p:nvSpPr>
                  <p:cNvPr id="371" name="Google Shape;1347;p17">
                    <a:extLst>
                      <a:ext uri="{FF2B5EF4-FFF2-40B4-BE49-F238E27FC236}">
                        <a16:creationId xmlns:a16="http://schemas.microsoft.com/office/drawing/2014/main" id="{82B2FAB0-ACC4-4B0D-EF1C-459478D22586}"/>
                      </a:ext>
                    </a:extLst>
                  </p:cNvPr>
                  <p:cNvSpPr/>
                  <p:nvPr/>
                </p:nvSpPr>
                <p:spPr>
                  <a:xfrm>
                    <a:off x="7037958" y="2178335"/>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72" name="Google Shape;1348;p17">
                    <a:extLst>
                      <a:ext uri="{FF2B5EF4-FFF2-40B4-BE49-F238E27FC236}">
                        <a16:creationId xmlns:a16="http://schemas.microsoft.com/office/drawing/2014/main" id="{76D70F97-8FC2-CB66-0B9C-230A81B59838}"/>
                      </a:ext>
                    </a:extLst>
                  </p:cNvPr>
                  <p:cNvSpPr/>
                  <p:nvPr/>
                </p:nvSpPr>
                <p:spPr>
                  <a:xfrm>
                    <a:off x="7015099" y="2201195"/>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96" name="Google Shape;1349;p17">
                  <a:extLst>
                    <a:ext uri="{FF2B5EF4-FFF2-40B4-BE49-F238E27FC236}">
                      <a16:creationId xmlns:a16="http://schemas.microsoft.com/office/drawing/2014/main" id="{C27A7A09-A36A-3556-7070-574CE3F4D188}"/>
                    </a:ext>
                  </a:extLst>
                </p:cNvPr>
                <p:cNvGrpSpPr/>
                <p:nvPr/>
              </p:nvGrpSpPr>
              <p:grpSpPr>
                <a:xfrm>
                  <a:off x="7049897" y="2197004"/>
                  <a:ext cx="45720" cy="45720"/>
                  <a:chOff x="7049897" y="2197004"/>
                  <a:chExt cx="45720" cy="45720"/>
                </a:xfrm>
              </p:grpSpPr>
              <p:sp>
                <p:nvSpPr>
                  <p:cNvPr id="369" name="Google Shape;1350;p17">
                    <a:extLst>
                      <a:ext uri="{FF2B5EF4-FFF2-40B4-BE49-F238E27FC236}">
                        <a16:creationId xmlns:a16="http://schemas.microsoft.com/office/drawing/2014/main" id="{97C19136-338E-F485-DFEB-0F672BF3B830}"/>
                      </a:ext>
                    </a:extLst>
                  </p:cNvPr>
                  <p:cNvSpPr/>
                  <p:nvPr/>
                </p:nvSpPr>
                <p:spPr>
                  <a:xfrm>
                    <a:off x="7072757" y="2197004"/>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70" name="Google Shape;1351;p17">
                    <a:extLst>
                      <a:ext uri="{FF2B5EF4-FFF2-40B4-BE49-F238E27FC236}">
                        <a16:creationId xmlns:a16="http://schemas.microsoft.com/office/drawing/2014/main" id="{CC110465-D6CE-4357-965C-E26E6911ADB9}"/>
                      </a:ext>
                    </a:extLst>
                  </p:cNvPr>
                  <p:cNvSpPr/>
                  <p:nvPr/>
                </p:nvSpPr>
                <p:spPr>
                  <a:xfrm>
                    <a:off x="7049897" y="2219864"/>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97" name="Google Shape;1352;p17">
                  <a:extLst>
                    <a:ext uri="{FF2B5EF4-FFF2-40B4-BE49-F238E27FC236}">
                      <a16:creationId xmlns:a16="http://schemas.microsoft.com/office/drawing/2014/main" id="{19670CEE-92C2-7815-7112-BD3E2D49E8DB}"/>
                    </a:ext>
                  </a:extLst>
                </p:cNvPr>
                <p:cNvGrpSpPr/>
                <p:nvPr/>
              </p:nvGrpSpPr>
              <p:grpSpPr>
                <a:xfrm>
                  <a:off x="7076440" y="2243867"/>
                  <a:ext cx="45719" cy="45720"/>
                  <a:chOff x="7076440" y="2243867"/>
                  <a:chExt cx="45719" cy="45720"/>
                </a:xfrm>
              </p:grpSpPr>
              <p:sp>
                <p:nvSpPr>
                  <p:cNvPr id="367" name="Google Shape;1353;p17">
                    <a:extLst>
                      <a:ext uri="{FF2B5EF4-FFF2-40B4-BE49-F238E27FC236}">
                        <a16:creationId xmlns:a16="http://schemas.microsoft.com/office/drawing/2014/main" id="{C9F1126A-C6E5-B4F1-7CEF-7FC23AB28A6D}"/>
                      </a:ext>
                    </a:extLst>
                  </p:cNvPr>
                  <p:cNvSpPr/>
                  <p:nvPr/>
                </p:nvSpPr>
                <p:spPr>
                  <a:xfrm>
                    <a:off x="7099300" y="224386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68" name="Google Shape;1354;p17">
                    <a:extLst>
                      <a:ext uri="{FF2B5EF4-FFF2-40B4-BE49-F238E27FC236}">
                        <a16:creationId xmlns:a16="http://schemas.microsoft.com/office/drawing/2014/main" id="{51A5432E-8468-F035-8FE5-D7AF9B513DAF}"/>
                      </a:ext>
                    </a:extLst>
                  </p:cNvPr>
                  <p:cNvSpPr/>
                  <p:nvPr/>
                </p:nvSpPr>
                <p:spPr>
                  <a:xfrm>
                    <a:off x="7076440" y="2266727"/>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98" name="Google Shape;1355;p17">
                  <a:extLst>
                    <a:ext uri="{FF2B5EF4-FFF2-40B4-BE49-F238E27FC236}">
                      <a16:creationId xmlns:a16="http://schemas.microsoft.com/office/drawing/2014/main" id="{D9DD253C-7FD3-DCB5-79CA-13CA47C23C2A}"/>
                    </a:ext>
                  </a:extLst>
                </p:cNvPr>
                <p:cNvGrpSpPr/>
                <p:nvPr/>
              </p:nvGrpSpPr>
              <p:grpSpPr>
                <a:xfrm>
                  <a:off x="7186549" y="2291492"/>
                  <a:ext cx="45720" cy="45720"/>
                  <a:chOff x="7186549" y="2291492"/>
                  <a:chExt cx="45720" cy="45720"/>
                </a:xfrm>
              </p:grpSpPr>
              <p:sp>
                <p:nvSpPr>
                  <p:cNvPr id="365" name="Google Shape;1356;p17">
                    <a:extLst>
                      <a:ext uri="{FF2B5EF4-FFF2-40B4-BE49-F238E27FC236}">
                        <a16:creationId xmlns:a16="http://schemas.microsoft.com/office/drawing/2014/main" id="{21867ABC-6D5C-ADB5-6EA7-99BB483210C6}"/>
                      </a:ext>
                    </a:extLst>
                  </p:cNvPr>
                  <p:cNvSpPr/>
                  <p:nvPr/>
                </p:nvSpPr>
                <p:spPr>
                  <a:xfrm>
                    <a:off x="7209408" y="2291492"/>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66" name="Google Shape;1357;p17">
                    <a:extLst>
                      <a:ext uri="{FF2B5EF4-FFF2-40B4-BE49-F238E27FC236}">
                        <a16:creationId xmlns:a16="http://schemas.microsoft.com/office/drawing/2014/main" id="{0B23FED6-3C9A-5558-49D1-9AE6B7DABA79}"/>
                      </a:ext>
                    </a:extLst>
                  </p:cNvPr>
                  <p:cNvSpPr/>
                  <p:nvPr/>
                </p:nvSpPr>
                <p:spPr>
                  <a:xfrm>
                    <a:off x="7186549" y="2314352"/>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99" name="Google Shape;1358;p17">
                  <a:extLst>
                    <a:ext uri="{FF2B5EF4-FFF2-40B4-BE49-F238E27FC236}">
                      <a16:creationId xmlns:a16="http://schemas.microsoft.com/office/drawing/2014/main" id="{24543EB4-7C1D-49C4-FDA6-E4497D493EEE}"/>
                    </a:ext>
                  </a:extLst>
                </p:cNvPr>
                <p:cNvGrpSpPr/>
                <p:nvPr/>
              </p:nvGrpSpPr>
              <p:grpSpPr>
                <a:xfrm>
                  <a:off x="7204329" y="2291492"/>
                  <a:ext cx="45720" cy="45720"/>
                  <a:chOff x="7204329" y="2291492"/>
                  <a:chExt cx="45720" cy="45720"/>
                </a:xfrm>
              </p:grpSpPr>
              <p:sp>
                <p:nvSpPr>
                  <p:cNvPr id="363" name="Google Shape;1359;p17">
                    <a:extLst>
                      <a:ext uri="{FF2B5EF4-FFF2-40B4-BE49-F238E27FC236}">
                        <a16:creationId xmlns:a16="http://schemas.microsoft.com/office/drawing/2014/main" id="{26799345-C680-C314-5240-65A26A009395}"/>
                      </a:ext>
                    </a:extLst>
                  </p:cNvPr>
                  <p:cNvSpPr/>
                  <p:nvPr/>
                </p:nvSpPr>
                <p:spPr>
                  <a:xfrm>
                    <a:off x="7227189" y="2291492"/>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64" name="Google Shape;1360;p17">
                    <a:extLst>
                      <a:ext uri="{FF2B5EF4-FFF2-40B4-BE49-F238E27FC236}">
                        <a16:creationId xmlns:a16="http://schemas.microsoft.com/office/drawing/2014/main" id="{08A0D919-A692-E7BE-EF52-1835268C7E39}"/>
                      </a:ext>
                    </a:extLst>
                  </p:cNvPr>
                  <p:cNvSpPr/>
                  <p:nvPr/>
                </p:nvSpPr>
                <p:spPr>
                  <a:xfrm>
                    <a:off x="7204329" y="2314352"/>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00" name="Google Shape;1361;p17">
                  <a:extLst>
                    <a:ext uri="{FF2B5EF4-FFF2-40B4-BE49-F238E27FC236}">
                      <a16:creationId xmlns:a16="http://schemas.microsoft.com/office/drawing/2014/main" id="{6D866BF0-982E-905E-42AD-4BEAFDA92483}"/>
                    </a:ext>
                  </a:extLst>
                </p:cNvPr>
                <p:cNvGrpSpPr/>
                <p:nvPr/>
              </p:nvGrpSpPr>
              <p:grpSpPr>
                <a:xfrm>
                  <a:off x="7283450" y="2290984"/>
                  <a:ext cx="45720" cy="45720"/>
                  <a:chOff x="7283450" y="2290984"/>
                  <a:chExt cx="45720" cy="45720"/>
                </a:xfrm>
              </p:grpSpPr>
              <p:sp>
                <p:nvSpPr>
                  <p:cNvPr id="361" name="Google Shape;1362;p17">
                    <a:extLst>
                      <a:ext uri="{FF2B5EF4-FFF2-40B4-BE49-F238E27FC236}">
                        <a16:creationId xmlns:a16="http://schemas.microsoft.com/office/drawing/2014/main" id="{F828A9E1-6609-4AEC-C6E8-BA327C0E5795}"/>
                      </a:ext>
                    </a:extLst>
                  </p:cNvPr>
                  <p:cNvSpPr/>
                  <p:nvPr/>
                </p:nvSpPr>
                <p:spPr>
                  <a:xfrm>
                    <a:off x="7306309" y="2290984"/>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62" name="Google Shape;1363;p17">
                    <a:extLst>
                      <a:ext uri="{FF2B5EF4-FFF2-40B4-BE49-F238E27FC236}">
                        <a16:creationId xmlns:a16="http://schemas.microsoft.com/office/drawing/2014/main" id="{AD0C6396-1BD9-6C06-9275-6128166C9EFC}"/>
                      </a:ext>
                    </a:extLst>
                  </p:cNvPr>
                  <p:cNvSpPr/>
                  <p:nvPr/>
                </p:nvSpPr>
                <p:spPr>
                  <a:xfrm>
                    <a:off x="7283450" y="2313844"/>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01" name="Google Shape;1364;p17">
                  <a:extLst>
                    <a:ext uri="{FF2B5EF4-FFF2-40B4-BE49-F238E27FC236}">
                      <a16:creationId xmlns:a16="http://schemas.microsoft.com/office/drawing/2014/main" id="{DA934209-26BC-4671-9C6C-A3C901A6843A}"/>
                    </a:ext>
                  </a:extLst>
                </p:cNvPr>
                <p:cNvGrpSpPr/>
                <p:nvPr/>
              </p:nvGrpSpPr>
              <p:grpSpPr>
                <a:xfrm>
                  <a:off x="7312025" y="2291492"/>
                  <a:ext cx="45720" cy="45720"/>
                  <a:chOff x="7312025" y="2291492"/>
                  <a:chExt cx="45720" cy="45720"/>
                </a:xfrm>
              </p:grpSpPr>
              <p:sp>
                <p:nvSpPr>
                  <p:cNvPr id="359" name="Google Shape;1365;p17">
                    <a:extLst>
                      <a:ext uri="{FF2B5EF4-FFF2-40B4-BE49-F238E27FC236}">
                        <a16:creationId xmlns:a16="http://schemas.microsoft.com/office/drawing/2014/main" id="{65FA3BEE-2FDE-378A-65CF-7CE3DED00417}"/>
                      </a:ext>
                    </a:extLst>
                  </p:cNvPr>
                  <p:cNvSpPr/>
                  <p:nvPr/>
                </p:nvSpPr>
                <p:spPr>
                  <a:xfrm>
                    <a:off x="7334884" y="2291492"/>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60" name="Google Shape;1366;p17">
                    <a:extLst>
                      <a:ext uri="{FF2B5EF4-FFF2-40B4-BE49-F238E27FC236}">
                        <a16:creationId xmlns:a16="http://schemas.microsoft.com/office/drawing/2014/main" id="{240D5500-917F-1EFD-07D2-36937969D41F}"/>
                      </a:ext>
                    </a:extLst>
                  </p:cNvPr>
                  <p:cNvSpPr/>
                  <p:nvPr/>
                </p:nvSpPr>
                <p:spPr>
                  <a:xfrm>
                    <a:off x="7312025" y="2314352"/>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02" name="Google Shape;1367;p17">
                  <a:extLst>
                    <a:ext uri="{FF2B5EF4-FFF2-40B4-BE49-F238E27FC236}">
                      <a16:creationId xmlns:a16="http://schemas.microsoft.com/office/drawing/2014/main" id="{FB3DC76F-DE44-8E19-90BE-7A21B15E0E53}"/>
                    </a:ext>
                  </a:extLst>
                </p:cNvPr>
                <p:cNvGrpSpPr/>
                <p:nvPr/>
              </p:nvGrpSpPr>
              <p:grpSpPr>
                <a:xfrm>
                  <a:off x="7440422" y="2321337"/>
                  <a:ext cx="45720" cy="45720"/>
                  <a:chOff x="7440422" y="2321337"/>
                  <a:chExt cx="45720" cy="45720"/>
                </a:xfrm>
              </p:grpSpPr>
              <p:sp>
                <p:nvSpPr>
                  <p:cNvPr id="357" name="Google Shape;1368;p17">
                    <a:extLst>
                      <a:ext uri="{FF2B5EF4-FFF2-40B4-BE49-F238E27FC236}">
                        <a16:creationId xmlns:a16="http://schemas.microsoft.com/office/drawing/2014/main" id="{52108FCF-E8A0-4978-A7E7-C3F0AB53674B}"/>
                      </a:ext>
                    </a:extLst>
                  </p:cNvPr>
                  <p:cNvSpPr/>
                  <p:nvPr/>
                </p:nvSpPr>
                <p:spPr>
                  <a:xfrm>
                    <a:off x="7463282" y="232133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58" name="Google Shape;1369;p17">
                    <a:extLst>
                      <a:ext uri="{FF2B5EF4-FFF2-40B4-BE49-F238E27FC236}">
                        <a16:creationId xmlns:a16="http://schemas.microsoft.com/office/drawing/2014/main" id="{FD585A82-ECC9-0B92-02AB-0ADE70D85A76}"/>
                      </a:ext>
                    </a:extLst>
                  </p:cNvPr>
                  <p:cNvSpPr/>
                  <p:nvPr/>
                </p:nvSpPr>
                <p:spPr>
                  <a:xfrm>
                    <a:off x="7440422" y="2344197"/>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03" name="Google Shape;1370;p17">
                  <a:extLst>
                    <a:ext uri="{FF2B5EF4-FFF2-40B4-BE49-F238E27FC236}">
                      <a16:creationId xmlns:a16="http://schemas.microsoft.com/office/drawing/2014/main" id="{E3785F38-CB71-D8ED-7787-040FF60E2EDC}"/>
                    </a:ext>
                  </a:extLst>
                </p:cNvPr>
                <p:cNvGrpSpPr/>
                <p:nvPr/>
              </p:nvGrpSpPr>
              <p:grpSpPr>
                <a:xfrm>
                  <a:off x="7465695" y="2321337"/>
                  <a:ext cx="45720" cy="45720"/>
                  <a:chOff x="7465695" y="2321337"/>
                  <a:chExt cx="45720" cy="45720"/>
                </a:xfrm>
              </p:grpSpPr>
              <p:sp>
                <p:nvSpPr>
                  <p:cNvPr id="355" name="Google Shape;1371;p17">
                    <a:extLst>
                      <a:ext uri="{FF2B5EF4-FFF2-40B4-BE49-F238E27FC236}">
                        <a16:creationId xmlns:a16="http://schemas.microsoft.com/office/drawing/2014/main" id="{F7AB5816-D9C3-5196-3E80-EC484CD162F1}"/>
                      </a:ext>
                    </a:extLst>
                  </p:cNvPr>
                  <p:cNvSpPr/>
                  <p:nvPr/>
                </p:nvSpPr>
                <p:spPr>
                  <a:xfrm>
                    <a:off x="7488555" y="232133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56" name="Google Shape;1372;p17">
                    <a:extLst>
                      <a:ext uri="{FF2B5EF4-FFF2-40B4-BE49-F238E27FC236}">
                        <a16:creationId xmlns:a16="http://schemas.microsoft.com/office/drawing/2014/main" id="{664A5F4F-A723-5911-C265-62E6148ABF9D}"/>
                      </a:ext>
                    </a:extLst>
                  </p:cNvPr>
                  <p:cNvSpPr/>
                  <p:nvPr/>
                </p:nvSpPr>
                <p:spPr>
                  <a:xfrm>
                    <a:off x="7465695" y="2344197"/>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04" name="Google Shape;1373;p17">
                  <a:extLst>
                    <a:ext uri="{FF2B5EF4-FFF2-40B4-BE49-F238E27FC236}">
                      <a16:creationId xmlns:a16="http://schemas.microsoft.com/office/drawing/2014/main" id="{56CA2F3E-EBDC-BF5A-20CB-7969F349BB2A}"/>
                    </a:ext>
                  </a:extLst>
                </p:cNvPr>
                <p:cNvGrpSpPr/>
                <p:nvPr/>
              </p:nvGrpSpPr>
              <p:grpSpPr>
                <a:xfrm>
                  <a:off x="7512050" y="2321337"/>
                  <a:ext cx="45720" cy="45720"/>
                  <a:chOff x="7512050" y="2321337"/>
                  <a:chExt cx="45720" cy="45720"/>
                </a:xfrm>
              </p:grpSpPr>
              <p:sp>
                <p:nvSpPr>
                  <p:cNvPr id="353" name="Google Shape;1374;p17">
                    <a:extLst>
                      <a:ext uri="{FF2B5EF4-FFF2-40B4-BE49-F238E27FC236}">
                        <a16:creationId xmlns:a16="http://schemas.microsoft.com/office/drawing/2014/main" id="{23D46770-1595-05C4-C346-9D344AA2F080}"/>
                      </a:ext>
                    </a:extLst>
                  </p:cNvPr>
                  <p:cNvSpPr/>
                  <p:nvPr/>
                </p:nvSpPr>
                <p:spPr>
                  <a:xfrm>
                    <a:off x="7534909" y="232133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54" name="Google Shape;1375;p17">
                    <a:extLst>
                      <a:ext uri="{FF2B5EF4-FFF2-40B4-BE49-F238E27FC236}">
                        <a16:creationId xmlns:a16="http://schemas.microsoft.com/office/drawing/2014/main" id="{9F76836D-847B-4125-8D28-3A93751E86BE}"/>
                      </a:ext>
                    </a:extLst>
                  </p:cNvPr>
                  <p:cNvSpPr/>
                  <p:nvPr/>
                </p:nvSpPr>
                <p:spPr>
                  <a:xfrm>
                    <a:off x="7512050" y="2344197"/>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05" name="Google Shape;1376;p17">
                  <a:extLst>
                    <a:ext uri="{FF2B5EF4-FFF2-40B4-BE49-F238E27FC236}">
                      <a16:creationId xmlns:a16="http://schemas.microsoft.com/office/drawing/2014/main" id="{D1867DEB-26F0-D724-279B-36B6734A248F}"/>
                    </a:ext>
                  </a:extLst>
                </p:cNvPr>
                <p:cNvGrpSpPr/>
                <p:nvPr/>
              </p:nvGrpSpPr>
              <p:grpSpPr>
                <a:xfrm>
                  <a:off x="7604379" y="2321337"/>
                  <a:ext cx="45720" cy="45720"/>
                  <a:chOff x="7604379" y="2321337"/>
                  <a:chExt cx="45720" cy="45720"/>
                </a:xfrm>
              </p:grpSpPr>
              <p:sp>
                <p:nvSpPr>
                  <p:cNvPr id="351" name="Google Shape;1377;p17">
                    <a:extLst>
                      <a:ext uri="{FF2B5EF4-FFF2-40B4-BE49-F238E27FC236}">
                        <a16:creationId xmlns:a16="http://schemas.microsoft.com/office/drawing/2014/main" id="{31C192AE-334B-F2A3-8D25-CC2C533D5DB9}"/>
                      </a:ext>
                    </a:extLst>
                  </p:cNvPr>
                  <p:cNvSpPr/>
                  <p:nvPr/>
                </p:nvSpPr>
                <p:spPr>
                  <a:xfrm>
                    <a:off x="7627239" y="232133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52" name="Google Shape;1378;p17">
                    <a:extLst>
                      <a:ext uri="{FF2B5EF4-FFF2-40B4-BE49-F238E27FC236}">
                        <a16:creationId xmlns:a16="http://schemas.microsoft.com/office/drawing/2014/main" id="{2CA21D54-DF13-09AF-3603-C6AFF23C3667}"/>
                      </a:ext>
                    </a:extLst>
                  </p:cNvPr>
                  <p:cNvSpPr/>
                  <p:nvPr/>
                </p:nvSpPr>
                <p:spPr>
                  <a:xfrm>
                    <a:off x="7604379" y="2344197"/>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06" name="Google Shape;1379;p17">
                  <a:extLst>
                    <a:ext uri="{FF2B5EF4-FFF2-40B4-BE49-F238E27FC236}">
                      <a16:creationId xmlns:a16="http://schemas.microsoft.com/office/drawing/2014/main" id="{B0CF58AB-8226-0416-1F94-6DC7E8357304}"/>
                    </a:ext>
                  </a:extLst>
                </p:cNvPr>
                <p:cNvGrpSpPr/>
                <p:nvPr/>
              </p:nvGrpSpPr>
              <p:grpSpPr>
                <a:xfrm>
                  <a:off x="7630541" y="2321337"/>
                  <a:ext cx="45719" cy="45720"/>
                  <a:chOff x="7630541" y="2321337"/>
                  <a:chExt cx="45719" cy="45720"/>
                </a:xfrm>
              </p:grpSpPr>
              <p:sp>
                <p:nvSpPr>
                  <p:cNvPr id="349" name="Google Shape;1380;p17">
                    <a:extLst>
                      <a:ext uri="{FF2B5EF4-FFF2-40B4-BE49-F238E27FC236}">
                        <a16:creationId xmlns:a16="http://schemas.microsoft.com/office/drawing/2014/main" id="{43BA95CA-72BA-3ECB-C1CE-B543FCFFD263}"/>
                      </a:ext>
                    </a:extLst>
                  </p:cNvPr>
                  <p:cNvSpPr/>
                  <p:nvPr/>
                </p:nvSpPr>
                <p:spPr>
                  <a:xfrm>
                    <a:off x="7653401" y="232133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50" name="Google Shape;1381;p17">
                    <a:extLst>
                      <a:ext uri="{FF2B5EF4-FFF2-40B4-BE49-F238E27FC236}">
                        <a16:creationId xmlns:a16="http://schemas.microsoft.com/office/drawing/2014/main" id="{2EB1E8F9-3285-6D53-9888-E3FF1C0C6D92}"/>
                      </a:ext>
                    </a:extLst>
                  </p:cNvPr>
                  <p:cNvSpPr/>
                  <p:nvPr/>
                </p:nvSpPr>
                <p:spPr>
                  <a:xfrm>
                    <a:off x="7630541" y="2344197"/>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07" name="Google Shape;1382;p17">
                  <a:extLst>
                    <a:ext uri="{FF2B5EF4-FFF2-40B4-BE49-F238E27FC236}">
                      <a16:creationId xmlns:a16="http://schemas.microsoft.com/office/drawing/2014/main" id="{29AD98A3-03CB-F0CC-2A97-CF225F21DFF7}"/>
                    </a:ext>
                  </a:extLst>
                </p:cNvPr>
                <p:cNvGrpSpPr/>
                <p:nvPr/>
              </p:nvGrpSpPr>
              <p:grpSpPr>
                <a:xfrm>
                  <a:off x="7649591" y="2321337"/>
                  <a:ext cx="45719" cy="45720"/>
                  <a:chOff x="7649591" y="2321337"/>
                  <a:chExt cx="45719" cy="45720"/>
                </a:xfrm>
              </p:grpSpPr>
              <p:sp>
                <p:nvSpPr>
                  <p:cNvPr id="347" name="Google Shape;1383;p17">
                    <a:extLst>
                      <a:ext uri="{FF2B5EF4-FFF2-40B4-BE49-F238E27FC236}">
                        <a16:creationId xmlns:a16="http://schemas.microsoft.com/office/drawing/2014/main" id="{28B45F06-FA38-1EB8-1F23-5052F797FB8D}"/>
                      </a:ext>
                    </a:extLst>
                  </p:cNvPr>
                  <p:cNvSpPr/>
                  <p:nvPr/>
                </p:nvSpPr>
                <p:spPr>
                  <a:xfrm>
                    <a:off x="7672451" y="232133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48" name="Google Shape;1384;p17">
                    <a:extLst>
                      <a:ext uri="{FF2B5EF4-FFF2-40B4-BE49-F238E27FC236}">
                        <a16:creationId xmlns:a16="http://schemas.microsoft.com/office/drawing/2014/main" id="{E89E1B6A-D587-CB5F-C065-A35189AE6304}"/>
                      </a:ext>
                    </a:extLst>
                  </p:cNvPr>
                  <p:cNvSpPr/>
                  <p:nvPr/>
                </p:nvSpPr>
                <p:spPr>
                  <a:xfrm>
                    <a:off x="7649591" y="2344197"/>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08" name="Google Shape;1385;p17">
                  <a:extLst>
                    <a:ext uri="{FF2B5EF4-FFF2-40B4-BE49-F238E27FC236}">
                      <a16:creationId xmlns:a16="http://schemas.microsoft.com/office/drawing/2014/main" id="{4A9ECBF0-A76D-C755-0721-21F5DD3DEEA7}"/>
                    </a:ext>
                  </a:extLst>
                </p:cNvPr>
                <p:cNvGrpSpPr/>
                <p:nvPr/>
              </p:nvGrpSpPr>
              <p:grpSpPr>
                <a:xfrm>
                  <a:off x="7657846" y="2321337"/>
                  <a:ext cx="45720" cy="45720"/>
                  <a:chOff x="7657846" y="2321337"/>
                  <a:chExt cx="45720" cy="45720"/>
                </a:xfrm>
              </p:grpSpPr>
              <p:sp>
                <p:nvSpPr>
                  <p:cNvPr id="345" name="Google Shape;1386;p17">
                    <a:extLst>
                      <a:ext uri="{FF2B5EF4-FFF2-40B4-BE49-F238E27FC236}">
                        <a16:creationId xmlns:a16="http://schemas.microsoft.com/office/drawing/2014/main" id="{1FE4122B-F3BC-2EB6-0C2D-4159CD215671}"/>
                      </a:ext>
                    </a:extLst>
                  </p:cNvPr>
                  <p:cNvSpPr/>
                  <p:nvPr/>
                </p:nvSpPr>
                <p:spPr>
                  <a:xfrm>
                    <a:off x="7680706" y="232133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46" name="Google Shape;1387;p17">
                    <a:extLst>
                      <a:ext uri="{FF2B5EF4-FFF2-40B4-BE49-F238E27FC236}">
                        <a16:creationId xmlns:a16="http://schemas.microsoft.com/office/drawing/2014/main" id="{1EF9471E-7AB2-34C7-5D4D-64E271113519}"/>
                      </a:ext>
                    </a:extLst>
                  </p:cNvPr>
                  <p:cNvSpPr/>
                  <p:nvPr/>
                </p:nvSpPr>
                <p:spPr>
                  <a:xfrm>
                    <a:off x="7657846" y="2344197"/>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09" name="Google Shape;1388;p17">
                  <a:extLst>
                    <a:ext uri="{FF2B5EF4-FFF2-40B4-BE49-F238E27FC236}">
                      <a16:creationId xmlns:a16="http://schemas.microsoft.com/office/drawing/2014/main" id="{A6D3C073-5AC9-A89F-BA40-DCB3B1CFE4DC}"/>
                    </a:ext>
                  </a:extLst>
                </p:cNvPr>
                <p:cNvGrpSpPr/>
                <p:nvPr/>
              </p:nvGrpSpPr>
              <p:grpSpPr>
                <a:xfrm>
                  <a:off x="7666101" y="2321337"/>
                  <a:ext cx="45720" cy="45720"/>
                  <a:chOff x="7666101" y="2321337"/>
                  <a:chExt cx="45720" cy="45720"/>
                </a:xfrm>
              </p:grpSpPr>
              <p:sp>
                <p:nvSpPr>
                  <p:cNvPr id="343" name="Google Shape;1389;p17">
                    <a:extLst>
                      <a:ext uri="{FF2B5EF4-FFF2-40B4-BE49-F238E27FC236}">
                        <a16:creationId xmlns:a16="http://schemas.microsoft.com/office/drawing/2014/main" id="{45147BD0-0852-7EC4-91A1-351DEA4E2103}"/>
                      </a:ext>
                    </a:extLst>
                  </p:cNvPr>
                  <p:cNvSpPr/>
                  <p:nvPr/>
                </p:nvSpPr>
                <p:spPr>
                  <a:xfrm>
                    <a:off x="7688960" y="232133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44" name="Google Shape;1390;p17">
                    <a:extLst>
                      <a:ext uri="{FF2B5EF4-FFF2-40B4-BE49-F238E27FC236}">
                        <a16:creationId xmlns:a16="http://schemas.microsoft.com/office/drawing/2014/main" id="{110E79FA-7895-EE3F-4F00-8C5935962EC4}"/>
                      </a:ext>
                    </a:extLst>
                  </p:cNvPr>
                  <p:cNvSpPr/>
                  <p:nvPr/>
                </p:nvSpPr>
                <p:spPr>
                  <a:xfrm>
                    <a:off x="7666101" y="2344197"/>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10" name="Google Shape;1391;p17">
                  <a:extLst>
                    <a:ext uri="{FF2B5EF4-FFF2-40B4-BE49-F238E27FC236}">
                      <a16:creationId xmlns:a16="http://schemas.microsoft.com/office/drawing/2014/main" id="{E60E3CD8-709D-6DCA-DFBB-D0EE76180DFF}"/>
                    </a:ext>
                  </a:extLst>
                </p:cNvPr>
                <p:cNvGrpSpPr/>
                <p:nvPr/>
              </p:nvGrpSpPr>
              <p:grpSpPr>
                <a:xfrm>
                  <a:off x="7708392" y="2321337"/>
                  <a:ext cx="45719" cy="45720"/>
                  <a:chOff x="7708392" y="2321337"/>
                  <a:chExt cx="45719" cy="45720"/>
                </a:xfrm>
              </p:grpSpPr>
              <p:sp>
                <p:nvSpPr>
                  <p:cNvPr id="341" name="Google Shape;1392;p17">
                    <a:extLst>
                      <a:ext uri="{FF2B5EF4-FFF2-40B4-BE49-F238E27FC236}">
                        <a16:creationId xmlns:a16="http://schemas.microsoft.com/office/drawing/2014/main" id="{2EADAA70-9CD2-667A-5247-F8338AE483DA}"/>
                      </a:ext>
                    </a:extLst>
                  </p:cNvPr>
                  <p:cNvSpPr/>
                  <p:nvPr/>
                </p:nvSpPr>
                <p:spPr>
                  <a:xfrm>
                    <a:off x="7731252" y="232133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42" name="Google Shape;1393;p17">
                    <a:extLst>
                      <a:ext uri="{FF2B5EF4-FFF2-40B4-BE49-F238E27FC236}">
                        <a16:creationId xmlns:a16="http://schemas.microsoft.com/office/drawing/2014/main" id="{526711F9-9D40-77BC-4B06-6CDA4FED9E12}"/>
                      </a:ext>
                    </a:extLst>
                  </p:cNvPr>
                  <p:cNvSpPr/>
                  <p:nvPr/>
                </p:nvSpPr>
                <p:spPr>
                  <a:xfrm>
                    <a:off x="7708392" y="2344197"/>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11" name="Google Shape;1394;p17">
                  <a:extLst>
                    <a:ext uri="{FF2B5EF4-FFF2-40B4-BE49-F238E27FC236}">
                      <a16:creationId xmlns:a16="http://schemas.microsoft.com/office/drawing/2014/main" id="{706C5AAA-EDCA-BE6F-C9A7-10A206829033}"/>
                    </a:ext>
                  </a:extLst>
                </p:cNvPr>
                <p:cNvGrpSpPr/>
                <p:nvPr/>
              </p:nvGrpSpPr>
              <p:grpSpPr>
                <a:xfrm>
                  <a:off x="7678928" y="2321337"/>
                  <a:ext cx="45720" cy="45720"/>
                  <a:chOff x="7678928" y="2321337"/>
                  <a:chExt cx="45720" cy="45720"/>
                </a:xfrm>
              </p:grpSpPr>
              <p:sp>
                <p:nvSpPr>
                  <p:cNvPr id="339" name="Google Shape;1395;p17">
                    <a:extLst>
                      <a:ext uri="{FF2B5EF4-FFF2-40B4-BE49-F238E27FC236}">
                        <a16:creationId xmlns:a16="http://schemas.microsoft.com/office/drawing/2014/main" id="{46439721-8C87-23D4-0B5D-B3E3C917A8E4}"/>
                      </a:ext>
                    </a:extLst>
                  </p:cNvPr>
                  <p:cNvSpPr/>
                  <p:nvPr/>
                </p:nvSpPr>
                <p:spPr>
                  <a:xfrm>
                    <a:off x="7701788" y="232133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40" name="Google Shape;1396;p17">
                    <a:extLst>
                      <a:ext uri="{FF2B5EF4-FFF2-40B4-BE49-F238E27FC236}">
                        <a16:creationId xmlns:a16="http://schemas.microsoft.com/office/drawing/2014/main" id="{CA8B40EF-AFFD-88FA-F0F4-A4C00401645E}"/>
                      </a:ext>
                    </a:extLst>
                  </p:cNvPr>
                  <p:cNvSpPr/>
                  <p:nvPr/>
                </p:nvSpPr>
                <p:spPr>
                  <a:xfrm>
                    <a:off x="7678928" y="2344197"/>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12" name="Google Shape;1397;p17">
                  <a:extLst>
                    <a:ext uri="{FF2B5EF4-FFF2-40B4-BE49-F238E27FC236}">
                      <a16:creationId xmlns:a16="http://schemas.microsoft.com/office/drawing/2014/main" id="{E545B640-359E-2F13-483E-75A01252C4DE}"/>
                    </a:ext>
                  </a:extLst>
                </p:cNvPr>
                <p:cNvGrpSpPr/>
                <p:nvPr/>
              </p:nvGrpSpPr>
              <p:grpSpPr>
                <a:xfrm>
                  <a:off x="7799451" y="2321337"/>
                  <a:ext cx="45720" cy="45720"/>
                  <a:chOff x="7799451" y="2321337"/>
                  <a:chExt cx="45720" cy="45720"/>
                </a:xfrm>
              </p:grpSpPr>
              <p:sp>
                <p:nvSpPr>
                  <p:cNvPr id="337" name="Google Shape;1398;p17">
                    <a:extLst>
                      <a:ext uri="{FF2B5EF4-FFF2-40B4-BE49-F238E27FC236}">
                        <a16:creationId xmlns:a16="http://schemas.microsoft.com/office/drawing/2014/main" id="{B909CED9-9059-E47A-9ECD-701F78CC87DF}"/>
                      </a:ext>
                    </a:extLst>
                  </p:cNvPr>
                  <p:cNvSpPr/>
                  <p:nvPr/>
                </p:nvSpPr>
                <p:spPr>
                  <a:xfrm>
                    <a:off x="7822310" y="232133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38" name="Google Shape;1399;p17">
                    <a:extLst>
                      <a:ext uri="{FF2B5EF4-FFF2-40B4-BE49-F238E27FC236}">
                        <a16:creationId xmlns:a16="http://schemas.microsoft.com/office/drawing/2014/main" id="{357E93FC-04FB-CBCC-6EDE-E01673D94039}"/>
                      </a:ext>
                    </a:extLst>
                  </p:cNvPr>
                  <p:cNvSpPr/>
                  <p:nvPr/>
                </p:nvSpPr>
                <p:spPr>
                  <a:xfrm>
                    <a:off x="7799451" y="2344197"/>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13" name="Google Shape;1400;p17">
                  <a:extLst>
                    <a:ext uri="{FF2B5EF4-FFF2-40B4-BE49-F238E27FC236}">
                      <a16:creationId xmlns:a16="http://schemas.microsoft.com/office/drawing/2014/main" id="{CA3AF58F-0A5B-2A54-9F39-8CD74007A250}"/>
                    </a:ext>
                  </a:extLst>
                </p:cNvPr>
                <p:cNvGrpSpPr/>
                <p:nvPr/>
              </p:nvGrpSpPr>
              <p:grpSpPr>
                <a:xfrm>
                  <a:off x="7826756" y="2321337"/>
                  <a:ext cx="45720" cy="45720"/>
                  <a:chOff x="7826756" y="2321337"/>
                  <a:chExt cx="45720" cy="45720"/>
                </a:xfrm>
              </p:grpSpPr>
              <p:sp>
                <p:nvSpPr>
                  <p:cNvPr id="335" name="Google Shape;1401;p17">
                    <a:extLst>
                      <a:ext uri="{FF2B5EF4-FFF2-40B4-BE49-F238E27FC236}">
                        <a16:creationId xmlns:a16="http://schemas.microsoft.com/office/drawing/2014/main" id="{4C2FD770-980F-7641-E7B0-D18C668CAF49}"/>
                      </a:ext>
                    </a:extLst>
                  </p:cNvPr>
                  <p:cNvSpPr/>
                  <p:nvPr/>
                </p:nvSpPr>
                <p:spPr>
                  <a:xfrm>
                    <a:off x="7849616" y="232133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36" name="Google Shape;1402;p17">
                    <a:extLst>
                      <a:ext uri="{FF2B5EF4-FFF2-40B4-BE49-F238E27FC236}">
                        <a16:creationId xmlns:a16="http://schemas.microsoft.com/office/drawing/2014/main" id="{A8BD2EE9-13C5-721D-F660-467A18385293}"/>
                      </a:ext>
                    </a:extLst>
                  </p:cNvPr>
                  <p:cNvSpPr/>
                  <p:nvPr/>
                </p:nvSpPr>
                <p:spPr>
                  <a:xfrm>
                    <a:off x="7826756" y="2344197"/>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14" name="Google Shape;1403;p17">
                  <a:extLst>
                    <a:ext uri="{FF2B5EF4-FFF2-40B4-BE49-F238E27FC236}">
                      <a16:creationId xmlns:a16="http://schemas.microsoft.com/office/drawing/2014/main" id="{BD152DE8-C569-2B3E-9EF8-EAE739E703D9}"/>
                    </a:ext>
                  </a:extLst>
                </p:cNvPr>
                <p:cNvGrpSpPr/>
                <p:nvPr/>
              </p:nvGrpSpPr>
              <p:grpSpPr>
                <a:xfrm>
                  <a:off x="7850758" y="2321337"/>
                  <a:ext cx="45720" cy="45720"/>
                  <a:chOff x="7850758" y="2321337"/>
                  <a:chExt cx="45720" cy="45720"/>
                </a:xfrm>
              </p:grpSpPr>
              <p:sp>
                <p:nvSpPr>
                  <p:cNvPr id="333" name="Google Shape;1404;p17">
                    <a:extLst>
                      <a:ext uri="{FF2B5EF4-FFF2-40B4-BE49-F238E27FC236}">
                        <a16:creationId xmlns:a16="http://schemas.microsoft.com/office/drawing/2014/main" id="{F4D46E47-23FC-5CEB-4E58-95C5845BAB14}"/>
                      </a:ext>
                    </a:extLst>
                  </p:cNvPr>
                  <p:cNvSpPr/>
                  <p:nvPr/>
                </p:nvSpPr>
                <p:spPr>
                  <a:xfrm>
                    <a:off x="7873619" y="232133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34" name="Google Shape;1405;p17">
                    <a:extLst>
                      <a:ext uri="{FF2B5EF4-FFF2-40B4-BE49-F238E27FC236}">
                        <a16:creationId xmlns:a16="http://schemas.microsoft.com/office/drawing/2014/main" id="{812A5CB2-16A6-215A-1D12-AD5DBDE177C8}"/>
                      </a:ext>
                    </a:extLst>
                  </p:cNvPr>
                  <p:cNvSpPr/>
                  <p:nvPr/>
                </p:nvSpPr>
                <p:spPr>
                  <a:xfrm>
                    <a:off x="7850758" y="2344197"/>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15" name="Google Shape;1406;p17">
                  <a:extLst>
                    <a:ext uri="{FF2B5EF4-FFF2-40B4-BE49-F238E27FC236}">
                      <a16:creationId xmlns:a16="http://schemas.microsoft.com/office/drawing/2014/main" id="{7878DC70-259E-5AD4-674C-F61D40CA110D}"/>
                    </a:ext>
                  </a:extLst>
                </p:cNvPr>
                <p:cNvGrpSpPr/>
                <p:nvPr/>
              </p:nvGrpSpPr>
              <p:grpSpPr>
                <a:xfrm>
                  <a:off x="7948930" y="2321337"/>
                  <a:ext cx="45720" cy="45720"/>
                  <a:chOff x="7948930" y="2321337"/>
                  <a:chExt cx="45720" cy="45720"/>
                </a:xfrm>
              </p:grpSpPr>
              <p:sp>
                <p:nvSpPr>
                  <p:cNvPr id="331" name="Google Shape;1407;p17">
                    <a:extLst>
                      <a:ext uri="{FF2B5EF4-FFF2-40B4-BE49-F238E27FC236}">
                        <a16:creationId xmlns:a16="http://schemas.microsoft.com/office/drawing/2014/main" id="{6E876A82-8E5E-180F-E329-3AFB96259FE7}"/>
                      </a:ext>
                    </a:extLst>
                  </p:cNvPr>
                  <p:cNvSpPr/>
                  <p:nvPr/>
                </p:nvSpPr>
                <p:spPr>
                  <a:xfrm>
                    <a:off x="7971790" y="232133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32" name="Google Shape;1408;p17">
                    <a:extLst>
                      <a:ext uri="{FF2B5EF4-FFF2-40B4-BE49-F238E27FC236}">
                        <a16:creationId xmlns:a16="http://schemas.microsoft.com/office/drawing/2014/main" id="{3D9228D2-754A-6316-B24B-94A8BCBF8238}"/>
                      </a:ext>
                    </a:extLst>
                  </p:cNvPr>
                  <p:cNvSpPr/>
                  <p:nvPr/>
                </p:nvSpPr>
                <p:spPr>
                  <a:xfrm>
                    <a:off x="7948930" y="2344197"/>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16" name="Google Shape;1409;p17">
                  <a:extLst>
                    <a:ext uri="{FF2B5EF4-FFF2-40B4-BE49-F238E27FC236}">
                      <a16:creationId xmlns:a16="http://schemas.microsoft.com/office/drawing/2014/main" id="{BB2D300A-F717-7EB4-903D-C82B3332BB69}"/>
                    </a:ext>
                  </a:extLst>
                </p:cNvPr>
                <p:cNvGrpSpPr/>
                <p:nvPr/>
              </p:nvGrpSpPr>
              <p:grpSpPr>
                <a:xfrm>
                  <a:off x="7997063" y="2321337"/>
                  <a:ext cx="45719" cy="45720"/>
                  <a:chOff x="7997063" y="2321337"/>
                  <a:chExt cx="45719" cy="45720"/>
                </a:xfrm>
              </p:grpSpPr>
              <p:sp>
                <p:nvSpPr>
                  <p:cNvPr id="329" name="Google Shape;1410;p17">
                    <a:extLst>
                      <a:ext uri="{FF2B5EF4-FFF2-40B4-BE49-F238E27FC236}">
                        <a16:creationId xmlns:a16="http://schemas.microsoft.com/office/drawing/2014/main" id="{36339785-62D9-FB8B-2DAF-E7B0AF02BB4B}"/>
                      </a:ext>
                    </a:extLst>
                  </p:cNvPr>
                  <p:cNvSpPr/>
                  <p:nvPr/>
                </p:nvSpPr>
                <p:spPr>
                  <a:xfrm>
                    <a:off x="8019923" y="232133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30" name="Google Shape;1411;p17">
                    <a:extLst>
                      <a:ext uri="{FF2B5EF4-FFF2-40B4-BE49-F238E27FC236}">
                        <a16:creationId xmlns:a16="http://schemas.microsoft.com/office/drawing/2014/main" id="{889BE237-5E67-09CA-3175-7FA506AF8D29}"/>
                      </a:ext>
                    </a:extLst>
                  </p:cNvPr>
                  <p:cNvSpPr/>
                  <p:nvPr/>
                </p:nvSpPr>
                <p:spPr>
                  <a:xfrm>
                    <a:off x="7997063" y="2344197"/>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17" name="Google Shape;1412;p17">
                  <a:extLst>
                    <a:ext uri="{FF2B5EF4-FFF2-40B4-BE49-F238E27FC236}">
                      <a16:creationId xmlns:a16="http://schemas.microsoft.com/office/drawing/2014/main" id="{22007059-4A7A-022B-1718-42A5E43DEF4B}"/>
                    </a:ext>
                  </a:extLst>
                </p:cNvPr>
                <p:cNvGrpSpPr/>
                <p:nvPr/>
              </p:nvGrpSpPr>
              <p:grpSpPr>
                <a:xfrm>
                  <a:off x="8291449" y="2321337"/>
                  <a:ext cx="45720" cy="45720"/>
                  <a:chOff x="8291449" y="2321337"/>
                  <a:chExt cx="45720" cy="45720"/>
                </a:xfrm>
              </p:grpSpPr>
              <p:sp>
                <p:nvSpPr>
                  <p:cNvPr id="327" name="Google Shape;1413;p17">
                    <a:extLst>
                      <a:ext uri="{FF2B5EF4-FFF2-40B4-BE49-F238E27FC236}">
                        <a16:creationId xmlns:a16="http://schemas.microsoft.com/office/drawing/2014/main" id="{2A6D069F-5154-008F-B9C2-C098604A1EAD}"/>
                      </a:ext>
                    </a:extLst>
                  </p:cNvPr>
                  <p:cNvSpPr/>
                  <p:nvPr/>
                </p:nvSpPr>
                <p:spPr>
                  <a:xfrm>
                    <a:off x="8314308" y="232133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28" name="Google Shape;1414;p17">
                    <a:extLst>
                      <a:ext uri="{FF2B5EF4-FFF2-40B4-BE49-F238E27FC236}">
                        <a16:creationId xmlns:a16="http://schemas.microsoft.com/office/drawing/2014/main" id="{9CD608CA-7D7D-B21E-7441-D96A22367690}"/>
                      </a:ext>
                    </a:extLst>
                  </p:cNvPr>
                  <p:cNvSpPr/>
                  <p:nvPr/>
                </p:nvSpPr>
                <p:spPr>
                  <a:xfrm>
                    <a:off x="8291449" y="2344197"/>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18" name="Google Shape;1415;p17">
                  <a:extLst>
                    <a:ext uri="{FF2B5EF4-FFF2-40B4-BE49-F238E27FC236}">
                      <a16:creationId xmlns:a16="http://schemas.microsoft.com/office/drawing/2014/main" id="{8EE25AFE-B130-379F-CE26-D7C3AE11A2BB}"/>
                    </a:ext>
                  </a:extLst>
                </p:cNvPr>
                <p:cNvGrpSpPr/>
                <p:nvPr/>
              </p:nvGrpSpPr>
              <p:grpSpPr>
                <a:xfrm>
                  <a:off x="5117084" y="1344072"/>
                  <a:ext cx="45719" cy="45720"/>
                  <a:chOff x="5117084" y="1344072"/>
                  <a:chExt cx="45719" cy="45720"/>
                </a:xfrm>
              </p:grpSpPr>
              <p:sp>
                <p:nvSpPr>
                  <p:cNvPr id="325" name="Google Shape;1416;p17">
                    <a:extLst>
                      <a:ext uri="{FF2B5EF4-FFF2-40B4-BE49-F238E27FC236}">
                        <a16:creationId xmlns:a16="http://schemas.microsoft.com/office/drawing/2014/main" id="{060A592F-5138-C65E-8811-EB5A32EF47BA}"/>
                      </a:ext>
                    </a:extLst>
                  </p:cNvPr>
                  <p:cNvSpPr/>
                  <p:nvPr/>
                </p:nvSpPr>
                <p:spPr>
                  <a:xfrm>
                    <a:off x="5139944" y="1344072"/>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26" name="Google Shape;1417;p17">
                    <a:extLst>
                      <a:ext uri="{FF2B5EF4-FFF2-40B4-BE49-F238E27FC236}">
                        <a16:creationId xmlns:a16="http://schemas.microsoft.com/office/drawing/2014/main" id="{3D069AAC-831D-1418-5A9C-18BAC612B1B4}"/>
                      </a:ext>
                    </a:extLst>
                  </p:cNvPr>
                  <p:cNvSpPr/>
                  <p:nvPr/>
                </p:nvSpPr>
                <p:spPr>
                  <a:xfrm>
                    <a:off x="5117084" y="1366932"/>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19" name="Google Shape;1418;p17">
                  <a:extLst>
                    <a:ext uri="{FF2B5EF4-FFF2-40B4-BE49-F238E27FC236}">
                      <a16:creationId xmlns:a16="http://schemas.microsoft.com/office/drawing/2014/main" id="{AEBD025A-7F21-72B4-5DC3-87144E812E69}"/>
                    </a:ext>
                  </a:extLst>
                </p:cNvPr>
                <p:cNvGrpSpPr/>
                <p:nvPr/>
              </p:nvGrpSpPr>
              <p:grpSpPr>
                <a:xfrm>
                  <a:off x="5123307" y="1348136"/>
                  <a:ext cx="45719" cy="45720"/>
                  <a:chOff x="5123307" y="1348136"/>
                  <a:chExt cx="45719" cy="45720"/>
                </a:xfrm>
              </p:grpSpPr>
              <p:sp>
                <p:nvSpPr>
                  <p:cNvPr id="323" name="Google Shape;1419;p17">
                    <a:extLst>
                      <a:ext uri="{FF2B5EF4-FFF2-40B4-BE49-F238E27FC236}">
                        <a16:creationId xmlns:a16="http://schemas.microsoft.com/office/drawing/2014/main" id="{9F20A984-5070-E1F3-E721-AF679715A74A}"/>
                      </a:ext>
                    </a:extLst>
                  </p:cNvPr>
                  <p:cNvSpPr/>
                  <p:nvPr/>
                </p:nvSpPr>
                <p:spPr>
                  <a:xfrm>
                    <a:off x="5146167" y="1348136"/>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24" name="Google Shape;1420;p17">
                    <a:extLst>
                      <a:ext uri="{FF2B5EF4-FFF2-40B4-BE49-F238E27FC236}">
                        <a16:creationId xmlns:a16="http://schemas.microsoft.com/office/drawing/2014/main" id="{151F203F-94B7-3C98-0A83-2879146938A1}"/>
                      </a:ext>
                    </a:extLst>
                  </p:cNvPr>
                  <p:cNvSpPr/>
                  <p:nvPr/>
                </p:nvSpPr>
                <p:spPr>
                  <a:xfrm>
                    <a:off x="5123307" y="1370996"/>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20" name="Google Shape;1421;p17">
                  <a:extLst>
                    <a:ext uri="{FF2B5EF4-FFF2-40B4-BE49-F238E27FC236}">
                      <a16:creationId xmlns:a16="http://schemas.microsoft.com/office/drawing/2014/main" id="{3C3E0463-FE74-EE1B-E4D6-00D2AC26917E}"/>
                    </a:ext>
                  </a:extLst>
                </p:cNvPr>
                <p:cNvGrpSpPr/>
                <p:nvPr/>
              </p:nvGrpSpPr>
              <p:grpSpPr>
                <a:xfrm>
                  <a:off x="5094097" y="1336071"/>
                  <a:ext cx="45719" cy="45720"/>
                  <a:chOff x="5094097" y="1336071"/>
                  <a:chExt cx="45719" cy="45720"/>
                </a:xfrm>
              </p:grpSpPr>
              <p:sp>
                <p:nvSpPr>
                  <p:cNvPr id="321" name="Google Shape;1422;p17">
                    <a:extLst>
                      <a:ext uri="{FF2B5EF4-FFF2-40B4-BE49-F238E27FC236}">
                        <a16:creationId xmlns:a16="http://schemas.microsoft.com/office/drawing/2014/main" id="{34C17201-4ECF-5DAD-4EA1-634B815C3AF3}"/>
                      </a:ext>
                    </a:extLst>
                  </p:cNvPr>
                  <p:cNvSpPr/>
                  <p:nvPr/>
                </p:nvSpPr>
                <p:spPr>
                  <a:xfrm>
                    <a:off x="5116957" y="1336071"/>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22" name="Google Shape;1423;p17">
                    <a:extLst>
                      <a:ext uri="{FF2B5EF4-FFF2-40B4-BE49-F238E27FC236}">
                        <a16:creationId xmlns:a16="http://schemas.microsoft.com/office/drawing/2014/main" id="{DF27A45F-0D7E-8157-5BF3-D098C48C106F}"/>
                      </a:ext>
                    </a:extLst>
                  </p:cNvPr>
                  <p:cNvSpPr/>
                  <p:nvPr/>
                </p:nvSpPr>
                <p:spPr>
                  <a:xfrm>
                    <a:off x="5094097" y="1358931"/>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grpSp>
        <p:sp>
          <p:nvSpPr>
            <p:cNvPr id="253" name="Google Shape;1424;p17">
              <a:extLst>
                <a:ext uri="{FF2B5EF4-FFF2-40B4-BE49-F238E27FC236}">
                  <a16:creationId xmlns:a16="http://schemas.microsoft.com/office/drawing/2014/main" id="{97526170-4C20-F205-2276-4B33436E9756}"/>
                </a:ext>
              </a:extLst>
            </p:cNvPr>
            <p:cNvSpPr txBox="1"/>
            <p:nvPr/>
          </p:nvSpPr>
          <p:spPr>
            <a:xfrm>
              <a:off x="7462244" y="1441207"/>
              <a:ext cx="101100" cy="245258"/>
            </a:xfrm>
            <a:prstGeom prst="rect">
              <a:avLst/>
            </a:prstGeom>
            <a:noFill/>
            <a:ln>
              <a:noFill/>
            </a:ln>
          </p:spPr>
          <p:txBody>
            <a:bodyPr spcFirstLastPara="1" wrap="square" lIns="91425" tIns="45700" rIns="91425" bIns="45700" anchor="t" anchorCtr="0">
              <a:spAutoFit/>
            </a:bodyPr>
            <a:lstStyle/>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dirty="0">
                <a:ln>
                  <a:noFill/>
                </a:ln>
                <a:solidFill>
                  <a:srgbClr val="2A2727"/>
                </a:solidFill>
                <a:effectLst/>
                <a:uLnTx/>
                <a:uFillTx/>
                <a:latin typeface="Arial"/>
                <a:ea typeface="Arial"/>
                <a:cs typeface="Arial"/>
                <a:sym typeface="Arial"/>
              </a:endParaRPr>
            </a:p>
          </p:txBody>
        </p:sp>
      </p:grpSp>
      <p:sp>
        <p:nvSpPr>
          <p:cNvPr id="463" name="TextBox 462">
            <a:extLst>
              <a:ext uri="{FF2B5EF4-FFF2-40B4-BE49-F238E27FC236}">
                <a16:creationId xmlns:a16="http://schemas.microsoft.com/office/drawing/2014/main" id="{843583C5-5124-17A6-1017-700CE181AEBE}"/>
              </a:ext>
            </a:extLst>
          </p:cNvPr>
          <p:cNvSpPr txBox="1"/>
          <p:nvPr/>
        </p:nvSpPr>
        <p:spPr>
          <a:xfrm>
            <a:off x="1637527" y="2094626"/>
            <a:ext cx="3815290" cy="369332"/>
          </a:xfrm>
          <a:prstGeom prst="rect">
            <a:avLst/>
          </a:prstGeom>
          <a:noFill/>
        </p:spPr>
        <p:txBody>
          <a:bodyPr wrap="square" rtlCol="0">
            <a:spAutoFit/>
          </a:bodyPr>
          <a:lstStyle/>
          <a:p>
            <a:pPr algn="ctr"/>
            <a:r>
              <a:rPr lang="en-US" b="1" dirty="0">
                <a:solidFill>
                  <a:schemeClr val="accent1"/>
                </a:solidFill>
                <a:latin typeface="Arial" panose="020B0604020202020204" pitchFamily="34" charset="0"/>
                <a:cs typeface="Arial" panose="020B0604020202020204" pitchFamily="34" charset="0"/>
              </a:rPr>
              <a:t>Progression-Free Survival</a:t>
            </a:r>
          </a:p>
        </p:txBody>
      </p:sp>
      <p:sp>
        <p:nvSpPr>
          <p:cNvPr id="464" name="TextBox 463">
            <a:extLst>
              <a:ext uri="{FF2B5EF4-FFF2-40B4-BE49-F238E27FC236}">
                <a16:creationId xmlns:a16="http://schemas.microsoft.com/office/drawing/2014/main" id="{3BD6BEEC-038A-F154-67A6-E67BE1ABFE55}"/>
              </a:ext>
            </a:extLst>
          </p:cNvPr>
          <p:cNvSpPr txBox="1"/>
          <p:nvPr/>
        </p:nvSpPr>
        <p:spPr>
          <a:xfrm>
            <a:off x="7224420" y="2091118"/>
            <a:ext cx="3815290" cy="369332"/>
          </a:xfrm>
          <a:prstGeom prst="rect">
            <a:avLst/>
          </a:prstGeom>
          <a:noFill/>
        </p:spPr>
        <p:txBody>
          <a:bodyPr wrap="square" rtlCol="0">
            <a:spAutoFit/>
          </a:bodyPr>
          <a:lstStyle/>
          <a:p>
            <a:pPr algn="ctr"/>
            <a:r>
              <a:rPr lang="en-US" b="1" dirty="0">
                <a:solidFill>
                  <a:schemeClr val="accent1"/>
                </a:solidFill>
                <a:latin typeface="Arial" panose="020B0604020202020204" pitchFamily="34" charset="0"/>
                <a:cs typeface="Arial" panose="020B0604020202020204" pitchFamily="34" charset="0"/>
              </a:rPr>
              <a:t>Overall Survival</a:t>
            </a:r>
          </a:p>
        </p:txBody>
      </p:sp>
      <p:sp>
        <p:nvSpPr>
          <p:cNvPr id="465" name="TextBox 464">
            <a:extLst>
              <a:ext uri="{FF2B5EF4-FFF2-40B4-BE49-F238E27FC236}">
                <a16:creationId xmlns:a16="http://schemas.microsoft.com/office/drawing/2014/main" id="{EFA52CD2-8551-BBD6-12E0-8163F562F346}"/>
              </a:ext>
            </a:extLst>
          </p:cNvPr>
          <p:cNvSpPr txBox="1"/>
          <p:nvPr/>
        </p:nvSpPr>
        <p:spPr>
          <a:xfrm>
            <a:off x="1737691" y="4118950"/>
            <a:ext cx="3106777"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Median PFS = 4.4 months</a:t>
            </a:r>
          </a:p>
        </p:txBody>
      </p:sp>
      <p:sp>
        <p:nvSpPr>
          <p:cNvPr id="466" name="TextBox 465">
            <a:extLst>
              <a:ext uri="{FF2B5EF4-FFF2-40B4-BE49-F238E27FC236}">
                <a16:creationId xmlns:a16="http://schemas.microsoft.com/office/drawing/2014/main" id="{100F5A97-41BB-0C33-1CDC-E7BF9BF8F5C1}"/>
              </a:ext>
            </a:extLst>
          </p:cNvPr>
          <p:cNvSpPr txBox="1"/>
          <p:nvPr/>
        </p:nvSpPr>
        <p:spPr>
          <a:xfrm>
            <a:off x="7274458" y="4118950"/>
            <a:ext cx="3106777"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Median OS = 18.5 months</a:t>
            </a:r>
          </a:p>
        </p:txBody>
      </p:sp>
    </p:spTree>
    <p:extLst>
      <p:ext uri="{BB962C8B-B14F-4D97-AF65-F5344CB8AC3E}">
        <p14:creationId xmlns:p14="http://schemas.microsoft.com/office/powerpoint/2010/main" val="4114588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DAEEE-2902-A075-EE1F-BA5D95F77F4A}"/>
              </a:ext>
            </a:extLst>
          </p:cNvPr>
          <p:cNvSpPr>
            <a:spLocks noGrp="1"/>
          </p:cNvSpPr>
          <p:nvPr>
            <p:ph type="title"/>
          </p:nvPr>
        </p:nvSpPr>
        <p:spPr/>
        <p:txBody>
          <a:bodyPr/>
          <a:lstStyle/>
          <a:p>
            <a:r>
              <a:rPr lang="en-US" dirty="0"/>
              <a:t>Bispecifics in 3</a:t>
            </a:r>
            <a:r>
              <a:rPr lang="en-US" baseline="30000" dirty="0"/>
              <a:t>rd</a:t>
            </a:r>
            <a:r>
              <a:rPr lang="en-US" dirty="0"/>
              <a:t> line + LBCL: Epcoritamab</a:t>
            </a:r>
          </a:p>
        </p:txBody>
      </p:sp>
      <p:sp>
        <p:nvSpPr>
          <p:cNvPr id="4" name="Footer Placeholder 3">
            <a:extLst>
              <a:ext uri="{FF2B5EF4-FFF2-40B4-BE49-F238E27FC236}">
                <a16:creationId xmlns:a16="http://schemas.microsoft.com/office/drawing/2014/main" id="{FBBCA7CF-73BC-4D03-39E4-72F4B05FE403}"/>
              </a:ext>
            </a:extLst>
          </p:cNvPr>
          <p:cNvSpPr>
            <a:spLocks noGrp="1"/>
          </p:cNvSpPr>
          <p:nvPr>
            <p:ph type="ftr" sz="quarter" idx="10"/>
          </p:nvPr>
        </p:nvSpPr>
        <p:spPr/>
        <p:txBody>
          <a:bodyPr/>
          <a:lstStyle/>
          <a:p>
            <a:r>
              <a:rPr lang="en-US" sz="1000" dirty="0"/>
              <a:t>1. Thiebelmont, C et al. </a:t>
            </a:r>
            <a:r>
              <a:rPr lang="en-US" sz="1000" i="1" dirty="0"/>
              <a:t>J Clin Oncol</a:t>
            </a:r>
            <a:r>
              <a:rPr lang="en-US" sz="1000" dirty="0"/>
              <a:t>. 2023; 41(12):2238-2247. 2. </a:t>
            </a:r>
            <a:r>
              <a:rPr lang="en-US" sz="1000" kern="0" dirty="0">
                <a:ea typeface="Century Gothic"/>
                <a:cs typeface="Century Gothic"/>
                <a:sym typeface="Century Gothic"/>
              </a:rPr>
              <a:t>Thieblemont C, et al. EHA 2022. Abstract LB2364. 3. Jurczak W, et al. EHA 2023. Abstract P1118.</a:t>
            </a:r>
            <a:br>
              <a:rPr lang="en-US" sz="1000" kern="0" dirty="0">
                <a:ea typeface="Century Gothic"/>
                <a:cs typeface="Century Gothic"/>
                <a:sym typeface="Century Gothic"/>
              </a:rPr>
            </a:br>
            <a:r>
              <a:rPr lang="en-US" sz="1000" kern="0" dirty="0">
                <a:ea typeface="Century Gothic"/>
                <a:cs typeface="Century Gothic"/>
                <a:sym typeface="Century Gothic"/>
              </a:rPr>
              <a:t>CRS, cytokine release syndrome; </a:t>
            </a:r>
            <a:r>
              <a:rPr lang="en-US" sz="1000" noProof="0" dirty="0"/>
              <a:t>LBCL, large B-cell lymphoma.</a:t>
            </a:r>
            <a:endParaRPr lang="en-US" sz="1000" kern="0" dirty="0">
              <a:ea typeface="Century Gothic"/>
              <a:cs typeface="Century Gothic"/>
              <a:sym typeface="Century Gothic"/>
            </a:endParaRPr>
          </a:p>
        </p:txBody>
      </p:sp>
      <p:pic>
        <p:nvPicPr>
          <p:cNvPr id="3" name="Picture 2">
            <a:extLst>
              <a:ext uri="{FF2B5EF4-FFF2-40B4-BE49-F238E27FC236}">
                <a16:creationId xmlns:a16="http://schemas.microsoft.com/office/drawing/2014/main" id="{347EC96F-B6CA-C95D-AB8A-E422A89EA2DC}"/>
              </a:ext>
            </a:extLst>
          </p:cNvPr>
          <p:cNvPicPr>
            <a:picLocks noChangeAspect="1"/>
          </p:cNvPicPr>
          <p:nvPr/>
        </p:nvPicPr>
        <p:blipFill rotWithShape="1">
          <a:blip r:embed="rId3"/>
          <a:srcRect t="8452"/>
          <a:stretch/>
        </p:blipFill>
        <p:spPr>
          <a:xfrm>
            <a:off x="6349075" y="2137795"/>
            <a:ext cx="4745150" cy="3609474"/>
          </a:xfrm>
          <a:prstGeom prst="rect">
            <a:avLst/>
          </a:prstGeom>
        </p:spPr>
      </p:pic>
      <p:graphicFrame>
        <p:nvGraphicFramePr>
          <p:cNvPr id="6" name="Table 5">
            <a:extLst>
              <a:ext uri="{FF2B5EF4-FFF2-40B4-BE49-F238E27FC236}">
                <a16:creationId xmlns:a16="http://schemas.microsoft.com/office/drawing/2014/main" id="{A05CDF6D-BEB5-A3AB-3E2C-642B2B75D209}"/>
              </a:ext>
            </a:extLst>
          </p:cNvPr>
          <p:cNvGraphicFramePr>
            <a:graphicFrameLocks noGrp="1"/>
          </p:cNvGraphicFramePr>
          <p:nvPr>
            <p:extLst>
              <p:ext uri="{D42A27DB-BD31-4B8C-83A1-F6EECF244321}">
                <p14:modId xmlns:p14="http://schemas.microsoft.com/office/powerpoint/2010/main" val="4044338458"/>
              </p:ext>
            </p:extLst>
          </p:nvPr>
        </p:nvGraphicFramePr>
        <p:xfrm>
          <a:off x="670655" y="1997856"/>
          <a:ext cx="5172271" cy="2887248"/>
        </p:xfrm>
        <a:graphic>
          <a:graphicData uri="http://schemas.openxmlformats.org/drawingml/2006/table">
            <a:tbl>
              <a:tblPr firstRow="1" firstCol="1" bandRow="1">
                <a:tableStyleId>{5C22544A-7EE6-4342-B048-85BDC9FD1C3A}</a:tableStyleId>
              </a:tblPr>
              <a:tblGrid>
                <a:gridCol w="3934920">
                  <a:extLst>
                    <a:ext uri="{9D8B030D-6E8A-4147-A177-3AD203B41FA5}">
                      <a16:colId xmlns:a16="http://schemas.microsoft.com/office/drawing/2014/main" val="2132207957"/>
                    </a:ext>
                  </a:extLst>
                </a:gridCol>
                <a:gridCol w="1237351">
                  <a:extLst>
                    <a:ext uri="{9D8B030D-6E8A-4147-A177-3AD203B41FA5}">
                      <a16:colId xmlns:a16="http://schemas.microsoft.com/office/drawing/2014/main" val="147394957"/>
                    </a:ext>
                  </a:extLst>
                </a:gridCol>
              </a:tblGrid>
              <a:tr h="472639">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l"/>
                      <a:r>
                        <a:rPr lang="en-US" sz="1600" dirty="0">
                          <a:solidFill>
                            <a:schemeClr val="bg1"/>
                          </a:solidFill>
                        </a:rPr>
                        <a:t>Safety Summary</a:t>
                      </a:r>
                    </a:p>
                  </a:txBody>
                  <a:tcPr marR="18288" marT="18288" marB="18288" anchor="ct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600" b="1" dirty="0">
                          <a:solidFill>
                            <a:schemeClr val="bg1"/>
                          </a:solidFill>
                        </a:rPr>
                        <a:t>All patients</a:t>
                      </a:r>
                      <a:br>
                        <a:rPr lang="en-US" sz="1600" b="1" dirty="0">
                          <a:solidFill>
                            <a:schemeClr val="bg1"/>
                          </a:solidFill>
                        </a:rPr>
                      </a:br>
                      <a:r>
                        <a:rPr lang="en-US" sz="1600" b="1" dirty="0">
                          <a:solidFill>
                            <a:schemeClr val="bg1"/>
                          </a:solidFill>
                        </a:rPr>
                        <a:t> (N=157)</a:t>
                      </a:r>
                    </a:p>
                  </a:txBody>
                  <a:tcPr marL="18288" marR="18288" marT="18288" marB="18288" anchor="ctr"/>
                </a:tc>
                <a:extLst>
                  <a:ext uri="{0D108BD9-81ED-4DB2-BD59-A6C34878D82A}">
                    <a16:rowId xmlns:a16="http://schemas.microsoft.com/office/drawing/2014/main" val="3133745500"/>
                  </a:ext>
                </a:extLst>
              </a:tr>
              <a:tr h="25497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113"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rPr>
                        <a:t>All grade CRS</a:t>
                      </a:r>
                      <a:endParaRPr lang="en-US" sz="1600" b="1" i="0" dirty="0">
                        <a:solidFill>
                          <a:schemeClr val="bg1"/>
                        </a:solidFill>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solidFill>
                            <a:schemeClr val="tx1"/>
                          </a:solidFill>
                        </a:rPr>
                        <a:t>50%</a:t>
                      </a:r>
                    </a:p>
                  </a:txBody>
                  <a:tcPr marL="18288" marR="18288" marT="18288" marB="18288" anchor="ctr"/>
                </a:tc>
                <a:extLst>
                  <a:ext uri="{0D108BD9-81ED-4DB2-BD59-A6C34878D82A}">
                    <a16:rowId xmlns:a16="http://schemas.microsoft.com/office/drawing/2014/main" val="3883036543"/>
                  </a:ext>
                </a:extLst>
              </a:tr>
              <a:tr h="68049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rPr>
                        <a:t>Grade 1</a:t>
                      </a:r>
                      <a:endParaRPr lang="en-US" sz="1600" b="1" i="0" dirty="0">
                        <a:solidFill>
                          <a:schemeClr val="bg1"/>
                        </a:solidFill>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solidFill>
                            <a:schemeClr val="tx1"/>
                          </a:solidFill>
                        </a:rPr>
                        <a:t>32%</a:t>
                      </a:r>
                    </a:p>
                  </a:txBody>
                  <a:tcPr marL="18288" marR="18288" marT="18288" marB="18288" anchor="ctr"/>
                </a:tc>
                <a:extLst>
                  <a:ext uri="{0D108BD9-81ED-4DB2-BD59-A6C34878D82A}">
                    <a16:rowId xmlns:a16="http://schemas.microsoft.com/office/drawing/2014/main" val="2097031146"/>
                  </a:ext>
                </a:extLst>
              </a:tr>
              <a:tr h="25497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rPr>
                        <a:t>Grade 2</a:t>
                      </a:r>
                      <a:endParaRPr lang="en-US" sz="1600" b="1" i="0" dirty="0">
                        <a:solidFill>
                          <a:schemeClr val="bg1"/>
                        </a:solidFill>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solidFill>
                            <a:schemeClr val="tx1"/>
                          </a:solidFill>
                        </a:rPr>
                        <a:t>14%</a:t>
                      </a:r>
                    </a:p>
                  </a:txBody>
                  <a:tcPr marL="18288" marR="18288" marT="18288" marB="18288" anchor="ctr"/>
                </a:tc>
                <a:extLst>
                  <a:ext uri="{0D108BD9-81ED-4DB2-BD59-A6C34878D82A}">
                    <a16:rowId xmlns:a16="http://schemas.microsoft.com/office/drawing/2014/main" val="4169900795"/>
                  </a:ext>
                </a:extLst>
              </a:tr>
              <a:tr h="25497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rPr>
                        <a:t>Grade 3 </a:t>
                      </a:r>
                      <a:endParaRPr lang="en-US" sz="1600" b="1" i="0" dirty="0">
                        <a:solidFill>
                          <a:schemeClr val="bg1"/>
                        </a:solidFill>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solidFill>
                            <a:schemeClr val="tx1"/>
                          </a:solidFill>
                        </a:rPr>
                        <a:t>3%</a:t>
                      </a:r>
                    </a:p>
                  </a:txBody>
                  <a:tcPr marL="18288" marR="18288" marT="18288" marB="18288" anchor="ctr"/>
                </a:tc>
                <a:extLst>
                  <a:ext uri="{0D108BD9-81ED-4DB2-BD59-A6C34878D82A}">
                    <a16:rowId xmlns:a16="http://schemas.microsoft.com/office/drawing/2014/main" val="1906031300"/>
                  </a:ext>
                </a:extLst>
              </a:tr>
              <a:tr h="25497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rPr>
                        <a:t>Grade 4</a:t>
                      </a:r>
                      <a:endParaRPr lang="en-US" sz="1600" b="1" i="0" dirty="0">
                        <a:solidFill>
                          <a:schemeClr val="bg1"/>
                        </a:solidFill>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solidFill>
                            <a:schemeClr val="tx1"/>
                          </a:solidFill>
                        </a:rPr>
                        <a:t>0%</a:t>
                      </a:r>
                    </a:p>
                  </a:txBody>
                  <a:tcPr marL="18288" marR="18288" marT="18288" marB="18288" anchor="ctr"/>
                </a:tc>
                <a:extLst>
                  <a:ext uri="{0D108BD9-81ED-4DB2-BD59-A6C34878D82A}">
                    <a16:rowId xmlns:a16="http://schemas.microsoft.com/office/drawing/2014/main" val="2807395721"/>
                  </a:ext>
                </a:extLst>
              </a:tr>
              <a:tr h="25497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rPr>
                        <a:t>Grade 5</a:t>
                      </a:r>
                      <a:endParaRPr lang="en-US" sz="1600" b="1" i="0" dirty="0">
                        <a:solidFill>
                          <a:schemeClr val="bg1"/>
                        </a:solidFill>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solidFill>
                            <a:schemeClr val="tx1"/>
                          </a:solidFill>
                        </a:rPr>
                        <a:t>0%</a:t>
                      </a:r>
                    </a:p>
                  </a:txBody>
                  <a:tcPr marL="18288" marR="18288" marT="18288" marB="18288" anchor="ctr"/>
                </a:tc>
                <a:extLst>
                  <a:ext uri="{0D108BD9-81ED-4DB2-BD59-A6C34878D82A}">
                    <a16:rowId xmlns:a16="http://schemas.microsoft.com/office/drawing/2014/main" val="3458151267"/>
                  </a:ext>
                </a:extLst>
              </a:tr>
              <a:tr h="25497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457200" indent="0" algn="l">
                        <a:tabLst/>
                      </a:pPr>
                      <a:r>
                        <a:rPr lang="en-US" sz="1600" b="1" dirty="0">
                          <a:solidFill>
                            <a:schemeClr val="bg1"/>
                          </a:solidFill>
                        </a:rPr>
                        <a:t>Epcoritamab-related</a:t>
                      </a:r>
                      <a:endParaRPr lang="en-US" sz="1600" b="1" i="0" dirty="0">
                        <a:solidFill>
                          <a:schemeClr val="bg1"/>
                        </a:solidFill>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solidFill>
                            <a:schemeClr val="tx1"/>
                          </a:solidFill>
                        </a:rPr>
                        <a:t>0%</a:t>
                      </a:r>
                    </a:p>
                  </a:txBody>
                  <a:tcPr marL="18288" marR="18288" marT="18288" marB="18288" anchor="ctr"/>
                </a:tc>
                <a:extLst>
                  <a:ext uri="{0D108BD9-81ED-4DB2-BD59-A6C34878D82A}">
                    <a16:rowId xmlns:a16="http://schemas.microsoft.com/office/drawing/2014/main" val="912158979"/>
                  </a:ext>
                </a:extLst>
              </a:tr>
            </a:tbl>
          </a:graphicData>
        </a:graphic>
      </p:graphicFrame>
      <p:sp>
        <p:nvSpPr>
          <p:cNvPr id="5" name="TextBox 4">
            <a:extLst>
              <a:ext uri="{FF2B5EF4-FFF2-40B4-BE49-F238E27FC236}">
                <a16:creationId xmlns:a16="http://schemas.microsoft.com/office/drawing/2014/main" id="{3D8BD39F-4F12-59D3-EA28-356F73BD988A}"/>
              </a:ext>
            </a:extLst>
          </p:cNvPr>
          <p:cNvSpPr txBox="1"/>
          <p:nvPr/>
        </p:nvSpPr>
        <p:spPr>
          <a:xfrm>
            <a:off x="6970614" y="1666540"/>
            <a:ext cx="3454792" cy="369332"/>
          </a:xfrm>
          <a:prstGeom prst="rect">
            <a:avLst/>
          </a:prstGeom>
          <a:noFill/>
        </p:spPr>
        <p:txBody>
          <a:bodyPr wrap="none" rtlCol="0">
            <a:spAutoFit/>
          </a:bodyPr>
          <a:lstStyle/>
          <a:p>
            <a:r>
              <a:rPr lang="en-US" b="1" dirty="0">
                <a:solidFill>
                  <a:schemeClr val="accent1"/>
                </a:solidFill>
                <a:latin typeface="Arial" panose="020B0604020202020204" pitchFamily="34" charset="0"/>
                <a:cs typeface="Arial" panose="020B0604020202020204" pitchFamily="34" charset="0"/>
              </a:rPr>
              <a:t>CRS Events by Dosing Period</a:t>
            </a:r>
          </a:p>
        </p:txBody>
      </p:sp>
    </p:spTree>
    <p:extLst>
      <p:ext uri="{BB962C8B-B14F-4D97-AF65-F5344CB8AC3E}">
        <p14:creationId xmlns:p14="http://schemas.microsoft.com/office/powerpoint/2010/main" val="1858737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5662A-EC02-9B4F-4AA0-910A0B18112B}"/>
              </a:ext>
            </a:extLst>
          </p:cNvPr>
          <p:cNvSpPr>
            <a:spLocks noGrp="1"/>
          </p:cNvSpPr>
          <p:nvPr>
            <p:ph type="title"/>
          </p:nvPr>
        </p:nvSpPr>
        <p:spPr>
          <a:xfrm>
            <a:off x="838200" y="365125"/>
            <a:ext cx="10515600" cy="1325563"/>
          </a:xfrm>
        </p:spPr>
        <p:txBody>
          <a:bodyPr/>
          <a:lstStyle/>
          <a:p>
            <a:r>
              <a:rPr lang="en-US" dirty="0"/>
              <a:t>Epcoritamab: Beyond CRS </a:t>
            </a:r>
          </a:p>
        </p:txBody>
      </p:sp>
      <p:sp>
        <p:nvSpPr>
          <p:cNvPr id="4" name="Footer Placeholder 3">
            <a:extLst>
              <a:ext uri="{FF2B5EF4-FFF2-40B4-BE49-F238E27FC236}">
                <a16:creationId xmlns:a16="http://schemas.microsoft.com/office/drawing/2014/main" id="{91536DF6-985F-5E60-9896-F235C454953A}"/>
              </a:ext>
            </a:extLst>
          </p:cNvPr>
          <p:cNvSpPr>
            <a:spLocks noGrp="1"/>
          </p:cNvSpPr>
          <p:nvPr>
            <p:ph type="ftr" sz="quarter" idx="10"/>
          </p:nvPr>
        </p:nvSpPr>
        <p:spPr>
          <a:xfrm>
            <a:off x="1416735" y="6054437"/>
            <a:ext cx="10651322" cy="803564"/>
          </a:xfrm>
        </p:spPr>
        <p:txBody>
          <a:bodyPr/>
          <a:lstStyle/>
          <a:p>
            <a:r>
              <a:rPr lang="en-US" dirty="0">
                <a:sym typeface="Century Gothic"/>
              </a:rPr>
              <a:t>Karimi Y, et al. ASCO 2023. Abstract 7525.</a:t>
            </a:r>
            <a:endParaRPr lang="en-US" dirty="0"/>
          </a:p>
          <a:p>
            <a:r>
              <a:rPr lang="en-US" dirty="0"/>
              <a:t>CRS, cytokine release syndrome.</a:t>
            </a:r>
          </a:p>
        </p:txBody>
      </p:sp>
      <p:pic>
        <p:nvPicPr>
          <p:cNvPr id="3" name="Picture 2">
            <a:extLst>
              <a:ext uri="{FF2B5EF4-FFF2-40B4-BE49-F238E27FC236}">
                <a16:creationId xmlns:a16="http://schemas.microsoft.com/office/drawing/2014/main" id="{5ED1A50C-40EF-080A-3BAE-7A583A630155}"/>
              </a:ext>
            </a:extLst>
          </p:cNvPr>
          <p:cNvPicPr>
            <a:picLocks noChangeAspect="1"/>
          </p:cNvPicPr>
          <p:nvPr/>
        </p:nvPicPr>
        <p:blipFill>
          <a:blip r:embed="rId3"/>
          <a:stretch>
            <a:fillRect/>
          </a:stretch>
        </p:blipFill>
        <p:spPr>
          <a:xfrm>
            <a:off x="2305989" y="1954112"/>
            <a:ext cx="7335316" cy="3837188"/>
          </a:xfrm>
          <a:prstGeom prst="rect">
            <a:avLst/>
          </a:prstGeom>
        </p:spPr>
      </p:pic>
    </p:spTree>
    <p:extLst>
      <p:ext uri="{BB962C8B-B14F-4D97-AF65-F5344CB8AC3E}">
        <p14:creationId xmlns:p14="http://schemas.microsoft.com/office/powerpoint/2010/main" val="111156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21A70-E0CD-CC91-9792-4717D606BD1B}"/>
              </a:ext>
            </a:extLst>
          </p:cNvPr>
          <p:cNvSpPr>
            <a:spLocks noGrp="1"/>
          </p:cNvSpPr>
          <p:nvPr>
            <p:ph type="title"/>
          </p:nvPr>
        </p:nvSpPr>
        <p:spPr>
          <a:xfrm>
            <a:off x="838200" y="220746"/>
            <a:ext cx="10515600" cy="1158875"/>
          </a:xfrm>
        </p:spPr>
        <p:txBody>
          <a:bodyPr/>
          <a:lstStyle/>
          <a:p>
            <a:r>
              <a:rPr lang="en-US" dirty="0"/>
              <a:t>Epcoritamab: FDA Approval</a:t>
            </a:r>
          </a:p>
        </p:txBody>
      </p:sp>
      <p:sp>
        <p:nvSpPr>
          <p:cNvPr id="3" name="Content Placeholder 2">
            <a:extLst>
              <a:ext uri="{FF2B5EF4-FFF2-40B4-BE49-F238E27FC236}">
                <a16:creationId xmlns:a16="http://schemas.microsoft.com/office/drawing/2014/main" id="{1430142F-53D2-A6A2-2D2D-0CE8D8E85493}"/>
              </a:ext>
            </a:extLst>
          </p:cNvPr>
          <p:cNvSpPr>
            <a:spLocks noGrp="1"/>
          </p:cNvSpPr>
          <p:nvPr>
            <p:ph sz="half" idx="1"/>
          </p:nvPr>
        </p:nvSpPr>
        <p:spPr>
          <a:xfrm>
            <a:off x="838199" y="1379621"/>
            <a:ext cx="5466347" cy="4530437"/>
          </a:xfrm>
        </p:spPr>
        <p:txBody>
          <a:bodyPr>
            <a:noAutofit/>
          </a:bodyPr>
          <a:lstStyle/>
          <a:p>
            <a:r>
              <a:rPr lang="en-US" sz="1800" dirty="0"/>
              <a:t>May 2023: accelerated approval for relapsed or refractory DLBCL not otherwise specified, including DLBCL arising from indolent lymphoma, and high-grade B-cell lymphoma after two or more lines of systemic therapy</a:t>
            </a:r>
          </a:p>
          <a:p>
            <a:pPr lvl="1"/>
            <a:r>
              <a:rPr lang="en-US" sz="1800" dirty="0"/>
              <a:t>Based on results of EPCORE NHL-1 trial</a:t>
            </a:r>
          </a:p>
          <a:p>
            <a:endParaRPr lang="en-US" sz="1800" dirty="0"/>
          </a:p>
          <a:p>
            <a:r>
              <a:rPr lang="en-US" sz="1800" dirty="0"/>
              <a:t>Administered subcutaneously in 28-day cycles until disease progression or unacceptable toxicity</a:t>
            </a:r>
          </a:p>
          <a:p>
            <a:pPr lvl="1"/>
            <a:r>
              <a:rPr lang="en-US" sz="1800" dirty="0"/>
              <a:t>Recommended dose is step-up dosing in Cycle 1 followed by fixed dosing weekly dosing during Cycles 2 through 3, every other week during Cycle 4 through 9, and then every four weeks on Day 1 of subsequent cycles</a:t>
            </a:r>
          </a:p>
        </p:txBody>
      </p:sp>
      <p:sp>
        <p:nvSpPr>
          <p:cNvPr id="5" name="Content Placeholder 4">
            <a:extLst>
              <a:ext uri="{FF2B5EF4-FFF2-40B4-BE49-F238E27FC236}">
                <a16:creationId xmlns:a16="http://schemas.microsoft.com/office/drawing/2014/main" id="{E47C6571-81FA-97AF-B6C4-3EE97C6F0FE1}"/>
              </a:ext>
            </a:extLst>
          </p:cNvPr>
          <p:cNvSpPr>
            <a:spLocks noGrp="1"/>
          </p:cNvSpPr>
          <p:nvPr>
            <p:ph sz="half" idx="2"/>
          </p:nvPr>
        </p:nvSpPr>
        <p:spPr>
          <a:xfrm>
            <a:off x="6595501" y="1379621"/>
            <a:ext cx="5181600" cy="4530437"/>
          </a:xfrm>
        </p:spPr>
        <p:txBody>
          <a:bodyPr>
            <a:noAutofit/>
          </a:bodyPr>
          <a:lstStyle/>
          <a:p>
            <a:r>
              <a:rPr lang="en-US" sz="1800" dirty="0"/>
              <a:t>Boxed Warning</a:t>
            </a:r>
          </a:p>
          <a:p>
            <a:pPr lvl="1"/>
            <a:r>
              <a:rPr lang="en-US" sz="1800" dirty="0"/>
              <a:t>Serious or life-threatening CRS</a:t>
            </a:r>
          </a:p>
          <a:p>
            <a:pPr lvl="1"/>
            <a:r>
              <a:rPr lang="en-US" sz="1800" dirty="0"/>
              <a:t>Life-threatening or fatal ICANS</a:t>
            </a:r>
          </a:p>
          <a:p>
            <a:r>
              <a:rPr lang="en-US" sz="1800" dirty="0"/>
              <a:t>Warnings and precautions</a:t>
            </a:r>
          </a:p>
          <a:p>
            <a:pPr lvl="1"/>
            <a:r>
              <a:rPr lang="en-US" sz="1800" dirty="0"/>
              <a:t>Infections and cytopenias</a:t>
            </a:r>
          </a:p>
          <a:p>
            <a:r>
              <a:rPr lang="en-US" sz="1800" dirty="0"/>
              <a:t>Should only be administered by a qualified healthcare professional with appropriate medical support to manage severe reactions such as CRS and ICANS</a:t>
            </a:r>
          </a:p>
          <a:p>
            <a:r>
              <a:rPr lang="en-US" sz="1800" dirty="0"/>
              <a:t>Because of the risk of CRS and ICANS, patients should be </a:t>
            </a:r>
            <a:r>
              <a:rPr lang="en-US" sz="1800" b="1" dirty="0"/>
              <a:t>hospitalized for 24 hours</a:t>
            </a:r>
            <a:r>
              <a:rPr lang="en-US" sz="1800" dirty="0"/>
              <a:t> </a:t>
            </a:r>
            <a:r>
              <a:rPr lang="en-US" sz="1800" b="1" dirty="0"/>
              <a:t>after the Cycle 1 Day 15 dosage of 48 mg</a:t>
            </a:r>
            <a:br>
              <a:rPr lang="en-US" sz="1800" dirty="0"/>
            </a:br>
            <a:endParaRPr lang="en-US" sz="1800" dirty="0"/>
          </a:p>
        </p:txBody>
      </p:sp>
      <p:sp>
        <p:nvSpPr>
          <p:cNvPr id="4" name="Footer Placeholder 3">
            <a:extLst>
              <a:ext uri="{FF2B5EF4-FFF2-40B4-BE49-F238E27FC236}">
                <a16:creationId xmlns:a16="http://schemas.microsoft.com/office/drawing/2014/main" id="{7FCF30DC-C147-6FCF-813E-2D398D618F5C}"/>
              </a:ext>
            </a:extLst>
          </p:cNvPr>
          <p:cNvSpPr>
            <a:spLocks noGrp="1"/>
          </p:cNvSpPr>
          <p:nvPr>
            <p:ph type="ftr" sz="quarter" idx="10"/>
          </p:nvPr>
        </p:nvSpPr>
        <p:spPr/>
        <p:txBody>
          <a:bodyPr/>
          <a:lstStyle/>
          <a:p>
            <a:r>
              <a:rPr lang="en-US" sz="1000" dirty="0"/>
              <a:t>FDA.gov. https://www.fda.gov/drugs/drug-approvals-and-databases/fda-grants-accelerated-approval-epcoritamab-bysp-relapsed-or-refractory-diffuse-large-b-cell</a:t>
            </a:r>
            <a:br>
              <a:rPr lang="en-US" sz="1000" dirty="0"/>
            </a:br>
            <a:r>
              <a:rPr lang="en-US" sz="1000" dirty="0"/>
              <a:t>CRS, cytokine release syndrome; </a:t>
            </a:r>
            <a:r>
              <a:rPr lang="en-US" sz="1000" noProof="0" dirty="0"/>
              <a:t>DLBCL, diffuse large B-cell lymphoma; ICANS, </a:t>
            </a:r>
            <a:r>
              <a:rPr lang="en-US" sz="1000" dirty="0"/>
              <a:t>immune effector cell-associated neurotoxicity syndrome; </a:t>
            </a:r>
            <a:r>
              <a:rPr lang="en-US" sz="1000" noProof="0" dirty="0"/>
              <a:t>NHL, non-Hodgkin lymphoma.</a:t>
            </a:r>
            <a:endParaRPr lang="en-US" sz="1000" dirty="0"/>
          </a:p>
        </p:txBody>
      </p:sp>
    </p:spTree>
    <p:extLst>
      <p:ext uri="{BB962C8B-B14F-4D97-AF65-F5344CB8AC3E}">
        <p14:creationId xmlns:p14="http://schemas.microsoft.com/office/powerpoint/2010/main" val="1995916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1CF54-EEF4-B3DA-FD67-4D866EA4A311}"/>
              </a:ext>
            </a:extLst>
          </p:cNvPr>
          <p:cNvSpPr>
            <a:spLocks noGrp="1"/>
          </p:cNvSpPr>
          <p:nvPr>
            <p:ph type="title"/>
          </p:nvPr>
        </p:nvSpPr>
        <p:spPr/>
        <p:txBody>
          <a:bodyPr/>
          <a:lstStyle/>
          <a:p>
            <a:r>
              <a:rPr lang="en-US" dirty="0"/>
              <a:t>Arm 1 of EPCORE NHL-5: </a:t>
            </a:r>
            <a:br>
              <a:rPr lang="en-US" dirty="0"/>
            </a:br>
            <a:r>
              <a:rPr lang="en-US" dirty="0" err="1"/>
              <a:t>Epcoritamab</a:t>
            </a:r>
            <a:r>
              <a:rPr lang="en-US" dirty="0"/>
              <a:t> + Lenalidomide in R/R DLBCL</a:t>
            </a:r>
          </a:p>
        </p:txBody>
      </p:sp>
      <p:pic>
        <p:nvPicPr>
          <p:cNvPr id="6" name="Content Placeholder 5">
            <a:extLst>
              <a:ext uri="{FF2B5EF4-FFF2-40B4-BE49-F238E27FC236}">
                <a16:creationId xmlns:a16="http://schemas.microsoft.com/office/drawing/2014/main" id="{F5728C45-7560-600A-E427-137D6A2B228C}"/>
              </a:ext>
            </a:extLst>
          </p:cNvPr>
          <p:cNvPicPr>
            <a:picLocks noGrp="1" noChangeAspect="1"/>
          </p:cNvPicPr>
          <p:nvPr>
            <p:ph idx="1"/>
          </p:nvPr>
        </p:nvPicPr>
        <p:blipFill>
          <a:blip r:embed="rId3"/>
          <a:stretch>
            <a:fillRect/>
          </a:stretch>
        </p:blipFill>
        <p:spPr>
          <a:xfrm>
            <a:off x="1010115" y="1598819"/>
            <a:ext cx="10171770" cy="4429512"/>
          </a:xfrm>
        </p:spPr>
      </p:pic>
      <p:sp>
        <p:nvSpPr>
          <p:cNvPr id="4" name="Footer Placeholder 3">
            <a:extLst>
              <a:ext uri="{FF2B5EF4-FFF2-40B4-BE49-F238E27FC236}">
                <a16:creationId xmlns:a16="http://schemas.microsoft.com/office/drawing/2014/main" id="{E52B0CDF-6B22-2A49-00A1-0AF11DD0F00B}"/>
              </a:ext>
            </a:extLst>
          </p:cNvPr>
          <p:cNvSpPr>
            <a:spLocks noGrp="1"/>
          </p:cNvSpPr>
          <p:nvPr>
            <p:ph type="ftr" sz="quarter" idx="10"/>
          </p:nvPr>
        </p:nvSpPr>
        <p:spPr/>
        <p:txBody>
          <a:bodyPr/>
          <a:lstStyle/>
          <a:p>
            <a:r>
              <a:rPr lang="en-US" dirty="0"/>
              <a:t>DLBCL, diffuse large B-cell lymphoma; R/R, relapsed/refractory.</a:t>
            </a:r>
            <a:br>
              <a:rPr lang="en-US" dirty="0"/>
            </a:br>
            <a:r>
              <a:rPr lang="en-US" dirty="0"/>
              <a:t>Gurion R, et al. ASH 2024. Abstract 3110.</a:t>
            </a:r>
          </a:p>
        </p:txBody>
      </p:sp>
    </p:spTree>
    <p:extLst>
      <p:ext uri="{BB962C8B-B14F-4D97-AF65-F5344CB8AC3E}">
        <p14:creationId xmlns:p14="http://schemas.microsoft.com/office/powerpoint/2010/main" val="1149911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D133CC-C03C-62A5-5A48-15940C83FC56}"/>
              </a:ext>
            </a:extLst>
          </p:cNvPr>
          <p:cNvSpPr>
            <a:spLocks noGrp="1"/>
          </p:cNvSpPr>
          <p:nvPr>
            <p:ph type="title"/>
          </p:nvPr>
        </p:nvSpPr>
        <p:spPr>
          <a:xfrm>
            <a:off x="838200" y="143870"/>
            <a:ext cx="10515600" cy="902201"/>
          </a:xfrm>
        </p:spPr>
        <p:txBody>
          <a:bodyPr/>
          <a:lstStyle/>
          <a:p>
            <a:r>
              <a:rPr lang="en-US" dirty="0" err="1"/>
              <a:t>Epcoritamab</a:t>
            </a:r>
            <a:r>
              <a:rPr lang="en-US" dirty="0"/>
              <a:t>: Ongoing Trials</a:t>
            </a:r>
          </a:p>
        </p:txBody>
      </p:sp>
      <p:graphicFrame>
        <p:nvGraphicFramePr>
          <p:cNvPr id="8" name="Content Placeholder 7">
            <a:extLst>
              <a:ext uri="{FF2B5EF4-FFF2-40B4-BE49-F238E27FC236}">
                <a16:creationId xmlns:a16="http://schemas.microsoft.com/office/drawing/2014/main" id="{0D91A89A-2D13-4E7E-91F1-7603450DACA5}"/>
              </a:ext>
            </a:extLst>
          </p:cNvPr>
          <p:cNvGraphicFramePr>
            <a:graphicFrameLocks noGrp="1"/>
          </p:cNvGraphicFramePr>
          <p:nvPr>
            <p:ph idx="1"/>
          </p:nvPr>
        </p:nvGraphicFramePr>
        <p:xfrm>
          <a:off x="968828" y="896620"/>
          <a:ext cx="10515600" cy="5064760"/>
        </p:xfrm>
        <a:graphic>
          <a:graphicData uri="http://schemas.openxmlformats.org/drawingml/2006/table">
            <a:tbl>
              <a:tblPr firstRow="1" firstCol="1" bandRow="1">
                <a:tableStyleId>{5C22544A-7EE6-4342-B048-85BDC9FD1C3A}</a:tableStyleId>
              </a:tblPr>
              <a:tblGrid>
                <a:gridCol w="2035629">
                  <a:extLst>
                    <a:ext uri="{9D8B030D-6E8A-4147-A177-3AD203B41FA5}">
                      <a16:colId xmlns:a16="http://schemas.microsoft.com/office/drawing/2014/main" val="368635644"/>
                    </a:ext>
                  </a:extLst>
                </a:gridCol>
                <a:gridCol w="1018903">
                  <a:extLst>
                    <a:ext uri="{9D8B030D-6E8A-4147-A177-3AD203B41FA5}">
                      <a16:colId xmlns:a16="http://schemas.microsoft.com/office/drawing/2014/main" val="2645536771"/>
                    </a:ext>
                  </a:extLst>
                </a:gridCol>
                <a:gridCol w="4832168">
                  <a:extLst>
                    <a:ext uri="{9D8B030D-6E8A-4147-A177-3AD203B41FA5}">
                      <a16:colId xmlns:a16="http://schemas.microsoft.com/office/drawing/2014/main" val="2419033092"/>
                    </a:ext>
                  </a:extLst>
                </a:gridCol>
                <a:gridCol w="2628900">
                  <a:extLst>
                    <a:ext uri="{9D8B030D-6E8A-4147-A177-3AD203B41FA5}">
                      <a16:colId xmlns:a16="http://schemas.microsoft.com/office/drawing/2014/main" val="3855948868"/>
                    </a:ext>
                  </a:extLst>
                </a:gridCol>
              </a:tblGrid>
              <a:tr h="370840">
                <a:tc>
                  <a:txBody>
                    <a:bodyPr/>
                    <a:lstStyle/>
                    <a:p>
                      <a:r>
                        <a:rPr lang="en-US" sz="1400" dirty="0">
                          <a:latin typeface="Arial" panose="020B0604020202020204" pitchFamily="34" charset="0"/>
                          <a:cs typeface="Arial" panose="020B0604020202020204" pitchFamily="34" charset="0"/>
                        </a:rPr>
                        <a:t>Trial</a:t>
                      </a:r>
                    </a:p>
                  </a:txBody>
                  <a:tcPr/>
                </a:tc>
                <a:tc>
                  <a:txBody>
                    <a:bodyPr/>
                    <a:lstStyle/>
                    <a:p>
                      <a:r>
                        <a:rPr lang="en-US" sz="1400" dirty="0">
                          <a:latin typeface="Arial" panose="020B0604020202020204" pitchFamily="34" charset="0"/>
                          <a:cs typeface="Arial" panose="020B0604020202020204" pitchFamily="34" charset="0"/>
                        </a:rPr>
                        <a:t>Phase</a:t>
                      </a:r>
                    </a:p>
                  </a:txBody>
                  <a:tcPr/>
                </a:tc>
                <a:tc>
                  <a:txBody>
                    <a:bodyPr/>
                    <a:lstStyle/>
                    <a:p>
                      <a:r>
                        <a:rPr lang="en-US" sz="1400" dirty="0">
                          <a:latin typeface="Arial" panose="020B0604020202020204" pitchFamily="34" charset="0"/>
                          <a:cs typeface="Arial" panose="020B0604020202020204" pitchFamily="34" charset="0"/>
                        </a:rPr>
                        <a:t>Treatment</a:t>
                      </a:r>
                    </a:p>
                  </a:txBody>
                  <a:tcPr/>
                </a:tc>
                <a:tc>
                  <a:txBody>
                    <a:bodyPr/>
                    <a:lstStyle/>
                    <a:p>
                      <a:r>
                        <a:rPr lang="en-US" sz="1400" dirty="0">
                          <a:latin typeface="Arial" panose="020B0604020202020204" pitchFamily="34" charset="0"/>
                          <a:cs typeface="Arial" panose="020B0604020202020204" pitchFamily="34" charset="0"/>
                        </a:rPr>
                        <a:t>Setting</a:t>
                      </a:r>
                    </a:p>
                  </a:txBody>
                  <a:tcPr/>
                </a:tc>
                <a:extLst>
                  <a:ext uri="{0D108BD9-81ED-4DB2-BD59-A6C34878D82A}">
                    <a16:rowId xmlns:a16="http://schemas.microsoft.com/office/drawing/2014/main" val="1015286474"/>
                  </a:ext>
                </a:extLst>
              </a:tr>
              <a:tr h="370840">
                <a:tc>
                  <a:txBody>
                    <a:bodyPr/>
                    <a:lstStyle/>
                    <a:p>
                      <a:r>
                        <a:rPr lang="en-US"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EPCORE NHL-2</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latin typeface="Arial" panose="020B0604020202020204" pitchFamily="34" charset="0"/>
                          <a:cs typeface="Arial" panose="020B0604020202020204" pitchFamily="34" charset="0"/>
                        </a:rPr>
                        <a:t>NCT04663347</a:t>
                      </a:r>
                    </a:p>
                  </a:txBody>
                  <a:tcPr/>
                </a:tc>
                <a:tc>
                  <a:txBody>
                    <a:bodyPr/>
                    <a:lstStyle/>
                    <a:p>
                      <a:r>
                        <a:rPr lang="en-US" sz="1400" dirty="0">
                          <a:latin typeface="Arial" panose="020B0604020202020204" pitchFamily="34" charset="0"/>
                          <a:cs typeface="Arial" panose="020B0604020202020204" pitchFamily="34" charset="0"/>
                        </a:rPr>
                        <a:t>1/2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latin typeface="Arial" panose="020B0604020202020204" pitchFamily="34" charset="0"/>
                          <a:cs typeface="Arial" panose="020B0604020202020204" pitchFamily="34" charset="0"/>
                        </a:rPr>
                        <a:t>Epcoritamab</a:t>
                      </a:r>
                      <a:r>
                        <a:rPr lang="en-US" sz="1400" dirty="0">
                          <a:latin typeface="Arial" panose="020B0604020202020204" pitchFamily="34" charset="0"/>
                          <a:cs typeface="Arial" panose="020B0604020202020204" pitchFamily="34" charset="0"/>
                        </a:rPr>
                        <a:t> in combination with other SOC agents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Arm 1: </a:t>
                      </a:r>
                      <a:r>
                        <a:rPr lang="en-US" sz="1400" dirty="0" err="1">
                          <a:latin typeface="Arial" panose="020B0604020202020204" pitchFamily="34" charset="0"/>
                          <a:cs typeface="Arial" panose="020B0604020202020204" pitchFamily="34" charset="0"/>
                        </a:rPr>
                        <a:t>epcoritamab</a:t>
                      </a:r>
                      <a:r>
                        <a:rPr lang="en-US" sz="1400" dirty="0">
                          <a:latin typeface="Arial" panose="020B0604020202020204" pitchFamily="34" charset="0"/>
                          <a:cs typeface="Arial" panose="020B0604020202020204" pitchFamily="34" charset="0"/>
                        </a:rPr>
                        <a:t> + R-CHOP in untreated high-risk DLBCL with IPI scores of 3-5: ORR: 100%, CR 87%</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B-NHL, 10 different treatment arms</a:t>
                      </a:r>
                    </a:p>
                  </a:txBody>
                  <a:tcPr/>
                </a:tc>
                <a:extLst>
                  <a:ext uri="{0D108BD9-81ED-4DB2-BD59-A6C34878D82A}">
                    <a16:rowId xmlns:a16="http://schemas.microsoft.com/office/drawing/2014/main" val="3848794463"/>
                  </a:ext>
                </a:extLst>
              </a:tr>
              <a:tr h="370840">
                <a:tc>
                  <a:txBody>
                    <a:bodyPr/>
                    <a:lstStyle/>
                    <a:p>
                      <a:r>
                        <a:rPr lang="en-US"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EPCORE DLBCL-1</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latin typeface="Arial" panose="020B0604020202020204" pitchFamily="34" charset="0"/>
                          <a:cs typeface="Arial" panose="020B0604020202020204" pitchFamily="34" charset="0"/>
                        </a:rPr>
                        <a:t>NCT04628494</a:t>
                      </a:r>
                    </a:p>
                  </a:txBody>
                  <a:tcPr/>
                </a:tc>
                <a:tc>
                  <a:txBody>
                    <a:bodyPr/>
                    <a:lstStyle/>
                    <a:p>
                      <a:r>
                        <a:rPr lang="en-US" sz="1400" dirty="0">
                          <a:latin typeface="Arial" panose="020B0604020202020204" pitchFamily="34" charset="0"/>
                          <a:cs typeface="Arial" panose="020B0604020202020204" pitchFamily="34" charset="0"/>
                        </a:rPr>
                        <a:t>3</a:t>
                      </a:r>
                    </a:p>
                  </a:txBody>
                  <a:tcPr/>
                </a:tc>
                <a:tc>
                  <a:txBody>
                    <a:bodyPr/>
                    <a:lstStyle/>
                    <a:p>
                      <a:r>
                        <a:rPr lang="en-US" sz="1400" b="0" i="0" kern="1200" dirty="0" err="1">
                          <a:solidFill>
                            <a:schemeClr val="dk1"/>
                          </a:solidFill>
                          <a:effectLst/>
                          <a:latin typeface="Arial" panose="020B0604020202020204" pitchFamily="34" charset="0"/>
                          <a:ea typeface="+mn-ea"/>
                          <a:cs typeface="Arial" panose="020B0604020202020204" pitchFamily="34" charset="0"/>
                        </a:rPr>
                        <a:t>Epcoritamab</a:t>
                      </a:r>
                      <a:r>
                        <a:rPr lang="en-US" sz="1400" b="0" i="0" kern="1200" dirty="0">
                          <a:solidFill>
                            <a:schemeClr val="dk1"/>
                          </a:solidFill>
                          <a:effectLst/>
                          <a:latin typeface="Arial" panose="020B0604020202020204" pitchFamily="34" charset="0"/>
                          <a:ea typeface="+mn-ea"/>
                          <a:cs typeface="Arial" panose="020B0604020202020204" pitchFamily="34" charset="0"/>
                        </a:rPr>
                        <a:t> vs investigator’s choice chemotherapy</a:t>
                      </a:r>
                      <a:endParaRPr lang="en-US" sz="1400" dirty="0">
                        <a:latin typeface="Arial" panose="020B0604020202020204" pitchFamily="34" charset="0"/>
                        <a:cs typeface="Arial" panose="020B0604020202020204" pitchFamily="34" charset="0"/>
                      </a:endParaRPr>
                    </a:p>
                  </a:txBody>
                  <a:tcPr/>
                </a:tc>
                <a:tc>
                  <a:txBody>
                    <a:bodyPr/>
                    <a:lstStyle/>
                    <a:p>
                      <a:r>
                        <a:rPr lang="en-US" sz="1400" b="0" i="0" kern="1200" dirty="0">
                          <a:solidFill>
                            <a:schemeClr val="dk1"/>
                          </a:solidFill>
                          <a:effectLst/>
                          <a:latin typeface="Arial" panose="020B0604020202020204" pitchFamily="34" charset="0"/>
                          <a:ea typeface="+mn-ea"/>
                          <a:cs typeface="Arial" panose="020B0604020202020204" pitchFamily="34" charset="0"/>
                        </a:rPr>
                        <a:t>R/R </a:t>
                      </a:r>
                      <a:r>
                        <a:rPr lang="en-US" sz="1400" dirty="0">
                          <a:latin typeface="Arial" panose="020B0604020202020204" pitchFamily="34" charset="0"/>
                          <a:cs typeface="Arial" panose="020B0604020202020204" pitchFamily="34" charset="0"/>
                        </a:rPr>
                        <a:t>DLBCL </a:t>
                      </a:r>
                      <a:r>
                        <a:rPr lang="en-US" sz="1400" b="0" i="0" kern="1200" dirty="0">
                          <a:solidFill>
                            <a:schemeClr val="dk1"/>
                          </a:solidFill>
                          <a:effectLst/>
                          <a:latin typeface="Arial" panose="020B0604020202020204" pitchFamily="34" charset="0"/>
                          <a:ea typeface="+mn-ea"/>
                          <a:cs typeface="Arial" panose="020B0604020202020204" pitchFamily="34" charset="0"/>
                        </a:rPr>
                        <a:t>who have failed or are ineligible for HDT-ASCT</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21798234"/>
                  </a:ext>
                </a:extLst>
              </a:tr>
              <a:tr h="370840">
                <a:tc>
                  <a:txBody>
                    <a:bodyPr/>
                    <a:lstStyle/>
                    <a:p>
                      <a:r>
                        <a:rPr lang="en-US"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EPCORE DLBCL-2</a:t>
                      </a:r>
                    </a:p>
                    <a:p>
                      <a:r>
                        <a:rPr lang="en-US" sz="1400" b="0" i="0" kern="1200" dirty="0">
                          <a:solidFill>
                            <a:schemeClr val="bg1"/>
                          </a:solidFill>
                          <a:effectLst/>
                          <a:latin typeface="Arial" panose="020B0604020202020204" pitchFamily="34" charset="0"/>
                          <a:ea typeface="+mn-ea"/>
                          <a:cs typeface="Arial" panose="020B0604020202020204" pitchFamily="34" charset="0"/>
                        </a:rPr>
                        <a:t>NCT05578976</a:t>
                      </a:r>
                      <a:endParaRPr lang="en-US" sz="1400" b="0" dirty="0">
                        <a:solidFill>
                          <a:schemeClr val="bg1"/>
                        </a:solidFill>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3</a:t>
                      </a:r>
                    </a:p>
                  </a:txBody>
                  <a:tcPr/>
                </a:tc>
                <a:tc>
                  <a:txBody>
                    <a:bodyPr/>
                    <a:lstStyle/>
                    <a:p>
                      <a:r>
                        <a:rPr lang="en-US" sz="1400" b="0" i="0" kern="1200" dirty="0" err="1">
                          <a:solidFill>
                            <a:schemeClr val="dk1"/>
                          </a:solidFill>
                          <a:effectLst/>
                          <a:latin typeface="Arial" panose="020B0604020202020204" pitchFamily="34" charset="0"/>
                          <a:ea typeface="+mn-ea"/>
                          <a:cs typeface="Arial" panose="020B0604020202020204" pitchFamily="34" charset="0"/>
                        </a:rPr>
                        <a:t>Epcoritamab</a:t>
                      </a:r>
                      <a:r>
                        <a:rPr lang="en-US" sz="1400" b="0" i="0" kern="1200" dirty="0">
                          <a:solidFill>
                            <a:schemeClr val="dk1"/>
                          </a:solidFill>
                          <a:effectLst/>
                          <a:latin typeface="Arial" panose="020B0604020202020204" pitchFamily="34" charset="0"/>
                          <a:ea typeface="+mn-ea"/>
                          <a:cs typeface="Arial" panose="020B0604020202020204" pitchFamily="34" charset="0"/>
                        </a:rPr>
                        <a:t> in combination with R-CHOP vs R-CHOP</a:t>
                      </a:r>
                      <a:endParaRPr lang="en-US" sz="1400" dirty="0">
                        <a:latin typeface="Arial" panose="020B0604020202020204" pitchFamily="34" charset="0"/>
                        <a:cs typeface="Arial" panose="020B0604020202020204" pitchFamily="34" charset="0"/>
                      </a:endParaRPr>
                    </a:p>
                  </a:txBody>
                  <a:tcPr/>
                </a:tc>
                <a:tc>
                  <a:txBody>
                    <a:bodyPr/>
                    <a:lstStyle/>
                    <a:p>
                      <a:r>
                        <a:rPr lang="en-US" sz="1400" b="0" i="0" kern="1200" dirty="0">
                          <a:solidFill>
                            <a:schemeClr val="dk1"/>
                          </a:solidFill>
                          <a:effectLst/>
                          <a:latin typeface="Arial" panose="020B0604020202020204" pitchFamily="34" charset="0"/>
                          <a:ea typeface="+mn-ea"/>
                          <a:cs typeface="Arial" panose="020B0604020202020204" pitchFamily="34" charset="0"/>
                        </a:rPr>
                        <a:t>Newly diagnosed </a:t>
                      </a:r>
                      <a:r>
                        <a:rPr lang="en-US" sz="1400" dirty="0">
                          <a:latin typeface="Arial" panose="020B0604020202020204" pitchFamily="34" charset="0"/>
                          <a:cs typeface="Arial" panose="020B0604020202020204" pitchFamily="34" charset="0"/>
                        </a:rPr>
                        <a:t>DLBCL</a:t>
                      </a:r>
                    </a:p>
                  </a:txBody>
                  <a:tcPr/>
                </a:tc>
                <a:extLst>
                  <a:ext uri="{0D108BD9-81ED-4DB2-BD59-A6C34878D82A}">
                    <a16:rowId xmlns:a16="http://schemas.microsoft.com/office/drawing/2014/main" val="154051165"/>
                  </a:ext>
                </a:extLst>
              </a:tr>
              <a:tr h="370840">
                <a:tc>
                  <a:txBody>
                    <a:bodyPr/>
                    <a:lstStyle/>
                    <a:p>
                      <a:r>
                        <a:rPr lang="en-US"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EPCORE DLBCL-3</a:t>
                      </a:r>
                      <a:r>
                        <a:rPr lang="en-US" sz="1400" dirty="0">
                          <a:solidFill>
                            <a:schemeClr val="bg1"/>
                          </a:solidFill>
                          <a:effectLst/>
                          <a:latin typeface="Arial" panose="020B0604020202020204" pitchFamily="34" charset="0"/>
                          <a:cs typeface="Arial" panose="020B0604020202020204" pitchFamily="34" charset="0"/>
                        </a:rPr>
                        <a:t> </a:t>
                      </a:r>
                    </a:p>
                    <a:p>
                      <a:r>
                        <a:rPr lang="en-US" sz="1400" b="0" i="0" kern="1200" dirty="0">
                          <a:solidFill>
                            <a:schemeClr val="bg1"/>
                          </a:solidFill>
                          <a:effectLst/>
                          <a:latin typeface="Arial" panose="020B0604020202020204" pitchFamily="34" charset="0"/>
                          <a:ea typeface="+mn-ea"/>
                          <a:cs typeface="Arial" panose="020B0604020202020204" pitchFamily="34" charset="0"/>
                        </a:rPr>
                        <a:t>NCT05660967</a:t>
                      </a:r>
                      <a:endParaRPr lang="en-US" sz="1400" dirty="0">
                        <a:solidFill>
                          <a:schemeClr val="bg1"/>
                        </a:solidFill>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latin typeface="Arial" panose="020B0604020202020204" pitchFamily="34" charset="0"/>
                          <a:cs typeface="Arial" panose="020B0604020202020204" pitchFamily="34" charset="0"/>
                        </a:rPr>
                        <a:t>Epcoritamab</a:t>
                      </a:r>
                      <a:r>
                        <a:rPr lang="en-US" sz="1400" dirty="0">
                          <a:latin typeface="Arial" panose="020B0604020202020204" pitchFamily="34" charset="0"/>
                          <a:cs typeface="Arial" panose="020B0604020202020204" pitchFamily="34" charset="0"/>
                        </a:rPr>
                        <a:t> +/- lenalidomide</a:t>
                      </a:r>
                    </a:p>
                  </a:txBody>
                  <a:tcPr/>
                </a:tc>
                <a:tc>
                  <a:txBody>
                    <a:bodyPr/>
                    <a:lstStyle/>
                    <a:p>
                      <a:r>
                        <a:rPr lang="en-US" sz="1400" b="0" i="0" kern="1200" dirty="0">
                          <a:solidFill>
                            <a:schemeClr val="dk1"/>
                          </a:solidFill>
                          <a:effectLst/>
                          <a:latin typeface="Arial" panose="020B0604020202020204" pitchFamily="34" charset="0"/>
                          <a:ea typeface="+mn-ea"/>
                          <a:cs typeface="Arial" panose="020B0604020202020204" pitchFamily="34" charset="0"/>
                        </a:rPr>
                        <a:t>Newly diagnosed elderly patients with </a:t>
                      </a:r>
                      <a:r>
                        <a:rPr lang="en-US" sz="1400" dirty="0">
                          <a:latin typeface="Arial" panose="020B0604020202020204" pitchFamily="34" charset="0"/>
                          <a:cs typeface="Arial" panose="020B0604020202020204" pitchFamily="34" charset="0"/>
                        </a:rPr>
                        <a:t>DLBCL</a:t>
                      </a:r>
                      <a:r>
                        <a:rPr lang="en-US" sz="1400" b="0" i="0" kern="1200" dirty="0">
                          <a:solidFill>
                            <a:schemeClr val="dk1"/>
                          </a:solidFill>
                          <a:effectLst/>
                          <a:latin typeface="Arial" panose="020B0604020202020204" pitchFamily="34" charset="0"/>
                          <a:ea typeface="+mn-ea"/>
                          <a:cs typeface="Arial" panose="020B0604020202020204" pitchFamily="34" charset="0"/>
                        </a:rPr>
                        <a:t> who cannot tolerate anthracycline therapy</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91806798"/>
                  </a:ext>
                </a:extLst>
              </a:tr>
              <a:tr h="370840">
                <a:tc>
                  <a:txBody>
                    <a:bodyPr/>
                    <a:lstStyle/>
                    <a:p>
                      <a:r>
                        <a:rPr lang="en-US" sz="1400" dirty="0">
                          <a:solidFill>
                            <a:schemeClr val="bg1"/>
                          </a:solidFill>
                          <a:latin typeface="Arial" panose="020B0604020202020204" pitchFamily="34" charset="0"/>
                          <a:cs typeface="Arial" panose="020B0604020202020204" pitchFamily="34" charset="0"/>
                        </a:rPr>
                        <a:t>EPCORE DLBCL-4</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latin typeface="Arial" panose="020B0604020202020204" pitchFamily="34" charset="0"/>
                          <a:cs typeface="Arial" panose="020B0604020202020204" pitchFamily="34" charset="0"/>
                        </a:rPr>
                        <a:t>NCT06508658</a:t>
                      </a:r>
                    </a:p>
                  </a:txBody>
                  <a:tcPr/>
                </a:tc>
                <a:tc>
                  <a:txBody>
                    <a:bodyPr/>
                    <a:lstStyle/>
                    <a:p>
                      <a:r>
                        <a:rPr lang="en-US" sz="1400" dirty="0">
                          <a:latin typeface="Arial" panose="020B0604020202020204" pitchFamily="34" charset="0"/>
                          <a:cs typeface="Arial" panose="020B0604020202020204" pitchFamily="34" charset="0"/>
                        </a:rPr>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latin typeface="Arial" panose="020B0604020202020204" pitchFamily="34" charset="0"/>
                          <a:cs typeface="Arial" panose="020B0604020202020204" pitchFamily="34" charset="0"/>
                        </a:rPr>
                        <a:t>Epcoritamab</a:t>
                      </a:r>
                      <a:r>
                        <a:rPr lang="en-US" sz="1400" dirty="0">
                          <a:latin typeface="Arial" panose="020B0604020202020204" pitchFamily="34" charset="0"/>
                          <a:cs typeface="Arial" panose="020B0604020202020204" pitchFamily="34" charset="0"/>
                        </a:rPr>
                        <a:t> + lenalidomide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vs rituximab + gemcitabine + oxaliplatin</a:t>
                      </a:r>
                    </a:p>
                  </a:txBody>
                  <a:tcPr/>
                </a:tc>
                <a:tc>
                  <a:txBody>
                    <a:bodyPr/>
                    <a:lstStyle/>
                    <a:p>
                      <a:r>
                        <a:rPr lang="en-US" sz="1400" dirty="0">
                          <a:latin typeface="Arial" panose="020B0604020202020204" pitchFamily="34" charset="0"/>
                          <a:cs typeface="Arial" panose="020B0604020202020204" pitchFamily="34" charset="0"/>
                        </a:rPr>
                        <a:t>R/R DLBCL</a:t>
                      </a:r>
                    </a:p>
                  </a:txBody>
                  <a:tcPr/>
                </a:tc>
                <a:extLst>
                  <a:ext uri="{0D108BD9-81ED-4DB2-BD59-A6C34878D82A}">
                    <a16:rowId xmlns:a16="http://schemas.microsoft.com/office/drawing/2014/main" val="3420950057"/>
                  </a:ext>
                </a:extLst>
              </a:tr>
              <a:tr h="370840">
                <a:tc>
                  <a:txBody>
                    <a:bodyPr/>
                    <a:lstStyle/>
                    <a:p>
                      <a:r>
                        <a:rPr lang="en-US" sz="1400" dirty="0">
                          <a:solidFill>
                            <a:schemeClr val="bg1"/>
                          </a:solidFill>
                          <a:effectLst/>
                          <a:latin typeface="Arial" panose="020B0604020202020204" pitchFamily="34" charset="0"/>
                          <a:ea typeface="Calibri" panose="020F0502020204030204" pitchFamily="34" charset="0"/>
                          <a:cs typeface="Arial" panose="020B0604020202020204" pitchFamily="34" charset="0"/>
                        </a:rPr>
                        <a:t>NCT05733650</a:t>
                      </a:r>
                      <a:endParaRPr lang="en-US" sz="1400" dirty="0">
                        <a:solidFill>
                          <a:schemeClr val="bg1"/>
                        </a:solidFill>
                        <a:latin typeface="Arial" panose="020B0604020202020204" pitchFamily="34" charset="0"/>
                        <a:cs typeface="Arial" panose="020B0604020202020204" pitchFamily="34" charset="0"/>
                      </a:endParaRPr>
                    </a:p>
                  </a:txBody>
                  <a:tcPr/>
                </a:tc>
                <a:tc>
                  <a:txBody>
                    <a:bodyPr/>
                    <a:lstStyle/>
                    <a:p>
                      <a:r>
                        <a:rPr lang="en-US" sz="1400" dirty="0">
                          <a:solidFill>
                            <a:srgbClr val="3A3A3A"/>
                          </a:solidFill>
                          <a:effectLst/>
                          <a:latin typeface="Arial" panose="020B0604020202020204" pitchFamily="34" charset="0"/>
                          <a:ea typeface="Calibri" panose="020F0502020204030204" pitchFamily="34" charset="0"/>
                          <a:cs typeface="Arial" panose="020B0604020202020204" pitchFamily="34" charset="0"/>
                        </a:rPr>
                        <a:t>Expanded access program</a:t>
                      </a:r>
                      <a:endParaRPr lang="en-US" sz="1400" dirty="0">
                        <a:latin typeface="Arial" panose="020B0604020202020204" pitchFamily="34" charset="0"/>
                        <a:cs typeface="Arial" panose="020B0604020202020204" pitchFamily="34" charset="0"/>
                      </a:endParaRPr>
                    </a:p>
                  </a:txBody>
                  <a:tcPr/>
                </a:tc>
                <a:tc>
                  <a:txBody>
                    <a:bodyPr/>
                    <a:lstStyle/>
                    <a:p>
                      <a:r>
                        <a:rPr lang="en-US" sz="1400" b="0" i="0" kern="1200" dirty="0" err="1">
                          <a:solidFill>
                            <a:schemeClr val="dk1"/>
                          </a:solidFill>
                          <a:effectLst/>
                          <a:latin typeface="Arial" panose="020B0604020202020204" pitchFamily="34" charset="0"/>
                          <a:ea typeface="+mn-ea"/>
                          <a:cs typeface="Arial" panose="020B0604020202020204" pitchFamily="34" charset="0"/>
                        </a:rPr>
                        <a:t>Epcoritamab</a:t>
                      </a:r>
                      <a:endParaRPr lang="en-US" sz="1400"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R/R LBCL </a:t>
                      </a:r>
                      <a:r>
                        <a:rPr lang="en-US" sz="1400" b="0" i="0" kern="1200" dirty="0">
                          <a:solidFill>
                            <a:schemeClr val="dk1"/>
                          </a:solidFill>
                          <a:effectLst/>
                          <a:latin typeface="Arial" panose="020B0604020202020204" pitchFamily="34" charset="0"/>
                          <a:ea typeface="+mn-ea"/>
                          <a:cs typeface="Arial" panose="020B0604020202020204" pitchFamily="34" charset="0"/>
                        </a:rPr>
                        <a:t>who have a high unmet medical need with no other treatment options</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9761018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effectLst/>
                          <a:latin typeface="Arial" panose="020B0604020202020204" pitchFamily="34" charset="0"/>
                          <a:ea typeface="Calibri" panose="020F0502020204030204" pitchFamily="34" charset="0"/>
                          <a:cs typeface="Arial" panose="020B0604020202020204" pitchFamily="34" charset="0"/>
                        </a:rPr>
                        <a:t>NCT05283720</a:t>
                      </a:r>
                      <a:endParaRPr lang="en-US"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2</a:t>
                      </a:r>
                    </a:p>
                  </a:txBody>
                  <a:tcPr/>
                </a:tc>
                <a:tc>
                  <a:txBody>
                    <a:bodyPr/>
                    <a:lstStyle/>
                    <a:p>
                      <a:r>
                        <a:rPr lang="en-US" sz="1400" b="0" i="0" kern="1200" dirty="0">
                          <a:solidFill>
                            <a:schemeClr val="dk1"/>
                          </a:solidFill>
                          <a:effectLst/>
                          <a:latin typeface="Arial" panose="020B0604020202020204" pitchFamily="34" charset="0"/>
                          <a:ea typeface="+mn-ea"/>
                          <a:cs typeface="Arial" panose="020B0604020202020204" pitchFamily="34" charset="0"/>
                        </a:rPr>
                        <a:t>To evaluate adverse events and change in disease activity of subcutaneous </a:t>
                      </a:r>
                      <a:r>
                        <a:rPr lang="en-US" sz="1400" b="0" i="0" kern="1200" dirty="0" err="1">
                          <a:solidFill>
                            <a:schemeClr val="dk1"/>
                          </a:solidFill>
                          <a:effectLst/>
                          <a:latin typeface="Arial" panose="020B0604020202020204" pitchFamily="34" charset="0"/>
                          <a:ea typeface="+mn-ea"/>
                          <a:cs typeface="Arial" panose="020B0604020202020204" pitchFamily="34" charset="0"/>
                        </a:rPr>
                        <a:t>epcoritamab</a:t>
                      </a:r>
                      <a:r>
                        <a:rPr lang="en-US" sz="1400" b="0" i="0" kern="1200" dirty="0">
                          <a:solidFill>
                            <a:schemeClr val="dk1"/>
                          </a:solidFill>
                          <a:effectLst/>
                          <a:latin typeface="Arial" panose="020B0604020202020204" pitchFamily="34" charset="0"/>
                          <a:ea typeface="+mn-ea"/>
                          <a:cs typeface="Arial" panose="020B0604020202020204" pitchFamily="34" charset="0"/>
                        </a:rPr>
                        <a:t> in combination with anti-neoplastic agents</a:t>
                      </a:r>
                      <a:endParaRPr lang="en-US" sz="1400"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NHL</a:t>
                      </a:r>
                    </a:p>
                  </a:txBody>
                  <a:tcPr/>
                </a:tc>
                <a:extLst>
                  <a:ext uri="{0D108BD9-81ED-4DB2-BD59-A6C34878D82A}">
                    <a16:rowId xmlns:a16="http://schemas.microsoft.com/office/drawing/2014/main" val="2384996475"/>
                  </a:ext>
                </a:extLst>
              </a:tr>
            </a:tbl>
          </a:graphicData>
        </a:graphic>
      </p:graphicFrame>
      <p:sp>
        <p:nvSpPr>
          <p:cNvPr id="2" name="Footer Placeholder 1">
            <a:extLst>
              <a:ext uri="{FF2B5EF4-FFF2-40B4-BE49-F238E27FC236}">
                <a16:creationId xmlns:a16="http://schemas.microsoft.com/office/drawing/2014/main" id="{DDFDE58D-8279-9DC1-7155-92A9A8825575}"/>
              </a:ext>
            </a:extLst>
          </p:cNvPr>
          <p:cNvSpPr>
            <a:spLocks noGrp="1"/>
          </p:cNvSpPr>
          <p:nvPr>
            <p:ph type="ftr" sz="quarter" idx="10"/>
          </p:nvPr>
        </p:nvSpPr>
        <p:spPr>
          <a:xfrm>
            <a:off x="1416735" y="5889172"/>
            <a:ext cx="10515600" cy="968829"/>
          </a:xfrm>
        </p:spPr>
        <p:txBody>
          <a:bodyPr/>
          <a:lstStyle/>
          <a:p>
            <a:r>
              <a:rPr lang="en-US" dirty="0" err="1"/>
              <a:t>ClinicalTrials.gov</a:t>
            </a:r>
            <a:r>
              <a:rPr lang="en-US" dirty="0"/>
              <a:t>. https://</a:t>
            </a:r>
            <a:r>
              <a:rPr lang="en-US" dirty="0" err="1"/>
              <a:t>www.clinicaltrials.gov</a:t>
            </a:r>
            <a:r>
              <a:rPr lang="en-US" dirty="0"/>
              <a:t>/study/NCT04663347. </a:t>
            </a:r>
            <a:r>
              <a:rPr lang="en-US" dirty="0" err="1"/>
              <a:t>ClinicalTrials.gov</a:t>
            </a:r>
            <a:r>
              <a:rPr lang="en-US" dirty="0"/>
              <a:t>. https://</a:t>
            </a:r>
            <a:r>
              <a:rPr lang="en-US" dirty="0" err="1"/>
              <a:t>www.clinicaltrials.gov</a:t>
            </a:r>
            <a:r>
              <a:rPr lang="en-US" dirty="0"/>
              <a:t>/study/NCT04628494. </a:t>
            </a:r>
            <a:r>
              <a:rPr lang="en-US" dirty="0" err="1"/>
              <a:t>ClinicalTrials.gov</a:t>
            </a:r>
            <a:r>
              <a:rPr lang="en-US" dirty="0"/>
              <a:t>. https://</a:t>
            </a:r>
            <a:r>
              <a:rPr lang="en-US" dirty="0" err="1"/>
              <a:t>www.clinicaltrials.gov</a:t>
            </a:r>
            <a:r>
              <a:rPr lang="en-US" dirty="0"/>
              <a:t>/study/NCT05578976. </a:t>
            </a:r>
            <a:r>
              <a:rPr lang="en-US" dirty="0" err="1"/>
              <a:t>ClinicalTrials.gov</a:t>
            </a:r>
            <a:r>
              <a:rPr lang="en-US" dirty="0"/>
              <a:t>. https://www.clinicaltrials.gov/study/NCT05660967. ClinicalTrial.gov. https://clinicaltrials.gov/study/NCT06508658. ClinicalTrials.gov. https://</a:t>
            </a:r>
            <a:r>
              <a:rPr lang="en-US" dirty="0" err="1"/>
              <a:t>www.clinicaltrials.gov</a:t>
            </a:r>
            <a:r>
              <a:rPr lang="en-US" dirty="0"/>
              <a:t>/study/NCT05733650. </a:t>
            </a:r>
            <a:r>
              <a:rPr lang="en-US" dirty="0" err="1"/>
              <a:t>ClinicalTrials.gov</a:t>
            </a:r>
            <a:r>
              <a:rPr lang="en-US" dirty="0"/>
              <a:t>. https://</a:t>
            </a:r>
            <a:r>
              <a:rPr lang="en-US" dirty="0" err="1"/>
              <a:t>www.clinicaltrials.gov</a:t>
            </a:r>
            <a:r>
              <a:rPr lang="en-US" dirty="0"/>
              <a:t>/study/NCT05283720.</a:t>
            </a:r>
            <a:br>
              <a:rPr lang="en-US" dirty="0"/>
            </a:br>
            <a:r>
              <a:rPr lang="en-US" dirty="0"/>
              <a:t>B-NHL, B-cell non-Hodgkin lymphoma; </a:t>
            </a:r>
            <a:r>
              <a:rPr lang="en-US" noProof="0" dirty="0"/>
              <a:t>DLBCL, diffuse large B-cell lymphoma; </a:t>
            </a:r>
            <a:r>
              <a:rPr lang="en-US" dirty="0"/>
              <a:t>HDT-ASCT, high-dose chemotherapy and autologous stem cell transplant; IPI, </a:t>
            </a:r>
            <a:r>
              <a:rPr lang="en-US" sz="1000" dirty="0">
                <a:latin typeface="Arial" panose="020B0604020202020204" pitchFamily="34" charset="0"/>
                <a:cs typeface="Arial" panose="020B0604020202020204" pitchFamily="34" charset="0"/>
              </a:rPr>
              <a:t>International Prognostic Index; </a:t>
            </a:r>
            <a:r>
              <a:rPr lang="en-US" dirty="0"/>
              <a:t>LBCL, large B-cell lymphoma;</a:t>
            </a:r>
            <a:r>
              <a:rPr lang="en-US" noProof="0" dirty="0"/>
              <a:t> </a:t>
            </a:r>
            <a:r>
              <a:rPr lang="en-US" dirty="0"/>
              <a:t>R-CHOP, rituximab, cyclophosphamide, doxorubicin, vincristine, and prednisone; </a:t>
            </a:r>
            <a:r>
              <a:rPr lang="en-US" noProof="0" dirty="0"/>
              <a:t>R/R, relapsed/refractory; </a:t>
            </a:r>
            <a:r>
              <a:rPr lang="en-US" dirty="0"/>
              <a:t>SOC, standard of care.</a:t>
            </a:r>
          </a:p>
        </p:txBody>
      </p:sp>
    </p:spTree>
    <p:extLst>
      <p:ext uri="{BB962C8B-B14F-4D97-AF65-F5344CB8AC3E}">
        <p14:creationId xmlns:p14="http://schemas.microsoft.com/office/powerpoint/2010/main" val="2927158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71A81-DBF2-E90B-32E0-102E26AC2E38}"/>
              </a:ext>
            </a:extLst>
          </p:cNvPr>
          <p:cNvSpPr>
            <a:spLocks noGrp="1"/>
          </p:cNvSpPr>
          <p:nvPr>
            <p:ph type="title"/>
          </p:nvPr>
        </p:nvSpPr>
        <p:spPr/>
        <p:txBody>
          <a:bodyPr/>
          <a:lstStyle/>
          <a:p>
            <a:pPr algn="ctr"/>
            <a:r>
              <a:rPr lang="en-US" dirty="0"/>
              <a:t>Glofitamab</a:t>
            </a:r>
          </a:p>
        </p:txBody>
      </p:sp>
      <p:pic>
        <p:nvPicPr>
          <p:cNvPr id="6" name="Content Placeholder 5">
            <a:extLst>
              <a:ext uri="{FF2B5EF4-FFF2-40B4-BE49-F238E27FC236}">
                <a16:creationId xmlns:a16="http://schemas.microsoft.com/office/drawing/2014/main" id="{91A64EDA-4180-7650-3566-2383FE5B0A16}"/>
              </a:ext>
            </a:extLst>
          </p:cNvPr>
          <p:cNvPicPr>
            <a:picLocks noGrp="1" noChangeAspect="1"/>
          </p:cNvPicPr>
          <p:nvPr>
            <p:ph idx="1"/>
          </p:nvPr>
        </p:nvPicPr>
        <p:blipFill rotWithShape="1">
          <a:blip r:embed="rId2"/>
          <a:srcRect b="14141"/>
          <a:stretch/>
        </p:blipFill>
        <p:spPr>
          <a:xfrm>
            <a:off x="4500047" y="1958852"/>
            <a:ext cx="3191905" cy="3146548"/>
          </a:xfrm>
        </p:spPr>
      </p:pic>
      <p:sp>
        <p:nvSpPr>
          <p:cNvPr id="7" name="Rectangle 6">
            <a:extLst>
              <a:ext uri="{FF2B5EF4-FFF2-40B4-BE49-F238E27FC236}">
                <a16:creationId xmlns:a16="http://schemas.microsoft.com/office/drawing/2014/main" id="{2DF91632-8EF2-4E7E-F82C-02E0B39501B9}"/>
              </a:ext>
            </a:extLst>
          </p:cNvPr>
          <p:cNvSpPr/>
          <p:nvPr/>
        </p:nvSpPr>
        <p:spPr>
          <a:xfrm>
            <a:off x="4477521" y="2156275"/>
            <a:ext cx="906027" cy="5709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6947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7BA77-AEB4-B03C-F339-AC85C6F4EF4D}"/>
              </a:ext>
            </a:extLst>
          </p:cNvPr>
          <p:cNvSpPr>
            <a:spLocks noGrp="1"/>
          </p:cNvSpPr>
          <p:nvPr>
            <p:ph type="title"/>
          </p:nvPr>
        </p:nvSpPr>
        <p:spPr>
          <a:xfrm>
            <a:off x="838200" y="347330"/>
            <a:ext cx="10515600" cy="1027160"/>
          </a:xfrm>
        </p:spPr>
        <p:txBody>
          <a:bodyPr/>
          <a:lstStyle/>
          <a:p>
            <a:r>
              <a:rPr lang="en-US" dirty="0"/>
              <a:t>Bispecifics in 3</a:t>
            </a:r>
            <a:r>
              <a:rPr lang="en-US" baseline="30000" dirty="0"/>
              <a:t>rd</a:t>
            </a:r>
            <a:r>
              <a:rPr lang="en-US" dirty="0"/>
              <a:t> line + LBCL: Glofitamab</a:t>
            </a:r>
          </a:p>
        </p:txBody>
      </p:sp>
      <p:sp>
        <p:nvSpPr>
          <p:cNvPr id="3" name="Content Placeholder 12">
            <a:extLst>
              <a:ext uri="{FF2B5EF4-FFF2-40B4-BE49-F238E27FC236}">
                <a16:creationId xmlns:a16="http://schemas.microsoft.com/office/drawing/2014/main" id="{CCAA98D7-0C98-55F0-F1A3-8F58D48B1E30}"/>
              </a:ext>
            </a:extLst>
          </p:cNvPr>
          <p:cNvSpPr>
            <a:spLocks noGrp="1"/>
          </p:cNvSpPr>
          <p:nvPr>
            <p:ph idx="1"/>
          </p:nvPr>
        </p:nvSpPr>
        <p:spPr>
          <a:xfrm>
            <a:off x="610091" y="2800142"/>
            <a:ext cx="3259780" cy="2194152"/>
          </a:xfrm>
        </p:spPr>
        <p:txBody>
          <a:bodyPr>
            <a:normAutofit fontScale="92500" lnSpcReduction="20000"/>
          </a:bodyPr>
          <a:lstStyle/>
          <a:p>
            <a:pPr marL="0" indent="0">
              <a:buNone/>
            </a:pPr>
            <a:r>
              <a:rPr lang="en-US" sz="1600" b="1" dirty="0"/>
              <a:t>Treatment Duration</a:t>
            </a:r>
          </a:p>
          <a:p>
            <a:r>
              <a:rPr lang="en-US" sz="1600" dirty="0"/>
              <a:t>Fixed up to 12 cycles</a:t>
            </a:r>
          </a:p>
          <a:p>
            <a:r>
              <a:rPr lang="en-US" sz="1600" dirty="0"/>
              <a:t>IV administration</a:t>
            </a:r>
          </a:p>
          <a:p>
            <a:pPr marL="0" indent="0">
              <a:buNone/>
            </a:pPr>
            <a:endParaRPr lang="en-US" sz="1600" b="1" dirty="0"/>
          </a:p>
          <a:p>
            <a:pPr marL="0" indent="0">
              <a:buNone/>
            </a:pPr>
            <a:r>
              <a:rPr lang="en-US" sz="1600" b="1" dirty="0"/>
              <a:t>CRS mitigation</a:t>
            </a:r>
          </a:p>
          <a:p>
            <a:r>
              <a:rPr lang="en-US" sz="1600" dirty="0"/>
              <a:t>Obinutuzumab (Obin)</a:t>
            </a:r>
          </a:p>
          <a:p>
            <a:pPr lvl="1"/>
            <a:r>
              <a:rPr lang="en-US" sz="1400" dirty="0"/>
              <a:t>C1D1 1000 mg IV</a:t>
            </a:r>
          </a:p>
          <a:p>
            <a:r>
              <a:rPr lang="en-US" sz="1600" dirty="0"/>
              <a:t>Cycle (C)1 step-up dosing (SUD)</a:t>
            </a:r>
          </a:p>
        </p:txBody>
      </p:sp>
      <p:sp>
        <p:nvSpPr>
          <p:cNvPr id="7" name="Rectangle 6">
            <a:extLst>
              <a:ext uri="{FF2B5EF4-FFF2-40B4-BE49-F238E27FC236}">
                <a16:creationId xmlns:a16="http://schemas.microsoft.com/office/drawing/2014/main" id="{9E879483-EB78-B13D-44C7-DC1D61AC70B4}"/>
              </a:ext>
            </a:extLst>
          </p:cNvPr>
          <p:cNvSpPr/>
          <p:nvPr/>
        </p:nvSpPr>
        <p:spPr>
          <a:xfrm>
            <a:off x="610091" y="1374489"/>
            <a:ext cx="5116941" cy="1261858"/>
          </a:xfrm>
          <a:prstGeom prst="rect">
            <a:avLst/>
          </a:prstGeom>
          <a:ln/>
        </p:spPr>
        <p:style>
          <a:lnRef idx="1">
            <a:schemeClr val="accent1"/>
          </a:lnRef>
          <a:fillRef idx="3">
            <a:schemeClr val="accent1"/>
          </a:fillRef>
          <a:effectRef idx="2">
            <a:schemeClr val="accent1"/>
          </a:effectRef>
          <a:fontRef idx="minor">
            <a:schemeClr val="lt1"/>
          </a:fontRef>
        </p:style>
        <p:txBody>
          <a:bodyPr lIns="182880" tIns="91440" bIns="9144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Arial"/>
              </a:rPr>
              <a:t>Key Eligibility: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chemeClr val="bg1"/>
                </a:solidFill>
                <a:effectLst/>
                <a:uLnTx/>
                <a:uFillTx/>
                <a:latin typeface="Arial"/>
              </a:rPr>
              <a:t>DLBCL</a:t>
            </a:r>
            <a:r>
              <a:rPr lang="en-US" sz="1400" kern="0" dirty="0">
                <a:solidFill>
                  <a:schemeClr val="bg1"/>
                </a:solidFill>
                <a:latin typeface="Arial"/>
              </a:rPr>
              <a:t>-</a:t>
            </a:r>
            <a:r>
              <a:rPr kumimoji="0" lang="en-US" sz="1400" b="0" i="0" u="none" strike="noStrike" kern="0" cap="none" spc="0" normalizeH="0" baseline="0" noProof="0" dirty="0">
                <a:ln>
                  <a:noFill/>
                </a:ln>
                <a:solidFill>
                  <a:schemeClr val="bg1"/>
                </a:solidFill>
                <a:effectLst/>
                <a:uLnTx/>
                <a:uFillTx/>
                <a:latin typeface="Arial"/>
              </a:rPr>
              <a:t>NOS, HGBCL, </a:t>
            </a:r>
            <a:r>
              <a:rPr lang="en-US" sz="1400" kern="0" dirty="0">
                <a:solidFill>
                  <a:schemeClr val="bg1"/>
                </a:solidFill>
                <a:latin typeface="Arial"/>
              </a:rPr>
              <a:t>transformed </a:t>
            </a:r>
            <a:r>
              <a:rPr kumimoji="0" lang="en-US" sz="1400" b="0" i="0" u="none" strike="noStrike" kern="0" cap="none" spc="0" normalizeH="0" baseline="0" noProof="0" dirty="0">
                <a:ln>
                  <a:noFill/>
                </a:ln>
                <a:solidFill>
                  <a:schemeClr val="bg1"/>
                </a:solidFill>
                <a:effectLst/>
                <a:uLnTx/>
                <a:uFillTx/>
                <a:latin typeface="Arial"/>
              </a:rPr>
              <a:t>FL, or PMBCL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chemeClr val="bg1"/>
                </a:solidFill>
                <a:effectLst/>
                <a:uLnTx/>
                <a:uFillTx/>
                <a:latin typeface="Arial"/>
                <a:sym typeface="Symbol" pitchFamily="2" charset="2"/>
              </a:rPr>
              <a:t>ECOG PS 0–1</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chemeClr val="bg1"/>
                </a:solidFill>
                <a:effectLst/>
                <a:uLnTx/>
                <a:uFillTx/>
                <a:latin typeface="Arial"/>
              </a:rPr>
              <a:t>≥2 prior therapies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chemeClr val="bg1"/>
                </a:solidFill>
                <a:effectLst/>
                <a:uLnTx/>
                <a:uFillTx/>
                <a:latin typeface="Arial"/>
              </a:rPr>
              <a:t>Prior CAR-T allowed</a:t>
            </a:r>
          </a:p>
        </p:txBody>
      </p:sp>
      <p:sp>
        <p:nvSpPr>
          <p:cNvPr id="11" name="Rectangle 10">
            <a:extLst>
              <a:ext uri="{FF2B5EF4-FFF2-40B4-BE49-F238E27FC236}">
                <a16:creationId xmlns:a16="http://schemas.microsoft.com/office/drawing/2014/main" id="{300DB525-583E-CE35-F8DA-45823366F4D0}"/>
              </a:ext>
            </a:extLst>
          </p:cNvPr>
          <p:cNvSpPr/>
          <p:nvPr/>
        </p:nvSpPr>
        <p:spPr>
          <a:xfrm>
            <a:off x="610091" y="5123635"/>
            <a:ext cx="7309266" cy="678637"/>
          </a:xfrm>
          <a:prstGeom prst="rect">
            <a:avLst/>
          </a:prstGeom>
          <a:ln/>
        </p:spPr>
        <p:style>
          <a:lnRef idx="1">
            <a:schemeClr val="accent2"/>
          </a:lnRef>
          <a:fillRef idx="3">
            <a:schemeClr val="accent2"/>
          </a:fillRef>
          <a:effectRef idx="2">
            <a:schemeClr val="accent2"/>
          </a:effectRef>
          <a:fontRef idx="minor">
            <a:schemeClr val="lt1"/>
          </a:fontRef>
        </p:style>
        <p:txBody>
          <a:bodyPr lIns="182880" tIns="0" b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400" b="1" kern="0" dirty="0">
                <a:solidFill>
                  <a:schemeClr val="bg1"/>
                </a:solidFill>
                <a:latin typeface="Arial"/>
              </a:rPr>
              <a:t>Primary Endpoint:</a:t>
            </a:r>
            <a:r>
              <a:rPr kumimoji="0" lang="en-US" sz="1400" b="1" i="0" u="none" strike="noStrike" kern="0" cap="none" spc="0" normalizeH="0" baseline="0" noProof="0" dirty="0">
                <a:ln>
                  <a:noFill/>
                </a:ln>
                <a:solidFill>
                  <a:schemeClr val="bg1"/>
                </a:solidFill>
                <a:effectLst/>
                <a:uLnTx/>
                <a:uFillTx/>
                <a:latin typeface="Arial"/>
              </a:rPr>
              <a:t> </a:t>
            </a:r>
            <a:r>
              <a:rPr kumimoji="0" lang="en-US" sz="1400" b="0" i="0" u="none" strike="noStrike" kern="0" cap="none" spc="0" normalizeH="0" baseline="0" noProof="0" dirty="0">
                <a:ln>
                  <a:noFill/>
                </a:ln>
                <a:solidFill>
                  <a:schemeClr val="bg1"/>
                </a:solidFill>
                <a:effectLst/>
                <a:uLnTx/>
                <a:uFillTx/>
                <a:latin typeface="Arial"/>
              </a:rPr>
              <a:t>Complete response rate (best response) by PET/CT Lugano Criteria</a:t>
            </a:r>
          </a:p>
        </p:txBody>
      </p:sp>
      <p:graphicFrame>
        <p:nvGraphicFramePr>
          <p:cNvPr id="13" name="Table 12">
            <a:extLst>
              <a:ext uri="{FF2B5EF4-FFF2-40B4-BE49-F238E27FC236}">
                <a16:creationId xmlns:a16="http://schemas.microsoft.com/office/drawing/2014/main" id="{8C897034-D5EF-60B7-26D6-7222FE436287}"/>
              </a:ext>
            </a:extLst>
          </p:cNvPr>
          <p:cNvGraphicFramePr>
            <a:graphicFrameLocks noGrp="1"/>
          </p:cNvGraphicFramePr>
          <p:nvPr>
            <p:extLst>
              <p:ext uri="{D42A27DB-BD31-4B8C-83A1-F6EECF244321}">
                <p14:modId xmlns:p14="http://schemas.microsoft.com/office/powerpoint/2010/main" val="469101192"/>
              </p:ext>
            </p:extLst>
          </p:nvPr>
        </p:nvGraphicFramePr>
        <p:xfrm>
          <a:off x="6897443" y="2088543"/>
          <a:ext cx="4684466" cy="2714098"/>
        </p:xfrm>
        <a:graphic>
          <a:graphicData uri="http://schemas.openxmlformats.org/drawingml/2006/table">
            <a:tbl>
              <a:tblPr firstRow="1" bandRow="1">
                <a:tableStyleId>{5C22544A-7EE6-4342-B048-85BDC9FD1C3A}</a:tableStyleId>
              </a:tblPr>
              <a:tblGrid>
                <a:gridCol w="2518782">
                  <a:extLst>
                    <a:ext uri="{9D8B030D-6E8A-4147-A177-3AD203B41FA5}">
                      <a16:colId xmlns:a16="http://schemas.microsoft.com/office/drawing/2014/main" val="2132207957"/>
                    </a:ext>
                  </a:extLst>
                </a:gridCol>
                <a:gridCol w="1026695">
                  <a:extLst>
                    <a:ext uri="{9D8B030D-6E8A-4147-A177-3AD203B41FA5}">
                      <a16:colId xmlns:a16="http://schemas.microsoft.com/office/drawing/2014/main" val="3642719845"/>
                    </a:ext>
                  </a:extLst>
                </a:gridCol>
                <a:gridCol w="1138989">
                  <a:extLst>
                    <a:ext uri="{9D8B030D-6E8A-4147-A177-3AD203B41FA5}">
                      <a16:colId xmlns:a16="http://schemas.microsoft.com/office/drawing/2014/main" val="147394957"/>
                    </a:ext>
                  </a:extLst>
                </a:gridCol>
              </a:tblGrid>
              <a:tr h="305736">
                <a:tc gridSpan="2">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l"/>
                      <a:r>
                        <a:rPr lang="en-US" sz="1400" dirty="0">
                          <a:solidFill>
                            <a:schemeClr val="bg1"/>
                          </a:solidFill>
                        </a:rPr>
                        <a:t>Key Characteristics</a:t>
                      </a:r>
                    </a:p>
                  </a:txBody>
                  <a:tcPr marR="18288" marT="18288" marB="18288" anchor="ctr"/>
                </a:tc>
                <a:tc hMerge="1">
                  <a:txBody>
                    <a:bodyPr/>
                    <a:lstStyle/>
                    <a:p>
                      <a:endParaRPr lang="en-US"/>
                    </a:p>
                  </a:txBody>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400" b="1" dirty="0">
                          <a:solidFill>
                            <a:schemeClr val="bg1"/>
                          </a:solidFill>
                        </a:rPr>
                        <a:t>Subjects</a:t>
                      </a:r>
                      <a:br>
                        <a:rPr lang="en-US" sz="1400" b="1" dirty="0">
                          <a:solidFill>
                            <a:schemeClr val="bg1"/>
                          </a:solidFill>
                        </a:rPr>
                      </a:br>
                      <a:r>
                        <a:rPr lang="en-US" sz="1400" b="1" dirty="0">
                          <a:solidFill>
                            <a:schemeClr val="bg1"/>
                          </a:solidFill>
                        </a:rPr>
                        <a:t> (N=154)</a:t>
                      </a:r>
                    </a:p>
                  </a:txBody>
                  <a:tcPr marL="18288" marR="18288" marT="18288" marB="18288" anchor="ctr"/>
                </a:tc>
                <a:extLst>
                  <a:ext uri="{0D108BD9-81ED-4DB2-BD59-A6C34878D82A}">
                    <a16:rowId xmlns:a16="http://schemas.microsoft.com/office/drawing/2014/main" val="3133745500"/>
                  </a:ext>
                </a:extLst>
              </a:tr>
              <a:tr h="213552">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400" b="1" dirty="0">
                          <a:solidFill>
                            <a:schemeClr val="tx1"/>
                          </a:solidFill>
                        </a:rPr>
                        <a:t>Median age, y (range)</a:t>
                      </a:r>
                    </a:p>
                  </a:txBody>
                  <a:tcPr marR="18288" marT="18288" marB="18288" anchor="ctr"/>
                </a:tc>
                <a:tc hMerge="1">
                  <a:txBody>
                    <a:bodyPr/>
                    <a:lstStyle/>
                    <a:p>
                      <a:endParaRPr lang="en-US"/>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solidFill>
                            <a:schemeClr val="tx1"/>
                          </a:solidFill>
                        </a:rPr>
                        <a:t>66 (21–90)</a:t>
                      </a:r>
                    </a:p>
                  </a:txBody>
                  <a:tcPr marL="18288" marR="18288" marT="18288" marB="18288" anchor="ctr"/>
                </a:tc>
                <a:extLst>
                  <a:ext uri="{0D108BD9-81ED-4DB2-BD59-A6C34878D82A}">
                    <a16:rowId xmlns:a16="http://schemas.microsoft.com/office/drawing/2014/main" val="841397565"/>
                  </a:ext>
                </a:extLst>
              </a:tr>
              <a:tr h="213552">
                <a:tc rowSpan="4">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113"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rPr>
                        <a:t>NHL subtype, n (%)</a:t>
                      </a:r>
                      <a:endParaRPr lang="en-US" sz="1400" b="1" kern="1200" dirty="0">
                        <a:solidFill>
                          <a:schemeClr val="tx1"/>
                        </a:solidFill>
                        <a:effectLst/>
                        <a:latin typeface="+mn-lt"/>
                        <a:ea typeface="+mn-ea"/>
                        <a:cs typeface="+mn-cs"/>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400" b="1" dirty="0">
                          <a:solidFill>
                            <a:schemeClr val="tx1"/>
                          </a:solidFill>
                        </a:rPr>
                        <a:t>DLBCL</a:t>
                      </a:r>
                    </a:p>
                  </a:txBody>
                  <a:tcPr marL="18288"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solidFill>
                            <a:schemeClr val="tx1"/>
                          </a:solidFill>
                        </a:rPr>
                        <a:t>110 (71)</a:t>
                      </a:r>
                    </a:p>
                  </a:txBody>
                  <a:tcPr marL="18288" marR="18288" marT="18288" marB="18288" anchor="ctr"/>
                </a:tc>
                <a:extLst>
                  <a:ext uri="{0D108BD9-81ED-4DB2-BD59-A6C34878D82A}">
                    <a16:rowId xmlns:a16="http://schemas.microsoft.com/office/drawing/2014/main" val="2694805807"/>
                  </a:ext>
                </a:extLst>
              </a:tr>
              <a:tr h="88562">
                <a:tc vMerge="1">
                  <a:txBody>
                    <a:bodyPr/>
                    <a:lstStyle/>
                    <a:p>
                      <a:endParaRPr lang="en-US"/>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400" b="1" dirty="0">
                          <a:solidFill>
                            <a:schemeClr val="tx1"/>
                          </a:solidFill>
                        </a:rPr>
                        <a:t>tFL</a:t>
                      </a:r>
                    </a:p>
                  </a:txBody>
                  <a:tcPr marL="18288"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solidFill>
                            <a:schemeClr val="tx1"/>
                          </a:solidFill>
                        </a:rPr>
                        <a:t>28 (18)</a:t>
                      </a:r>
                    </a:p>
                  </a:txBody>
                  <a:tcPr marL="18288" marR="18288" marT="18288" marB="18288" anchor="ctr"/>
                </a:tc>
                <a:extLst>
                  <a:ext uri="{0D108BD9-81ED-4DB2-BD59-A6C34878D82A}">
                    <a16:rowId xmlns:a16="http://schemas.microsoft.com/office/drawing/2014/main" val="272669668"/>
                  </a:ext>
                </a:extLst>
              </a:tr>
              <a:tr h="213552">
                <a:tc vMerge="1">
                  <a:txBody>
                    <a:bodyPr/>
                    <a:lstStyle/>
                    <a:p>
                      <a:endParaRPr lang="en-US"/>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400" b="1" dirty="0">
                          <a:solidFill>
                            <a:schemeClr val="tx1"/>
                          </a:solidFill>
                        </a:rPr>
                        <a:t>HGBCL</a:t>
                      </a:r>
                    </a:p>
                  </a:txBody>
                  <a:tcPr marL="18288"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solidFill>
                            <a:schemeClr val="tx1"/>
                          </a:solidFill>
                        </a:rPr>
                        <a:t>10 (7)</a:t>
                      </a:r>
                    </a:p>
                  </a:txBody>
                  <a:tcPr marL="18288" marR="18288" marT="18288" marB="18288" anchor="ctr"/>
                </a:tc>
                <a:extLst>
                  <a:ext uri="{0D108BD9-81ED-4DB2-BD59-A6C34878D82A}">
                    <a16:rowId xmlns:a16="http://schemas.microsoft.com/office/drawing/2014/main" val="2720067578"/>
                  </a:ext>
                </a:extLst>
              </a:tr>
              <a:tr h="0">
                <a:tc vMerge="1">
                  <a:txBody>
                    <a:bodyPr/>
                    <a:lstStyle/>
                    <a:p>
                      <a:endParaRPr lang="en-US"/>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400" b="1" dirty="0">
                          <a:solidFill>
                            <a:schemeClr val="tx1"/>
                          </a:solidFill>
                        </a:rPr>
                        <a:t>PMBCL</a:t>
                      </a:r>
                    </a:p>
                  </a:txBody>
                  <a:tcPr marL="18288"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solidFill>
                            <a:schemeClr val="tx1"/>
                          </a:solidFill>
                        </a:rPr>
                        <a:t>6 (4)</a:t>
                      </a:r>
                    </a:p>
                  </a:txBody>
                  <a:tcPr marL="18288" marR="18288" marT="18288" marB="18288" anchor="ctr"/>
                </a:tc>
                <a:extLst>
                  <a:ext uri="{0D108BD9-81ED-4DB2-BD59-A6C34878D82A}">
                    <a16:rowId xmlns:a16="http://schemas.microsoft.com/office/drawing/2014/main" val="3493411107"/>
                  </a:ext>
                </a:extLst>
              </a:tr>
              <a:tr h="251314">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Median no. of prior lines (range), n</a:t>
                      </a:r>
                      <a:endParaRPr lang="en-US" sz="1400" b="1" i="0" dirty="0">
                        <a:solidFill>
                          <a:schemeClr val="tx1"/>
                        </a:solidFill>
                      </a:endParaRPr>
                    </a:p>
                  </a:txBody>
                  <a:tcPr marR="18288" marT="18288" marB="18288" anchor="ctr"/>
                </a:tc>
                <a:tc hMerge="1">
                  <a:txBody>
                    <a:bodyPr/>
                    <a:lstStyle/>
                    <a:p>
                      <a:endParaRPr lang="en-US"/>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solidFill>
                            <a:schemeClr val="tx1"/>
                          </a:solidFill>
                        </a:rPr>
                        <a:t>3 (2–7)</a:t>
                      </a:r>
                    </a:p>
                  </a:txBody>
                  <a:tcPr marL="18288" marR="18288" marT="18288" marB="18288" anchor="ctr"/>
                </a:tc>
                <a:extLst>
                  <a:ext uri="{0D108BD9-81ED-4DB2-BD59-A6C34878D82A}">
                    <a16:rowId xmlns:a16="http://schemas.microsoft.com/office/drawing/2014/main" val="2522354084"/>
                  </a:ext>
                </a:extLst>
              </a:tr>
              <a:tr h="87133">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113"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Refractory to last prior therapy, n (%)</a:t>
                      </a:r>
                      <a:endParaRPr lang="en-US" sz="1400" b="1" i="0" dirty="0">
                        <a:solidFill>
                          <a:schemeClr val="tx1"/>
                        </a:solidFill>
                      </a:endParaRPr>
                    </a:p>
                  </a:txBody>
                  <a:tcPr marR="18288" marT="18288" marB="18288" anchor="ctr"/>
                </a:tc>
                <a:tc hMerge="1">
                  <a:txBody>
                    <a:bodyPr/>
                    <a:lstStyle/>
                    <a:p>
                      <a:endParaRPr lang="en-US"/>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solidFill>
                            <a:schemeClr val="tx1"/>
                          </a:solidFill>
                        </a:rPr>
                        <a:t>131 (85)</a:t>
                      </a:r>
                    </a:p>
                  </a:txBody>
                  <a:tcPr marL="18288" marR="18288" marT="18288" marB="18288" anchor="ctr"/>
                </a:tc>
                <a:extLst>
                  <a:ext uri="{0D108BD9-81ED-4DB2-BD59-A6C34878D82A}">
                    <a16:rowId xmlns:a16="http://schemas.microsoft.com/office/drawing/2014/main" val="2559659368"/>
                  </a:ext>
                </a:extLst>
              </a:tr>
              <a:tr h="213552">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113"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Prior CAR-T, n (%)</a:t>
                      </a:r>
                      <a:endParaRPr lang="en-US" sz="1400" b="1" i="0" dirty="0">
                        <a:solidFill>
                          <a:schemeClr val="tx1"/>
                        </a:solidFill>
                      </a:endParaRPr>
                    </a:p>
                  </a:txBody>
                  <a:tcPr marR="18288" marT="18288" marB="18288" anchor="ctr"/>
                </a:tc>
                <a:tc hMerge="1">
                  <a:txBody>
                    <a:bodyPr/>
                    <a:lstStyle/>
                    <a:p>
                      <a:endParaRPr lang="en-US"/>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solidFill>
                            <a:schemeClr val="tx1"/>
                          </a:solidFill>
                        </a:rPr>
                        <a:t>51 (33)</a:t>
                      </a:r>
                    </a:p>
                  </a:txBody>
                  <a:tcPr marL="18288" marR="18288" marT="18288" marB="18288" anchor="ctr"/>
                </a:tc>
                <a:extLst>
                  <a:ext uri="{0D108BD9-81ED-4DB2-BD59-A6C34878D82A}">
                    <a16:rowId xmlns:a16="http://schemas.microsoft.com/office/drawing/2014/main" val="172067520"/>
                  </a:ext>
                </a:extLst>
              </a:tr>
              <a:tr h="0">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113"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        Refractory to prior CAR-T, n (%)</a:t>
                      </a:r>
                      <a:endParaRPr lang="en-US" sz="1400" b="1" i="0" dirty="0">
                        <a:solidFill>
                          <a:schemeClr val="tx1"/>
                        </a:solidFill>
                      </a:endParaRPr>
                    </a:p>
                  </a:txBody>
                  <a:tcPr marR="18288" marT="18288" marB="18288" anchor="ctr"/>
                </a:tc>
                <a:tc hMerge="1">
                  <a:txBody>
                    <a:bodyPr/>
                    <a:lstStyle/>
                    <a:p>
                      <a:endParaRPr lang="en-US"/>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solidFill>
                            <a:schemeClr val="tx1"/>
                          </a:solidFill>
                        </a:rPr>
                        <a:t>46 (90)</a:t>
                      </a:r>
                    </a:p>
                  </a:txBody>
                  <a:tcPr marL="18288" marR="18288" marT="18288" marB="18288" anchor="ctr"/>
                </a:tc>
                <a:extLst>
                  <a:ext uri="{0D108BD9-81ED-4DB2-BD59-A6C34878D82A}">
                    <a16:rowId xmlns:a16="http://schemas.microsoft.com/office/drawing/2014/main" val="1885868302"/>
                  </a:ext>
                </a:extLst>
              </a:tr>
            </a:tbl>
          </a:graphicData>
        </a:graphic>
      </p:graphicFrame>
      <p:sp>
        <p:nvSpPr>
          <p:cNvPr id="18" name="Footer Placeholder 17">
            <a:extLst>
              <a:ext uri="{FF2B5EF4-FFF2-40B4-BE49-F238E27FC236}">
                <a16:creationId xmlns:a16="http://schemas.microsoft.com/office/drawing/2014/main" id="{A5A77363-A22A-BFC6-2585-F28C18D7F1F2}"/>
              </a:ext>
            </a:extLst>
          </p:cNvPr>
          <p:cNvSpPr>
            <a:spLocks noGrp="1"/>
          </p:cNvSpPr>
          <p:nvPr>
            <p:ph type="ftr" sz="quarter" idx="10"/>
          </p:nvPr>
        </p:nvSpPr>
        <p:spPr/>
        <p:txBody>
          <a:bodyPr/>
          <a:lstStyle/>
          <a:p>
            <a:r>
              <a:rPr lang="en-US" dirty="0"/>
              <a:t>Hutchings M, et al. ASH 2023. Abstract 433.</a:t>
            </a:r>
            <a:br>
              <a:rPr lang="en-US" dirty="0"/>
            </a:br>
            <a:r>
              <a:rPr lang="en-US" noProof="0" dirty="0"/>
              <a:t>CAR-T, chimeric antigen receptor T-cell therapy; CRS, cytokine release syndrome; CT, computed tomography; DLBCL-NOS, diffuse large B-cell lymphoma, not otherwise specified; ECOG PS, Eastern Cooperative Oncology Group Performance Status; FL, follicular lymphoma; HGBCL, high-grade B-cell lymphoma; IV, intravenous; LBCL, large B-cell lymphoma; NHL, non-Hodgkin lymphoma; PET, positron emission tomography; PMBCL, primary mediastinal large B-cell lymphoma; tFL, transformed follicular lymphoma. </a:t>
            </a:r>
            <a:endParaRPr lang="en-US" dirty="0"/>
          </a:p>
        </p:txBody>
      </p:sp>
      <p:pic>
        <p:nvPicPr>
          <p:cNvPr id="19" name="Picture 18">
            <a:extLst>
              <a:ext uri="{FF2B5EF4-FFF2-40B4-BE49-F238E27FC236}">
                <a16:creationId xmlns:a16="http://schemas.microsoft.com/office/drawing/2014/main" id="{0A8FA407-9CCE-B77E-C183-3B7DDEF0D945}"/>
              </a:ext>
            </a:extLst>
          </p:cNvPr>
          <p:cNvPicPr>
            <a:picLocks noChangeAspect="1"/>
          </p:cNvPicPr>
          <p:nvPr/>
        </p:nvPicPr>
        <p:blipFill rotWithShape="1">
          <a:blip r:embed="rId3"/>
          <a:srcRect l="6054" t="12311"/>
          <a:stretch/>
        </p:blipFill>
        <p:spPr>
          <a:xfrm>
            <a:off x="3817494" y="2869732"/>
            <a:ext cx="2800852" cy="1987865"/>
          </a:xfrm>
          <a:prstGeom prst="rect">
            <a:avLst/>
          </a:prstGeom>
        </p:spPr>
      </p:pic>
    </p:spTree>
    <p:extLst>
      <p:ext uri="{BB962C8B-B14F-4D97-AF65-F5344CB8AC3E}">
        <p14:creationId xmlns:p14="http://schemas.microsoft.com/office/powerpoint/2010/main" val="2143496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txBox="1">
            <a:spLocks/>
          </p:cNvSpPr>
          <p:nvPr/>
        </p:nvSpPr>
        <p:spPr bwMode="auto">
          <a:xfrm>
            <a:off x="1983341" y="531745"/>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3600" dirty="0">
                <a:solidFill>
                  <a:schemeClr val="accent2"/>
                </a:solidFill>
                <a:ea typeface="+mj-ea"/>
                <a:cs typeface="Arial" panose="020B0604020202020204" pitchFamily="34" charset="0"/>
              </a:rPr>
              <a:t>DISCLOSURE OF UNLABELED USE</a:t>
            </a:r>
          </a:p>
        </p:txBody>
      </p:sp>
      <p:sp>
        <p:nvSpPr>
          <p:cNvPr id="10242" name="Subtitle 2"/>
          <p:cNvSpPr txBox="1">
            <a:spLocks/>
          </p:cNvSpPr>
          <p:nvPr/>
        </p:nvSpPr>
        <p:spPr bwMode="auto">
          <a:xfrm>
            <a:off x="1320800" y="1472361"/>
            <a:ext cx="9550400" cy="205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799" dirty="0"/>
              <a:t>This activity may contain discussion of published and/or investigational uses of agents that are not indicated by the FDA. The planners of this activity do not recommend the use of any agent outside of the labeled indications. </a:t>
            </a:r>
          </a:p>
          <a:p>
            <a:pPr algn="ctr" eaLnBrk="1" hangingPunct="1"/>
            <a:endParaRPr lang="en-US" sz="1799" dirty="0"/>
          </a:p>
          <a:p>
            <a:pPr algn="ctr" eaLnBrk="1" hangingPunct="1"/>
            <a:r>
              <a:rPr lang="en-US" sz="1799" dirty="0"/>
              <a:t>The opinions expressed in the activity are those of the faculty and do not necessarily represent the views of the planners. Please refer to the official prescribing information for each product for discussion of approved indications, contraindications, and warnings.</a:t>
            </a:r>
          </a:p>
        </p:txBody>
      </p:sp>
      <p:sp>
        <p:nvSpPr>
          <p:cNvPr id="8" name="Title 6"/>
          <p:cNvSpPr txBox="1">
            <a:spLocks/>
          </p:cNvSpPr>
          <p:nvPr/>
        </p:nvSpPr>
        <p:spPr bwMode="auto">
          <a:xfrm>
            <a:off x="1983342" y="3667594"/>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3600" dirty="0">
                <a:solidFill>
                  <a:schemeClr val="accent2"/>
                </a:solidFill>
                <a:ea typeface="+mj-ea"/>
                <a:cs typeface="Arial" panose="020B0604020202020204" pitchFamily="34" charset="0"/>
              </a:rPr>
              <a:t>USAGE RIGHTS</a:t>
            </a:r>
          </a:p>
        </p:txBody>
      </p:sp>
      <p:sp>
        <p:nvSpPr>
          <p:cNvPr id="10244" name="Subtitle 2"/>
          <p:cNvSpPr txBox="1">
            <a:spLocks/>
          </p:cNvSpPr>
          <p:nvPr/>
        </p:nvSpPr>
        <p:spPr bwMode="auto">
          <a:xfrm>
            <a:off x="1320800" y="4366685"/>
            <a:ext cx="9550399" cy="1777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799" dirty="0">
                <a:cs typeface="Arial" charset="0"/>
              </a:rPr>
              <a:t>This slide deck is provided for educational purposes and individual slides may be</a:t>
            </a:r>
          </a:p>
          <a:p>
            <a:pPr algn="ctr" eaLnBrk="1" hangingPunct="1"/>
            <a:r>
              <a:rPr lang="en-US" sz="1799" dirty="0">
                <a:cs typeface="Arial" charset="0"/>
              </a:rPr>
              <a:t>used for personal, non-commercial presentations only if the content and references</a:t>
            </a:r>
          </a:p>
          <a:p>
            <a:pPr algn="ctr" eaLnBrk="1" hangingPunct="1"/>
            <a:r>
              <a:rPr lang="en-US" sz="1799" dirty="0">
                <a:cs typeface="Arial" charset="0"/>
              </a:rPr>
              <a:t>remain unchanged. No part of this slide deck may be published in print or</a:t>
            </a:r>
          </a:p>
          <a:p>
            <a:pPr algn="ctr" eaLnBrk="1" hangingPunct="1"/>
            <a:r>
              <a:rPr lang="en-US" sz="1799" dirty="0">
                <a:cs typeface="Arial" charset="0"/>
              </a:rPr>
              <a:t>electronically as a promotional or certified educational activity without prior written</a:t>
            </a:r>
          </a:p>
          <a:p>
            <a:pPr algn="ctr" eaLnBrk="1" hangingPunct="1"/>
            <a:r>
              <a:rPr lang="en-US" sz="1799" dirty="0">
                <a:cs typeface="Arial" charset="0"/>
              </a:rPr>
              <a:t>permission from AXIS. Additional terms may apply. See Terms of Service on</a:t>
            </a:r>
          </a:p>
          <a:p>
            <a:pPr algn="ctr" eaLnBrk="1" hangingPunct="1"/>
            <a:r>
              <a:rPr lang="en-US" sz="1799" dirty="0">
                <a:cs typeface="Arial" charset="0"/>
              </a:rPr>
              <a:t>www.axismeded.com for details.</a:t>
            </a:r>
          </a:p>
        </p:txBody>
      </p:sp>
    </p:spTree>
    <p:extLst>
      <p:ext uri="{BB962C8B-B14F-4D97-AF65-F5344CB8AC3E}">
        <p14:creationId xmlns:p14="http://schemas.microsoft.com/office/powerpoint/2010/main" val="97950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D561-4071-B02C-9541-12563954D497}"/>
              </a:ext>
            </a:extLst>
          </p:cNvPr>
          <p:cNvSpPr>
            <a:spLocks noGrp="1"/>
          </p:cNvSpPr>
          <p:nvPr>
            <p:ph type="title"/>
          </p:nvPr>
        </p:nvSpPr>
        <p:spPr>
          <a:xfrm>
            <a:off x="838200" y="80011"/>
            <a:ext cx="10515600" cy="1344820"/>
          </a:xfrm>
        </p:spPr>
        <p:txBody>
          <a:bodyPr/>
          <a:lstStyle/>
          <a:p>
            <a:r>
              <a:rPr lang="en-US" dirty="0"/>
              <a:t>Bispecifics in 3</a:t>
            </a:r>
            <a:r>
              <a:rPr lang="en-US" baseline="30000" dirty="0"/>
              <a:t>rd</a:t>
            </a:r>
            <a:r>
              <a:rPr lang="en-US" dirty="0"/>
              <a:t> line + LBCL: Glofitamab</a:t>
            </a:r>
          </a:p>
        </p:txBody>
      </p:sp>
      <p:graphicFrame>
        <p:nvGraphicFramePr>
          <p:cNvPr id="4" name="Table 3">
            <a:extLst>
              <a:ext uri="{FF2B5EF4-FFF2-40B4-BE49-F238E27FC236}">
                <a16:creationId xmlns:a16="http://schemas.microsoft.com/office/drawing/2014/main" id="{3E096F68-DD7E-DDE4-3796-17D681D5305F}"/>
              </a:ext>
            </a:extLst>
          </p:cNvPr>
          <p:cNvGraphicFramePr>
            <a:graphicFrameLocks noGrp="1"/>
          </p:cNvGraphicFramePr>
          <p:nvPr>
            <p:extLst>
              <p:ext uri="{D42A27DB-BD31-4B8C-83A1-F6EECF244321}">
                <p14:modId xmlns:p14="http://schemas.microsoft.com/office/powerpoint/2010/main" val="3690757390"/>
              </p:ext>
            </p:extLst>
          </p:nvPr>
        </p:nvGraphicFramePr>
        <p:xfrm>
          <a:off x="1192212" y="1424831"/>
          <a:ext cx="9603143" cy="1656292"/>
        </p:xfrm>
        <a:graphic>
          <a:graphicData uri="http://schemas.openxmlformats.org/drawingml/2006/table">
            <a:tbl>
              <a:tblPr firstRow="1" firstCol="1" bandRow="1">
                <a:tableStyleId>{5C22544A-7EE6-4342-B048-85BDC9FD1C3A}</a:tableStyleId>
              </a:tblPr>
              <a:tblGrid>
                <a:gridCol w="3283868">
                  <a:extLst>
                    <a:ext uri="{9D8B030D-6E8A-4147-A177-3AD203B41FA5}">
                      <a16:colId xmlns:a16="http://schemas.microsoft.com/office/drawing/2014/main" val="2132207957"/>
                    </a:ext>
                  </a:extLst>
                </a:gridCol>
                <a:gridCol w="2178285">
                  <a:extLst>
                    <a:ext uri="{9D8B030D-6E8A-4147-A177-3AD203B41FA5}">
                      <a16:colId xmlns:a16="http://schemas.microsoft.com/office/drawing/2014/main" val="147394957"/>
                    </a:ext>
                  </a:extLst>
                </a:gridCol>
                <a:gridCol w="2070495">
                  <a:extLst>
                    <a:ext uri="{9D8B030D-6E8A-4147-A177-3AD203B41FA5}">
                      <a16:colId xmlns:a16="http://schemas.microsoft.com/office/drawing/2014/main" val="2399390711"/>
                    </a:ext>
                  </a:extLst>
                </a:gridCol>
                <a:gridCol w="2070495">
                  <a:extLst>
                    <a:ext uri="{9D8B030D-6E8A-4147-A177-3AD203B41FA5}">
                      <a16:colId xmlns:a16="http://schemas.microsoft.com/office/drawing/2014/main" val="4095014873"/>
                    </a:ext>
                  </a:extLst>
                </a:gridCol>
              </a:tblGrid>
              <a:tr h="367105">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l"/>
                      <a:r>
                        <a:rPr lang="en-US" sz="1200" dirty="0"/>
                        <a:t>Efficacy</a:t>
                      </a:r>
                      <a:endParaRPr lang="en-US" sz="1200" dirty="0">
                        <a:latin typeface="+mn-lt"/>
                      </a:endParaRPr>
                    </a:p>
                  </a:txBody>
                  <a:tcPr marR="18288" marT="18288" marB="18288" anchor="ct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200" b="1" dirty="0"/>
                        <a:t>All patients</a:t>
                      </a:r>
                    </a:p>
                    <a:p>
                      <a:pPr algn="ctr"/>
                      <a:r>
                        <a:rPr lang="en-US" sz="1200" b="1" dirty="0"/>
                        <a:t>(N=155)</a:t>
                      </a:r>
                      <a:endParaRPr lang="en-US" sz="1200" b="1" dirty="0">
                        <a:latin typeface="+mn-lt"/>
                      </a:endParaRPr>
                    </a:p>
                  </a:txBody>
                  <a:tcPr marL="18288" marR="18288" marT="18288" marB="18288" anchor="ct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200" b="1" dirty="0"/>
                        <a:t>R/R DLBCL/tFL</a:t>
                      </a:r>
                    </a:p>
                    <a:p>
                      <a:pPr algn="ctr"/>
                      <a:r>
                        <a:rPr lang="en-US" sz="1200" b="1" dirty="0"/>
                        <a:t>(N=132)</a:t>
                      </a:r>
                      <a:endParaRPr lang="en-US" sz="1200" b="1" dirty="0">
                        <a:latin typeface="+mn-lt"/>
                      </a:endParaRPr>
                    </a:p>
                  </a:txBody>
                  <a:tcPr marL="18288" marR="18288" marT="18288" marB="18288" anchor="ct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200" b="1" dirty="0"/>
                        <a:t>Prior CAR-T</a:t>
                      </a:r>
                    </a:p>
                    <a:p>
                      <a:pPr algn="ctr"/>
                      <a:r>
                        <a:rPr lang="en-US" sz="1200" b="1" dirty="0"/>
                        <a:t>(N=51)</a:t>
                      </a:r>
                      <a:endParaRPr lang="en-US" sz="1200" b="1" dirty="0">
                        <a:latin typeface="+mn-lt"/>
                      </a:endParaRPr>
                    </a:p>
                  </a:txBody>
                  <a:tcPr marL="18288" marR="18288" marT="18288" marB="18288" anchor="ctr"/>
                </a:tc>
                <a:extLst>
                  <a:ext uri="{0D108BD9-81ED-4DB2-BD59-A6C34878D82A}">
                    <a16:rowId xmlns:a16="http://schemas.microsoft.com/office/drawing/2014/main" val="3133745500"/>
                  </a:ext>
                </a:extLst>
              </a:tr>
              <a:tr h="31076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200" dirty="0">
                          <a:solidFill>
                            <a:schemeClr val="bg1"/>
                          </a:solidFill>
                        </a:rPr>
                        <a:t>ORR</a:t>
                      </a:r>
                      <a:endParaRPr lang="en-US" sz="1200" dirty="0">
                        <a:solidFill>
                          <a:schemeClr val="bg1"/>
                        </a:solidFill>
                        <a:latin typeface="+mn-lt"/>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200" dirty="0">
                          <a:solidFill>
                            <a:schemeClr val="tx1"/>
                          </a:solidFill>
                        </a:rPr>
                        <a:t>52%</a:t>
                      </a:r>
                      <a:endParaRPr lang="en-US" sz="1200" dirty="0">
                        <a:solidFill>
                          <a:schemeClr val="tx1"/>
                        </a:solidFill>
                        <a:latin typeface="+mn-lt"/>
                      </a:endParaRPr>
                    </a:p>
                  </a:txBody>
                  <a:tcPr marL="18288"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200" dirty="0">
                          <a:solidFill>
                            <a:schemeClr val="tx1"/>
                          </a:solidFill>
                        </a:rPr>
                        <a:t>56% </a:t>
                      </a:r>
                      <a:endParaRPr lang="en-US" sz="1200" dirty="0">
                        <a:solidFill>
                          <a:schemeClr val="tx1"/>
                        </a:solidFill>
                        <a:latin typeface="+mn-lt"/>
                      </a:endParaRPr>
                    </a:p>
                  </a:txBody>
                  <a:tcPr marL="18288"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200" dirty="0">
                          <a:solidFill>
                            <a:schemeClr val="tx1"/>
                          </a:solidFill>
                        </a:rPr>
                        <a:t>50% </a:t>
                      </a:r>
                      <a:endParaRPr lang="en-US" sz="1200" dirty="0">
                        <a:solidFill>
                          <a:schemeClr val="tx1"/>
                        </a:solidFill>
                        <a:latin typeface="+mn-lt"/>
                      </a:endParaRPr>
                    </a:p>
                  </a:txBody>
                  <a:tcPr marL="18288" marR="18288" marT="18288" marB="18288" anchor="ctr"/>
                </a:tc>
                <a:extLst>
                  <a:ext uri="{0D108BD9-81ED-4DB2-BD59-A6C34878D82A}">
                    <a16:rowId xmlns:a16="http://schemas.microsoft.com/office/drawing/2014/main" val="841397565"/>
                  </a:ext>
                </a:extLst>
              </a:tr>
              <a:tr h="24124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bg1"/>
                          </a:solidFill>
                          <a:effectLst/>
                        </a:rPr>
                        <a:t>CR rate </a:t>
                      </a:r>
                      <a:endParaRPr lang="en-US" sz="1200" kern="1200" dirty="0">
                        <a:solidFill>
                          <a:schemeClr val="bg1"/>
                        </a:solidFill>
                        <a:effectLst/>
                        <a:latin typeface="+mn-lt"/>
                        <a:ea typeface="+mn-ea"/>
                        <a:cs typeface="+mn-cs"/>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200" dirty="0">
                          <a:solidFill>
                            <a:schemeClr val="tx1"/>
                          </a:solidFill>
                        </a:rPr>
                        <a:t>40% </a:t>
                      </a:r>
                      <a:endParaRPr lang="en-US" sz="1200" dirty="0">
                        <a:solidFill>
                          <a:schemeClr val="tx1"/>
                        </a:solidFill>
                        <a:latin typeface="+mn-lt"/>
                      </a:endParaRPr>
                    </a:p>
                  </a:txBody>
                  <a:tcPr marL="18288"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200" dirty="0">
                          <a:solidFill>
                            <a:schemeClr val="tx1"/>
                          </a:solidFill>
                        </a:rPr>
                        <a:t>44% </a:t>
                      </a:r>
                      <a:endParaRPr lang="en-US" sz="1200" dirty="0">
                        <a:solidFill>
                          <a:schemeClr val="tx1"/>
                        </a:solidFill>
                        <a:latin typeface="+mn-lt"/>
                      </a:endParaRPr>
                    </a:p>
                  </a:txBody>
                  <a:tcPr marL="18288"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200" dirty="0">
                          <a:solidFill>
                            <a:schemeClr val="tx1"/>
                          </a:solidFill>
                        </a:rPr>
                        <a:t>37%</a:t>
                      </a:r>
                      <a:endParaRPr lang="en-US" sz="1200" dirty="0">
                        <a:solidFill>
                          <a:schemeClr val="tx1"/>
                        </a:solidFill>
                        <a:latin typeface="+mn-lt"/>
                      </a:endParaRPr>
                    </a:p>
                  </a:txBody>
                  <a:tcPr marL="18288" marR="18288" marT="18288" marB="18288" anchor="ctr"/>
                </a:tc>
                <a:extLst>
                  <a:ext uri="{0D108BD9-81ED-4DB2-BD59-A6C34878D82A}">
                    <a16:rowId xmlns:a16="http://schemas.microsoft.com/office/drawing/2014/main" val="3106952013"/>
                  </a:ext>
                </a:extLst>
              </a:tr>
              <a:tr h="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113"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Median CR f/u (range), months</a:t>
                      </a:r>
                      <a:endParaRPr lang="en-US" sz="1200" i="0" dirty="0">
                        <a:solidFill>
                          <a:schemeClr val="bg1"/>
                        </a:solidFill>
                        <a:latin typeface="+mn-lt"/>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200" dirty="0">
                          <a:solidFill>
                            <a:schemeClr val="tx1"/>
                          </a:solidFill>
                        </a:rPr>
                        <a:t>29.6 (0–39)</a:t>
                      </a:r>
                      <a:endParaRPr lang="en-US" sz="1200" dirty="0">
                        <a:solidFill>
                          <a:schemeClr val="tx1"/>
                        </a:solidFill>
                        <a:latin typeface="+mn-lt"/>
                      </a:endParaRPr>
                    </a:p>
                  </a:txBody>
                  <a:tcPr marL="18288"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200" dirty="0">
                          <a:solidFill>
                            <a:schemeClr val="tx1"/>
                          </a:solidFill>
                        </a:rPr>
                        <a:t>29.6 (0–39)</a:t>
                      </a:r>
                      <a:endParaRPr lang="en-US" sz="1200" dirty="0">
                        <a:solidFill>
                          <a:schemeClr val="tx1"/>
                        </a:solidFill>
                        <a:latin typeface="+mn-lt"/>
                      </a:endParaRPr>
                    </a:p>
                  </a:txBody>
                  <a:tcPr marL="18288"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200" dirty="0">
                          <a:solidFill>
                            <a:schemeClr val="tx1"/>
                          </a:solidFill>
                        </a:rPr>
                        <a:t>23.0 (0–33)</a:t>
                      </a:r>
                      <a:endParaRPr lang="en-US" sz="1200" dirty="0">
                        <a:solidFill>
                          <a:schemeClr val="tx1"/>
                        </a:solidFill>
                        <a:latin typeface="+mn-lt"/>
                      </a:endParaRPr>
                    </a:p>
                  </a:txBody>
                  <a:tcPr marL="18288" marR="18288" marT="18288" marB="18288" anchor="ctr"/>
                </a:tc>
                <a:extLst>
                  <a:ext uri="{0D108BD9-81ED-4DB2-BD59-A6C34878D82A}">
                    <a16:rowId xmlns:a16="http://schemas.microsoft.com/office/drawing/2014/main" val="2371407365"/>
                  </a:ext>
                </a:extLst>
              </a:tr>
              <a:tr h="24124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113"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Median DoCR, months</a:t>
                      </a:r>
                      <a:endParaRPr lang="en-US" sz="1200" i="0" dirty="0">
                        <a:solidFill>
                          <a:schemeClr val="bg1"/>
                        </a:solidFill>
                        <a:latin typeface="+mn-lt"/>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200" dirty="0">
                          <a:solidFill>
                            <a:schemeClr val="tx1"/>
                          </a:solidFill>
                        </a:rPr>
                        <a:t>26.9</a:t>
                      </a:r>
                      <a:endParaRPr lang="en-US" sz="1200" dirty="0">
                        <a:solidFill>
                          <a:schemeClr val="tx1"/>
                        </a:solidFill>
                        <a:latin typeface="+mn-lt"/>
                      </a:endParaRPr>
                    </a:p>
                  </a:txBody>
                  <a:tcPr marL="18288"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200" dirty="0">
                          <a:solidFill>
                            <a:schemeClr val="tx1"/>
                          </a:solidFill>
                        </a:rPr>
                        <a:t>28.3</a:t>
                      </a:r>
                      <a:endParaRPr lang="en-US" sz="1200" dirty="0">
                        <a:solidFill>
                          <a:schemeClr val="tx1"/>
                        </a:solidFill>
                        <a:latin typeface="+mn-lt"/>
                      </a:endParaRPr>
                    </a:p>
                  </a:txBody>
                  <a:tcPr marL="18288"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200" dirty="0">
                          <a:solidFill>
                            <a:schemeClr val="tx1"/>
                          </a:solidFill>
                        </a:rPr>
                        <a:t>22.0</a:t>
                      </a:r>
                      <a:endParaRPr lang="en-US" sz="1200" dirty="0">
                        <a:solidFill>
                          <a:schemeClr val="tx1"/>
                        </a:solidFill>
                        <a:latin typeface="+mn-lt"/>
                      </a:endParaRPr>
                    </a:p>
                  </a:txBody>
                  <a:tcPr marL="18288" marR="18288" marT="18288" marB="18288" anchor="ctr"/>
                </a:tc>
                <a:extLst>
                  <a:ext uri="{0D108BD9-81ED-4DB2-BD59-A6C34878D82A}">
                    <a16:rowId xmlns:a16="http://schemas.microsoft.com/office/drawing/2014/main" val="172067520"/>
                  </a:ext>
                </a:extLst>
              </a:tr>
              <a:tr h="24124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113"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24-month DoCR</a:t>
                      </a:r>
                      <a:endParaRPr lang="en-US" sz="1200" i="0" dirty="0">
                        <a:solidFill>
                          <a:schemeClr val="bg1"/>
                        </a:solidFill>
                        <a:latin typeface="+mn-lt"/>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200" dirty="0">
                          <a:solidFill>
                            <a:schemeClr val="tx1"/>
                          </a:solidFill>
                        </a:rPr>
                        <a:t>55.0%</a:t>
                      </a:r>
                      <a:endParaRPr lang="en-US" sz="1200" dirty="0">
                        <a:solidFill>
                          <a:schemeClr val="tx1"/>
                        </a:solidFill>
                        <a:latin typeface="+mn-lt"/>
                      </a:endParaRPr>
                    </a:p>
                  </a:txBody>
                  <a:tcPr marL="18288"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200" dirty="0">
                          <a:solidFill>
                            <a:schemeClr val="tx1"/>
                          </a:solidFill>
                        </a:rPr>
                        <a:t>56.2%</a:t>
                      </a:r>
                      <a:endParaRPr lang="en-US" sz="1200" dirty="0">
                        <a:solidFill>
                          <a:schemeClr val="tx1"/>
                        </a:solidFill>
                        <a:latin typeface="+mn-lt"/>
                      </a:endParaRPr>
                    </a:p>
                  </a:txBody>
                  <a:tcPr marL="18288"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200" dirty="0">
                          <a:solidFill>
                            <a:schemeClr val="tx1"/>
                          </a:solidFill>
                        </a:rPr>
                        <a:t>33.1%</a:t>
                      </a:r>
                      <a:endParaRPr lang="en-US" sz="1200" dirty="0">
                        <a:solidFill>
                          <a:schemeClr val="tx1"/>
                        </a:solidFill>
                        <a:latin typeface="+mn-lt"/>
                      </a:endParaRPr>
                    </a:p>
                  </a:txBody>
                  <a:tcPr marL="18288" marR="18288" marT="18288" marB="18288" anchor="ctr"/>
                </a:tc>
                <a:extLst>
                  <a:ext uri="{0D108BD9-81ED-4DB2-BD59-A6C34878D82A}">
                    <a16:rowId xmlns:a16="http://schemas.microsoft.com/office/drawing/2014/main" val="1885868302"/>
                  </a:ext>
                </a:extLst>
              </a:tr>
            </a:tbl>
          </a:graphicData>
        </a:graphic>
      </p:graphicFrame>
      <p:pic>
        <p:nvPicPr>
          <p:cNvPr id="6" name="Picture 5">
            <a:extLst>
              <a:ext uri="{FF2B5EF4-FFF2-40B4-BE49-F238E27FC236}">
                <a16:creationId xmlns:a16="http://schemas.microsoft.com/office/drawing/2014/main" id="{13673A5F-C074-F0D0-BBEC-5CBA08B83F6C}"/>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1192212" y="3556185"/>
            <a:ext cx="4902201" cy="2449469"/>
          </a:xfrm>
          <a:prstGeom prst="rect">
            <a:avLst/>
          </a:prstGeom>
          <a:ln w="19050">
            <a:noFill/>
          </a:ln>
        </p:spPr>
      </p:pic>
      <p:pic>
        <p:nvPicPr>
          <p:cNvPr id="8" name="Content Placeholder 5">
            <a:extLst>
              <a:ext uri="{FF2B5EF4-FFF2-40B4-BE49-F238E27FC236}">
                <a16:creationId xmlns:a16="http://schemas.microsoft.com/office/drawing/2014/main" id="{7758EDD1-708F-7ABE-E5BF-BF59B34BAFB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850999" y="3500526"/>
            <a:ext cx="3944355" cy="2449468"/>
          </a:xfrm>
          <a:prstGeom prst="rect">
            <a:avLst/>
          </a:prstGeom>
          <a:ln w="19050">
            <a:noFill/>
          </a:ln>
        </p:spPr>
      </p:pic>
      <p:sp>
        <p:nvSpPr>
          <p:cNvPr id="5" name="Footer Placeholder 4">
            <a:extLst>
              <a:ext uri="{FF2B5EF4-FFF2-40B4-BE49-F238E27FC236}">
                <a16:creationId xmlns:a16="http://schemas.microsoft.com/office/drawing/2014/main" id="{645A7BBB-44E3-EE4D-D6CD-0F0532876EB0}"/>
              </a:ext>
            </a:extLst>
          </p:cNvPr>
          <p:cNvSpPr>
            <a:spLocks noGrp="1"/>
          </p:cNvSpPr>
          <p:nvPr>
            <p:ph type="ftr" sz="quarter" idx="10"/>
          </p:nvPr>
        </p:nvSpPr>
        <p:spPr/>
        <p:txBody>
          <a:bodyPr/>
          <a:lstStyle/>
          <a:p>
            <a:r>
              <a:rPr lang="en-US" sz="1000" dirty="0"/>
              <a:t>Hutchings M, et al. ASH 2023. Abstract 433.</a:t>
            </a:r>
            <a:br>
              <a:rPr lang="en-US" sz="1000" dirty="0"/>
            </a:br>
            <a:r>
              <a:rPr lang="en-US" sz="1000" noProof="0" dirty="0"/>
              <a:t>CAR-T, chimeric antigen receptor T-cell therapy; </a:t>
            </a:r>
            <a:r>
              <a:rPr lang="en-US" sz="1000" kern="0" dirty="0">
                <a:ea typeface="Century Gothic"/>
                <a:cs typeface="Century Gothic"/>
                <a:sym typeface="Century Gothic"/>
              </a:rPr>
              <a:t>CR, complete response; </a:t>
            </a:r>
            <a:r>
              <a:rPr lang="en-US" sz="1000" noProof="0" dirty="0"/>
              <a:t>DLBCL, diffuse large B-cell lymphoma; </a:t>
            </a:r>
            <a:r>
              <a:rPr lang="en-US" sz="1000" kern="0" dirty="0">
                <a:ea typeface="Century Gothic"/>
                <a:cs typeface="Century Gothic"/>
                <a:sym typeface="Century Gothic"/>
              </a:rPr>
              <a:t>DoCR, duration of complete response;</a:t>
            </a:r>
            <a:r>
              <a:rPr lang="en-US" sz="1000" noProof="0" dirty="0"/>
              <a:t> EOT, end of trial; LBCL, large B-cell lymphoma; NE, not evaluable; NR, no response; ORR, overall response rate; PFS, progression-free survival; PR, partial response;</a:t>
            </a:r>
            <a:r>
              <a:rPr lang="en-US" sz="1000" dirty="0"/>
              <a:t> </a:t>
            </a:r>
            <a:r>
              <a:rPr lang="en-US" sz="1000" noProof="0" dirty="0"/>
              <a:t>R/R, relapsed/refractory; </a:t>
            </a:r>
            <a:r>
              <a:rPr lang="en-US" dirty="0"/>
              <a:t>tFL, transformed follicular lymphoma</a:t>
            </a:r>
            <a:r>
              <a:rPr lang="en-US" sz="1000" noProof="0" dirty="0"/>
              <a:t>.</a:t>
            </a:r>
            <a:endParaRPr lang="en-US" sz="1000" dirty="0"/>
          </a:p>
        </p:txBody>
      </p:sp>
      <p:sp>
        <p:nvSpPr>
          <p:cNvPr id="3" name="TextBox 2">
            <a:extLst>
              <a:ext uri="{FF2B5EF4-FFF2-40B4-BE49-F238E27FC236}">
                <a16:creationId xmlns:a16="http://schemas.microsoft.com/office/drawing/2014/main" id="{B38A70C7-BAB4-B0C6-059A-E9BC56B24448}"/>
              </a:ext>
            </a:extLst>
          </p:cNvPr>
          <p:cNvSpPr txBox="1"/>
          <p:nvPr/>
        </p:nvSpPr>
        <p:spPr>
          <a:xfrm>
            <a:off x="1735667" y="3220135"/>
            <a:ext cx="3815290" cy="369332"/>
          </a:xfrm>
          <a:prstGeom prst="rect">
            <a:avLst/>
          </a:prstGeom>
          <a:noFill/>
        </p:spPr>
        <p:txBody>
          <a:bodyPr wrap="square" rtlCol="0">
            <a:spAutoFit/>
          </a:bodyPr>
          <a:lstStyle/>
          <a:p>
            <a:pPr algn="ctr"/>
            <a:r>
              <a:rPr lang="en-US" b="1" dirty="0">
                <a:solidFill>
                  <a:schemeClr val="accent1"/>
                </a:solidFill>
                <a:latin typeface="Arial" panose="020B0604020202020204" pitchFamily="34" charset="0"/>
                <a:cs typeface="Arial" panose="020B0604020202020204" pitchFamily="34" charset="0"/>
              </a:rPr>
              <a:t>PFS at End of the Treatment</a:t>
            </a:r>
          </a:p>
        </p:txBody>
      </p:sp>
      <p:sp>
        <p:nvSpPr>
          <p:cNvPr id="10" name="TextBox 9">
            <a:extLst>
              <a:ext uri="{FF2B5EF4-FFF2-40B4-BE49-F238E27FC236}">
                <a16:creationId xmlns:a16="http://schemas.microsoft.com/office/drawing/2014/main" id="{C67E907B-D994-7002-0E5E-6D3C0114F1A4}"/>
              </a:ext>
            </a:extLst>
          </p:cNvPr>
          <p:cNvSpPr txBox="1"/>
          <p:nvPr/>
        </p:nvSpPr>
        <p:spPr>
          <a:xfrm>
            <a:off x="6850999" y="3220135"/>
            <a:ext cx="381529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a:solidFill>
                  <a:schemeClr val="accent1"/>
                </a:solidFill>
                <a:latin typeface="Arial" panose="020B0604020202020204" pitchFamily="34" charset="0"/>
                <a:cs typeface="Arial" panose="020B0604020202020204" pitchFamily="34" charset="0"/>
              </a:rPr>
              <a:t>DoCR</a:t>
            </a:r>
            <a:r>
              <a:rPr lang="en-US" sz="1800" b="1" kern="0" dirty="0">
                <a:solidFill>
                  <a:srgbClr val="FFFFFF"/>
                </a:solidFill>
                <a:latin typeface="Arial"/>
              </a:rPr>
              <a:t> </a:t>
            </a:r>
            <a:endParaRPr kumimoji="0" lang="en-US" sz="1800" b="1"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188955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E5D21-DCF3-BF8B-3D20-9E6FD1791B91}"/>
              </a:ext>
            </a:extLst>
          </p:cNvPr>
          <p:cNvSpPr>
            <a:spLocks noGrp="1"/>
          </p:cNvSpPr>
          <p:nvPr>
            <p:ph type="title"/>
          </p:nvPr>
        </p:nvSpPr>
        <p:spPr/>
        <p:txBody>
          <a:bodyPr/>
          <a:lstStyle/>
          <a:p>
            <a:r>
              <a:rPr lang="en-US" dirty="0"/>
              <a:t>Bispecifics in 3</a:t>
            </a:r>
            <a:r>
              <a:rPr lang="en-US" baseline="30000" dirty="0"/>
              <a:t>rd</a:t>
            </a:r>
            <a:r>
              <a:rPr lang="en-US" dirty="0"/>
              <a:t> line + LBCL: Glofitamab</a:t>
            </a:r>
          </a:p>
        </p:txBody>
      </p:sp>
      <p:grpSp>
        <p:nvGrpSpPr>
          <p:cNvPr id="8" name="Google Shape;970;p17">
            <a:extLst>
              <a:ext uri="{FF2B5EF4-FFF2-40B4-BE49-F238E27FC236}">
                <a16:creationId xmlns:a16="http://schemas.microsoft.com/office/drawing/2014/main" id="{C00F7273-389C-DC9C-B30F-C6939A4FC0A6}"/>
              </a:ext>
            </a:extLst>
          </p:cNvPr>
          <p:cNvGrpSpPr/>
          <p:nvPr/>
        </p:nvGrpSpPr>
        <p:grpSpPr>
          <a:xfrm>
            <a:off x="1174606" y="2643800"/>
            <a:ext cx="4300477" cy="2553641"/>
            <a:chOff x="437754" y="1216535"/>
            <a:chExt cx="4063797" cy="2083296"/>
          </a:xfrm>
        </p:grpSpPr>
        <p:sp>
          <p:nvSpPr>
            <p:cNvPr id="9" name="Google Shape;971;p17">
              <a:extLst>
                <a:ext uri="{FF2B5EF4-FFF2-40B4-BE49-F238E27FC236}">
                  <a16:creationId xmlns:a16="http://schemas.microsoft.com/office/drawing/2014/main" id="{108CC4A1-B2A1-E171-0B33-14B85F93D53A}"/>
                </a:ext>
              </a:extLst>
            </p:cNvPr>
            <p:cNvSpPr txBox="1"/>
            <p:nvPr/>
          </p:nvSpPr>
          <p:spPr>
            <a:xfrm>
              <a:off x="1789801" y="3034479"/>
              <a:ext cx="1666402" cy="192816"/>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1" i="0" u="none" strike="noStrike" kern="0" cap="none" spc="0" normalizeH="0" baseline="0" noProof="0" dirty="0">
                  <a:ln>
                    <a:noFill/>
                  </a:ln>
                  <a:solidFill>
                    <a:srgbClr val="2A2727"/>
                  </a:solidFill>
                  <a:effectLst/>
                  <a:uLnTx/>
                  <a:uFillTx/>
                  <a:latin typeface="Arial"/>
                  <a:ea typeface="Arial"/>
                  <a:cs typeface="Arial"/>
                  <a:sym typeface="Arial"/>
                </a:rPr>
                <a:t>Time (months)</a:t>
              </a:r>
              <a:endParaRPr kumimoji="0" sz="800" b="1"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10" name="Google Shape;972;p17">
              <a:extLst>
                <a:ext uri="{FF2B5EF4-FFF2-40B4-BE49-F238E27FC236}">
                  <a16:creationId xmlns:a16="http://schemas.microsoft.com/office/drawing/2014/main" id="{6BDFE6F0-8495-355F-A2AF-EEC5F1D322BA}"/>
                </a:ext>
              </a:extLst>
            </p:cNvPr>
            <p:cNvSpPr txBox="1"/>
            <p:nvPr/>
          </p:nvSpPr>
          <p:spPr>
            <a:xfrm>
              <a:off x="1955941" y="2736626"/>
              <a:ext cx="257223" cy="225947"/>
            </a:xfrm>
            <a:prstGeom prst="rect">
              <a:avLst/>
            </a:prstGeom>
            <a:noFill/>
            <a:ln>
              <a:noFill/>
            </a:ln>
          </p:spPr>
          <p:txBody>
            <a:bodyPr spcFirstLastPara="1" wrap="square" lIns="91425" tIns="45700" rIns="91425" bIns="45700" anchor="t" anchorCtr="0">
              <a:spAutoFit/>
            </a:bodyPr>
            <a:lstStyle/>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 name="Google Shape;974;p17">
              <a:extLst>
                <a:ext uri="{FF2B5EF4-FFF2-40B4-BE49-F238E27FC236}">
                  <a16:creationId xmlns:a16="http://schemas.microsoft.com/office/drawing/2014/main" id="{91D99B66-FC0F-6725-9D08-490D5F7B3884}"/>
                </a:ext>
              </a:extLst>
            </p:cNvPr>
            <p:cNvSpPr txBox="1"/>
            <p:nvPr/>
          </p:nvSpPr>
          <p:spPr>
            <a:xfrm>
              <a:off x="437754" y="3107155"/>
              <a:ext cx="343922" cy="192676"/>
            </a:xfrm>
            <a:prstGeom prst="rect">
              <a:avLst/>
            </a:prstGeom>
            <a:noFill/>
            <a:ln>
              <a:noFill/>
            </a:ln>
          </p:spPr>
          <p:txBody>
            <a:bodyPr spcFirstLastPara="1" wrap="square" lIns="0" tIns="0" rIns="0" bIns="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Pts at risk</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13" name="Google Shape;975;p17">
              <a:extLst>
                <a:ext uri="{FF2B5EF4-FFF2-40B4-BE49-F238E27FC236}">
                  <a16:creationId xmlns:a16="http://schemas.microsoft.com/office/drawing/2014/main" id="{13EA2A62-D787-93FA-146F-DB2404C3E775}"/>
                </a:ext>
              </a:extLst>
            </p:cNvPr>
            <p:cNvCxnSpPr/>
            <p:nvPr/>
          </p:nvCxnSpPr>
          <p:spPr>
            <a:xfrm>
              <a:off x="802252" y="1310498"/>
              <a:ext cx="0" cy="1661326"/>
            </a:xfrm>
            <a:prstGeom prst="straightConnector1">
              <a:avLst/>
            </a:prstGeom>
            <a:noFill/>
            <a:ln w="19050" cap="sq" cmpd="sng">
              <a:solidFill>
                <a:srgbClr val="000000"/>
              </a:solidFill>
              <a:prstDash val="solid"/>
              <a:miter lim="800000"/>
              <a:headEnd type="none" w="sm" len="sm"/>
              <a:tailEnd type="none" w="sm" len="sm"/>
            </a:ln>
          </p:spPr>
        </p:cxnSp>
        <p:cxnSp>
          <p:nvCxnSpPr>
            <p:cNvPr id="14" name="Google Shape;976;p17">
              <a:extLst>
                <a:ext uri="{FF2B5EF4-FFF2-40B4-BE49-F238E27FC236}">
                  <a16:creationId xmlns:a16="http://schemas.microsoft.com/office/drawing/2014/main" id="{97D889B6-C2F9-C72F-B52D-B60872AFEC77}"/>
                </a:ext>
              </a:extLst>
            </p:cNvPr>
            <p:cNvCxnSpPr/>
            <p:nvPr/>
          </p:nvCxnSpPr>
          <p:spPr>
            <a:xfrm rot="10800000">
              <a:off x="799078" y="2936899"/>
              <a:ext cx="3605046" cy="0"/>
            </a:xfrm>
            <a:prstGeom prst="straightConnector1">
              <a:avLst/>
            </a:prstGeom>
            <a:noFill/>
            <a:ln w="19050" cap="sq" cmpd="sng">
              <a:solidFill>
                <a:srgbClr val="000000"/>
              </a:solidFill>
              <a:prstDash val="solid"/>
              <a:miter lim="800000"/>
              <a:headEnd type="none" w="sm" len="sm"/>
              <a:tailEnd type="none" w="sm" len="sm"/>
            </a:ln>
          </p:spPr>
        </p:cxnSp>
        <p:grpSp>
          <p:nvGrpSpPr>
            <p:cNvPr id="15" name="Google Shape;977;p17">
              <a:extLst>
                <a:ext uri="{FF2B5EF4-FFF2-40B4-BE49-F238E27FC236}">
                  <a16:creationId xmlns:a16="http://schemas.microsoft.com/office/drawing/2014/main" id="{D8DB3EC0-D81D-57D6-6B8C-C3E7D53206CC}"/>
                </a:ext>
              </a:extLst>
            </p:cNvPr>
            <p:cNvGrpSpPr/>
            <p:nvPr/>
          </p:nvGrpSpPr>
          <p:grpSpPr>
            <a:xfrm>
              <a:off x="507162" y="2841280"/>
              <a:ext cx="295090" cy="192676"/>
              <a:chOff x="414688" y="2977040"/>
              <a:chExt cx="295090" cy="192676"/>
            </a:xfrm>
          </p:grpSpPr>
          <p:sp>
            <p:nvSpPr>
              <p:cNvPr id="203" name="Google Shape;978;p17">
                <a:extLst>
                  <a:ext uri="{FF2B5EF4-FFF2-40B4-BE49-F238E27FC236}">
                    <a16:creationId xmlns:a16="http://schemas.microsoft.com/office/drawing/2014/main" id="{7A095885-FE0A-755B-D2E8-26F077BDFD55}"/>
                  </a:ext>
                </a:extLst>
              </p:cNvPr>
              <p:cNvSpPr txBox="1"/>
              <p:nvPr/>
            </p:nvSpPr>
            <p:spPr>
              <a:xfrm>
                <a:off x="414688" y="2977040"/>
                <a:ext cx="205106" cy="192676"/>
              </a:xfrm>
              <a:prstGeom prst="rect">
                <a:avLst/>
              </a:prstGeom>
              <a:noFill/>
              <a:ln>
                <a:noFill/>
              </a:ln>
            </p:spPr>
            <p:txBody>
              <a:bodyPr spcFirstLastPara="1" wrap="square" lIns="0" tIns="45700" rIns="0" bIns="45700"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0</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04" name="Google Shape;979;p17">
                <a:extLst>
                  <a:ext uri="{FF2B5EF4-FFF2-40B4-BE49-F238E27FC236}">
                    <a16:creationId xmlns:a16="http://schemas.microsoft.com/office/drawing/2014/main" id="{2DF7E224-7857-F159-AAFC-C530440FDF98}"/>
                  </a:ext>
                </a:extLst>
              </p:cNvPr>
              <p:cNvCxnSpPr/>
              <p:nvPr/>
            </p:nvCxnSpPr>
            <p:spPr>
              <a:xfrm>
                <a:off x="635259" y="3073452"/>
                <a:ext cx="74519" cy="0"/>
              </a:xfrm>
              <a:prstGeom prst="straightConnector1">
                <a:avLst/>
              </a:prstGeom>
              <a:noFill/>
              <a:ln w="19050" cap="flat" cmpd="sng">
                <a:solidFill>
                  <a:srgbClr val="000000"/>
                </a:solidFill>
                <a:prstDash val="solid"/>
                <a:miter lim="800000"/>
                <a:headEnd type="none" w="sm" len="sm"/>
                <a:tailEnd type="none" w="sm" len="sm"/>
              </a:ln>
            </p:spPr>
          </p:cxnSp>
        </p:grpSp>
        <p:grpSp>
          <p:nvGrpSpPr>
            <p:cNvPr id="16" name="Google Shape;980;p17">
              <a:extLst>
                <a:ext uri="{FF2B5EF4-FFF2-40B4-BE49-F238E27FC236}">
                  <a16:creationId xmlns:a16="http://schemas.microsoft.com/office/drawing/2014/main" id="{584568F1-632E-7518-D6D7-FCA752D8923D}"/>
                </a:ext>
              </a:extLst>
            </p:cNvPr>
            <p:cNvGrpSpPr/>
            <p:nvPr/>
          </p:nvGrpSpPr>
          <p:grpSpPr>
            <a:xfrm>
              <a:off x="507183" y="1216535"/>
              <a:ext cx="295069" cy="192676"/>
              <a:chOff x="414709" y="1317370"/>
              <a:chExt cx="295069" cy="192676"/>
            </a:xfrm>
          </p:grpSpPr>
          <p:sp>
            <p:nvSpPr>
              <p:cNvPr id="201" name="Google Shape;981;p17">
                <a:extLst>
                  <a:ext uri="{FF2B5EF4-FFF2-40B4-BE49-F238E27FC236}">
                    <a16:creationId xmlns:a16="http://schemas.microsoft.com/office/drawing/2014/main" id="{5008491A-B17F-1E8B-C058-74019AD0329C}"/>
                  </a:ext>
                </a:extLst>
              </p:cNvPr>
              <p:cNvSpPr txBox="1"/>
              <p:nvPr/>
            </p:nvSpPr>
            <p:spPr>
              <a:xfrm>
                <a:off x="414709" y="1317370"/>
                <a:ext cx="205108" cy="192676"/>
              </a:xfrm>
              <a:prstGeom prst="rect">
                <a:avLst/>
              </a:prstGeom>
              <a:noFill/>
              <a:ln>
                <a:noFill/>
              </a:ln>
            </p:spPr>
            <p:txBody>
              <a:bodyPr spcFirstLastPara="1" wrap="square" lIns="0" tIns="45700" rIns="0" bIns="45700"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100</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02" name="Google Shape;982;p17">
                <a:extLst>
                  <a:ext uri="{FF2B5EF4-FFF2-40B4-BE49-F238E27FC236}">
                    <a16:creationId xmlns:a16="http://schemas.microsoft.com/office/drawing/2014/main" id="{3605BAF1-F4AB-8DF4-83B0-84A057B1CE15}"/>
                  </a:ext>
                </a:extLst>
              </p:cNvPr>
              <p:cNvCxnSpPr/>
              <p:nvPr/>
            </p:nvCxnSpPr>
            <p:spPr>
              <a:xfrm>
                <a:off x="635259" y="1412126"/>
                <a:ext cx="74519" cy="0"/>
              </a:xfrm>
              <a:prstGeom prst="straightConnector1">
                <a:avLst/>
              </a:prstGeom>
              <a:noFill/>
              <a:ln w="19050" cap="flat" cmpd="sng">
                <a:solidFill>
                  <a:srgbClr val="000000"/>
                </a:solidFill>
                <a:prstDash val="solid"/>
                <a:miter lim="800000"/>
                <a:headEnd type="none" w="sm" len="sm"/>
                <a:tailEnd type="none" w="sm" len="sm"/>
              </a:ln>
            </p:spPr>
          </p:cxnSp>
        </p:grpSp>
        <p:grpSp>
          <p:nvGrpSpPr>
            <p:cNvPr id="17" name="Google Shape;983;p17">
              <a:extLst>
                <a:ext uri="{FF2B5EF4-FFF2-40B4-BE49-F238E27FC236}">
                  <a16:creationId xmlns:a16="http://schemas.microsoft.com/office/drawing/2014/main" id="{AF3BAA82-9400-1BB7-EDEB-B0F4C7CBDD25}"/>
                </a:ext>
              </a:extLst>
            </p:cNvPr>
            <p:cNvGrpSpPr/>
            <p:nvPr/>
          </p:nvGrpSpPr>
          <p:grpSpPr>
            <a:xfrm>
              <a:off x="507177" y="1541484"/>
              <a:ext cx="295075" cy="192676"/>
              <a:chOff x="414703" y="1649304"/>
              <a:chExt cx="295075" cy="192676"/>
            </a:xfrm>
          </p:grpSpPr>
          <p:sp>
            <p:nvSpPr>
              <p:cNvPr id="199" name="Google Shape;984;p17">
                <a:extLst>
                  <a:ext uri="{FF2B5EF4-FFF2-40B4-BE49-F238E27FC236}">
                    <a16:creationId xmlns:a16="http://schemas.microsoft.com/office/drawing/2014/main" id="{E0C8A2FF-B08B-01D5-9E93-5274AFB23684}"/>
                  </a:ext>
                </a:extLst>
              </p:cNvPr>
              <p:cNvSpPr txBox="1"/>
              <p:nvPr/>
            </p:nvSpPr>
            <p:spPr>
              <a:xfrm>
                <a:off x="414703" y="1649304"/>
                <a:ext cx="205110" cy="192676"/>
              </a:xfrm>
              <a:prstGeom prst="rect">
                <a:avLst/>
              </a:prstGeom>
              <a:noFill/>
              <a:ln>
                <a:noFill/>
              </a:ln>
            </p:spPr>
            <p:txBody>
              <a:bodyPr spcFirstLastPara="1" wrap="square" lIns="0" tIns="45700" rIns="0" bIns="45700"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80</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00" name="Google Shape;985;p17">
                <a:extLst>
                  <a:ext uri="{FF2B5EF4-FFF2-40B4-BE49-F238E27FC236}">
                    <a16:creationId xmlns:a16="http://schemas.microsoft.com/office/drawing/2014/main" id="{6A67CA29-4BFA-45C7-557F-E31BCF1F601C}"/>
                  </a:ext>
                </a:extLst>
              </p:cNvPr>
              <p:cNvCxnSpPr/>
              <p:nvPr/>
            </p:nvCxnSpPr>
            <p:spPr>
              <a:xfrm>
                <a:off x="635259" y="1745054"/>
                <a:ext cx="74519" cy="0"/>
              </a:xfrm>
              <a:prstGeom prst="straightConnector1">
                <a:avLst/>
              </a:prstGeom>
              <a:noFill/>
              <a:ln w="19050" cap="flat" cmpd="sng">
                <a:solidFill>
                  <a:srgbClr val="000000"/>
                </a:solidFill>
                <a:prstDash val="solid"/>
                <a:miter lim="800000"/>
                <a:headEnd type="none" w="sm" len="sm"/>
                <a:tailEnd type="none" w="sm" len="sm"/>
              </a:ln>
            </p:spPr>
          </p:cxnSp>
        </p:grpSp>
        <p:grpSp>
          <p:nvGrpSpPr>
            <p:cNvPr id="18" name="Google Shape;986;p17">
              <a:extLst>
                <a:ext uri="{FF2B5EF4-FFF2-40B4-BE49-F238E27FC236}">
                  <a16:creationId xmlns:a16="http://schemas.microsoft.com/office/drawing/2014/main" id="{C9830F1E-1119-38D2-3320-63559787F662}"/>
                </a:ext>
              </a:extLst>
            </p:cNvPr>
            <p:cNvGrpSpPr/>
            <p:nvPr/>
          </p:nvGrpSpPr>
          <p:grpSpPr>
            <a:xfrm>
              <a:off x="507162" y="1866433"/>
              <a:ext cx="295090" cy="192676"/>
              <a:chOff x="414688" y="1981238"/>
              <a:chExt cx="295090" cy="192676"/>
            </a:xfrm>
          </p:grpSpPr>
          <p:sp>
            <p:nvSpPr>
              <p:cNvPr id="197" name="Google Shape;987;p17">
                <a:extLst>
                  <a:ext uri="{FF2B5EF4-FFF2-40B4-BE49-F238E27FC236}">
                    <a16:creationId xmlns:a16="http://schemas.microsoft.com/office/drawing/2014/main" id="{074D6324-0FA9-78AB-4D44-1B84E0CD6EC1}"/>
                  </a:ext>
                </a:extLst>
              </p:cNvPr>
              <p:cNvSpPr txBox="1"/>
              <p:nvPr/>
            </p:nvSpPr>
            <p:spPr>
              <a:xfrm>
                <a:off x="414688" y="1981238"/>
                <a:ext cx="205106" cy="192676"/>
              </a:xfrm>
              <a:prstGeom prst="rect">
                <a:avLst/>
              </a:prstGeom>
              <a:noFill/>
              <a:ln>
                <a:noFill/>
              </a:ln>
            </p:spPr>
            <p:txBody>
              <a:bodyPr spcFirstLastPara="1" wrap="square" lIns="0" tIns="45700" rIns="0" bIns="45700"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60</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198" name="Google Shape;988;p17">
                <a:extLst>
                  <a:ext uri="{FF2B5EF4-FFF2-40B4-BE49-F238E27FC236}">
                    <a16:creationId xmlns:a16="http://schemas.microsoft.com/office/drawing/2014/main" id="{DAE4A6EF-6C3E-53A1-6A72-8933F2BA3B00}"/>
                  </a:ext>
                </a:extLst>
              </p:cNvPr>
              <p:cNvCxnSpPr/>
              <p:nvPr/>
            </p:nvCxnSpPr>
            <p:spPr>
              <a:xfrm>
                <a:off x="635259" y="2077981"/>
                <a:ext cx="74519" cy="0"/>
              </a:xfrm>
              <a:prstGeom prst="straightConnector1">
                <a:avLst/>
              </a:prstGeom>
              <a:noFill/>
              <a:ln w="19050" cap="flat" cmpd="sng">
                <a:solidFill>
                  <a:srgbClr val="000000"/>
                </a:solidFill>
                <a:prstDash val="solid"/>
                <a:miter lim="800000"/>
                <a:headEnd type="none" w="sm" len="sm"/>
                <a:tailEnd type="none" w="sm" len="sm"/>
              </a:ln>
            </p:spPr>
          </p:cxnSp>
        </p:grpSp>
        <p:grpSp>
          <p:nvGrpSpPr>
            <p:cNvPr id="19" name="Google Shape;989;p17">
              <a:extLst>
                <a:ext uri="{FF2B5EF4-FFF2-40B4-BE49-F238E27FC236}">
                  <a16:creationId xmlns:a16="http://schemas.microsoft.com/office/drawing/2014/main" id="{528AEE98-3363-4C8A-7BA0-5F015E85433A}"/>
                </a:ext>
              </a:extLst>
            </p:cNvPr>
            <p:cNvGrpSpPr/>
            <p:nvPr/>
          </p:nvGrpSpPr>
          <p:grpSpPr>
            <a:xfrm>
              <a:off x="507162" y="2191382"/>
              <a:ext cx="295090" cy="192676"/>
              <a:chOff x="414688" y="2313172"/>
              <a:chExt cx="295090" cy="192676"/>
            </a:xfrm>
          </p:grpSpPr>
          <p:sp>
            <p:nvSpPr>
              <p:cNvPr id="195" name="Google Shape;990;p17">
                <a:extLst>
                  <a:ext uri="{FF2B5EF4-FFF2-40B4-BE49-F238E27FC236}">
                    <a16:creationId xmlns:a16="http://schemas.microsoft.com/office/drawing/2014/main" id="{9941CF8B-CD7A-3475-7F9E-2E009738DB5E}"/>
                  </a:ext>
                </a:extLst>
              </p:cNvPr>
              <p:cNvSpPr txBox="1"/>
              <p:nvPr/>
            </p:nvSpPr>
            <p:spPr>
              <a:xfrm>
                <a:off x="414688" y="2313172"/>
                <a:ext cx="205106" cy="192676"/>
              </a:xfrm>
              <a:prstGeom prst="rect">
                <a:avLst/>
              </a:prstGeom>
              <a:noFill/>
              <a:ln>
                <a:noFill/>
              </a:ln>
            </p:spPr>
            <p:txBody>
              <a:bodyPr spcFirstLastPara="1" wrap="square" lIns="0" tIns="45700" rIns="0" bIns="45700"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40</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196" name="Google Shape;991;p17">
                <a:extLst>
                  <a:ext uri="{FF2B5EF4-FFF2-40B4-BE49-F238E27FC236}">
                    <a16:creationId xmlns:a16="http://schemas.microsoft.com/office/drawing/2014/main" id="{515D534E-F0AE-52EB-AC08-C8B5EFF48D4C}"/>
                  </a:ext>
                </a:extLst>
              </p:cNvPr>
              <p:cNvCxnSpPr/>
              <p:nvPr/>
            </p:nvCxnSpPr>
            <p:spPr>
              <a:xfrm>
                <a:off x="635259" y="2409252"/>
                <a:ext cx="74519" cy="0"/>
              </a:xfrm>
              <a:prstGeom prst="straightConnector1">
                <a:avLst/>
              </a:prstGeom>
              <a:noFill/>
              <a:ln w="19050" cap="flat" cmpd="sng">
                <a:solidFill>
                  <a:srgbClr val="000000"/>
                </a:solidFill>
                <a:prstDash val="solid"/>
                <a:miter lim="800000"/>
                <a:headEnd type="none" w="sm" len="sm"/>
                <a:tailEnd type="none" w="sm" len="sm"/>
              </a:ln>
            </p:spPr>
          </p:cxnSp>
        </p:grpSp>
        <p:grpSp>
          <p:nvGrpSpPr>
            <p:cNvPr id="20" name="Google Shape;992;p17">
              <a:extLst>
                <a:ext uri="{FF2B5EF4-FFF2-40B4-BE49-F238E27FC236}">
                  <a16:creationId xmlns:a16="http://schemas.microsoft.com/office/drawing/2014/main" id="{850EFF21-2F51-849E-8787-1C307E9A9F99}"/>
                </a:ext>
              </a:extLst>
            </p:cNvPr>
            <p:cNvGrpSpPr/>
            <p:nvPr/>
          </p:nvGrpSpPr>
          <p:grpSpPr>
            <a:xfrm>
              <a:off x="507162" y="2516331"/>
              <a:ext cx="295090" cy="192676"/>
              <a:chOff x="414688" y="2645106"/>
              <a:chExt cx="295090" cy="192676"/>
            </a:xfrm>
          </p:grpSpPr>
          <p:sp>
            <p:nvSpPr>
              <p:cNvPr id="193" name="Google Shape;993;p17">
                <a:extLst>
                  <a:ext uri="{FF2B5EF4-FFF2-40B4-BE49-F238E27FC236}">
                    <a16:creationId xmlns:a16="http://schemas.microsoft.com/office/drawing/2014/main" id="{8F05D0B0-1E08-F213-42CB-0BE5F4400D62}"/>
                  </a:ext>
                </a:extLst>
              </p:cNvPr>
              <p:cNvSpPr txBox="1"/>
              <p:nvPr/>
            </p:nvSpPr>
            <p:spPr>
              <a:xfrm>
                <a:off x="414688" y="2645106"/>
                <a:ext cx="205106" cy="192676"/>
              </a:xfrm>
              <a:prstGeom prst="rect">
                <a:avLst/>
              </a:prstGeom>
              <a:noFill/>
              <a:ln>
                <a:noFill/>
              </a:ln>
            </p:spPr>
            <p:txBody>
              <a:bodyPr spcFirstLastPara="1" wrap="square" lIns="0" tIns="45700" rIns="0" bIns="45700"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20</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194" name="Google Shape;994;p17">
                <a:extLst>
                  <a:ext uri="{FF2B5EF4-FFF2-40B4-BE49-F238E27FC236}">
                    <a16:creationId xmlns:a16="http://schemas.microsoft.com/office/drawing/2014/main" id="{73D11DC9-2E37-7757-0120-527E32C9C914}"/>
                  </a:ext>
                </a:extLst>
              </p:cNvPr>
              <p:cNvCxnSpPr/>
              <p:nvPr/>
            </p:nvCxnSpPr>
            <p:spPr>
              <a:xfrm>
                <a:off x="635259" y="2742181"/>
                <a:ext cx="74519" cy="0"/>
              </a:xfrm>
              <a:prstGeom prst="straightConnector1">
                <a:avLst/>
              </a:prstGeom>
              <a:noFill/>
              <a:ln w="19050" cap="flat" cmpd="sng">
                <a:solidFill>
                  <a:srgbClr val="000000"/>
                </a:solidFill>
                <a:prstDash val="solid"/>
                <a:miter lim="800000"/>
                <a:headEnd type="none" w="sm" len="sm"/>
                <a:tailEnd type="none" w="sm" len="sm"/>
              </a:ln>
            </p:spPr>
          </p:cxnSp>
        </p:grpSp>
        <p:sp>
          <p:nvSpPr>
            <p:cNvPr id="21" name="Google Shape;995;p17">
              <a:extLst>
                <a:ext uri="{FF2B5EF4-FFF2-40B4-BE49-F238E27FC236}">
                  <a16:creationId xmlns:a16="http://schemas.microsoft.com/office/drawing/2014/main" id="{EAEB8E65-3B48-A46A-0552-7FDA6EA86737}"/>
                </a:ext>
              </a:extLst>
            </p:cNvPr>
            <p:cNvSpPr txBox="1"/>
            <p:nvPr/>
          </p:nvSpPr>
          <p:spPr>
            <a:xfrm rot="-5400000">
              <a:off x="-316781" y="2048555"/>
              <a:ext cx="1661325" cy="115358"/>
            </a:xfrm>
            <a:prstGeom prst="rect">
              <a:avLst/>
            </a:prstGeom>
            <a:no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Probability</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2" name="Google Shape;996;p17">
              <a:extLst>
                <a:ext uri="{FF2B5EF4-FFF2-40B4-BE49-F238E27FC236}">
                  <a16:creationId xmlns:a16="http://schemas.microsoft.com/office/drawing/2014/main" id="{6693C47D-775F-7492-1FBD-2CA7A7A5E07C}"/>
                </a:ext>
              </a:extLst>
            </p:cNvPr>
            <p:cNvSpPr txBox="1"/>
            <p:nvPr/>
          </p:nvSpPr>
          <p:spPr>
            <a:xfrm>
              <a:off x="710444" y="2996877"/>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0</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3" name="Google Shape;997;p17">
              <a:extLst>
                <a:ext uri="{FF2B5EF4-FFF2-40B4-BE49-F238E27FC236}">
                  <a16:creationId xmlns:a16="http://schemas.microsoft.com/office/drawing/2014/main" id="{2595ACBE-D510-DDD8-05F3-20095EB366BF}"/>
                </a:ext>
              </a:extLst>
            </p:cNvPr>
            <p:cNvSpPr txBox="1"/>
            <p:nvPr/>
          </p:nvSpPr>
          <p:spPr>
            <a:xfrm>
              <a:off x="710444" y="319516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155</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4" name="Google Shape;998;p17">
              <a:extLst>
                <a:ext uri="{FF2B5EF4-FFF2-40B4-BE49-F238E27FC236}">
                  <a16:creationId xmlns:a16="http://schemas.microsoft.com/office/drawing/2014/main" id="{75ED89F4-97E0-EBEF-1AF9-A2DCF6144409}"/>
                </a:ext>
              </a:extLst>
            </p:cNvPr>
            <p:cNvCxnSpPr/>
            <p:nvPr/>
          </p:nvCxnSpPr>
          <p:spPr>
            <a:xfrm rot="10800000">
              <a:off x="802253" y="293067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25" name="Google Shape;999;p17">
              <a:extLst>
                <a:ext uri="{FF2B5EF4-FFF2-40B4-BE49-F238E27FC236}">
                  <a16:creationId xmlns:a16="http://schemas.microsoft.com/office/drawing/2014/main" id="{DB9AF54E-7A79-E530-2026-AD26EAE5F758}"/>
                </a:ext>
              </a:extLst>
            </p:cNvPr>
            <p:cNvSpPr txBox="1"/>
            <p:nvPr/>
          </p:nvSpPr>
          <p:spPr>
            <a:xfrm>
              <a:off x="1609029" y="2996866"/>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6</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6" name="Google Shape;1000;p17">
              <a:extLst>
                <a:ext uri="{FF2B5EF4-FFF2-40B4-BE49-F238E27FC236}">
                  <a16:creationId xmlns:a16="http://schemas.microsoft.com/office/drawing/2014/main" id="{4250E89D-5B33-5C40-C550-3B5BB0FE77E6}"/>
                </a:ext>
              </a:extLst>
            </p:cNvPr>
            <p:cNvSpPr txBox="1"/>
            <p:nvPr/>
          </p:nvSpPr>
          <p:spPr>
            <a:xfrm>
              <a:off x="1612252" y="319516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47</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7" name="Google Shape;1001;p17">
              <a:extLst>
                <a:ext uri="{FF2B5EF4-FFF2-40B4-BE49-F238E27FC236}">
                  <a16:creationId xmlns:a16="http://schemas.microsoft.com/office/drawing/2014/main" id="{F1C2A492-D316-2A09-5C61-0678670597CF}"/>
                </a:ext>
              </a:extLst>
            </p:cNvPr>
            <p:cNvCxnSpPr/>
            <p:nvPr/>
          </p:nvCxnSpPr>
          <p:spPr>
            <a:xfrm rot="10800000">
              <a:off x="1704263" y="293067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28" name="Google Shape;1002;p17">
              <a:extLst>
                <a:ext uri="{FF2B5EF4-FFF2-40B4-BE49-F238E27FC236}">
                  <a16:creationId xmlns:a16="http://schemas.microsoft.com/office/drawing/2014/main" id="{32895F1B-AE4A-A09A-6F13-7B3DA4371531}"/>
                </a:ext>
              </a:extLst>
            </p:cNvPr>
            <p:cNvSpPr txBox="1"/>
            <p:nvPr/>
          </p:nvSpPr>
          <p:spPr>
            <a:xfrm>
              <a:off x="2510837" y="2996866"/>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12</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9" name="Google Shape;1003;p17">
              <a:extLst>
                <a:ext uri="{FF2B5EF4-FFF2-40B4-BE49-F238E27FC236}">
                  <a16:creationId xmlns:a16="http://schemas.microsoft.com/office/drawing/2014/main" id="{BAC0CC10-B778-7D93-AC6B-043E1014478A}"/>
                </a:ext>
              </a:extLst>
            </p:cNvPr>
            <p:cNvSpPr txBox="1"/>
            <p:nvPr/>
          </p:nvSpPr>
          <p:spPr>
            <a:xfrm>
              <a:off x="2514273" y="319516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29</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30" name="Google Shape;1004;p17">
              <a:extLst>
                <a:ext uri="{FF2B5EF4-FFF2-40B4-BE49-F238E27FC236}">
                  <a16:creationId xmlns:a16="http://schemas.microsoft.com/office/drawing/2014/main" id="{A2FEA571-9D86-CB8F-ED9B-E8808A1A29A8}"/>
                </a:ext>
              </a:extLst>
            </p:cNvPr>
            <p:cNvCxnSpPr/>
            <p:nvPr/>
          </p:nvCxnSpPr>
          <p:spPr>
            <a:xfrm rot="10800000">
              <a:off x="2607543" y="293067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31" name="Google Shape;1005;p17">
              <a:extLst>
                <a:ext uri="{FF2B5EF4-FFF2-40B4-BE49-F238E27FC236}">
                  <a16:creationId xmlns:a16="http://schemas.microsoft.com/office/drawing/2014/main" id="{5C1B3647-E11E-BC8B-61DB-B153158DF65A}"/>
                </a:ext>
              </a:extLst>
            </p:cNvPr>
            <p:cNvSpPr txBox="1"/>
            <p:nvPr/>
          </p:nvSpPr>
          <p:spPr>
            <a:xfrm>
              <a:off x="3412858" y="2996866"/>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18</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32" name="Google Shape;1006;p17">
              <a:extLst>
                <a:ext uri="{FF2B5EF4-FFF2-40B4-BE49-F238E27FC236}">
                  <a16:creationId xmlns:a16="http://schemas.microsoft.com/office/drawing/2014/main" id="{25937575-C7AF-3094-0D8C-0098EEFE4B1B}"/>
                </a:ext>
              </a:extLst>
            </p:cNvPr>
            <p:cNvSpPr txBox="1"/>
            <p:nvPr/>
          </p:nvSpPr>
          <p:spPr>
            <a:xfrm>
              <a:off x="3416507" y="319516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13</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33" name="Google Shape;1007;p17">
              <a:extLst>
                <a:ext uri="{FF2B5EF4-FFF2-40B4-BE49-F238E27FC236}">
                  <a16:creationId xmlns:a16="http://schemas.microsoft.com/office/drawing/2014/main" id="{861C8194-D1C9-4B28-85E2-3BE2306BFEE3}"/>
                </a:ext>
              </a:extLst>
            </p:cNvPr>
            <p:cNvCxnSpPr/>
            <p:nvPr/>
          </p:nvCxnSpPr>
          <p:spPr>
            <a:xfrm rot="10800000">
              <a:off x="3509380" y="293067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34" name="Google Shape;1008;p17">
              <a:extLst>
                <a:ext uri="{FF2B5EF4-FFF2-40B4-BE49-F238E27FC236}">
                  <a16:creationId xmlns:a16="http://schemas.microsoft.com/office/drawing/2014/main" id="{A4AA0117-7247-87F9-8354-32C756185D86}"/>
                </a:ext>
              </a:extLst>
            </p:cNvPr>
            <p:cNvSpPr txBox="1"/>
            <p:nvPr/>
          </p:nvSpPr>
          <p:spPr>
            <a:xfrm>
              <a:off x="4315090" y="3000752"/>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24</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35" name="Google Shape;1009;p17">
              <a:extLst>
                <a:ext uri="{FF2B5EF4-FFF2-40B4-BE49-F238E27FC236}">
                  <a16:creationId xmlns:a16="http://schemas.microsoft.com/office/drawing/2014/main" id="{971B2157-C187-BB52-864E-EF1EDD94A4F5}"/>
                </a:ext>
              </a:extLst>
            </p:cNvPr>
            <p:cNvSpPr txBox="1"/>
            <p:nvPr/>
          </p:nvSpPr>
          <p:spPr>
            <a:xfrm>
              <a:off x="4315090" y="319516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NE</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36" name="Google Shape;1010;p17">
              <a:extLst>
                <a:ext uri="{FF2B5EF4-FFF2-40B4-BE49-F238E27FC236}">
                  <a16:creationId xmlns:a16="http://schemas.microsoft.com/office/drawing/2014/main" id="{1E2492C8-5214-BA35-E8D0-4188F1B4819A}"/>
                </a:ext>
              </a:extLst>
            </p:cNvPr>
            <p:cNvCxnSpPr/>
            <p:nvPr/>
          </p:nvCxnSpPr>
          <p:spPr>
            <a:xfrm rot="10800000">
              <a:off x="4407566" y="293067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37" name="Google Shape;1011;p17">
              <a:extLst>
                <a:ext uri="{FF2B5EF4-FFF2-40B4-BE49-F238E27FC236}">
                  <a16:creationId xmlns:a16="http://schemas.microsoft.com/office/drawing/2014/main" id="{485D5784-9B31-968D-D49A-64ED74C5B2F2}"/>
                </a:ext>
              </a:extLst>
            </p:cNvPr>
            <p:cNvSpPr txBox="1"/>
            <p:nvPr/>
          </p:nvSpPr>
          <p:spPr>
            <a:xfrm>
              <a:off x="3863975" y="2996866"/>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21</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38" name="Google Shape;1012;p17">
              <a:extLst>
                <a:ext uri="{FF2B5EF4-FFF2-40B4-BE49-F238E27FC236}">
                  <a16:creationId xmlns:a16="http://schemas.microsoft.com/office/drawing/2014/main" id="{5ABADFD2-8470-9164-E2BE-AE151320E917}"/>
                </a:ext>
              </a:extLst>
            </p:cNvPr>
            <p:cNvSpPr txBox="1"/>
            <p:nvPr/>
          </p:nvSpPr>
          <p:spPr>
            <a:xfrm>
              <a:off x="3867624" y="319516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1</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39" name="Google Shape;1013;p17">
              <a:extLst>
                <a:ext uri="{FF2B5EF4-FFF2-40B4-BE49-F238E27FC236}">
                  <a16:creationId xmlns:a16="http://schemas.microsoft.com/office/drawing/2014/main" id="{9CB61E72-FF22-40DF-ACED-9B51E632553A}"/>
                </a:ext>
              </a:extLst>
            </p:cNvPr>
            <p:cNvCxnSpPr/>
            <p:nvPr/>
          </p:nvCxnSpPr>
          <p:spPr>
            <a:xfrm rot="10800000">
              <a:off x="3960497" y="293067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40" name="Google Shape;1014;p17">
              <a:extLst>
                <a:ext uri="{FF2B5EF4-FFF2-40B4-BE49-F238E27FC236}">
                  <a16:creationId xmlns:a16="http://schemas.microsoft.com/office/drawing/2014/main" id="{F9B45A96-007F-6615-51E8-C0BA9D843AC3}"/>
                </a:ext>
              </a:extLst>
            </p:cNvPr>
            <p:cNvSpPr txBox="1"/>
            <p:nvPr/>
          </p:nvSpPr>
          <p:spPr>
            <a:xfrm>
              <a:off x="2961741" y="2996866"/>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15</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41" name="Google Shape;1015;p17">
              <a:extLst>
                <a:ext uri="{FF2B5EF4-FFF2-40B4-BE49-F238E27FC236}">
                  <a16:creationId xmlns:a16="http://schemas.microsoft.com/office/drawing/2014/main" id="{73AC88D1-A219-490A-57DE-F68A528821B6}"/>
                </a:ext>
              </a:extLst>
            </p:cNvPr>
            <p:cNvSpPr txBox="1"/>
            <p:nvPr/>
          </p:nvSpPr>
          <p:spPr>
            <a:xfrm>
              <a:off x="2965390" y="319516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18</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42" name="Google Shape;1016;p17">
              <a:extLst>
                <a:ext uri="{FF2B5EF4-FFF2-40B4-BE49-F238E27FC236}">
                  <a16:creationId xmlns:a16="http://schemas.microsoft.com/office/drawing/2014/main" id="{98B8CE8F-2911-204B-80A4-3EB59C4743D8}"/>
                </a:ext>
              </a:extLst>
            </p:cNvPr>
            <p:cNvCxnSpPr/>
            <p:nvPr/>
          </p:nvCxnSpPr>
          <p:spPr>
            <a:xfrm rot="10800000">
              <a:off x="3058263" y="293067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43" name="Google Shape;1017;p17">
              <a:extLst>
                <a:ext uri="{FF2B5EF4-FFF2-40B4-BE49-F238E27FC236}">
                  <a16:creationId xmlns:a16="http://schemas.microsoft.com/office/drawing/2014/main" id="{3565EAFB-8E83-5DB8-3CB4-147D0316DD5A}"/>
                </a:ext>
              </a:extLst>
            </p:cNvPr>
            <p:cNvSpPr txBox="1"/>
            <p:nvPr/>
          </p:nvSpPr>
          <p:spPr>
            <a:xfrm>
              <a:off x="2059720" y="2996866"/>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9</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44" name="Google Shape;1018;p17">
              <a:extLst>
                <a:ext uri="{FF2B5EF4-FFF2-40B4-BE49-F238E27FC236}">
                  <a16:creationId xmlns:a16="http://schemas.microsoft.com/office/drawing/2014/main" id="{D0CFB377-A6F6-43FB-8DC0-5E4D790CB644}"/>
                </a:ext>
              </a:extLst>
            </p:cNvPr>
            <p:cNvSpPr txBox="1"/>
            <p:nvPr/>
          </p:nvSpPr>
          <p:spPr>
            <a:xfrm>
              <a:off x="2063369" y="319516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35</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45" name="Google Shape;1019;p17">
              <a:extLst>
                <a:ext uri="{FF2B5EF4-FFF2-40B4-BE49-F238E27FC236}">
                  <a16:creationId xmlns:a16="http://schemas.microsoft.com/office/drawing/2014/main" id="{6901F4B8-41CA-C0B5-BE60-6F202C64769B}"/>
                </a:ext>
              </a:extLst>
            </p:cNvPr>
            <p:cNvCxnSpPr/>
            <p:nvPr/>
          </p:nvCxnSpPr>
          <p:spPr>
            <a:xfrm rot="10800000">
              <a:off x="2156242" y="293067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46" name="Google Shape;1020;p17">
              <a:extLst>
                <a:ext uri="{FF2B5EF4-FFF2-40B4-BE49-F238E27FC236}">
                  <a16:creationId xmlns:a16="http://schemas.microsoft.com/office/drawing/2014/main" id="{749ADBA8-1AB8-F07E-8109-4508992084B3}"/>
                </a:ext>
              </a:extLst>
            </p:cNvPr>
            <p:cNvSpPr txBox="1"/>
            <p:nvPr/>
          </p:nvSpPr>
          <p:spPr>
            <a:xfrm>
              <a:off x="1157912" y="2996866"/>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3</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47" name="Google Shape;1021;p17">
              <a:extLst>
                <a:ext uri="{FF2B5EF4-FFF2-40B4-BE49-F238E27FC236}">
                  <a16:creationId xmlns:a16="http://schemas.microsoft.com/office/drawing/2014/main" id="{97D9615A-1D7E-8078-3C7C-FDB224438230}"/>
                </a:ext>
              </a:extLst>
            </p:cNvPr>
            <p:cNvSpPr txBox="1"/>
            <p:nvPr/>
          </p:nvSpPr>
          <p:spPr>
            <a:xfrm>
              <a:off x="1161561" y="319516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92</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48" name="Google Shape;1022;p17">
              <a:extLst>
                <a:ext uri="{FF2B5EF4-FFF2-40B4-BE49-F238E27FC236}">
                  <a16:creationId xmlns:a16="http://schemas.microsoft.com/office/drawing/2014/main" id="{F2EDBE1A-4418-003B-A5FD-C548613C8373}"/>
                </a:ext>
              </a:extLst>
            </p:cNvPr>
            <p:cNvCxnSpPr/>
            <p:nvPr/>
          </p:nvCxnSpPr>
          <p:spPr>
            <a:xfrm rot="10800000">
              <a:off x="1254434" y="2930679"/>
              <a:ext cx="0" cy="76192"/>
            </a:xfrm>
            <a:prstGeom prst="straightConnector1">
              <a:avLst/>
            </a:prstGeom>
            <a:noFill/>
            <a:ln w="19050" cap="flat" cmpd="sng">
              <a:solidFill>
                <a:srgbClr val="000000"/>
              </a:solidFill>
              <a:prstDash val="solid"/>
              <a:miter lim="800000"/>
              <a:headEnd type="none" w="sm" len="sm"/>
              <a:tailEnd type="none" w="sm" len="sm"/>
            </a:ln>
          </p:spPr>
        </p:cxnSp>
        <p:grpSp>
          <p:nvGrpSpPr>
            <p:cNvPr id="49" name="Google Shape;1023;p17">
              <a:extLst>
                <a:ext uri="{FF2B5EF4-FFF2-40B4-BE49-F238E27FC236}">
                  <a16:creationId xmlns:a16="http://schemas.microsoft.com/office/drawing/2014/main" id="{85B99EA6-2500-FBF6-4B0C-90F412C2F125}"/>
                </a:ext>
              </a:extLst>
            </p:cNvPr>
            <p:cNvGrpSpPr/>
            <p:nvPr/>
          </p:nvGrpSpPr>
          <p:grpSpPr>
            <a:xfrm>
              <a:off x="795674" y="1287751"/>
              <a:ext cx="3334765" cy="1299591"/>
              <a:chOff x="814324" y="1326673"/>
              <a:chExt cx="3334765" cy="1299591"/>
            </a:xfrm>
          </p:grpSpPr>
          <p:sp>
            <p:nvSpPr>
              <p:cNvPr id="50" name="Google Shape;1024;p17">
                <a:extLst>
                  <a:ext uri="{FF2B5EF4-FFF2-40B4-BE49-F238E27FC236}">
                    <a16:creationId xmlns:a16="http://schemas.microsoft.com/office/drawing/2014/main" id="{8F787E66-2F8E-DAE3-A0C7-A5B762F6E62B}"/>
                  </a:ext>
                </a:extLst>
              </p:cNvPr>
              <p:cNvSpPr/>
              <p:nvPr/>
            </p:nvSpPr>
            <p:spPr>
              <a:xfrm>
                <a:off x="835786" y="1345342"/>
                <a:ext cx="3292347" cy="1257300"/>
              </a:xfrm>
              <a:custGeom>
                <a:avLst/>
                <a:gdLst/>
                <a:ahLst/>
                <a:cxnLst/>
                <a:rect l="l" t="t" r="r" b="b"/>
                <a:pathLst>
                  <a:path w="3292347" h="1257300" extrusionOk="0">
                    <a:moveTo>
                      <a:pt x="0" y="0"/>
                    </a:moveTo>
                    <a:lnTo>
                      <a:pt x="14859" y="0"/>
                    </a:lnTo>
                    <a:lnTo>
                      <a:pt x="14859" y="12446"/>
                    </a:lnTo>
                    <a:lnTo>
                      <a:pt x="44069" y="12446"/>
                    </a:lnTo>
                    <a:lnTo>
                      <a:pt x="44069" y="23622"/>
                    </a:lnTo>
                    <a:lnTo>
                      <a:pt x="64008" y="23622"/>
                    </a:lnTo>
                    <a:lnTo>
                      <a:pt x="64008" y="57150"/>
                    </a:lnTo>
                    <a:lnTo>
                      <a:pt x="72644" y="57150"/>
                    </a:lnTo>
                    <a:lnTo>
                      <a:pt x="72644" y="66548"/>
                    </a:lnTo>
                    <a:lnTo>
                      <a:pt x="83185" y="66548"/>
                    </a:lnTo>
                    <a:lnTo>
                      <a:pt x="83185" y="76454"/>
                    </a:lnTo>
                    <a:lnTo>
                      <a:pt x="92583" y="76454"/>
                    </a:lnTo>
                    <a:lnTo>
                      <a:pt x="92583" y="86360"/>
                    </a:lnTo>
                    <a:lnTo>
                      <a:pt x="101219" y="86360"/>
                    </a:lnTo>
                    <a:lnTo>
                      <a:pt x="101219" y="98171"/>
                    </a:lnTo>
                    <a:lnTo>
                      <a:pt x="109347" y="98171"/>
                    </a:lnTo>
                    <a:lnTo>
                      <a:pt x="109347" y="110617"/>
                    </a:lnTo>
                    <a:lnTo>
                      <a:pt x="117348" y="110617"/>
                    </a:lnTo>
                    <a:lnTo>
                      <a:pt x="117348" y="118110"/>
                    </a:lnTo>
                    <a:lnTo>
                      <a:pt x="131064" y="118110"/>
                    </a:lnTo>
                    <a:lnTo>
                      <a:pt x="131064" y="132969"/>
                    </a:lnTo>
                    <a:lnTo>
                      <a:pt x="142240" y="132969"/>
                    </a:lnTo>
                    <a:lnTo>
                      <a:pt x="142240" y="142875"/>
                    </a:lnTo>
                    <a:lnTo>
                      <a:pt x="159639" y="142875"/>
                    </a:lnTo>
                    <a:lnTo>
                      <a:pt x="159639" y="156591"/>
                    </a:lnTo>
                    <a:lnTo>
                      <a:pt x="163322" y="156591"/>
                    </a:lnTo>
                    <a:lnTo>
                      <a:pt x="163322" y="177673"/>
                    </a:lnTo>
                    <a:lnTo>
                      <a:pt x="180721" y="177673"/>
                    </a:lnTo>
                    <a:lnTo>
                      <a:pt x="180721" y="211201"/>
                    </a:lnTo>
                    <a:lnTo>
                      <a:pt x="185166" y="211201"/>
                    </a:lnTo>
                    <a:lnTo>
                      <a:pt x="185166" y="264668"/>
                    </a:lnTo>
                    <a:lnTo>
                      <a:pt x="188849" y="264668"/>
                    </a:lnTo>
                    <a:lnTo>
                      <a:pt x="188849" y="268986"/>
                    </a:lnTo>
                    <a:lnTo>
                      <a:pt x="188849" y="324358"/>
                    </a:lnTo>
                    <a:lnTo>
                      <a:pt x="193802" y="324358"/>
                    </a:lnTo>
                    <a:lnTo>
                      <a:pt x="193802" y="344805"/>
                    </a:lnTo>
                    <a:lnTo>
                      <a:pt x="196977" y="344805"/>
                    </a:lnTo>
                    <a:lnTo>
                      <a:pt x="196977" y="368427"/>
                    </a:lnTo>
                    <a:lnTo>
                      <a:pt x="201295" y="368427"/>
                    </a:lnTo>
                    <a:lnTo>
                      <a:pt x="201295" y="388239"/>
                    </a:lnTo>
                    <a:lnTo>
                      <a:pt x="205613" y="388239"/>
                    </a:lnTo>
                    <a:lnTo>
                      <a:pt x="205613" y="409448"/>
                    </a:lnTo>
                    <a:lnTo>
                      <a:pt x="220472" y="409448"/>
                    </a:lnTo>
                    <a:lnTo>
                      <a:pt x="220472" y="421894"/>
                    </a:lnTo>
                    <a:lnTo>
                      <a:pt x="223647" y="421894"/>
                    </a:lnTo>
                    <a:lnTo>
                      <a:pt x="223647" y="444246"/>
                    </a:lnTo>
                    <a:lnTo>
                      <a:pt x="233553" y="444246"/>
                    </a:lnTo>
                    <a:lnTo>
                      <a:pt x="233553" y="453517"/>
                    </a:lnTo>
                    <a:lnTo>
                      <a:pt x="282702" y="453517"/>
                    </a:lnTo>
                    <a:lnTo>
                      <a:pt x="282702" y="467233"/>
                    </a:lnTo>
                    <a:lnTo>
                      <a:pt x="288290" y="467233"/>
                    </a:lnTo>
                    <a:lnTo>
                      <a:pt x="291338" y="467233"/>
                    </a:lnTo>
                    <a:lnTo>
                      <a:pt x="291338" y="487680"/>
                    </a:lnTo>
                    <a:lnTo>
                      <a:pt x="295656" y="487680"/>
                    </a:lnTo>
                    <a:lnTo>
                      <a:pt x="295656" y="498856"/>
                    </a:lnTo>
                    <a:lnTo>
                      <a:pt x="357759" y="498856"/>
                    </a:lnTo>
                    <a:lnTo>
                      <a:pt x="357759" y="504444"/>
                    </a:lnTo>
                    <a:lnTo>
                      <a:pt x="360934" y="504444"/>
                    </a:lnTo>
                    <a:lnTo>
                      <a:pt x="360934" y="521843"/>
                    </a:lnTo>
                    <a:lnTo>
                      <a:pt x="370205" y="521843"/>
                    </a:lnTo>
                    <a:lnTo>
                      <a:pt x="370205" y="537337"/>
                    </a:lnTo>
                    <a:lnTo>
                      <a:pt x="383921" y="537337"/>
                    </a:lnTo>
                    <a:lnTo>
                      <a:pt x="383921" y="548005"/>
                    </a:lnTo>
                    <a:lnTo>
                      <a:pt x="419989" y="548005"/>
                    </a:lnTo>
                    <a:lnTo>
                      <a:pt x="419989" y="557911"/>
                    </a:lnTo>
                    <a:lnTo>
                      <a:pt x="474599" y="557911"/>
                    </a:lnTo>
                    <a:lnTo>
                      <a:pt x="474599" y="568452"/>
                    </a:lnTo>
                    <a:lnTo>
                      <a:pt x="480187" y="568452"/>
                    </a:lnTo>
                    <a:lnTo>
                      <a:pt x="480187" y="580898"/>
                    </a:lnTo>
                    <a:lnTo>
                      <a:pt x="487045" y="580898"/>
                    </a:lnTo>
                    <a:lnTo>
                      <a:pt x="487045" y="595122"/>
                    </a:lnTo>
                    <a:lnTo>
                      <a:pt x="492633" y="595122"/>
                    </a:lnTo>
                    <a:lnTo>
                      <a:pt x="492633" y="641096"/>
                    </a:lnTo>
                    <a:lnTo>
                      <a:pt x="497586" y="641096"/>
                    </a:lnTo>
                    <a:lnTo>
                      <a:pt x="497586" y="645414"/>
                    </a:lnTo>
                    <a:lnTo>
                      <a:pt x="497586" y="651637"/>
                    </a:lnTo>
                    <a:lnTo>
                      <a:pt x="503174" y="651637"/>
                    </a:lnTo>
                    <a:lnTo>
                      <a:pt x="503174" y="654812"/>
                    </a:lnTo>
                    <a:lnTo>
                      <a:pt x="507492" y="654812"/>
                    </a:lnTo>
                    <a:lnTo>
                      <a:pt x="507492" y="663448"/>
                    </a:lnTo>
                    <a:lnTo>
                      <a:pt x="510032" y="663448"/>
                    </a:lnTo>
                    <a:lnTo>
                      <a:pt x="512445" y="663448"/>
                    </a:lnTo>
                    <a:lnTo>
                      <a:pt x="512445" y="723773"/>
                    </a:lnTo>
                    <a:lnTo>
                      <a:pt x="531749" y="723773"/>
                    </a:lnTo>
                    <a:lnTo>
                      <a:pt x="531749" y="734949"/>
                    </a:lnTo>
                    <a:lnTo>
                      <a:pt x="549783" y="734949"/>
                    </a:lnTo>
                    <a:lnTo>
                      <a:pt x="549783" y="756031"/>
                    </a:lnTo>
                    <a:lnTo>
                      <a:pt x="558419" y="756031"/>
                    </a:lnTo>
                    <a:lnTo>
                      <a:pt x="558419" y="761619"/>
                    </a:lnTo>
                    <a:lnTo>
                      <a:pt x="570230" y="761619"/>
                    </a:lnTo>
                    <a:lnTo>
                      <a:pt x="570230" y="771525"/>
                    </a:lnTo>
                    <a:lnTo>
                      <a:pt x="583946" y="771525"/>
                    </a:lnTo>
                    <a:lnTo>
                      <a:pt x="583946" y="782193"/>
                    </a:lnTo>
                    <a:lnTo>
                      <a:pt x="652272" y="782193"/>
                    </a:lnTo>
                    <a:lnTo>
                      <a:pt x="652272" y="796417"/>
                    </a:lnTo>
                    <a:lnTo>
                      <a:pt x="699516" y="796417"/>
                    </a:lnTo>
                    <a:lnTo>
                      <a:pt x="699516" y="808228"/>
                    </a:lnTo>
                    <a:lnTo>
                      <a:pt x="721868" y="808228"/>
                    </a:lnTo>
                    <a:lnTo>
                      <a:pt x="721868" y="820674"/>
                    </a:lnTo>
                    <a:lnTo>
                      <a:pt x="769620" y="820674"/>
                    </a:lnTo>
                    <a:lnTo>
                      <a:pt x="769620" y="831215"/>
                    </a:lnTo>
                    <a:lnTo>
                      <a:pt x="783971" y="831215"/>
                    </a:lnTo>
                    <a:lnTo>
                      <a:pt x="783971" y="844296"/>
                    </a:lnTo>
                    <a:lnTo>
                      <a:pt x="819404" y="844296"/>
                    </a:lnTo>
                    <a:lnTo>
                      <a:pt x="819404" y="856742"/>
                    </a:lnTo>
                    <a:lnTo>
                      <a:pt x="834898" y="856742"/>
                    </a:lnTo>
                    <a:lnTo>
                      <a:pt x="834898" y="861060"/>
                    </a:lnTo>
                    <a:lnTo>
                      <a:pt x="840486" y="861060"/>
                    </a:lnTo>
                    <a:lnTo>
                      <a:pt x="840486" y="870966"/>
                    </a:lnTo>
                    <a:lnTo>
                      <a:pt x="844804" y="870966"/>
                    </a:lnTo>
                    <a:lnTo>
                      <a:pt x="844804" y="887095"/>
                    </a:lnTo>
                    <a:lnTo>
                      <a:pt x="1007618" y="887095"/>
                    </a:lnTo>
                    <a:lnTo>
                      <a:pt x="1007618" y="904494"/>
                    </a:lnTo>
                    <a:lnTo>
                      <a:pt x="1064768" y="904494"/>
                    </a:lnTo>
                    <a:lnTo>
                      <a:pt x="1064768" y="917575"/>
                    </a:lnTo>
                    <a:lnTo>
                      <a:pt x="1129284" y="917575"/>
                    </a:lnTo>
                    <a:lnTo>
                      <a:pt x="1129284" y="935609"/>
                    </a:lnTo>
                    <a:lnTo>
                      <a:pt x="1164082" y="935609"/>
                    </a:lnTo>
                    <a:lnTo>
                      <a:pt x="1164082" y="949198"/>
                    </a:lnTo>
                    <a:lnTo>
                      <a:pt x="1215644" y="949198"/>
                    </a:lnTo>
                    <a:lnTo>
                      <a:pt x="1215644" y="969137"/>
                    </a:lnTo>
                    <a:lnTo>
                      <a:pt x="1259840" y="969137"/>
                    </a:lnTo>
                    <a:lnTo>
                      <a:pt x="1259840" y="983996"/>
                    </a:lnTo>
                    <a:lnTo>
                      <a:pt x="1518158" y="983996"/>
                    </a:lnTo>
                    <a:lnTo>
                      <a:pt x="1518158" y="1004570"/>
                    </a:lnTo>
                    <a:lnTo>
                      <a:pt x="1748663" y="1004570"/>
                    </a:lnTo>
                    <a:lnTo>
                      <a:pt x="1748663" y="1024382"/>
                    </a:lnTo>
                    <a:lnTo>
                      <a:pt x="1871726" y="1024382"/>
                    </a:lnTo>
                    <a:lnTo>
                      <a:pt x="1871726" y="1042416"/>
                    </a:lnTo>
                    <a:lnTo>
                      <a:pt x="2233168" y="1042416"/>
                    </a:lnTo>
                    <a:lnTo>
                      <a:pt x="2233168" y="1074039"/>
                    </a:lnTo>
                    <a:lnTo>
                      <a:pt x="2341880" y="1074039"/>
                    </a:lnTo>
                    <a:lnTo>
                      <a:pt x="2341880" y="1106424"/>
                    </a:lnTo>
                    <a:lnTo>
                      <a:pt x="2650617" y="1106424"/>
                    </a:lnTo>
                    <a:lnTo>
                      <a:pt x="2650617" y="1145540"/>
                    </a:lnTo>
                    <a:lnTo>
                      <a:pt x="2708402" y="1145540"/>
                    </a:lnTo>
                    <a:lnTo>
                      <a:pt x="2708402" y="1182243"/>
                    </a:lnTo>
                    <a:lnTo>
                      <a:pt x="2943225" y="1182243"/>
                    </a:lnTo>
                    <a:lnTo>
                      <a:pt x="2943225" y="1257300"/>
                    </a:lnTo>
                    <a:lnTo>
                      <a:pt x="3292348" y="125730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51" name="Google Shape;1025;p17">
                <a:extLst>
                  <a:ext uri="{FF2B5EF4-FFF2-40B4-BE49-F238E27FC236}">
                    <a16:creationId xmlns:a16="http://schemas.microsoft.com/office/drawing/2014/main" id="{80A88A1E-B17C-43A5-0411-EFCD2F64D331}"/>
                  </a:ext>
                </a:extLst>
              </p:cNvPr>
              <p:cNvGrpSpPr/>
              <p:nvPr/>
            </p:nvGrpSpPr>
            <p:grpSpPr>
              <a:xfrm>
                <a:off x="814324" y="1326673"/>
                <a:ext cx="3334765" cy="1299591"/>
                <a:chOff x="814324" y="1326673"/>
                <a:chExt cx="3334765" cy="1299591"/>
              </a:xfrm>
            </p:grpSpPr>
            <p:grpSp>
              <p:nvGrpSpPr>
                <p:cNvPr id="52" name="Google Shape;1026;p17">
                  <a:extLst>
                    <a:ext uri="{FF2B5EF4-FFF2-40B4-BE49-F238E27FC236}">
                      <a16:creationId xmlns:a16="http://schemas.microsoft.com/office/drawing/2014/main" id="{74301799-E924-DFAF-0888-0D706ECC1CA4}"/>
                    </a:ext>
                  </a:extLst>
                </p:cNvPr>
                <p:cNvGrpSpPr/>
                <p:nvPr/>
              </p:nvGrpSpPr>
              <p:grpSpPr>
                <a:xfrm>
                  <a:off x="814324" y="1326673"/>
                  <a:ext cx="45719" cy="45720"/>
                  <a:chOff x="814324" y="1326673"/>
                  <a:chExt cx="45719" cy="45720"/>
                </a:xfrm>
              </p:grpSpPr>
              <p:sp>
                <p:nvSpPr>
                  <p:cNvPr id="191" name="Google Shape;1027;p17">
                    <a:extLst>
                      <a:ext uri="{FF2B5EF4-FFF2-40B4-BE49-F238E27FC236}">
                        <a16:creationId xmlns:a16="http://schemas.microsoft.com/office/drawing/2014/main" id="{FC1EB889-7EE7-9C3E-01EA-A0D77C5E0FBD}"/>
                      </a:ext>
                    </a:extLst>
                  </p:cNvPr>
                  <p:cNvSpPr/>
                  <p:nvPr/>
                </p:nvSpPr>
                <p:spPr>
                  <a:xfrm>
                    <a:off x="837184" y="1326673"/>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92" name="Google Shape;1028;p17">
                    <a:extLst>
                      <a:ext uri="{FF2B5EF4-FFF2-40B4-BE49-F238E27FC236}">
                        <a16:creationId xmlns:a16="http://schemas.microsoft.com/office/drawing/2014/main" id="{1C260285-9325-3769-B62B-4DCB119AAECB}"/>
                      </a:ext>
                    </a:extLst>
                  </p:cNvPr>
                  <p:cNvSpPr/>
                  <p:nvPr/>
                </p:nvSpPr>
                <p:spPr>
                  <a:xfrm>
                    <a:off x="814324" y="1349533"/>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53" name="Google Shape;1029;p17">
                  <a:extLst>
                    <a:ext uri="{FF2B5EF4-FFF2-40B4-BE49-F238E27FC236}">
                      <a16:creationId xmlns:a16="http://schemas.microsoft.com/office/drawing/2014/main" id="{67A8225C-248A-471C-9181-9B895E953FD6}"/>
                    </a:ext>
                  </a:extLst>
                </p:cNvPr>
                <p:cNvGrpSpPr/>
                <p:nvPr/>
              </p:nvGrpSpPr>
              <p:grpSpPr>
                <a:xfrm>
                  <a:off x="1021207" y="1733581"/>
                  <a:ext cx="45720" cy="45720"/>
                  <a:chOff x="1021207" y="1733581"/>
                  <a:chExt cx="45720" cy="45720"/>
                </a:xfrm>
              </p:grpSpPr>
              <p:sp>
                <p:nvSpPr>
                  <p:cNvPr id="189" name="Google Shape;1030;p17">
                    <a:extLst>
                      <a:ext uri="{FF2B5EF4-FFF2-40B4-BE49-F238E27FC236}">
                        <a16:creationId xmlns:a16="http://schemas.microsoft.com/office/drawing/2014/main" id="{D1200503-1F83-658D-9E88-5B4308D8EB5A}"/>
                      </a:ext>
                    </a:extLst>
                  </p:cNvPr>
                  <p:cNvSpPr/>
                  <p:nvPr/>
                </p:nvSpPr>
                <p:spPr>
                  <a:xfrm>
                    <a:off x="1044066" y="1733581"/>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90" name="Google Shape;1031;p17">
                    <a:extLst>
                      <a:ext uri="{FF2B5EF4-FFF2-40B4-BE49-F238E27FC236}">
                        <a16:creationId xmlns:a16="http://schemas.microsoft.com/office/drawing/2014/main" id="{2F5337D3-8814-248D-850B-E5866BC8474A}"/>
                      </a:ext>
                    </a:extLst>
                  </p:cNvPr>
                  <p:cNvSpPr/>
                  <p:nvPr/>
                </p:nvSpPr>
                <p:spPr>
                  <a:xfrm>
                    <a:off x="1021207" y="1756441"/>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54" name="Google Shape;1032;p17">
                  <a:extLst>
                    <a:ext uri="{FF2B5EF4-FFF2-40B4-BE49-F238E27FC236}">
                      <a16:creationId xmlns:a16="http://schemas.microsoft.com/office/drawing/2014/main" id="{A41CBA40-6196-FFE2-B4F5-069AAC212505}"/>
                    </a:ext>
                  </a:extLst>
                </p:cNvPr>
                <p:cNvGrpSpPr/>
                <p:nvPr/>
              </p:nvGrpSpPr>
              <p:grpSpPr>
                <a:xfrm>
                  <a:off x="1043559" y="1777015"/>
                  <a:ext cx="45719" cy="45720"/>
                  <a:chOff x="1043559" y="1777015"/>
                  <a:chExt cx="45719" cy="45720"/>
                </a:xfrm>
              </p:grpSpPr>
              <p:sp>
                <p:nvSpPr>
                  <p:cNvPr id="187" name="Google Shape;1033;p17">
                    <a:extLst>
                      <a:ext uri="{FF2B5EF4-FFF2-40B4-BE49-F238E27FC236}">
                        <a16:creationId xmlns:a16="http://schemas.microsoft.com/office/drawing/2014/main" id="{DA4DEE52-9AB0-BA0D-1365-358BB0076EE2}"/>
                      </a:ext>
                    </a:extLst>
                  </p:cNvPr>
                  <p:cNvSpPr/>
                  <p:nvPr/>
                </p:nvSpPr>
                <p:spPr>
                  <a:xfrm>
                    <a:off x="1066419" y="1777015"/>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8" name="Google Shape;1034;p17">
                    <a:extLst>
                      <a:ext uri="{FF2B5EF4-FFF2-40B4-BE49-F238E27FC236}">
                        <a16:creationId xmlns:a16="http://schemas.microsoft.com/office/drawing/2014/main" id="{8BDCEB22-7845-2C36-4ECD-BAED9D45E908}"/>
                      </a:ext>
                    </a:extLst>
                  </p:cNvPr>
                  <p:cNvSpPr/>
                  <p:nvPr/>
                </p:nvSpPr>
                <p:spPr>
                  <a:xfrm>
                    <a:off x="1043559" y="1799875"/>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55" name="Google Shape;1035;p17">
                  <a:extLst>
                    <a:ext uri="{FF2B5EF4-FFF2-40B4-BE49-F238E27FC236}">
                      <a16:creationId xmlns:a16="http://schemas.microsoft.com/office/drawing/2014/main" id="{7C03FAEE-A5F4-2228-FA59-6E2C4AA8C3DD}"/>
                    </a:ext>
                  </a:extLst>
                </p:cNvPr>
                <p:cNvGrpSpPr/>
                <p:nvPr/>
              </p:nvGrpSpPr>
              <p:grpSpPr>
                <a:xfrm>
                  <a:off x="1060958" y="1777650"/>
                  <a:ext cx="45719" cy="45720"/>
                  <a:chOff x="1060958" y="1777650"/>
                  <a:chExt cx="45719" cy="45720"/>
                </a:xfrm>
              </p:grpSpPr>
              <p:sp>
                <p:nvSpPr>
                  <p:cNvPr id="185" name="Google Shape;1036;p17">
                    <a:extLst>
                      <a:ext uri="{FF2B5EF4-FFF2-40B4-BE49-F238E27FC236}">
                        <a16:creationId xmlns:a16="http://schemas.microsoft.com/office/drawing/2014/main" id="{EBC1BE63-9983-B827-1CB0-BB9C380B9254}"/>
                      </a:ext>
                    </a:extLst>
                  </p:cNvPr>
                  <p:cNvSpPr/>
                  <p:nvPr/>
                </p:nvSpPr>
                <p:spPr>
                  <a:xfrm>
                    <a:off x="1083818" y="1777650"/>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6" name="Google Shape;1037;p17">
                    <a:extLst>
                      <a:ext uri="{FF2B5EF4-FFF2-40B4-BE49-F238E27FC236}">
                        <a16:creationId xmlns:a16="http://schemas.microsoft.com/office/drawing/2014/main" id="{F3EBDBCB-9903-F4A8-31B8-B68F79ACCF0D}"/>
                      </a:ext>
                    </a:extLst>
                  </p:cNvPr>
                  <p:cNvSpPr/>
                  <p:nvPr/>
                </p:nvSpPr>
                <p:spPr>
                  <a:xfrm>
                    <a:off x="1060958" y="1800510"/>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56" name="Google Shape;1038;p17">
                  <a:extLst>
                    <a:ext uri="{FF2B5EF4-FFF2-40B4-BE49-F238E27FC236}">
                      <a16:creationId xmlns:a16="http://schemas.microsoft.com/office/drawing/2014/main" id="{0ADDF00B-9B6F-D5AD-F693-746FE71F3E6F}"/>
                    </a:ext>
                  </a:extLst>
                </p:cNvPr>
                <p:cNvGrpSpPr/>
                <p:nvPr/>
              </p:nvGrpSpPr>
              <p:grpSpPr>
                <a:xfrm>
                  <a:off x="1195832" y="1866550"/>
                  <a:ext cx="45720" cy="45720"/>
                  <a:chOff x="1195832" y="1866550"/>
                  <a:chExt cx="45720" cy="45720"/>
                </a:xfrm>
              </p:grpSpPr>
              <p:sp>
                <p:nvSpPr>
                  <p:cNvPr id="183" name="Google Shape;1039;p17">
                    <a:extLst>
                      <a:ext uri="{FF2B5EF4-FFF2-40B4-BE49-F238E27FC236}">
                        <a16:creationId xmlns:a16="http://schemas.microsoft.com/office/drawing/2014/main" id="{550A12B3-67B0-2B49-4EF1-6EA9A2601E60}"/>
                      </a:ext>
                    </a:extLst>
                  </p:cNvPr>
                  <p:cNvSpPr/>
                  <p:nvPr/>
                </p:nvSpPr>
                <p:spPr>
                  <a:xfrm>
                    <a:off x="1218692" y="1866550"/>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4" name="Google Shape;1040;p17">
                    <a:extLst>
                      <a:ext uri="{FF2B5EF4-FFF2-40B4-BE49-F238E27FC236}">
                        <a16:creationId xmlns:a16="http://schemas.microsoft.com/office/drawing/2014/main" id="{62BA108D-3DE1-4BFB-1A1D-E6F2261F2588}"/>
                      </a:ext>
                    </a:extLst>
                  </p:cNvPr>
                  <p:cNvSpPr/>
                  <p:nvPr/>
                </p:nvSpPr>
                <p:spPr>
                  <a:xfrm>
                    <a:off x="1195832" y="1889410"/>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57" name="Google Shape;1041;p17">
                  <a:extLst>
                    <a:ext uri="{FF2B5EF4-FFF2-40B4-BE49-F238E27FC236}">
                      <a16:creationId xmlns:a16="http://schemas.microsoft.com/office/drawing/2014/main" id="{6862D434-6E9E-2D6E-9D90-91E9499EF7E2}"/>
                    </a:ext>
                  </a:extLst>
                </p:cNvPr>
                <p:cNvGrpSpPr/>
                <p:nvPr/>
              </p:nvGrpSpPr>
              <p:grpSpPr>
                <a:xfrm>
                  <a:off x="1318768" y="1983898"/>
                  <a:ext cx="45719" cy="45720"/>
                  <a:chOff x="1318768" y="1983898"/>
                  <a:chExt cx="45719" cy="45720"/>
                </a:xfrm>
              </p:grpSpPr>
              <p:sp>
                <p:nvSpPr>
                  <p:cNvPr id="181" name="Google Shape;1042;p17">
                    <a:extLst>
                      <a:ext uri="{FF2B5EF4-FFF2-40B4-BE49-F238E27FC236}">
                        <a16:creationId xmlns:a16="http://schemas.microsoft.com/office/drawing/2014/main" id="{26F202E6-F411-C762-3885-1CAC82EA98A5}"/>
                      </a:ext>
                    </a:extLst>
                  </p:cNvPr>
                  <p:cNvSpPr/>
                  <p:nvPr/>
                </p:nvSpPr>
                <p:spPr>
                  <a:xfrm>
                    <a:off x="1341628" y="1983898"/>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2" name="Google Shape;1043;p17">
                    <a:extLst>
                      <a:ext uri="{FF2B5EF4-FFF2-40B4-BE49-F238E27FC236}">
                        <a16:creationId xmlns:a16="http://schemas.microsoft.com/office/drawing/2014/main" id="{4CA81AAD-3F19-7E8A-7E3C-ACF129537487}"/>
                      </a:ext>
                    </a:extLst>
                  </p:cNvPr>
                  <p:cNvSpPr/>
                  <p:nvPr/>
                </p:nvSpPr>
                <p:spPr>
                  <a:xfrm>
                    <a:off x="1318768" y="2006758"/>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58" name="Google Shape;1044;p17">
                  <a:extLst>
                    <a:ext uri="{FF2B5EF4-FFF2-40B4-BE49-F238E27FC236}">
                      <a16:creationId xmlns:a16="http://schemas.microsoft.com/office/drawing/2014/main" id="{28030AAB-930D-7D0F-F4BF-931A9EE2FEA6}"/>
                    </a:ext>
                  </a:extLst>
                </p:cNvPr>
                <p:cNvGrpSpPr/>
                <p:nvPr/>
              </p:nvGrpSpPr>
              <p:grpSpPr>
                <a:xfrm>
                  <a:off x="1370965" y="2083339"/>
                  <a:ext cx="45719" cy="45720"/>
                  <a:chOff x="1370965" y="2083339"/>
                  <a:chExt cx="45719" cy="45720"/>
                </a:xfrm>
              </p:grpSpPr>
              <p:sp>
                <p:nvSpPr>
                  <p:cNvPr id="179" name="Google Shape;1045;p17">
                    <a:extLst>
                      <a:ext uri="{FF2B5EF4-FFF2-40B4-BE49-F238E27FC236}">
                        <a16:creationId xmlns:a16="http://schemas.microsoft.com/office/drawing/2014/main" id="{D54D940C-EF5C-E7DF-2707-CB2C00696EA6}"/>
                      </a:ext>
                    </a:extLst>
                  </p:cNvPr>
                  <p:cNvSpPr/>
                  <p:nvPr/>
                </p:nvSpPr>
                <p:spPr>
                  <a:xfrm>
                    <a:off x="1393825" y="2083339"/>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0" name="Google Shape;1046;p17">
                    <a:extLst>
                      <a:ext uri="{FF2B5EF4-FFF2-40B4-BE49-F238E27FC236}">
                        <a16:creationId xmlns:a16="http://schemas.microsoft.com/office/drawing/2014/main" id="{41BA4EEE-A055-63C5-52B6-56A64EB8933B}"/>
                      </a:ext>
                    </a:extLst>
                  </p:cNvPr>
                  <p:cNvSpPr/>
                  <p:nvPr/>
                </p:nvSpPr>
                <p:spPr>
                  <a:xfrm>
                    <a:off x="1370965" y="2106199"/>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59" name="Google Shape;1047;p17">
                  <a:extLst>
                    <a:ext uri="{FF2B5EF4-FFF2-40B4-BE49-F238E27FC236}">
                      <a16:creationId xmlns:a16="http://schemas.microsoft.com/office/drawing/2014/main" id="{6FAE4902-1A6B-86AC-599D-812AE69ACC8A}"/>
                    </a:ext>
                  </a:extLst>
                </p:cNvPr>
                <p:cNvGrpSpPr/>
                <p:nvPr/>
              </p:nvGrpSpPr>
              <p:grpSpPr>
                <a:xfrm>
                  <a:off x="1391412" y="2092610"/>
                  <a:ext cx="45719" cy="45720"/>
                  <a:chOff x="1391412" y="2092610"/>
                  <a:chExt cx="45719" cy="45720"/>
                </a:xfrm>
              </p:grpSpPr>
              <p:sp>
                <p:nvSpPr>
                  <p:cNvPr id="177" name="Google Shape;1048;p17">
                    <a:extLst>
                      <a:ext uri="{FF2B5EF4-FFF2-40B4-BE49-F238E27FC236}">
                        <a16:creationId xmlns:a16="http://schemas.microsoft.com/office/drawing/2014/main" id="{3E83643E-C57B-1813-6877-74CCA2287D73}"/>
                      </a:ext>
                    </a:extLst>
                  </p:cNvPr>
                  <p:cNvSpPr/>
                  <p:nvPr/>
                </p:nvSpPr>
                <p:spPr>
                  <a:xfrm>
                    <a:off x="1414272" y="2092610"/>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8" name="Google Shape;1049;p17">
                    <a:extLst>
                      <a:ext uri="{FF2B5EF4-FFF2-40B4-BE49-F238E27FC236}">
                        <a16:creationId xmlns:a16="http://schemas.microsoft.com/office/drawing/2014/main" id="{514571ED-5AFF-98DE-5733-5FEEAD32083B}"/>
                      </a:ext>
                    </a:extLst>
                  </p:cNvPr>
                  <p:cNvSpPr/>
                  <p:nvPr/>
                </p:nvSpPr>
                <p:spPr>
                  <a:xfrm>
                    <a:off x="1391412" y="2115470"/>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60" name="Google Shape;1050;p17">
                  <a:extLst>
                    <a:ext uri="{FF2B5EF4-FFF2-40B4-BE49-F238E27FC236}">
                      <a16:creationId xmlns:a16="http://schemas.microsoft.com/office/drawing/2014/main" id="{D0DB0903-047B-BC5F-964A-240DBF4F1E10}"/>
                    </a:ext>
                  </a:extLst>
                </p:cNvPr>
                <p:cNvGrpSpPr/>
                <p:nvPr/>
              </p:nvGrpSpPr>
              <p:grpSpPr>
                <a:xfrm>
                  <a:off x="1561084" y="2141124"/>
                  <a:ext cx="45719" cy="45720"/>
                  <a:chOff x="1561084" y="2141124"/>
                  <a:chExt cx="45719" cy="45720"/>
                </a:xfrm>
              </p:grpSpPr>
              <p:sp>
                <p:nvSpPr>
                  <p:cNvPr id="175" name="Google Shape;1051;p17">
                    <a:extLst>
                      <a:ext uri="{FF2B5EF4-FFF2-40B4-BE49-F238E27FC236}">
                        <a16:creationId xmlns:a16="http://schemas.microsoft.com/office/drawing/2014/main" id="{3003BB6F-8F5B-5E73-0ED0-4896FAFE630B}"/>
                      </a:ext>
                    </a:extLst>
                  </p:cNvPr>
                  <p:cNvSpPr/>
                  <p:nvPr/>
                </p:nvSpPr>
                <p:spPr>
                  <a:xfrm>
                    <a:off x="1583944" y="2141124"/>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6" name="Google Shape;1052;p17">
                    <a:extLst>
                      <a:ext uri="{FF2B5EF4-FFF2-40B4-BE49-F238E27FC236}">
                        <a16:creationId xmlns:a16="http://schemas.microsoft.com/office/drawing/2014/main" id="{CAE1E74B-7E4B-0401-F012-61A2F4C3AFAE}"/>
                      </a:ext>
                    </a:extLst>
                  </p:cNvPr>
                  <p:cNvSpPr/>
                  <p:nvPr/>
                </p:nvSpPr>
                <p:spPr>
                  <a:xfrm>
                    <a:off x="1561084" y="2163984"/>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61" name="Google Shape;1053;p17">
                  <a:extLst>
                    <a:ext uri="{FF2B5EF4-FFF2-40B4-BE49-F238E27FC236}">
                      <a16:creationId xmlns:a16="http://schemas.microsoft.com/office/drawing/2014/main" id="{8925F116-8093-0F75-6DCB-A770BD0846B1}"/>
                    </a:ext>
                  </a:extLst>
                </p:cNvPr>
                <p:cNvGrpSpPr/>
                <p:nvPr/>
              </p:nvGrpSpPr>
              <p:grpSpPr>
                <a:xfrm>
                  <a:off x="1580261" y="2142902"/>
                  <a:ext cx="45719" cy="45720"/>
                  <a:chOff x="1580261" y="2142902"/>
                  <a:chExt cx="45719" cy="45720"/>
                </a:xfrm>
              </p:grpSpPr>
              <p:sp>
                <p:nvSpPr>
                  <p:cNvPr id="173" name="Google Shape;1054;p17">
                    <a:extLst>
                      <a:ext uri="{FF2B5EF4-FFF2-40B4-BE49-F238E27FC236}">
                        <a16:creationId xmlns:a16="http://schemas.microsoft.com/office/drawing/2014/main" id="{3A2FAE77-F3CB-F55D-0F87-D039B8CB3CEC}"/>
                      </a:ext>
                    </a:extLst>
                  </p:cNvPr>
                  <p:cNvSpPr/>
                  <p:nvPr/>
                </p:nvSpPr>
                <p:spPr>
                  <a:xfrm>
                    <a:off x="1603121" y="2142902"/>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4" name="Google Shape;1055;p17">
                    <a:extLst>
                      <a:ext uri="{FF2B5EF4-FFF2-40B4-BE49-F238E27FC236}">
                        <a16:creationId xmlns:a16="http://schemas.microsoft.com/office/drawing/2014/main" id="{0706ECF6-6222-E58C-2CCD-A4B5F2611BCD}"/>
                      </a:ext>
                    </a:extLst>
                  </p:cNvPr>
                  <p:cNvSpPr/>
                  <p:nvPr/>
                </p:nvSpPr>
                <p:spPr>
                  <a:xfrm>
                    <a:off x="1580261" y="2165762"/>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62" name="Google Shape;1056;p17">
                  <a:extLst>
                    <a:ext uri="{FF2B5EF4-FFF2-40B4-BE49-F238E27FC236}">
                      <a16:creationId xmlns:a16="http://schemas.microsoft.com/office/drawing/2014/main" id="{0E3ED84D-B796-F32E-3C70-66E8D15D4DD7}"/>
                    </a:ext>
                  </a:extLst>
                </p:cNvPr>
                <p:cNvGrpSpPr/>
                <p:nvPr/>
              </p:nvGrpSpPr>
              <p:grpSpPr>
                <a:xfrm>
                  <a:off x="1630680" y="2169699"/>
                  <a:ext cx="45719" cy="45720"/>
                  <a:chOff x="1630680" y="2169699"/>
                  <a:chExt cx="45719" cy="45720"/>
                </a:xfrm>
              </p:grpSpPr>
              <p:sp>
                <p:nvSpPr>
                  <p:cNvPr id="171" name="Google Shape;1057;p17">
                    <a:extLst>
                      <a:ext uri="{FF2B5EF4-FFF2-40B4-BE49-F238E27FC236}">
                        <a16:creationId xmlns:a16="http://schemas.microsoft.com/office/drawing/2014/main" id="{BA0517FE-ABCA-76AB-9543-CB5883694EB0}"/>
                      </a:ext>
                    </a:extLst>
                  </p:cNvPr>
                  <p:cNvSpPr/>
                  <p:nvPr/>
                </p:nvSpPr>
                <p:spPr>
                  <a:xfrm>
                    <a:off x="1653539" y="2169699"/>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2" name="Google Shape;1058;p17">
                    <a:extLst>
                      <a:ext uri="{FF2B5EF4-FFF2-40B4-BE49-F238E27FC236}">
                        <a16:creationId xmlns:a16="http://schemas.microsoft.com/office/drawing/2014/main" id="{03046A96-C2BA-2E92-2B37-CB8FBDC32577}"/>
                      </a:ext>
                    </a:extLst>
                  </p:cNvPr>
                  <p:cNvSpPr/>
                  <p:nvPr/>
                </p:nvSpPr>
                <p:spPr>
                  <a:xfrm>
                    <a:off x="1630680" y="2192559"/>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63" name="Google Shape;1059;p17">
                  <a:extLst>
                    <a:ext uri="{FF2B5EF4-FFF2-40B4-BE49-F238E27FC236}">
                      <a16:creationId xmlns:a16="http://schemas.microsoft.com/office/drawing/2014/main" id="{72B3B7A9-883A-88CC-745A-0FCDD03D991C}"/>
                    </a:ext>
                  </a:extLst>
                </p:cNvPr>
                <p:cNvGrpSpPr/>
                <p:nvPr/>
              </p:nvGrpSpPr>
              <p:grpSpPr>
                <a:xfrm>
                  <a:off x="1639316" y="2172112"/>
                  <a:ext cx="45719" cy="45720"/>
                  <a:chOff x="1639316" y="2172112"/>
                  <a:chExt cx="45719" cy="45720"/>
                </a:xfrm>
              </p:grpSpPr>
              <p:sp>
                <p:nvSpPr>
                  <p:cNvPr id="169" name="Google Shape;1060;p17">
                    <a:extLst>
                      <a:ext uri="{FF2B5EF4-FFF2-40B4-BE49-F238E27FC236}">
                        <a16:creationId xmlns:a16="http://schemas.microsoft.com/office/drawing/2014/main" id="{57EE8ED1-FA05-DBB1-614B-638ED37DBAF7}"/>
                      </a:ext>
                    </a:extLst>
                  </p:cNvPr>
                  <p:cNvSpPr/>
                  <p:nvPr/>
                </p:nvSpPr>
                <p:spPr>
                  <a:xfrm>
                    <a:off x="1662176" y="2172112"/>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0" name="Google Shape;1061;p17">
                    <a:extLst>
                      <a:ext uri="{FF2B5EF4-FFF2-40B4-BE49-F238E27FC236}">
                        <a16:creationId xmlns:a16="http://schemas.microsoft.com/office/drawing/2014/main" id="{FC04204A-6BE5-D33D-BCCA-4D89CBD3C4E3}"/>
                      </a:ext>
                    </a:extLst>
                  </p:cNvPr>
                  <p:cNvSpPr/>
                  <p:nvPr/>
                </p:nvSpPr>
                <p:spPr>
                  <a:xfrm>
                    <a:off x="1639316" y="2194972"/>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64" name="Google Shape;1062;p17">
                  <a:extLst>
                    <a:ext uri="{FF2B5EF4-FFF2-40B4-BE49-F238E27FC236}">
                      <a16:creationId xmlns:a16="http://schemas.microsoft.com/office/drawing/2014/main" id="{21DC6A51-0B73-E891-6561-3BA50AD81964}"/>
                    </a:ext>
                  </a:extLst>
                </p:cNvPr>
                <p:cNvGrpSpPr/>
                <p:nvPr/>
              </p:nvGrpSpPr>
              <p:grpSpPr>
                <a:xfrm>
                  <a:off x="1649857" y="2188241"/>
                  <a:ext cx="45719" cy="45720"/>
                  <a:chOff x="1649857" y="2188241"/>
                  <a:chExt cx="45719" cy="45720"/>
                </a:xfrm>
              </p:grpSpPr>
              <p:sp>
                <p:nvSpPr>
                  <p:cNvPr id="167" name="Google Shape;1063;p17">
                    <a:extLst>
                      <a:ext uri="{FF2B5EF4-FFF2-40B4-BE49-F238E27FC236}">
                        <a16:creationId xmlns:a16="http://schemas.microsoft.com/office/drawing/2014/main" id="{1F6C6FF8-7F99-DA57-D55B-BD64EBD0F0C0}"/>
                      </a:ext>
                    </a:extLst>
                  </p:cNvPr>
                  <p:cNvSpPr/>
                  <p:nvPr/>
                </p:nvSpPr>
                <p:spPr>
                  <a:xfrm>
                    <a:off x="1672717" y="2188241"/>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68" name="Google Shape;1064;p17">
                    <a:extLst>
                      <a:ext uri="{FF2B5EF4-FFF2-40B4-BE49-F238E27FC236}">
                        <a16:creationId xmlns:a16="http://schemas.microsoft.com/office/drawing/2014/main" id="{23010CCC-DF51-8304-127A-6E8B49210E11}"/>
                      </a:ext>
                    </a:extLst>
                  </p:cNvPr>
                  <p:cNvSpPr/>
                  <p:nvPr/>
                </p:nvSpPr>
                <p:spPr>
                  <a:xfrm>
                    <a:off x="1649857" y="2211101"/>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65" name="Google Shape;1065;p17">
                  <a:extLst>
                    <a:ext uri="{FF2B5EF4-FFF2-40B4-BE49-F238E27FC236}">
                      <a16:creationId xmlns:a16="http://schemas.microsoft.com/office/drawing/2014/main" id="{DCB2336A-8DCA-249B-BD5A-1ACFD092AD75}"/>
                    </a:ext>
                  </a:extLst>
                </p:cNvPr>
                <p:cNvGrpSpPr/>
                <p:nvPr/>
              </p:nvGrpSpPr>
              <p:grpSpPr>
                <a:xfrm>
                  <a:off x="1667891" y="2208180"/>
                  <a:ext cx="45719" cy="45720"/>
                  <a:chOff x="1667891" y="2208180"/>
                  <a:chExt cx="45719" cy="45720"/>
                </a:xfrm>
              </p:grpSpPr>
              <p:sp>
                <p:nvSpPr>
                  <p:cNvPr id="165" name="Google Shape;1066;p17">
                    <a:extLst>
                      <a:ext uri="{FF2B5EF4-FFF2-40B4-BE49-F238E27FC236}">
                        <a16:creationId xmlns:a16="http://schemas.microsoft.com/office/drawing/2014/main" id="{54C73E0A-93EE-F5E2-F9C3-1D52BFDA5F86}"/>
                      </a:ext>
                    </a:extLst>
                  </p:cNvPr>
                  <p:cNvSpPr/>
                  <p:nvPr/>
                </p:nvSpPr>
                <p:spPr>
                  <a:xfrm>
                    <a:off x="1690751" y="2208180"/>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66" name="Google Shape;1067;p17">
                    <a:extLst>
                      <a:ext uri="{FF2B5EF4-FFF2-40B4-BE49-F238E27FC236}">
                        <a16:creationId xmlns:a16="http://schemas.microsoft.com/office/drawing/2014/main" id="{DE96DCC4-19BB-7FF3-DC16-4B41799ED971}"/>
                      </a:ext>
                    </a:extLst>
                  </p:cNvPr>
                  <p:cNvSpPr/>
                  <p:nvPr/>
                </p:nvSpPr>
                <p:spPr>
                  <a:xfrm>
                    <a:off x="1667891" y="2231040"/>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66" name="Google Shape;1068;p17">
                  <a:extLst>
                    <a:ext uri="{FF2B5EF4-FFF2-40B4-BE49-F238E27FC236}">
                      <a16:creationId xmlns:a16="http://schemas.microsoft.com/office/drawing/2014/main" id="{353BFA45-BB77-0D36-A751-5B4CE7192D6A}"/>
                    </a:ext>
                  </a:extLst>
                </p:cNvPr>
                <p:cNvGrpSpPr/>
                <p:nvPr/>
              </p:nvGrpSpPr>
              <p:grpSpPr>
                <a:xfrm>
                  <a:off x="1671574" y="2208180"/>
                  <a:ext cx="45719" cy="45720"/>
                  <a:chOff x="1671574" y="2208180"/>
                  <a:chExt cx="45719" cy="45720"/>
                </a:xfrm>
              </p:grpSpPr>
              <p:sp>
                <p:nvSpPr>
                  <p:cNvPr id="163" name="Google Shape;1069;p17">
                    <a:extLst>
                      <a:ext uri="{FF2B5EF4-FFF2-40B4-BE49-F238E27FC236}">
                        <a16:creationId xmlns:a16="http://schemas.microsoft.com/office/drawing/2014/main" id="{EBA27B62-257B-8020-FE2F-2B318DAF43F5}"/>
                      </a:ext>
                    </a:extLst>
                  </p:cNvPr>
                  <p:cNvSpPr/>
                  <p:nvPr/>
                </p:nvSpPr>
                <p:spPr>
                  <a:xfrm>
                    <a:off x="1694433" y="2208180"/>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64" name="Google Shape;1070;p17">
                    <a:extLst>
                      <a:ext uri="{FF2B5EF4-FFF2-40B4-BE49-F238E27FC236}">
                        <a16:creationId xmlns:a16="http://schemas.microsoft.com/office/drawing/2014/main" id="{6E073D2B-61CE-C9D8-7631-B31EB49BC606}"/>
                      </a:ext>
                    </a:extLst>
                  </p:cNvPr>
                  <p:cNvSpPr/>
                  <p:nvPr/>
                </p:nvSpPr>
                <p:spPr>
                  <a:xfrm>
                    <a:off x="1671574" y="2231040"/>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67" name="Google Shape;1071;p17">
                  <a:extLst>
                    <a:ext uri="{FF2B5EF4-FFF2-40B4-BE49-F238E27FC236}">
                      <a16:creationId xmlns:a16="http://schemas.microsoft.com/office/drawing/2014/main" id="{E5887BC5-A0B4-0790-6BC5-2DFA7E39A6F4}"/>
                    </a:ext>
                  </a:extLst>
                </p:cNvPr>
                <p:cNvGrpSpPr/>
                <p:nvPr/>
              </p:nvGrpSpPr>
              <p:grpSpPr>
                <a:xfrm>
                  <a:off x="1877187" y="2239422"/>
                  <a:ext cx="45719" cy="45720"/>
                  <a:chOff x="1877187" y="2239422"/>
                  <a:chExt cx="45719" cy="45720"/>
                </a:xfrm>
              </p:grpSpPr>
              <p:sp>
                <p:nvSpPr>
                  <p:cNvPr id="161" name="Google Shape;1072;p17">
                    <a:extLst>
                      <a:ext uri="{FF2B5EF4-FFF2-40B4-BE49-F238E27FC236}">
                        <a16:creationId xmlns:a16="http://schemas.microsoft.com/office/drawing/2014/main" id="{84F41623-3D84-EB81-CEDD-02452B0AB3CA}"/>
                      </a:ext>
                    </a:extLst>
                  </p:cNvPr>
                  <p:cNvSpPr/>
                  <p:nvPr/>
                </p:nvSpPr>
                <p:spPr>
                  <a:xfrm>
                    <a:off x="1900047" y="2239422"/>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62" name="Google Shape;1073;p17">
                    <a:extLst>
                      <a:ext uri="{FF2B5EF4-FFF2-40B4-BE49-F238E27FC236}">
                        <a16:creationId xmlns:a16="http://schemas.microsoft.com/office/drawing/2014/main" id="{B452DF6D-9776-BA70-3030-E7710181733C}"/>
                      </a:ext>
                    </a:extLst>
                  </p:cNvPr>
                  <p:cNvSpPr/>
                  <p:nvPr/>
                </p:nvSpPr>
                <p:spPr>
                  <a:xfrm>
                    <a:off x="1877187" y="2262282"/>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68" name="Google Shape;1074;p17">
                  <a:extLst>
                    <a:ext uri="{FF2B5EF4-FFF2-40B4-BE49-F238E27FC236}">
                      <a16:creationId xmlns:a16="http://schemas.microsoft.com/office/drawing/2014/main" id="{2D454B76-3E92-1900-B1C8-7E65718D2F50}"/>
                    </a:ext>
                  </a:extLst>
                </p:cNvPr>
                <p:cNvGrpSpPr/>
                <p:nvPr/>
              </p:nvGrpSpPr>
              <p:grpSpPr>
                <a:xfrm>
                  <a:off x="2069719" y="2292254"/>
                  <a:ext cx="45719" cy="45720"/>
                  <a:chOff x="2069719" y="2292254"/>
                  <a:chExt cx="45719" cy="45720"/>
                </a:xfrm>
              </p:grpSpPr>
              <p:sp>
                <p:nvSpPr>
                  <p:cNvPr id="159" name="Google Shape;1075;p17">
                    <a:extLst>
                      <a:ext uri="{FF2B5EF4-FFF2-40B4-BE49-F238E27FC236}">
                        <a16:creationId xmlns:a16="http://schemas.microsoft.com/office/drawing/2014/main" id="{D333B417-0EE7-7D78-AFF2-C0F5FD341736}"/>
                      </a:ext>
                    </a:extLst>
                  </p:cNvPr>
                  <p:cNvSpPr/>
                  <p:nvPr/>
                </p:nvSpPr>
                <p:spPr>
                  <a:xfrm>
                    <a:off x="2092579" y="2292254"/>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60" name="Google Shape;1076;p17">
                    <a:extLst>
                      <a:ext uri="{FF2B5EF4-FFF2-40B4-BE49-F238E27FC236}">
                        <a16:creationId xmlns:a16="http://schemas.microsoft.com/office/drawing/2014/main" id="{04B8C7F9-052C-9EE6-C26B-4CC3190B7D4A}"/>
                      </a:ext>
                    </a:extLst>
                  </p:cNvPr>
                  <p:cNvSpPr/>
                  <p:nvPr/>
                </p:nvSpPr>
                <p:spPr>
                  <a:xfrm>
                    <a:off x="2069719" y="2315114"/>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69" name="Google Shape;1077;p17">
                  <a:extLst>
                    <a:ext uri="{FF2B5EF4-FFF2-40B4-BE49-F238E27FC236}">
                      <a16:creationId xmlns:a16="http://schemas.microsoft.com/office/drawing/2014/main" id="{6C7FE4A1-94B0-DF0D-7C4B-60BEA637BAD6}"/>
                    </a:ext>
                  </a:extLst>
                </p:cNvPr>
                <p:cNvGrpSpPr/>
                <p:nvPr/>
              </p:nvGrpSpPr>
              <p:grpSpPr>
                <a:xfrm>
                  <a:off x="2089023" y="2306478"/>
                  <a:ext cx="45719" cy="45720"/>
                  <a:chOff x="2089023" y="2306478"/>
                  <a:chExt cx="45719" cy="45720"/>
                </a:xfrm>
              </p:grpSpPr>
              <p:sp>
                <p:nvSpPr>
                  <p:cNvPr id="157" name="Google Shape;1078;p17">
                    <a:extLst>
                      <a:ext uri="{FF2B5EF4-FFF2-40B4-BE49-F238E27FC236}">
                        <a16:creationId xmlns:a16="http://schemas.microsoft.com/office/drawing/2014/main" id="{010F4735-12A6-61E0-B9FC-D6B729543488}"/>
                      </a:ext>
                    </a:extLst>
                  </p:cNvPr>
                  <p:cNvSpPr/>
                  <p:nvPr/>
                </p:nvSpPr>
                <p:spPr>
                  <a:xfrm>
                    <a:off x="2111883" y="2306478"/>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58" name="Google Shape;1079;p17">
                    <a:extLst>
                      <a:ext uri="{FF2B5EF4-FFF2-40B4-BE49-F238E27FC236}">
                        <a16:creationId xmlns:a16="http://schemas.microsoft.com/office/drawing/2014/main" id="{99FBBAA3-78D6-BCDE-1AB5-80B89EB6D712}"/>
                      </a:ext>
                    </a:extLst>
                  </p:cNvPr>
                  <p:cNvSpPr/>
                  <p:nvPr/>
                </p:nvSpPr>
                <p:spPr>
                  <a:xfrm>
                    <a:off x="2089023" y="2329338"/>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70" name="Google Shape;1080;p17">
                  <a:extLst>
                    <a:ext uri="{FF2B5EF4-FFF2-40B4-BE49-F238E27FC236}">
                      <a16:creationId xmlns:a16="http://schemas.microsoft.com/office/drawing/2014/main" id="{C6EB34D4-E109-3CE7-68E7-4023210E4BDE}"/>
                    </a:ext>
                  </a:extLst>
                </p:cNvPr>
                <p:cNvGrpSpPr/>
                <p:nvPr/>
              </p:nvGrpSpPr>
              <p:grpSpPr>
                <a:xfrm>
                  <a:off x="2100199" y="2307748"/>
                  <a:ext cx="45719" cy="45720"/>
                  <a:chOff x="2100199" y="2307748"/>
                  <a:chExt cx="45719" cy="45720"/>
                </a:xfrm>
              </p:grpSpPr>
              <p:sp>
                <p:nvSpPr>
                  <p:cNvPr id="155" name="Google Shape;1081;p17">
                    <a:extLst>
                      <a:ext uri="{FF2B5EF4-FFF2-40B4-BE49-F238E27FC236}">
                        <a16:creationId xmlns:a16="http://schemas.microsoft.com/office/drawing/2014/main" id="{B6EA1E6F-88FD-1340-D47E-9FCE42082D34}"/>
                      </a:ext>
                    </a:extLst>
                  </p:cNvPr>
                  <p:cNvSpPr/>
                  <p:nvPr/>
                </p:nvSpPr>
                <p:spPr>
                  <a:xfrm>
                    <a:off x="2123059" y="2307748"/>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56" name="Google Shape;1082;p17">
                    <a:extLst>
                      <a:ext uri="{FF2B5EF4-FFF2-40B4-BE49-F238E27FC236}">
                        <a16:creationId xmlns:a16="http://schemas.microsoft.com/office/drawing/2014/main" id="{F792C6C5-834F-A5C1-98B2-FC986CBED551}"/>
                      </a:ext>
                    </a:extLst>
                  </p:cNvPr>
                  <p:cNvSpPr/>
                  <p:nvPr/>
                </p:nvSpPr>
                <p:spPr>
                  <a:xfrm>
                    <a:off x="2100199" y="2330608"/>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71" name="Google Shape;1083;p17">
                  <a:extLst>
                    <a:ext uri="{FF2B5EF4-FFF2-40B4-BE49-F238E27FC236}">
                      <a16:creationId xmlns:a16="http://schemas.microsoft.com/office/drawing/2014/main" id="{8E70D0D5-7138-6C4E-1EE0-55E2053659E6}"/>
                    </a:ext>
                  </a:extLst>
                </p:cNvPr>
                <p:cNvGrpSpPr/>
                <p:nvPr/>
              </p:nvGrpSpPr>
              <p:grpSpPr>
                <a:xfrm>
                  <a:off x="2136140" y="2307113"/>
                  <a:ext cx="45720" cy="45720"/>
                  <a:chOff x="2136140" y="2307113"/>
                  <a:chExt cx="45720" cy="45720"/>
                </a:xfrm>
              </p:grpSpPr>
              <p:sp>
                <p:nvSpPr>
                  <p:cNvPr id="153" name="Google Shape;1084;p17">
                    <a:extLst>
                      <a:ext uri="{FF2B5EF4-FFF2-40B4-BE49-F238E27FC236}">
                        <a16:creationId xmlns:a16="http://schemas.microsoft.com/office/drawing/2014/main" id="{621019FA-466F-172D-0708-1835DE032224}"/>
                      </a:ext>
                    </a:extLst>
                  </p:cNvPr>
                  <p:cNvSpPr/>
                  <p:nvPr/>
                </p:nvSpPr>
                <p:spPr>
                  <a:xfrm>
                    <a:off x="2159000" y="2307113"/>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54" name="Google Shape;1085;p17">
                    <a:extLst>
                      <a:ext uri="{FF2B5EF4-FFF2-40B4-BE49-F238E27FC236}">
                        <a16:creationId xmlns:a16="http://schemas.microsoft.com/office/drawing/2014/main" id="{4051FB6D-B751-61B9-D44A-BE4DF729E743}"/>
                      </a:ext>
                    </a:extLst>
                  </p:cNvPr>
                  <p:cNvSpPr/>
                  <p:nvPr/>
                </p:nvSpPr>
                <p:spPr>
                  <a:xfrm>
                    <a:off x="2136140" y="2329973"/>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72" name="Google Shape;1086;p17">
                  <a:extLst>
                    <a:ext uri="{FF2B5EF4-FFF2-40B4-BE49-F238E27FC236}">
                      <a16:creationId xmlns:a16="http://schemas.microsoft.com/office/drawing/2014/main" id="{7064230D-A532-5480-3812-73AC12909273}"/>
                    </a:ext>
                  </a:extLst>
                </p:cNvPr>
                <p:cNvGrpSpPr/>
                <p:nvPr/>
              </p:nvGrpSpPr>
              <p:grpSpPr>
                <a:xfrm>
                  <a:off x="2167890" y="2305843"/>
                  <a:ext cx="45720" cy="45720"/>
                  <a:chOff x="2167890" y="2305843"/>
                  <a:chExt cx="45720" cy="45720"/>
                </a:xfrm>
              </p:grpSpPr>
              <p:sp>
                <p:nvSpPr>
                  <p:cNvPr id="151" name="Google Shape;1087;p17">
                    <a:extLst>
                      <a:ext uri="{FF2B5EF4-FFF2-40B4-BE49-F238E27FC236}">
                        <a16:creationId xmlns:a16="http://schemas.microsoft.com/office/drawing/2014/main" id="{6A3B9390-1FA6-809B-62D1-2B06BF6D227E}"/>
                      </a:ext>
                    </a:extLst>
                  </p:cNvPr>
                  <p:cNvSpPr/>
                  <p:nvPr/>
                </p:nvSpPr>
                <p:spPr>
                  <a:xfrm>
                    <a:off x="2190750" y="2305843"/>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52" name="Google Shape;1088;p17">
                    <a:extLst>
                      <a:ext uri="{FF2B5EF4-FFF2-40B4-BE49-F238E27FC236}">
                        <a16:creationId xmlns:a16="http://schemas.microsoft.com/office/drawing/2014/main" id="{30C52D8C-8142-8A4F-7EEA-51E3CF78F35C}"/>
                      </a:ext>
                    </a:extLst>
                  </p:cNvPr>
                  <p:cNvSpPr/>
                  <p:nvPr/>
                </p:nvSpPr>
                <p:spPr>
                  <a:xfrm>
                    <a:off x="2167890" y="2328703"/>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73" name="Google Shape;1089;p17">
                  <a:extLst>
                    <a:ext uri="{FF2B5EF4-FFF2-40B4-BE49-F238E27FC236}">
                      <a16:creationId xmlns:a16="http://schemas.microsoft.com/office/drawing/2014/main" id="{5A311CAE-4454-6046-5F11-0562CC5346C5}"/>
                    </a:ext>
                  </a:extLst>
                </p:cNvPr>
                <p:cNvGrpSpPr/>
                <p:nvPr/>
              </p:nvGrpSpPr>
              <p:grpSpPr>
                <a:xfrm>
                  <a:off x="2264156" y="2307113"/>
                  <a:ext cx="45719" cy="45720"/>
                  <a:chOff x="2264156" y="2307113"/>
                  <a:chExt cx="45719" cy="45720"/>
                </a:xfrm>
              </p:grpSpPr>
              <p:sp>
                <p:nvSpPr>
                  <p:cNvPr id="149" name="Google Shape;1090;p17">
                    <a:extLst>
                      <a:ext uri="{FF2B5EF4-FFF2-40B4-BE49-F238E27FC236}">
                        <a16:creationId xmlns:a16="http://schemas.microsoft.com/office/drawing/2014/main" id="{EB990095-017B-7F8E-70EF-4414281935D7}"/>
                      </a:ext>
                    </a:extLst>
                  </p:cNvPr>
                  <p:cNvSpPr/>
                  <p:nvPr/>
                </p:nvSpPr>
                <p:spPr>
                  <a:xfrm>
                    <a:off x="2287016" y="2307113"/>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50" name="Google Shape;1091;p17">
                    <a:extLst>
                      <a:ext uri="{FF2B5EF4-FFF2-40B4-BE49-F238E27FC236}">
                        <a16:creationId xmlns:a16="http://schemas.microsoft.com/office/drawing/2014/main" id="{191195D5-D6AD-BB0F-4A12-777432B87989}"/>
                      </a:ext>
                    </a:extLst>
                  </p:cNvPr>
                  <p:cNvSpPr/>
                  <p:nvPr/>
                </p:nvSpPr>
                <p:spPr>
                  <a:xfrm>
                    <a:off x="2264156" y="2329973"/>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74" name="Google Shape;1092;p17">
                  <a:extLst>
                    <a:ext uri="{FF2B5EF4-FFF2-40B4-BE49-F238E27FC236}">
                      <a16:creationId xmlns:a16="http://schemas.microsoft.com/office/drawing/2014/main" id="{946920C7-E7A4-0083-5048-CE4E3BDFBC7B}"/>
                    </a:ext>
                  </a:extLst>
                </p:cNvPr>
                <p:cNvGrpSpPr/>
                <p:nvPr/>
              </p:nvGrpSpPr>
              <p:grpSpPr>
                <a:xfrm>
                  <a:off x="2523871" y="2326417"/>
                  <a:ext cx="45720" cy="45720"/>
                  <a:chOff x="2523871" y="2326417"/>
                  <a:chExt cx="45720" cy="45720"/>
                </a:xfrm>
              </p:grpSpPr>
              <p:sp>
                <p:nvSpPr>
                  <p:cNvPr id="147" name="Google Shape;1093;p17">
                    <a:extLst>
                      <a:ext uri="{FF2B5EF4-FFF2-40B4-BE49-F238E27FC236}">
                        <a16:creationId xmlns:a16="http://schemas.microsoft.com/office/drawing/2014/main" id="{BFFC9B76-0895-09B6-6BEC-326EB9825714}"/>
                      </a:ext>
                    </a:extLst>
                  </p:cNvPr>
                  <p:cNvSpPr/>
                  <p:nvPr/>
                </p:nvSpPr>
                <p:spPr>
                  <a:xfrm>
                    <a:off x="2546731" y="232641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8" name="Google Shape;1094;p17">
                    <a:extLst>
                      <a:ext uri="{FF2B5EF4-FFF2-40B4-BE49-F238E27FC236}">
                        <a16:creationId xmlns:a16="http://schemas.microsoft.com/office/drawing/2014/main" id="{6EA09E55-D98E-3E78-4974-5A058B3D84BA}"/>
                      </a:ext>
                    </a:extLst>
                  </p:cNvPr>
                  <p:cNvSpPr/>
                  <p:nvPr/>
                </p:nvSpPr>
                <p:spPr>
                  <a:xfrm>
                    <a:off x="2523871" y="2349277"/>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75" name="Google Shape;1095;p17">
                  <a:extLst>
                    <a:ext uri="{FF2B5EF4-FFF2-40B4-BE49-F238E27FC236}">
                      <a16:creationId xmlns:a16="http://schemas.microsoft.com/office/drawing/2014/main" id="{7D351A26-17BD-6E48-7B62-D46B119EC548}"/>
                    </a:ext>
                  </a:extLst>
                </p:cNvPr>
                <p:cNvGrpSpPr/>
                <p:nvPr/>
              </p:nvGrpSpPr>
              <p:grpSpPr>
                <a:xfrm>
                  <a:off x="2574798" y="2343181"/>
                  <a:ext cx="45719" cy="45720"/>
                  <a:chOff x="2574798" y="2343181"/>
                  <a:chExt cx="45719" cy="45720"/>
                </a:xfrm>
              </p:grpSpPr>
              <p:sp>
                <p:nvSpPr>
                  <p:cNvPr id="145" name="Google Shape;1096;p17">
                    <a:extLst>
                      <a:ext uri="{FF2B5EF4-FFF2-40B4-BE49-F238E27FC236}">
                        <a16:creationId xmlns:a16="http://schemas.microsoft.com/office/drawing/2014/main" id="{AEE0ADF7-D474-565C-BF77-35BCD1BEBE63}"/>
                      </a:ext>
                    </a:extLst>
                  </p:cNvPr>
                  <p:cNvSpPr/>
                  <p:nvPr/>
                </p:nvSpPr>
                <p:spPr>
                  <a:xfrm>
                    <a:off x="2597658" y="2343181"/>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6" name="Google Shape;1097;p17">
                    <a:extLst>
                      <a:ext uri="{FF2B5EF4-FFF2-40B4-BE49-F238E27FC236}">
                        <a16:creationId xmlns:a16="http://schemas.microsoft.com/office/drawing/2014/main" id="{FD5B21CA-3DE6-7B9A-7601-CE7F36519877}"/>
                      </a:ext>
                    </a:extLst>
                  </p:cNvPr>
                  <p:cNvSpPr/>
                  <p:nvPr/>
                </p:nvSpPr>
                <p:spPr>
                  <a:xfrm>
                    <a:off x="2574798" y="2366041"/>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76" name="Google Shape;1098;p17">
                  <a:extLst>
                    <a:ext uri="{FF2B5EF4-FFF2-40B4-BE49-F238E27FC236}">
                      <a16:creationId xmlns:a16="http://schemas.microsoft.com/office/drawing/2014/main" id="{8E3AD26D-5DE3-F108-02E9-591C2006CA5A}"/>
                    </a:ext>
                  </a:extLst>
                </p:cNvPr>
                <p:cNvGrpSpPr/>
                <p:nvPr/>
              </p:nvGrpSpPr>
              <p:grpSpPr>
                <a:xfrm>
                  <a:off x="2687828" y="2364898"/>
                  <a:ext cx="45720" cy="45720"/>
                  <a:chOff x="2687828" y="2364898"/>
                  <a:chExt cx="45720" cy="45720"/>
                </a:xfrm>
              </p:grpSpPr>
              <p:sp>
                <p:nvSpPr>
                  <p:cNvPr id="143" name="Google Shape;1099;p17">
                    <a:extLst>
                      <a:ext uri="{FF2B5EF4-FFF2-40B4-BE49-F238E27FC236}">
                        <a16:creationId xmlns:a16="http://schemas.microsoft.com/office/drawing/2014/main" id="{5D236740-A2E8-BA90-DD15-4F55BE895E34}"/>
                      </a:ext>
                    </a:extLst>
                  </p:cNvPr>
                  <p:cNvSpPr/>
                  <p:nvPr/>
                </p:nvSpPr>
                <p:spPr>
                  <a:xfrm>
                    <a:off x="2710688" y="2364898"/>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4" name="Google Shape;1100;p17">
                    <a:extLst>
                      <a:ext uri="{FF2B5EF4-FFF2-40B4-BE49-F238E27FC236}">
                        <a16:creationId xmlns:a16="http://schemas.microsoft.com/office/drawing/2014/main" id="{DD3DDDED-16E9-9884-7938-D73D18BB3AC3}"/>
                      </a:ext>
                    </a:extLst>
                  </p:cNvPr>
                  <p:cNvSpPr/>
                  <p:nvPr/>
                </p:nvSpPr>
                <p:spPr>
                  <a:xfrm>
                    <a:off x="2687828" y="2387758"/>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77" name="Google Shape;1101;p17">
                  <a:extLst>
                    <a:ext uri="{FF2B5EF4-FFF2-40B4-BE49-F238E27FC236}">
                      <a16:creationId xmlns:a16="http://schemas.microsoft.com/office/drawing/2014/main" id="{981B4FF7-5AE5-BC76-A02A-13427D85A4E3}"/>
                    </a:ext>
                  </a:extLst>
                </p:cNvPr>
                <p:cNvGrpSpPr/>
                <p:nvPr/>
              </p:nvGrpSpPr>
              <p:grpSpPr>
                <a:xfrm>
                  <a:off x="2814828" y="2364898"/>
                  <a:ext cx="45720" cy="45720"/>
                  <a:chOff x="2814828" y="2364898"/>
                  <a:chExt cx="45720" cy="45720"/>
                </a:xfrm>
              </p:grpSpPr>
              <p:sp>
                <p:nvSpPr>
                  <p:cNvPr id="141" name="Google Shape;1102;p17">
                    <a:extLst>
                      <a:ext uri="{FF2B5EF4-FFF2-40B4-BE49-F238E27FC236}">
                        <a16:creationId xmlns:a16="http://schemas.microsoft.com/office/drawing/2014/main" id="{97A21BAB-D5DE-B059-42F9-88C8DB656F11}"/>
                      </a:ext>
                    </a:extLst>
                  </p:cNvPr>
                  <p:cNvSpPr/>
                  <p:nvPr/>
                </p:nvSpPr>
                <p:spPr>
                  <a:xfrm>
                    <a:off x="2837688" y="2364898"/>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2" name="Google Shape;1103;p17">
                    <a:extLst>
                      <a:ext uri="{FF2B5EF4-FFF2-40B4-BE49-F238E27FC236}">
                        <a16:creationId xmlns:a16="http://schemas.microsoft.com/office/drawing/2014/main" id="{B4C61916-81E8-FF74-D0B1-18DD0CC3A77D}"/>
                      </a:ext>
                    </a:extLst>
                  </p:cNvPr>
                  <p:cNvSpPr/>
                  <p:nvPr/>
                </p:nvSpPr>
                <p:spPr>
                  <a:xfrm>
                    <a:off x="2814828" y="2387758"/>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78" name="Google Shape;1104;p17">
                  <a:extLst>
                    <a:ext uri="{FF2B5EF4-FFF2-40B4-BE49-F238E27FC236}">
                      <a16:creationId xmlns:a16="http://schemas.microsoft.com/office/drawing/2014/main" id="{57DD2287-CE27-8E22-55F4-A61B3F9E521D}"/>
                    </a:ext>
                  </a:extLst>
                </p:cNvPr>
                <p:cNvGrpSpPr/>
                <p:nvPr/>
              </p:nvGrpSpPr>
              <p:grpSpPr>
                <a:xfrm>
                  <a:off x="2827528" y="2364898"/>
                  <a:ext cx="45720" cy="45720"/>
                  <a:chOff x="2827528" y="2364898"/>
                  <a:chExt cx="45720" cy="45720"/>
                </a:xfrm>
              </p:grpSpPr>
              <p:sp>
                <p:nvSpPr>
                  <p:cNvPr id="139" name="Google Shape;1105;p17">
                    <a:extLst>
                      <a:ext uri="{FF2B5EF4-FFF2-40B4-BE49-F238E27FC236}">
                        <a16:creationId xmlns:a16="http://schemas.microsoft.com/office/drawing/2014/main" id="{17E94BEC-B27A-FB27-FA41-1E0C909284FD}"/>
                      </a:ext>
                    </a:extLst>
                  </p:cNvPr>
                  <p:cNvSpPr/>
                  <p:nvPr/>
                </p:nvSpPr>
                <p:spPr>
                  <a:xfrm>
                    <a:off x="2850388" y="2364898"/>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0" name="Google Shape;1106;p17">
                    <a:extLst>
                      <a:ext uri="{FF2B5EF4-FFF2-40B4-BE49-F238E27FC236}">
                        <a16:creationId xmlns:a16="http://schemas.microsoft.com/office/drawing/2014/main" id="{6883AFDC-D7DB-3E58-76D1-5E097168D4A0}"/>
                      </a:ext>
                    </a:extLst>
                  </p:cNvPr>
                  <p:cNvSpPr/>
                  <p:nvPr/>
                </p:nvSpPr>
                <p:spPr>
                  <a:xfrm>
                    <a:off x="2827528" y="2387758"/>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79" name="Google Shape;1107;p17">
                  <a:extLst>
                    <a:ext uri="{FF2B5EF4-FFF2-40B4-BE49-F238E27FC236}">
                      <a16:creationId xmlns:a16="http://schemas.microsoft.com/office/drawing/2014/main" id="{108B0676-21DB-DECD-7DBB-2973D579C039}"/>
                    </a:ext>
                  </a:extLst>
                </p:cNvPr>
                <p:cNvGrpSpPr/>
                <p:nvPr/>
              </p:nvGrpSpPr>
              <p:grpSpPr>
                <a:xfrm>
                  <a:off x="2878328" y="2364898"/>
                  <a:ext cx="45720" cy="45720"/>
                  <a:chOff x="2878328" y="2364898"/>
                  <a:chExt cx="45720" cy="45720"/>
                </a:xfrm>
              </p:grpSpPr>
              <p:sp>
                <p:nvSpPr>
                  <p:cNvPr id="137" name="Google Shape;1108;p17">
                    <a:extLst>
                      <a:ext uri="{FF2B5EF4-FFF2-40B4-BE49-F238E27FC236}">
                        <a16:creationId xmlns:a16="http://schemas.microsoft.com/office/drawing/2014/main" id="{0D3FD775-39A4-0CE7-47F0-DF6B2CEAEE4D}"/>
                      </a:ext>
                    </a:extLst>
                  </p:cNvPr>
                  <p:cNvSpPr/>
                  <p:nvPr/>
                </p:nvSpPr>
                <p:spPr>
                  <a:xfrm>
                    <a:off x="2901188" y="2364898"/>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8" name="Google Shape;1109;p17">
                    <a:extLst>
                      <a:ext uri="{FF2B5EF4-FFF2-40B4-BE49-F238E27FC236}">
                        <a16:creationId xmlns:a16="http://schemas.microsoft.com/office/drawing/2014/main" id="{E1374077-5AE3-D73E-7FC5-BFE274DEFF6B}"/>
                      </a:ext>
                    </a:extLst>
                  </p:cNvPr>
                  <p:cNvSpPr/>
                  <p:nvPr/>
                </p:nvSpPr>
                <p:spPr>
                  <a:xfrm>
                    <a:off x="2878328" y="2387758"/>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80" name="Google Shape;1110;p17">
                  <a:extLst>
                    <a:ext uri="{FF2B5EF4-FFF2-40B4-BE49-F238E27FC236}">
                      <a16:creationId xmlns:a16="http://schemas.microsoft.com/office/drawing/2014/main" id="{9B5A88D3-1DBF-09FA-DB67-937D6CA6D947}"/>
                    </a:ext>
                  </a:extLst>
                </p:cNvPr>
                <p:cNvGrpSpPr/>
                <p:nvPr/>
              </p:nvGrpSpPr>
              <p:grpSpPr>
                <a:xfrm>
                  <a:off x="2916428" y="2364898"/>
                  <a:ext cx="45720" cy="45720"/>
                  <a:chOff x="2916428" y="2364898"/>
                  <a:chExt cx="45720" cy="45720"/>
                </a:xfrm>
              </p:grpSpPr>
              <p:sp>
                <p:nvSpPr>
                  <p:cNvPr id="135" name="Google Shape;1111;p17">
                    <a:extLst>
                      <a:ext uri="{FF2B5EF4-FFF2-40B4-BE49-F238E27FC236}">
                        <a16:creationId xmlns:a16="http://schemas.microsoft.com/office/drawing/2014/main" id="{011C4E62-B9DD-8A21-41BB-CE2676D97963}"/>
                      </a:ext>
                    </a:extLst>
                  </p:cNvPr>
                  <p:cNvSpPr/>
                  <p:nvPr/>
                </p:nvSpPr>
                <p:spPr>
                  <a:xfrm>
                    <a:off x="2939288" y="2364898"/>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6" name="Google Shape;1112;p17">
                    <a:extLst>
                      <a:ext uri="{FF2B5EF4-FFF2-40B4-BE49-F238E27FC236}">
                        <a16:creationId xmlns:a16="http://schemas.microsoft.com/office/drawing/2014/main" id="{70996CFF-2680-7DF5-ADC5-C639B3CDF93D}"/>
                      </a:ext>
                    </a:extLst>
                  </p:cNvPr>
                  <p:cNvSpPr/>
                  <p:nvPr/>
                </p:nvSpPr>
                <p:spPr>
                  <a:xfrm>
                    <a:off x="2916428" y="2387758"/>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81" name="Google Shape;1113;p17">
                  <a:extLst>
                    <a:ext uri="{FF2B5EF4-FFF2-40B4-BE49-F238E27FC236}">
                      <a16:creationId xmlns:a16="http://schemas.microsoft.com/office/drawing/2014/main" id="{D28684A6-C137-FB1E-3E3B-566E7A2D0C68}"/>
                    </a:ext>
                  </a:extLst>
                </p:cNvPr>
                <p:cNvGrpSpPr/>
                <p:nvPr/>
              </p:nvGrpSpPr>
              <p:grpSpPr>
                <a:xfrm>
                  <a:off x="2903728" y="2364898"/>
                  <a:ext cx="45720" cy="45720"/>
                  <a:chOff x="2903728" y="2364898"/>
                  <a:chExt cx="45720" cy="45720"/>
                </a:xfrm>
              </p:grpSpPr>
              <p:sp>
                <p:nvSpPr>
                  <p:cNvPr id="133" name="Google Shape;1114;p17">
                    <a:extLst>
                      <a:ext uri="{FF2B5EF4-FFF2-40B4-BE49-F238E27FC236}">
                        <a16:creationId xmlns:a16="http://schemas.microsoft.com/office/drawing/2014/main" id="{8527C20E-562E-0707-9B32-0ADAF0DAC487}"/>
                      </a:ext>
                    </a:extLst>
                  </p:cNvPr>
                  <p:cNvSpPr/>
                  <p:nvPr/>
                </p:nvSpPr>
                <p:spPr>
                  <a:xfrm>
                    <a:off x="2926588" y="2364898"/>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4" name="Google Shape;1115;p17">
                    <a:extLst>
                      <a:ext uri="{FF2B5EF4-FFF2-40B4-BE49-F238E27FC236}">
                        <a16:creationId xmlns:a16="http://schemas.microsoft.com/office/drawing/2014/main" id="{E5BE0281-73FF-E376-DB9B-E0AD101EB346}"/>
                      </a:ext>
                    </a:extLst>
                  </p:cNvPr>
                  <p:cNvSpPr/>
                  <p:nvPr/>
                </p:nvSpPr>
                <p:spPr>
                  <a:xfrm>
                    <a:off x="2903728" y="2387758"/>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82" name="Google Shape;1116;p17">
                  <a:extLst>
                    <a:ext uri="{FF2B5EF4-FFF2-40B4-BE49-F238E27FC236}">
                      <a16:creationId xmlns:a16="http://schemas.microsoft.com/office/drawing/2014/main" id="{3EB714AC-3BD0-CEEE-2356-D40BA6F1B6C3}"/>
                    </a:ext>
                  </a:extLst>
                </p:cNvPr>
                <p:cNvGrpSpPr/>
                <p:nvPr/>
              </p:nvGrpSpPr>
              <p:grpSpPr>
                <a:xfrm>
                  <a:off x="2941828" y="2364898"/>
                  <a:ext cx="45720" cy="45720"/>
                  <a:chOff x="2941828" y="2364898"/>
                  <a:chExt cx="45720" cy="45720"/>
                </a:xfrm>
              </p:grpSpPr>
              <p:sp>
                <p:nvSpPr>
                  <p:cNvPr id="131" name="Google Shape;1117;p17">
                    <a:extLst>
                      <a:ext uri="{FF2B5EF4-FFF2-40B4-BE49-F238E27FC236}">
                        <a16:creationId xmlns:a16="http://schemas.microsoft.com/office/drawing/2014/main" id="{821DEA1D-4F70-7FC3-05FB-4EC0D5960673}"/>
                      </a:ext>
                    </a:extLst>
                  </p:cNvPr>
                  <p:cNvSpPr/>
                  <p:nvPr/>
                </p:nvSpPr>
                <p:spPr>
                  <a:xfrm>
                    <a:off x="2964688" y="2364898"/>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2" name="Google Shape;1118;p17">
                    <a:extLst>
                      <a:ext uri="{FF2B5EF4-FFF2-40B4-BE49-F238E27FC236}">
                        <a16:creationId xmlns:a16="http://schemas.microsoft.com/office/drawing/2014/main" id="{8D9806B6-A4E0-68C2-ABB2-632433B1CE7F}"/>
                      </a:ext>
                    </a:extLst>
                  </p:cNvPr>
                  <p:cNvSpPr/>
                  <p:nvPr/>
                </p:nvSpPr>
                <p:spPr>
                  <a:xfrm>
                    <a:off x="2941828" y="2387758"/>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83" name="Google Shape;1119;p17">
                  <a:extLst>
                    <a:ext uri="{FF2B5EF4-FFF2-40B4-BE49-F238E27FC236}">
                      <a16:creationId xmlns:a16="http://schemas.microsoft.com/office/drawing/2014/main" id="{A98E571A-07D6-6C0F-3A95-E107952BC957}"/>
                    </a:ext>
                  </a:extLst>
                </p:cNvPr>
                <p:cNvGrpSpPr/>
                <p:nvPr/>
              </p:nvGrpSpPr>
              <p:grpSpPr>
                <a:xfrm>
                  <a:off x="2992628" y="2364898"/>
                  <a:ext cx="45720" cy="45720"/>
                  <a:chOff x="2992628" y="2364898"/>
                  <a:chExt cx="45720" cy="45720"/>
                </a:xfrm>
              </p:grpSpPr>
              <p:sp>
                <p:nvSpPr>
                  <p:cNvPr id="129" name="Google Shape;1120;p17">
                    <a:extLst>
                      <a:ext uri="{FF2B5EF4-FFF2-40B4-BE49-F238E27FC236}">
                        <a16:creationId xmlns:a16="http://schemas.microsoft.com/office/drawing/2014/main" id="{4E7F75DA-E72E-B928-C0A1-757AB3CC99FF}"/>
                      </a:ext>
                    </a:extLst>
                  </p:cNvPr>
                  <p:cNvSpPr/>
                  <p:nvPr/>
                </p:nvSpPr>
                <p:spPr>
                  <a:xfrm>
                    <a:off x="3015488" y="2364898"/>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0" name="Google Shape;1121;p17">
                    <a:extLst>
                      <a:ext uri="{FF2B5EF4-FFF2-40B4-BE49-F238E27FC236}">
                        <a16:creationId xmlns:a16="http://schemas.microsoft.com/office/drawing/2014/main" id="{C6E21EA2-829D-F5B9-F066-2EB92665F88A}"/>
                      </a:ext>
                    </a:extLst>
                  </p:cNvPr>
                  <p:cNvSpPr/>
                  <p:nvPr/>
                </p:nvSpPr>
                <p:spPr>
                  <a:xfrm>
                    <a:off x="2992628" y="2387758"/>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84" name="Google Shape;1122;p17">
                  <a:extLst>
                    <a:ext uri="{FF2B5EF4-FFF2-40B4-BE49-F238E27FC236}">
                      <a16:creationId xmlns:a16="http://schemas.microsoft.com/office/drawing/2014/main" id="{B272734E-35A7-84EC-9927-463C326ED614}"/>
                    </a:ext>
                  </a:extLst>
                </p:cNvPr>
                <p:cNvGrpSpPr/>
                <p:nvPr/>
              </p:nvGrpSpPr>
              <p:grpSpPr>
                <a:xfrm>
                  <a:off x="3058414" y="2396521"/>
                  <a:ext cx="45719" cy="45720"/>
                  <a:chOff x="3058414" y="2396521"/>
                  <a:chExt cx="45719" cy="45720"/>
                </a:xfrm>
              </p:grpSpPr>
              <p:sp>
                <p:nvSpPr>
                  <p:cNvPr id="127" name="Google Shape;1123;p17">
                    <a:extLst>
                      <a:ext uri="{FF2B5EF4-FFF2-40B4-BE49-F238E27FC236}">
                        <a16:creationId xmlns:a16="http://schemas.microsoft.com/office/drawing/2014/main" id="{A80D6136-E352-762B-44C0-AD663E1195DE}"/>
                      </a:ext>
                    </a:extLst>
                  </p:cNvPr>
                  <p:cNvSpPr/>
                  <p:nvPr/>
                </p:nvSpPr>
                <p:spPr>
                  <a:xfrm>
                    <a:off x="3081274" y="2396521"/>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8" name="Google Shape;1124;p17">
                    <a:extLst>
                      <a:ext uri="{FF2B5EF4-FFF2-40B4-BE49-F238E27FC236}">
                        <a16:creationId xmlns:a16="http://schemas.microsoft.com/office/drawing/2014/main" id="{BB27E790-E22C-1191-6364-830894F7EAA9}"/>
                      </a:ext>
                    </a:extLst>
                  </p:cNvPr>
                  <p:cNvSpPr/>
                  <p:nvPr/>
                </p:nvSpPr>
                <p:spPr>
                  <a:xfrm>
                    <a:off x="3058414" y="2419381"/>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85" name="Google Shape;1125;p17">
                  <a:extLst>
                    <a:ext uri="{FF2B5EF4-FFF2-40B4-BE49-F238E27FC236}">
                      <a16:creationId xmlns:a16="http://schemas.microsoft.com/office/drawing/2014/main" id="{30E31F6E-D1A9-80FA-17F8-5C26A54D37A4}"/>
                    </a:ext>
                  </a:extLst>
                </p:cNvPr>
                <p:cNvGrpSpPr/>
                <p:nvPr/>
              </p:nvGrpSpPr>
              <p:grpSpPr>
                <a:xfrm>
                  <a:off x="3088894" y="2396521"/>
                  <a:ext cx="45719" cy="45720"/>
                  <a:chOff x="3088894" y="2396521"/>
                  <a:chExt cx="45719" cy="45720"/>
                </a:xfrm>
              </p:grpSpPr>
              <p:sp>
                <p:nvSpPr>
                  <p:cNvPr id="125" name="Google Shape;1126;p17">
                    <a:extLst>
                      <a:ext uri="{FF2B5EF4-FFF2-40B4-BE49-F238E27FC236}">
                        <a16:creationId xmlns:a16="http://schemas.microsoft.com/office/drawing/2014/main" id="{FB80FB19-2AB7-76B7-1A63-5CC48386ED25}"/>
                      </a:ext>
                    </a:extLst>
                  </p:cNvPr>
                  <p:cNvSpPr/>
                  <p:nvPr/>
                </p:nvSpPr>
                <p:spPr>
                  <a:xfrm>
                    <a:off x="3111754" y="2396521"/>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6" name="Google Shape;1127;p17">
                    <a:extLst>
                      <a:ext uri="{FF2B5EF4-FFF2-40B4-BE49-F238E27FC236}">
                        <a16:creationId xmlns:a16="http://schemas.microsoft.com/office/drawing/2014/main" id="{981B5A5F-C7EB-E840-4D08-7E41A8132D15}"/>
                      </a:ext>
                    </a:extLst>
                  </p:cNvPr>
                  <p:cNvSpPr/>
                  <p:nvPr/>
                </p:nvSpPr>
                <p:spPr>
                  <a:xfrm>
                    <a:off x="3088894" y="2419381"/>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86" name="Google Shape;1128;p17">
                  <a:extLst>
                    <a:ext uri="{FF2B5EF4-FFF2-40B4-BE49-F238E27FC236}">
                      <a16:creationId xmlns:a16="http://schemas.microsoft.com/office/drawing/2014/main" id="{91C0EF86-1A78-3D10-668E-375B4E3ED29E}"/>
                    </a:ext>
                  </a:extLst>
                </p:cNvPr>
                <p:cNvGrpSpPr/>
                <p:nvPr/>
              </p:nvGrpSpPr>
              <p:grpSpPr>
                <a:xfrm>
                  <a:off x="3188335" y="2428906"/>
                  <a:ext cx="45719" cy="45720"/>
                  <a:chOff x="3188335" y="2428906"/>
                  <a:chExt cx="45719" cy="45720"/>
                </a:xfrm>
              </p:grpSpPr>
              <p:sp>
                <p:nvSpPr>
                  <p:cNvPr id="123" name="Google Shape;1129;p17">
                    <a:extLst>
                      <a:ext uri="{FF2B5EF4-FFF2-40B4-BE49-F238E27FC236}">
                        <a16:creationId xmlns:a16="http://schemas.microsoft.com/office/drawing/2014/main" id="{BD6944C7-52A0-C950-9A27-5A54C895D426}"/>
                      </a:ext>
                    </a:extLst>
                  </p:cNvPr>
                  <p:cNvSpPr/>
                  <p:nvPr/>
                </p:nvSpPr>
                <p:spPr>
                  <a:xfrm>
                    <a:off x="3211195" y="2428906"/>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4" name="Google Shape;1130;p17">
                    <a:extLst>
                      <a:ext uri="{FF2B5EF4-FFF2-40B4-BE49-F238E27FC236}">
                        <a16:creationId xmlns:a16="http://schemas.microsoft.com/office/drawing/2014/main" id="{EF27B7FF-BB70-E8B8-5EB8-9546DC7AF4A5}"/>
                      </a:ext>
                    </a:extLst>
                  </p:cNvPr>
                  <p:cNvSpPr/>
                  <p:nvPr/>
                </p:nvSpPr>
                <p:spPr>
                  <a:xfrm>
                    <a:off x="3188335" y="2451766"/>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87" name="Google Shape;1131;p17">
                  <a:extLst>
                    <a:ext uri="{FF2B5EF4-FFF2-40B4-BE49-F238E27FC236}">
                      <a16:creationId xmlns:a16="http://schemas.microsoft.com/office/drawing/2014/main" id="{59735CB3-9489-E889-7659-325F9DEB413A}"/>
                    </a:ext>
                  </a:extLst>
                </p:cNvPr>
                <p:cNvGrpSpPr/>
                <p:nvPr/>
              </p:nvGrpSpPr>
              <p:grpSpPr>
                <a:xfrm>
                  <a:off x="3677792" y="2504725"/>
                  <a:ext cx="45720" cy="45720"/>
                  <a:chOff x="3677792" y="2504725"/>
                  <a:chExt cx="45720" cy="45720"/>
                </a:xfrm>
              </p:grpSpPr>
              <p:sp>
                <p:nvSpPr>
                  <p:cNvPr id="121" name="Google Shape;1132;p17">
                    <a:extLst>
                      <a:ext uri="{FF2B5EF4-FFF2-40B4-BE49-F238E27FC236}">
                        <a16:creationId xmlns:a16="http://schemas.microsoft.com/office/drawing/2014/main" id="{C4BB905B-2795-5DDA-A513-DC5ECDFD5B7C}"/>
                      </a:ext>
                    </a:extLst>
                  </p:cNvPr>
                  <p:cNvSpPr/>
                  <p:nvPr/>
                </p:nvSpPr>
                <p:spPr>
                  <a:xfrm>
                    <a:off x="3700653" y="2504725"/>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2" name="Google Shape;1133;p17">
                    <a:extLst>
                      <a:ext uri="{FF2B5EF4-FFF2-40B4-BE49-F238E27FC236}">
                        <a16:creationId xmlns:a16="http://schemas.microsoft.com/office/drawing/2014/main" id="{474B02B1-A02A-1A9F-2D94-EA936A1141F2}"/>
                      </a:ext>
                    </a:extLst>
                  </p:cNvPr>
                  <p:cNvSpPr/>
                  <p:nvPr/>
                </p:nvSpPr>
                <p:spPr>
                  <a:xfrm>
                    <a:off x="3677792" y="2527585"/>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88" name="Google Shape;1134;p17">
                  <a:extLst>
                    <a:ext uri="{FF2B5EF4-FFF2-40B4-BE49-F238E27FC236}">
                      <a16:creationId xmlns:a16="http://schemas.microsoft.com/office/drawing/2014/main" id="{0276FF51-D33C-1AE7-45C5-B38D51292C55}"/>
                    </a:ext>
                  </a:extLst>
                </p:cNvPr>
                <p:cNvGrpSpPr/>
                <p:nvPr/>
              </p:nvGrpSpPr>
              <p:grpSpPr>
                <a:xfrm>
                  <a:off x="3708273" y="2504725"/>
                  <a:ext cx="45719" cy="45720"/>
                  <a:chOff x="3708273" y="2504725"/>
                  <a:chExt cx="45719" cy="45720"/>
                </a:xfrm>
              </p:grpSpPr>
              <p:sp>
                <p:nvSpPr>
                  <p:cNvPr id="119" name="Google Shape;1135;p17">
                    <a:extLst>
                      <a:ext uri="{FF2B5EF4-FFF2-40B4-BE49-F238E27FC236}">
                        <a16:creationId xmlns:a16="http://schemas.microsoft.com/office/drawing/2014/main" id="{A99122FD-1364-E4A1-A53E-3B4D0622029C}"/>
                      </a:ext>
                    </a:extLst>
                  </p:cNvPr>
                  <p:cNvSpPr/>
                  <p:nvPr/>
                </p:nvSpPr>
                <p:spPr>
                  <a:xfrm>
                    <a:off x="3731133" y="2504725"/>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0" name="Google Shape;1136;p17">
                    <a:extLst>
                      <a:ext uri="{FF2B5EF4-FFF2-40B4-BE49-F238E27FC236}">
                        <a16:creationId xmlns:a16="http://schemas.microsoft.com/office/drawing/2014/main" id="{C2CEE850-E946-0FD1-6184-CD9992D539F8}"/>
                      </a:ext>
                    </a:extLst>
                  </p:cNvPr>
                  <p:cNvSpPr/>
                  <p:nvPr/>
                </p:nvSpPr>
                <p:spPr>
                  <a:xfrm>
                    <a:off x="3708273" y="2527585"/>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89" name="Google Shape;1137;p17">
                  <a:extLst>
                    <a:ext uri="{FF2B5EF4-FFF2-40B4-BE49-F238E27FC236}">
                      <a16:creationId xmlns:a16="http://schemas.microsoft.com/office/drawing/2014/main" id="{3A3C57D9-5C4B-05EF-1226-83AAEEF39319}"/>
                    </a:ext>
                  </a:extLst>
                </p:cNvPr>
                <p:cNvGrpSpPr/>
                <p:nvPr/>
              </p:nvGrpSpPr>
              <p:grpSpPr>
                <a:xfrm>
                  <a:off x="3719449" y="2504725"/>
                  <a:ext cx="45720" cy="45720"/>
                  <a:chOff x="3719449" y="2504725"/>
                  <a:chExt cx="45720" cy="45720"/>
                </a:xfrm>
              </p:grpSpPr>
              <p:sp>
                <p:nvSpPr>
                  <p:cNvPr id="117" name="Google Shape;1138;p17">
                    <a:extLst>
                      <a:ext uri="{FF2B5EF4-FFF2-40B4-BE49-F238E27FC236}">
                        <a16:creationId xmlns:a16="http://schemas.microsoft.com/office/drawing/2014/main" id="{D508A833-A3DC-9754-49F1-66934A99C53E}"/>
                      </a:ext>
                    </a:extLst>
                  </p:cNvPr>
                  <p:cNvSpPr/>
                  <p:nvPr/>
                </p:nvSpPr>
                <p:spPr>
                  <a:xfrm>
                    <a:off x="3742309" y="2504725"/>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8" name="Google Shape;1139;p17">
                    <a:extLst>
                      <a:ext uri="{FF2B5EF4-FFF2-40B4-BE49-F238E27FC236}">
                        <a16:creationId xmlns:a16="http://schemas.microsoft.com/office/drawing/2014/main" id="{18ACF44F-3822-6CE5-D706-8F44DE334690}"/>
                      </a:ext>
                    </a:extLst>
                  </p:cNvPr>
                  <p:cNvSpPr/>
                  <p:nvPr/>
                </p:nvSpPr>
                <p:spPr>
                  <a:xfrm>
                    <a:off x="3719449" y="2527585"/>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90" name="Google Shape;1140;p17">
                  <a:extLst>
                    <a:ext uri="{FF2B5EF4-FFF2-40B4-BE49-F238E27FC236}">
                      <a16:creationId xmlns:a16="http://schemas.microsoft.com/office/drawing/2014/main" id="{F18A4032-6444-C557-DFF4-B62BC719E41D}"/>
                    </a:ext>
                  </a:extLst>
                </p:cNvPr>
                <p:cNvGrpSpPr/>
                <p:nvPr/>
              </p:nvGrpSpPr>
              <p:grpSpPr>
                <a:xfrm>
                  <a:off x="3740530" y="2504725"/>
                  <a:ext cx="45720" cy="45720"/>
                  <a:chOff x="3740530" y="2504725"/>
                  <a:chExt cx="45720" cy="45720"/>
                </a:xfrm>
              </p:grpSpPr>
              <p:sp>
                <p:nvSpPr>
                  <p:cNvPr id="115" name="Google Shape;1141;p17">
                    <a:extLst>
                      <a:ext uri="{FF2B5EF4-FFF2-40B4-BE49-F238E27FC236}">
                        <a16:creationId xmlns:a16="http://schemas.microsoft.com/office/drawing/2014/main" id="{C7B3480E-DC78-2EA0-1294-3B7A16510228}"/>
                      </a:ext>
                    </a:extLst>
                  </p:cNvPr>
                  <p:cNvSpPr/>
                  <p:nvPr/>
                </p:nvSpPr>
                <p:spPr>
                  <a:xfrm>
                    <a:off x="3763391" y="2504725"/>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6" name="Google Shape;1142;p17">
                    <a:extLst>
                      <a:ext uri="{FF2B5EF4-FFF2-40B4-BE49-F238E27FC236}">
                        <a16:creationId xmlns:a16="http://schemas.microsoft.com/office/drawing/2014/main" id="{08DF8037-EBFD-2417-B5DC-C27039B3EA88}"/>
                      </a:ext>
                    </a:extLst>
                  </p:cNvPr>
                  <p:cNvSpPr/>
                  <p:nvPr/>
                </p:nvSpPr>
                <p:spPr>
                  <a:xfrm>
                    <a:off x="3740530" y="2527585"/>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91" name="Google Shape;1143;p17">
                  <a:extLst>
                    <a:ext uri="{FF2B5EF4-FFF2-40B4-BE49-F238E27FC236}">
                      <a16:creationId xmlns:a16="http://schemas.microsoft.com/office/drawing/2014/main" id="{DA65E220-FFA9-91D7-A742-B7D0FF8DD40F}"/>
                    </a:ext>
                  </a:extLst>
                </p:cNvPr>
                <p:cNvGrpSpPr/>
                <p:nvPr/>
              </p:nvGrpSpPr>
              <p:grpSpPr>
                <a:xfrm>
                  <a:off x="3734308" y="2504725"/>
                  <a:ext cx="45719" cy="45720"/>
                  <a:chOff x="3734308" y="2504725"/>
                  <a:chExt cx="45719" cy="45720"/>
                </a:xfrm>
              </p:grpSpPr>
              <p:sp>
                <p:nvSpPr>
                  <p:cNvPr id="113" name="Google Shape;1144;p17">
                    <a:extLst>
                      <a:ext uri="{FF2B5EF4-FFF2-40B4-BE49-F238E27FC236}">
                        <a16:creationId xmlns:a16="http://schemas.microsoft.com/office/drawing/2014/main" id="{201792E8-4A47-3550-E4AB-13511C2FA6D2}"/>
                      </a:ext>
                    </a:extLst>
                  </p:cNvPr>
                  <p:cNvSpPr/>
                  <p:nvPr/>
                </p:nvSpPr>
                <p:spPr>
                  <a:xfrm>
                    <a:off x="3757167" y="2504725"/>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4" name="Google Shape;1145;p17">
                    <a:extLst>
                      <a:ext uri="{FF2B5EF4-FFF2-40B4-BE49-F238E27FC236}">
                        <a16:creationId xmlns:a16="http://schemas.microsoft.com/office/drawing/2014/main" id="{4FEF635F-74AA-FF93-EE32-8DD2A1367104}"/>
                      </a:ext>
                    </a:extLst>
                  </p:cNvPr>
                  <p:cNvSpPr/>
                  <p:nvPr/>
                </p:nvSpPr>
                <p:spPr>
                  <a:xfrm>
                    <a:off x="3734308" y="2527585"/>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92" name="Google Shape;1146;p17">
                  <a:extLst>
                    <a:ext uri="{FF2B5EF4-FFF2-40B4-BE49-F238E27FC236}">
                      <a16:creationId xmlns:a16="http://schemas.microsoft.com/office/drawing/2014/main" id="{10CD1DC8-AC73-B9C7-E563-F7FB968C31AD}"/>
                    </a:ext>
                  </a:extLst>
                </p:cNvPr>
                <p:cNvGrpSpPr/>
                <p:nvPr/>
              </p:nvGrpSpPr>
              <p:grpSpPr>
                <a:xfrm>
                  <a:off x="3752341" y="2504725"/>
                  <a:ext cx="45720" cy="45720"/>
                  <a:chOff x="3752341" y="2504725"/>
                  <a:chExt cx="45720" cy="45720"/>
                </a:xfrm>
              </p:grpSpPr>
              <p:sp>
                <p:nvSpPr>
                  <p:cNvPr id="111" name="Google Shape;1147;p17">
                    <a:extLst>
                      <a:ext uri="{FF2B5EF4-FFF2-40B4-BE49-F238E27FC236}">
                        <a16:creationId xmlns:a16="http://schemas.microsoft.com/office/drawing/2014/main" id="{A6C719E4-B5A2-A324-A948-922DCA40D32F}"/>
                      </a:ext>
                    </a:extLst>
                  </p:cNvPr>
                  <p:cNvSpPr/>
                  <p:nvPr/>
                </p:nvSpPr>
                <p:spPr>
                  <a:xfrm>
                    <a:off x="3775202" y="2504725"/>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2" name="Google Shape;1148;p17">
                    <a:extLst>
                      <a:ext uri="{FF2B5EF4-FFF2-40B4-BE49-F238E27FC236}">
                        <a16:creationId xmlns:a16="http://schemas.microsoft.com/office/drawing/2014/main" id="{ABF8E94E-FF72-3629-88BB-751673EE535A}"/>
                      </a:ext>
                    </a:extLst>
                  </p:cNvPr>
                  <p:cNvSpPr/>
                  <p:nvPr/>
                </p:nvSpPr>
                <p:spPr>
                  <a:xfrm>
                    <a:off x="3752341" y="2527585"/>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93" name="Google Shape;1149;p17">
                  <a:extLst>
                    <a:ext uri="{FF2B5EF4-FFF2-40B4-BE49-F238E27FC236}">
                      <a16:creationId xmlns:a16="http://schemas.microsoft.com/office/drawing/2014/main" id="{D632B099-4680-9730-3EA6-449853A57341}"/>
                    </a:ext>
                  </a:extLst>
                </p:cNvPr>
                <p:cNvGrpSpPr/>
                <p:nvPr/>
              </p:nvGrpSpPr>
              <p:grpSpPr>
                <a:xfrm>
                  <a:off x="3792092" y="2580544"/>
                  <a:ext cx="45720" cy="45720"/>
                  <a:chOff x="3792092" y="2580544"/>
                  <a:chExt cx="45720" cy="45720"/>
                </a:xfrm>
              </p:grpSpPr>
              <p:sp>
                <p:nvSpPr>
                  <p:cNvPr id="109" name="Google Shape;1150;p17">
                    <a:extLst>
                      <a:ext uri="{FF2B5EF4-FFF2-40B4-BE49-F238E27FC236}">
                        <a16:creationId xmlns:a16="http://schemas.microsoft.com/office/drawing/2014/main" id="{311C66E6-CB50-7E38-AC80-F2F2188C94D3}"/>
                      </a:ext>
                    </a:extLst>
                  </p:cNvPr>
                  <p:cNvSpPr/>
                  <p:nvPr/>
                </p:nvSpPr>
                <p:spPr>
                  <a:xfrm>
                    <a:off x="3814953" y="2580544"/>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0" name="Google Shape;1151;p17">
                    <a:extLst>
                      <a:ext uri="{FF2B5EF4-FFF2-40B4-BE49-F238E27FC236}">
                        <a16:creationId xmlns:a16="http://schemas.microsoft.com/office/drawing/2014/main" id="{03DB79F6-5363-A1C2-42F7-C0E55B7398B6}"/>
                      </a:ext>
                    </a:extLst>
                  </p:cNvPr>
                  <p:cNvSpPr/>
                  <p:nvPr/>
                </p:nvSpPr>
                <p:spPr>
                  <a:xfrm>
                    <a:off x="3792092" y="2603404"/>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94" name="Google Shape;1152;p17">
                  <a:extLst>
                    <a:ext uri="{FF2B5EF4-FFF2-40B4-BE49-F238E27FC236}">
                      <a16:creationId xmlns:a16="http://schemas.microsoft.com/office/drawing/2014/main" id="{C6BFD49A-127F-9AA2-B164-A66B2F220EB1}"/>
                    </a:ext>
                  </a:extLst>
                </p:cNvPr>
                <p:cNvGrpSpPr/>
                <p:nvPr/>
              </p:nvGrpSpPr>
              <p:grpSpPr>
                <a:xfrm>
                  <a:off x="3798316" y="2580544"/>
                  <a:ext cx="45720" cy="45720"/>
                  <a:chOff x="3798316" y="2580544"/>
                  <a:chExt cx="45720" cy="45720"/>
                </a:xfrm>
              </p:grpSpPr>
              <p:sp>
                <p:nvSpPr>
                  <p:cNvPr id="107" name="Google Shape;1153;p17">
                    <a:extLst>
                      <a:ext uri="{FF2B5EF4-FFF2-40B4-BE49-F238E27FC236}">
                        <a16:creationId xmlns:a16="http://schemas.microsoft.com/office/drawing/2014/main" id="{C366164C-2259-6B7F-9B14-18927511E016}"/>
                      </a:ext>
                    </a:extLst>
                  </p:cNvPr>
                  <p:cNvSpPr/>
                  <p:nvPr/>
                </p:nvSpPr>
                <p:spPr>
                  <a:xfrm>
                    <a:off x="3821176" y="2580544"/>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8" name="Google Shape;1154;p17">
                    <a:extLst>
                      <a:ext uri="{FF2B5EF4-FFF2-40B4-BE49-F238E27FC236}">
                        <a16:creationId xmlns:a16="http://schemas.microsoft.com/office/drawing/2014/main" id="{CC8FA297-0B69-6C3B-246A-B76B3B946150}"/>
                      </a:ext>
                    </a:extLst>
                  </p:cNvPr>
                  <p:cNvSpPr/>
                  <p:nvPr/>
                </p:nvSpPr>
                <p:spPr>
                  <a:xfrm>
                    <a:off x="3798316" y="2603404"/>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95" name="Google Shape;1155;p17">
                  <a:extLst>
                    <a:ext uri="{FF2B5EF4-FFF2-40B4-BE49-F238E27FC236}">
                      <a16:creationId xmlns:a16="http://schemas.microsoft.com/office/drawing/2014/main" id="{93E1E23E-7F3D-1466-9474-5F5B6A04DEE6}"/>
                    </a:ext>
                  </a:extLst>
                </p:cNvPr>
                <p:cNvGrpSpPr/>
                <p:nvPr/>
              </p:nvGrpSpPr>
              <p:grpSpPr>
                <a:xfrm>
                  <a:off x="3863594" y="2580544"/>
                  <a:ext cx="45719" cy="45720"/>
                  <a:chOff x="3863594" y="2580544"/>
                  <a:chExt cx="45719" cy="45720"/>
                </a:xfrm>
              </p:grpSpPr>
              <p:sp>
                <p:nvSpPr>
                  <p:cNvPr id="105" name="Google Shape;1156;p17">
                    <a:extLst>
                      <a:ext uri="{FF2B5EF4-FFF2-40B4-BE49-F238E27FC236}">
                        <a16:creationId xmlns:a16="http://schemas.microsoft.com/office/drawing/2014/main" id="{7873DF6A-FE8D-D7D5-6F60-B3CCADC2557A}"/>
                      </a:ext>
                    </a:extLst>
                  </p:cNvPr>
                  <p:cNvSpPr/>
                  <p:nvPr/>
                </p:nvSpPr>
                <p:spPr>
                  <a:xfrm>
                    <a:off x="3886454" y="2580544"/>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6" name="Google Shape;1157;p17">
                    <a:extLst>
                      <a:ext uri="{FF2B5EF4-FFF2-40B4-BE49-F238E27FC236}">
                        <a16:creationId xmlns:a16="http://schemas.microsoft.com/office/drawing/2014/main" id="{F70B4BBD-D829-2AC0-A3EB-B296C64C4100}"/>
                      </a:ext>
                    </a:extLst>
                  </p:cNvPr>
                  <p:cNvSpPr/>
                  <p:nvPr/>
                </p:nvSpPr>
                <p:spPr>
                  <a:xfrm>
                    <a:off x="3863594" y="2603404"/>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96" name="Google Shape;1158;p17">
                  <a:extLst>
                    <a:ext uri="{FF2B5EF4-FFF2-40B4-BE49-F238E27FC236}">
                      <a16:creationId xmlns:a16="http://schemas.microsoft.com/office/drawing/2014/main" id="{B9D69B67-C45A-6CEE-B84C-92700B18CC1B}"/>
                    </a:ext>
                  </a:extLst>
                </p:cNvPr>
                <p:cNvGrpSpPr/>
                <p:nvPr/>
              </p:nvGrpSpPr>
              <p:grpSpPr>
                <a:xfrm>
                  <a:off x="3879088" y="2580544"/>
                  <a:ext cx="45720" cy="45720"/>
                  <a:chOff x="3879088" y="2580544"/>
                  <a:chExt cx="45720" cy="45720"/>
                </a:xfrm>
              </p:grpSpPr>
              <p:sp>
                <p:nvSpPr>
                  <p:cNvPr id="103" name="Google Shape;1159;p17">
                    <a:extLst>
                      <a:ext uri="{FF2B5EF4-FFF2-40B4-BE49-F238E27FC236}">
                        <a16:creationId xmlns:a16="http://schemas.microsoft.com/office/drawing/2014/main" id="{1C72C509-A213-5A97-AFAA-98B9B16DDDB0}"/>
                      </a:ext>
                    </a:extLst>
                  </p:cNvPr>
                  <p:cNvSpPr/>
                  <p:nvPr/>
                </p:nvSpPr>
                <p:spPr>
                  <a:xfrm>
                    <a:off x="3901948" y="2580544"/>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4" name="Google Shape;1160;p17">
                    <a:extLst>
                      <a:ext uri="{FF2B5EF4-FFF2-40B4-BE49-F238E27FC236}">
                        <a16:creationId xmlns:a16="http://schemas.microsoft.com/office/drawing/2014/main" id="{6129D1A0-E396-457F-9AC4-EBC608FAE7CD}"/>
                      </a:ext>
                    </a:extLst>
                  </p:cNvPr>
                  <p:cNvSpPr/>
                  <p:nvPr/>
                </p:nvSpPr>
                <p:spPr>
                  <a:xfrm>
                    <a:off x="3879088" y="2603404"/>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97" name="Google Shape;1161;p17">
                  <a:extLst>
                    <a:ext uri="{FF2B5EF4-FFF2-40B4-BE49-F238E27FC236}">
                      <a16:creationId xmlns:a16="http://schemas.microsoft.com/office/drawing/2014/main" id="{249803B7-F84A-9A0A-4B32-8A39545B9D5D}"/>
                    </a:ext>
                  </a:extLst>
                </p:cNvPr>
                <p:cNvGrpSpPr/>
                <p:nvPr/>
              </p:nvGrpSpPr>
              <p:grpSpPr>
                <a:xfrm>
                  <a:off x="4103370" y="2580544"/>
                  <a:ext cx="45719" cy="45720"/>
                  <a:chOff x="4103370" y="2580544"/>
                  <a:chExt cx="45719" cy="45720"/>
                </a:xfrm>
              </p:grpSpPr>
              <p:sp>
                <p:nvSpPr>
                  <p:cNvPr id="101" name="Google Shape;1162;p17">
                    <a:extLst>
                      <a:ext uri="{FF2B5EF4-FFF2-40B4-BE49-F238E27FC236}">
                        <a16:creationId xmlns:a16="http://schemas.microsoft.com/office/drawing/2014/main" id="{3BA90CF0-FCAA-EB62-946F-D55BFE6F8BE7}"/>
                      </a:ext>
                    </a:extLst>
                  </p:cNvPr>
                  <p:cNvSpPr/>
                  <p:nvPr/>
                </p:nvSpPr>
                <p:spPr>
                  <a:xfrm>
                    <a:off x="4126229" y="2580544"/>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2" name="Google Shape;1163;p17">
                    <a:extLst>
                      <a:ext uri="{FF2B5EF4-FFF2-40B4-BE49-F238E27FC236}">
                        <a16:creationId xmlns:a16="http://schemas.microsoft.com/office/drawing/2014/main" id="{016FC404-F262-75E1-3EAA-AB58F44B2786}"/>
                      </a:ext>
                    </a:extLst>
                  </p:cNvPr>
                  <p:cNvSpPr/>
                  <p:nvPr/>
                </p:nvSpPr>
                <p:spPr>
                  <a:xfrm>
                    <a:off x="4103370" y="2603404"/>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98" name="Google Shape;1164;p17">
                  <a:extLst>
                    <a:ext uri="{FF2B5EF4-FFF2-40B4-BE49-F238E27FC236}">
                      <a16:creationId xmlns:a16="http://schemas.microsoft.com/office/drawing/2014/main" id="{BC5F9ECD-F919-E7EC-C0D3-812E0F7C5B12}"/>
                    </a:ext>
                  </a:extLst>
                </p:cNvPr>
                <p:cNvGrpSpPr/>
                <p:nvPr/>
              </p:nvGrpSpPr>
              <p:grpSpPr>
                <a:xfrm>
                  <a:off x="1687195" y="2209450"/>
                  <a:ext cx="45719" cy="45720"/>
                  <a:chOff x="1687195" y="2209450"/>
                  <a:chExt cx="45719" cy="45720"/>
                </a:xfrm>
              </p:grpSpPr>
              <p:sp>
                <p:nvSpPr>
                  <p:cNvPr id="99" name="Google Shape;1165;p17">
                    <a:extLst>
                      <a:ext uri="{FF2B5EF4-FFF2-40B4-BE49-F238E27FC236}">
                        <a16:creationId xmlns:a16="http://schemas.microsoft.com/office/drawing/2014/main" id="{2BACE2A5-2932-9F35-BA29-7529C7850776}"/>
                      </a:ext>
                    </a:extLst>
                  </p:cNvPr>
                  <p:cNvSpPr/>
                  <p:nvPr/>
                </p:nvSpPr>
                <p:spPr>
                  <a:xfrm>
                    <a:off x="1710055" y="2209450"/>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0" name="Google Shape;1166;p17">
                    <a:extLst>
                      <a:ext uri="{FF2B5EF4-FFF2-40B4-BE49-F238E27FC236}">
                        <a16:creationId xmlns:a16="http://schemas.microsoft.com/office/drawing/2014/main" id="{77BB8EBE-E496-881C-E6DA-54B1E2C97092}"/>
                      </a:ext>
                    </a:extLst>
                  </p:cNvPr>
                  <p:cNvSpPr/>
                  <p:nvPr/>
                </p:nvSpPr>
                <p:spPr>
                  <a:xfrm>
                    <a:off x="1687195" y="2232310"/>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grpSp>
      </p:grpSp>
      <p:grpSp>
        <p:nvGrpSpPr>
          <p:cNvPr id="205" name="Google Shape;1167;p17">
            <a:extLst>
              <a:ext uri="{FF2B5EF4-FFF2-40B4-BE49-F238E27FC236}">
                <a16:creationId xmlns:a16="http://schemas.microsoft.com/office/drawing/2014/main" id="{7E92BF48-4295-376B-2CE2-E3880E84698E}"/>
              </a:ext>
            </a:extLst>
          </p:cNvPr>
          <p:cNvGrpSpPr/>
          <p:nvPr/>
        </p:nvGrpSpPr>
        <p:grpSpPr>
          <a:xfrm>
            <a:off x="6209147" y="2839588"/>
            <a:ext cx="4558515" cy="2365972"/>
            <a:chOff x="4315090" y="1215352"/>
            <a:chExt cx="4428260" cy="2095157"/>
          </a:xfrm>
        </p:grpSpPr>
        <p:sp>
          <p:nvSpPr>
            <p:cNvPr id="206" name="Google Shape;1168;p17">
              <a:extLst>
                <a:ext uri="{FF2B5EF4-FFF2-40B4-BE49-F238E27FC236}">
                  <a16:creationId xmlns:a16="http://schemas.microsoft.com/office/drawing/2014/main" id="{009E8F16-A0DF-4DA8-BF4D-C68447BB4CD6}"/>
                </a:ext>
              </a:extLst>
            </p:cNvPr>
            <p:cNvSpPr txBox="1"/>
            <p:nvPr/>
          </p:nvSpPr>
          <p:spPr>
            <a:xfrm>
              <a:off x="6031601" y="3059461"/>
              <a:ext cx="1666402" cy="192816"/>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1" i="0" u="none" strike="noStrike" kern="0" cap="none" spc="0" normalizeH="0" baseline="0" noProof="0" dirty="0">
                  <a:ln>
                    <a:noFill/>
                  </a:ln>
                  <a:solidFill>
                    <a:srgbClr val="2A2727"/>
                  </a:solidFill>
                  <a:effectLst/>
                  <a:uLnTx/>
                  <a:uFillTx/>
                  <a:latin typeface="Arial"/>
                  <a:ea typeface="Arial"/>
                  <a:cs typeface="Arial"/>
                  <a:sym typeface="Arial"/>
                </a:rPr>
                <a:t>Time (months)</a:t>
              </a:r>
              <a:endParaRPr kumimoji="0" sz="800" b="1"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07" name="Google Shape;1169;p17">
              <a:extLst>
                <a:ext uri="{FF2B5EF4-FFF2-40B4-BE49-F238E27FC236}">
                  <a16:creationId xmlns:a16="http://schemas.microsoft.com/office/drawing/2014/main" id="{52DAFBCD-0656-C9F8-0CEC-D597D6721F2F}"/>
                </a:ext>
              </a:extLst>
            </p:cNvPr>
            <p:cNvSpPr txBox="1"/>
            <p:nvPr/>
          </p:nvSpPr>
          <p:spPr>
            <a:xfrm>
              <a:off x="6065869" y="2748936"/>
              <a:ext cx="233839" cy="245258"/>
            </a:xfrm>
            <a:prstGeom prst="rect">
              <a:avLst/>
            </a:prstGeom>
            <a:noFill/>
            <a:ln>
              <a:noFill/>
            </a:ln>
          </p:spPr>
          <p:txBody>
            <a:bodyPr spcFirstLastPara="1" wrap="square" lIns="91425" tIns="45700" rIns="91425" bIns="45700" anchor="t" anchorCtr="0">
              <a:spAutoFit/>
            </a:bodyPr>
            <a:lstStyle/>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9" name="Google Shape;1171;p17">
              <a:extLst>
                <a:ext uri="{FF2B5EF4-FFF2-40B4-BE49-F238E27FC236}">
                  <a16:creationId xmlns:a16="http://schemas.microsoft.com/office/drawing/2014/main" id="{B4D915C6-8948-9D9C-053E-F89F2EFF01A1}"/>
                </a:ext>
              </a:extLst>
            </p:cNvPr>
            <p:cNvSpPr txBox="1"/>
            <p:nvPr/>
          </p:nvSpPr>
          <p:spPr>
            <a:xfrm>
              <a:off x="4315090" y="3000752"/>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24</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10" name="Google Shape;1172;p17">
              <a:extLst>
                <a:ext uri="{FF2B5EF4-FFF2-40B4-BE49-F238E27FC236}">
                  <a16:creationId xmlns:a16="http://schemas.microsoft.com/office/drawing/2014/main" id="{FD040D00-EEF7-E820-016D-30E8D7DDA1B1}"/>
                </a:ext>
              </a:extLst>
            </p:cNvPr>
            <p:cNvSpPr txBox="1"/>
            <p:nvPr/>
          </p:nvSpPr>
          <p:spPr>
            <a:xfrm>
              <a:off x="4315090" y="319516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NE</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11" name="Google Shape;1173;p17">
              <a:extLst>
                <a:ext uri="{FF2B5EF4-FFF2-40B4-BE49-F238E27FC236}">
                  <a16:creationId xmlns:a16="http://schemas.microsoft.com/office/drawing/2014/main" id="{10F93B1A-8EC0-BB56-10B3-C9E55E8790F2}"/>
                </a:ext>
              </a:extLst>
            </p:cNvPr>
            <p:cNvCxnSpPr/>
            <p:nvPr/>
          </p:nvCxnSpPr>
          <p:spPr>
            <a:xfrm rot="10800000">
              <a:off x="4407566" y="293067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212" name="Google Shape;1174;p17">
              <a:extLst>
                <a:ext uri="{FF2B5EF4-FFF2-40B4-BE49-F238E27FC236}">
                  <a16:creationId xmlns:a16="http://schemas.microsoft.com/office/drawing/2014/main" id="{2B4B215A-26F6-6D04-EEB8-076FC4ECFAE5}"/>
                </a:ext>
              </a:extLst>
            </p:cNvPr>
            <p:cNvSpPr txBox="1"/>
            <p:nvPr/>
          </p:nvSpPr>
          <p:spPr>
            <a:xfrm>
              <a:off x="4666239" y="3117833"/>
              <a:ext cx="357476" cy="192676"/>
            </a:xfrm>
            <a:prstGeom prst="rect">
              <a:avLst/>
            </a:prstGeom>
            <a:noFill/>
            <a:ln>
              <a:noFill/>
            </a:ln>
          </p:spPr>
          <p:txBody>
            <a:bodyPr spcFirstLastPara="1" wrap="square" lIns="0" tIns="0" rIns="0" bIns="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Pts at risk</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13" name="Google Shape;1175;p17">
              <a:extLst>
                <a:ext uri="{FF2B5EF4-FFF2-40B4-BE49-F238E27FC236}">
                  <a16:creationId xmlns:a16="http://schemas.microsoft.com/office/drawing/2014/main" id="{2868688B-859B-F2DC-23AD-FB5A330B3A40}"/>
                </a:ext>
              </a:extLst>
            </p:cNvPr>
            <p:cNvCxnSpPr/>
            <p:nvPr/>
          </p:nvCxnSpPr>
          <p:spPr>
            <a:xfrm>
              <a:off x="5044052" y="1310108"/>
              <a:ext cx="0" cy="1661326"/>
            </a:xfrm>
            <a:prstGeom prst="straightConnector1">
              <a:avLst/>
            </a:prstGeom>
            <a:noFill/>
            <a:ln w="19050" cap="sq" cmpd="sng">
              <a:solidFill>
                <a:srgbClr val="000000"/>
              </a:solidFill>
              <a:prstDash val="solid"/>
              <a:miter lim="800000"/>
              <a:headEnd type="none" w="sm" len="sm"/>
              <a:tailEnd type="none" w="sm" len="sm"/>
            </a:ln>
          </p:spPr>
        </p:cxnSp>
        <p:cxnSp>
          <p:nvCxnSpPr>
            <p:cNvPr id="214" name="Google Shape;1176;p17">
              <a:extLst>
                <a:ext uri="{FF2B5EF4-FFF2-40B4-BE49-F238E27FC236}">
                  <a16:creationId xmlns:a16="http://schemas.microsoft.com/office/drawing/2014/main" id="{9159E572-12A9-2982-B646-D9562A1D8D0D}"/>
                </a:ext>
              </a:extLst>
            </p:cNvPr>
            <p:cNvCxnSpPr/>
            <p:nvPr/>
          </p:nvCxnSpPr>
          <p:spPr>
            <a:xfrm rot="10800000">
              <a:off x="5040878" y="2936509"/>
              <a:ext cx="3608221" cy="0"/>
            </a:xfrm>
            <a:prstGeom prst="straightConnector1">
              <a:avLst/>
            </a:prstGeom>
            <a:noFill/>
            <a:ln w="19050" cap="sq" cmpd="sng">
              <a:solidFill>
                <a:srgbClr val="000000"/>
              </a:solidFill>
              <a:prstDash val="solid"/>
              <a:miter lim="800000"/>
              <a:headEnd type="none" w="sm" len="sm"/>
              <a:tailEnd type="none" w="sm" len="sm"/>
            </a:ln>
          </p:spPr>
        </p:cxnSp>
        <p:grpSp>
          <p:nvGrpSpPr>
            <p:cNvPr id="215" name="Google Shape;1177;p17">
              <a:extLst>
                <a:ext uri="{FF2B5EF4-FFF2-40B4-BE49-F238E27FC236}">
                  <a16:creationId xmlns:a16="http://schemas.microsoft.com/office/drawing/2014/main" id="{8EAF87C9-CBA5-D0B1-B370-E8872AB99C00}"/>
                </a:ext>
              </a:extLst>
            </p:cNvPr>
            <p:cNvGrpSpPr/>
            <p:nvPr/>
          </p:nvGrpSpPr>
          <p:grpSpPr>
            <a:xfrm>
              <a:off x="4748962" y="2840097"/>
              <a:ext cx="295090" cy="192676"/>
              <a:chOff x="414688" y="2977040"/>
              <a:chExt cx="295090" cy="192676"/>
            </a:xfrm>
          </p:grpSpPr>
          <p:sp>
            <p:nvSpPr>
              <p:cNvPr id="461" name="Google Shape;1178;p17">
                <a:extLst>
                  <a:ext uri="{FF2B5EF4-FFF2-40B4-BE49-F238E27FC236}">
                    <a16:creationId xmlns:a16="http://schemas.microsoft.com/office/drawing/2014/main" id="{FBCD16BD-6BA0-F8F7-EAA3-C2A94F817EA0}"/>
                  </a:ext>
                </a:extLst>
              </p:cNvPr>
              <p:cNvSpPr txBox="1"/>
              <p:nvPr/>
            </p:nvSpPr>
            <p:spPr>
              <a:xfrm>
                <a:off x="414688" y="2977040"/>
                <a:ext cx="205106" cy="192676"/>
              </a:xfrm>
              <a:prstGeom prst="rect">
                <a:avLst/>
              </a:prstGeom>
              <a:noFill/>
              <a:ln>
                <a:noFill/>
              </a:ln>
            </p:spPr>
            <p:txBody>
              <a:bodyPr spcFirstLastPara="1" wrap="square" lIns="0" tIns="45700" rIns="0" bIns="45700"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0</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462" name="Google Shape;1179;p17">
                <a:extLst>
                  <a:ext uri="{FF2B5EF4-FFF2-40B4-BE49-F238E27FC236}">
                    <a16:creationId xmlns:a16="http://schemas.microsoft.com/office/drawing/2014/main" id="{B12FDD59-C1B1-94B7-7B24-5D564BA0E620}"/>
                  </a:ext>
                </a:extLst>
              </p:cNvPr>
              <p:cNvCxnSpPr/>
              <p:nvPr/>
            </p:nvCxnSpPr>
            <p:spPr>
              <a:xfrm>
                <a:off x="635259" y="3073452"/>
                <a:ext cx="74519" cy="0"/>
              </a:xfrm>
              <a:prstGeom prst="straightConnector1">
                <a:avLst/>
              </a:prstGeom>
              <a:noFill/>
              <a:ln w="19050" cap="flat" cmpd="sng">
                <a:solidFill>
                  <a:srgbClr val="000000"/>
                </a:solidFill>
                <a:prstDash val="solid"/>
                <a:miter lim="800000"/>
                <a:headEnd type="none" w="sm" len="sm"/>
                <a:tailEnd type="none" w="sm" len="sm"/>
              </a:ln>
            </p:spPr>
          </p:cxnSp>
        </p:grpSp>
        <p:grpSp>
          <p:nvGrpSpPr>
            <p:cNvPr id="216" name="Google Shape;1180;p17">
              <a:extLst>
                <a:ext uri="{FF2B5EF4-FFF2-40B4-BE49-F238E27FC236}">
                  <a16:creationId xmlns:a16="http://schemas.microsoft.com/office/drawing/2014/main" id="{2530E879-A7A4-4D41-9073-92CFEF65DD10}"/>
                </a:ext>
              </a:extLst>
            </p:cNvPr>
            <p:cNvGrpSpPr/>
            <p:nvPr/>
          </p:nvGrpSpPr>
          <p:grpSpPr>
            <a:xfrm>
              <a:off x="4748983" y="1215352"/>
              <a:ext cx="295069" cy="192676"/>
              <a:chOff x="414709" y="1317370"/>
              <a:chExt cx="295069" cy="192676"/>
            </a:xfrm>
          </p:grpSpPr>
          <p:sp>
            <p:nvSpPr>
              <p:cNvPr id="459" name="Google Shape;1181;p17">
                <a:extLst>
                  <a:ext uri="{FF2B5EF4-FFF2-40B4-BE49-F238E27FC236}">
                    <a16:creationId xmlns:a16="http://schemas.microsoft.com/office/drawing/2014/main" id="{28AD2987-7863-4CA6-DBF3-3E71EFAE69FA}"/>
                  </a:ext>
                </a:extLst>
              </p:cNvPr>
              <p:cNvSpPr txBox="1"/>
              <p:nvPr/>
            </p:nvSpPr>
            <p:spPr>
              <a:xfrm>
                <a:off x="414709" y="1317370"/>
                <a:ext cx="205108" cy="192676"/>
              </a:xfrm>
              <a:prstGeom prst="rect">
                <a:avLst/>
              </a:prstGeom>
              <a:noFill/>
              <a:ln>
                <a:noFill/>
              </a:ln>
            </p:spPr>
            <p:txBody>
              <a:bodyPr spcFirstLastPara="1" wrap="square" lIns="0" tIns="45700" rIns="0" bIns="45700"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100</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460" name="Google Shape;1182;p17">
                <a:extLst>
                  <a:ext uri="{FF2B5EF4-FFF2-40B4-BE49-F238E27FC236}">
                    <a16:creationId xmlns:a16="http://schemas.microsoft.com/office/drawing/2014/main" id="{D1C08AD7-B60D-DA11-7164-085D880CEFDD}"/>
                  </a:ext>
                </a:extLst>
              </p:cNvPr>
              <p:cNvCxnSpPr/>
              <p:nvPr/>
            </p:nvCxnSpPr>
            <p:spPr>
              <a:xfrm>
                <a:off x="635259" y="1412126"/>
                <a:ext cx="74519" cy="0"/>
              </a:xfrm>
              <a:prstGeom prst="straightConnector1">
                <a:avLst/>
              </a:prstGeom>
              <a:noFill/>
              <a:ln w="19050" cap="flat" cmpd="sng">
                <a:solidFill>
                  <a:srgbClr val="000000"/>
                </a:solidFill>
                <a:prstDash val="solid"/>
                <a:miter lim="800000"/>
                <a:headEnd type="none" w="sm" len="sm"/>
                <a:tailEnd type="none" w="sm" len="sm"/>
              </a:ln>
            </p:spPr>
          </p:cxnSp>
        </p:grpSp>
        <p:grpSp>
          <p:nvGrpSpPr>
            <p:cNvPr id="217" name="Google Shape;1183;p17">
              <a:extLst>
                <a:ext uri="{FF2B5EF4-FFF2-40B4-BE49-F238E27FC236}">
                  <a16:creationId xmlns:a16="http://schemas.microsoft.com/office/drawing/2014/main" id="{4762A6A0-070B-72EA-6425-2F08FB627F3E}"/>
                </a:ext>
              </a:extLst>
            </p:cNvPr>
            <p:cNvGrpSpPr/>
            <p:nvPr/>
          </p:nvGrpSpPr>
          <p:grpSpPr>
            <a:xfrm>
              <a:off x="4748977" y="1540301"/>
              <a:ext cx="295075" cy="192676"/>
              <a:chOff x="414703" y="1649304"/>
              <a:chExt cx="295075" cy="192676"/>
            </a:xfrm>
          </p:grpSpPr>
          <p:sp>
            <p:nvSpPr>
              <p:cNvPr id="457" name="Google Shape;1184;p17">
                <a:extLst>
                  <a:ext uri="{FF2B5EF4-FFF2-40B4-BE49-F238E27FC236}">
                    <a16:creationId xmlns:a16="http://schemas.microsoft.com/office/drawing/2014/main" id="{64486CCB-1BFC-32E1-D872-7F63B2798D10}"/>
                  </a:ext>
                </a:extLst>
              </p:cNvPr>
              <p:cNvSpPr txBox="1"/>
              <p:nvPr/>
            </p:nvSpPr>
            <p:spPr>
              <a:xfrm>
                <a:off x="414703" y="1649304"/>
                <a:ext cx="205110" cy="192676"/>
              </a:xfrm>
              <a:prstGeom prst="rect">
                <a:avLst/>
              </a:prstGeom>
              <a:noFill/>
              <a:ln>
                <a:noFill/>
              </a:ln>
            </p:spPr>
            <p:txBody>
              <a:bodyPr spcFirstLastPara="1" wrap="square" lIns="0" tIns="45700" rIns="0" bIns="45700"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80</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458" name="Google Shape;1185;p17">
                <a:extLst>
                  <a:ext uri="{FF2B5EF4-FFF2-40B4-BE49-F238E27FC236}">
                    <a16:creationId xmlns:a16="http://schemas.microsoft.com/office/drawing/2014/main" id="{8BF56AC6-5A86-2A50-52D2-DA66F5D02EC6}"/>
                  </a:ext>
                </a:extLst>
              </p:cNvPr>
              <p:cNvCxnSpPr/>
              <p:nvPr/>
            </p:nvCxnSpPr>
            <p:spPr>
              <a:xfrm>
                <a:off x="635259" y="1745054"/>
                <a:ext cx="74519" cy="0"/>
              </a:xfrm>
              <a:prstGeom prst="straightConnector1">
                <a:avLst/>
              </a:prstGeom>
              <a:noFill/>
              <a:ln w="19050" cap="flat" cmpd="sng">
                <a:solidFill>
                  <a:srgbClr val="000000"/>
                </a:solidFill>
                <a:prstDash val="solid"/>
                <a:miter lim="800000"/>
                <a:headEnd type="none" w="sm" len="sm"/>
                <a:tailEnd type="none" w="sm" len="sm"/>
              </a:ln>
            </p:spPr>
          </p:cxnSp>
        </p:grpSp>
        <p:grpSp>
          <p:nvGrpSpPr>
            <p:cNvPr id="218" name="Google Shape;1186;p17">
              <a:extLst>
                <a:ext uri="{FF2B5EF4-FFF2-40B4-BE49-F238E27FC236}">
                  <a16:creationId xmlns:a16="http://schemas.microsoft.com/office/drawing/2014/main" id="{E7D8BBB4-6A2C-5E05-CAE8-A31E9F069CB1}"/>
                </a:ext>
              </a:extLst>
            </p:cNvPr>
            <p:cNvGrpSpPr/>
            <p:nvPr/>
          </p:nvGrpSpPr>
          <p:grpSpPr>
            <a:xfrm>
              <a:off x="4748962" y="1865250"/>
              <a:ext cx="295090" cy="192676"/>
              <a:chOff x="414688" y="1981238"/>
              <a:chExt cx="295090" cy="192676"/>
            </a:xfrm>
          </p:grpSpPr>
          <p:sp>
            <p:nvSpPr>
              <p:cNvPr id="455" name="Google Shape;1187;p17">
                <a:extLst>
                  <a:ext uri="{FF2B5EF4-FFF2-40B4-BE49-F238E27FC236}">
                    <a16:creationId xmlns:a16="http://schemas.microsoft.com/office/drawing/2014/main" id="{E89AD614-421C-B463-D4F7-A5D0D6EB59CF}"/>
                  </a:ext>
                </a:extLst>
              </p:cNvPr>
              <p:cNvSpPr txBox="1"/>
              <p:nvPr/>
            </p:nvSpPr>
            <p:spPr>
              <a:xfrm>
                <a:off x="414688" y="1981238"/>
                <a:ext cx="205106" cy="192676"/>
              </a:xfrm>
              <a:prstGeom prst="rect">
                <a:avLst/>
              </a:prstGeom>
              <a:noFill/>
              <a:ln>
                <a:noFill/>
              </a:ln>
            </p:spPr>
            <p:txBody>
              <a:bodyPr spcFirstLastPara="1" wrap="square" lIns="0" tIns="45700" rIns="0" bIns="45700"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60</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456" name="Google Shape;1188;p17">
                <a:extLst>
                  <a:ext uri="{FF2B5EF4-FFF2-40B4-BE49-F238E27FC236}">
                    <a16:creationId xmlns:a16="http://schemas.microsoft.com/office/drawing/2014/main" id="{9CA5AB3C-7EBD-7C5A-06EA-8924F5B043A9}"/>
                  </a:ext>
                </a:extLst>
              </p:cNvPr>
              <p:cNvCxnSpPr/>
              <p:nvPr/>
            </p:nvCxnSpPr>
            <p:spPr>
              <a:xfrm>
                <a:off x="635259" y="2077981"/>
                <a:ext cx="74519" cy="0"/>
              </a:xfrm>
              <a:prstGeom prst="straightConnector1">
                <a:avLst/>
              </a:prstGeom>
              <a:noFill/>
              <a:ln w="19050" cap="flat" cmpd="sng">
                <a:solidFill>
                  <a:srgbClr val="000000"/>
                </a:solidFill>
                <a:prstDash val="solid"/>
                <a:miter lim="800000"/>
                <a:headEnd type="none" w="sm" len="sm"/>
                <a:tailEnd type="none" w="sm" len="sm"/>
              </a:ln>
            </p:spPr>
          </p:cxnSp>
        </p:grpSp>
        <p:grpSp>
          <p:nvGrpSpPr>
            <p:cNvPr id="219" name="Google Shape;1189;p17">
              <a:extLst>
                <a:ext uri="{FF2B5EF4-FFF2-40B4-BE49-F238E27FC236}">
                  <a16:creationId xmlns:a16="http://schemas.microsoft.com/office/drawing/2014/main" id="{DF5D4AC6-E567-58DF-81AE-AABEF43AACA8}"/>
                </a:ext>
              </a:extLst>
            </p:cNvPr>
            <p:cNvGrpSpPr/>
            <p:nvPr/>
          </p:nvGrpSpPr>
          <p:grpSpPr>
            <a:xfrm>
              <a:off x="4748962" y="2190199"/>
              <a:ext cx="295090" cy="192676"/>
              <a:chOff x="414688" y="2313172"/>
              <a:chExt cx="295090" cy="192676"/>
            </a:xfrm>
          </p:grpSpPr>
          <p:sp>
            <p:nvSpPr>
              <p:cNvPr id="453" name="Google Shape;1190;p17">
                <a:extLst>
                  <a:ext uri="{FF2B5EF4-FFF2-40B4-BE49-F238E27FC236}">
                    <a16:creationId xmlns:a16="http://schemas.microsoft.com/office/drawing/2014/main" id="{BD404A54-17AD-9C14-0F97-2EE9761B32DF}"/>
                  </a:ext>
                </a:extLst>
              </p:cNvPr>
              <p:cNvSpPr txBox="1"/>
              <p:nvPr/>
            </p:nvSpPr>
            <p:spPr>
              <a:xfrm>
                <a:off x="414688" y="2313172"/>
                <a:ext cx="205106" cy="192676"/>
              </a:xfrm>
              <a:prstGeom prst="rect">
                <a:avLst/>
              </a:prstGeom>
              <a:noFill/>
              <a:ln>
                <a:noFill/>
              </a:ln>
            </p:spPr>
            <p:txBody>
              <a:bodyPr spcFirstLastPara="1" wrap="square" lIns="0" tIns="45700" rIns="0" bIns="45700"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40</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454" name="Google Shape;1191;p17">
                <a:extLst>
                  <a:ext uri="{FF2B5EF4-FFF2-40B4-BE49-F238E27FC236}">
                    <a16:creationId xmlns:a16="http://schemas.microsoft.com/office/drawing/2014/main" id="{3CE3FC36-0CAB-89DE-361C-572A3BFDEBB4}"/>
                  </a:ext>
                </a:extLst>
              </p:cNvPr>
              <p:cNvCxnSpPr/>
              <p:nvPr/>
            </p:nvCxnSpPr>
            <p:spPr>
              <a:xfrm>
                <a:off x="635259" y="2409252"/>
                <a:ext cx="74519" cy="0"/>
              </a:xfrm>
              <a:prstGeom prst="straightConnector1">
                <a:avLst/>
              </a:prstGeom>
              <a:noFill/>
              <a:ln w="19050" cap="flat" cmpd="sng">
                <a:solidFill>
                  <a:srgbClr val="000000"/>
                </a:solidFill>
                <a:prstDash val="solid"/>
                <a:miter lim="800000"/>
                <a:headEnd type="none" w="sm" len="sm"/>
                <a:tailEnd type="none" w="sm" len="sm"/>
              </a:ln>
            </p:spPr>
          </p:cxnSp>
        </p:grpSp>
        <p:grpSp>
          <p:nvGrpSpPr>
            <p:cNvPr id="220" name="Google Shape;1192;p17">
              <a:extLst>
                <a:ext uri="{FF2B5EF4-FFF2-40B4-BE49-F238E27FC236}">
                  <a16:creationId xmlns:a16="http://schemas.microsoft.com/office/drawing/2014/main" id="{4A324D1B-60B8-BF9A-B4EA-2692D25B89BC}"/>
                </a:ext>
              </a:extLst>
            </p:cNvPr>
            <p:cNvGrpSpPr/>
            <p:nvPr/>
          </p:nvGrpSpPr>
          <p:grpSpPr>
            <a:xfrm>
              <a:off x="4748962" y="2515148"/>
              <a:ext cx="295090" cy="192676"/>
              <a:chOff x="414688" y="2645106"/>
              <a:chExt cx="295090" cy="192676"/>
            </a:xfrm>
          </p:grpSpPr>
          <p:sp>
            <p:nvSpPr>
              <p:cNvPr id="451" name="Google Shape;1193;p17">
                <a:extLst>
                  <a:ext uri="{FF2B5EF4-FFF2-40B4-BE49-F238E27FC236}">
                    <a16:creationId xmlns:a16="http://schemas.microsoft.com/office/drawing/2014/main" id="{236B3889-B978-F48A-0D47-C6BE938AF7A5}"/>
                  </a:ext>
                </a:extLst>
              </p:cNvPr>
              <p:cNvSpPr txBox="1"/>
              <p:nvPr/>
            </p:nvSpPr>
            <p:spPr>
              <a:xfrm>
                <a:off x="414688" y="2645106"/>
                <a:ext cx="205106" cy="192676"/>
              </a:xfrm>
              <a:prstGeom prst="rect">
                <a:avLst/>
              </a:prstGeom>
              <a:noFill/>
              <a:ln>
                <a:noFill/>
              </a:ln>
            </p:spPr>
            <p:txBody>
              <a:bodyPr spcFirstLastPara="1" wrap="square" lIns="0" tIns="45700" rIns="0" bIns="45700"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20</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452" name="Google Shape;1194;p17">
                <a:extLst>
                  <a:ext uri="{FF2B5EF4-FFF2-40B4-BE49-F238E27FC236}">
                    <a16:creationId xmlns:a16="http://schemas.microsoft.com/office/drawing/2014/main" id="{4D363AAB-E534-36E8-30FD-ED29B00E44EF}"/>
                  </a:ext>
                </a:extLst>
              </p:cNvPr>
              <p:cNvCxnSpPr/>
              <p:nvPr/>
            </p:nvCxnSpPr>
            <p:spPr>
              <a:xfrm>
                <a:off x="635259" y="2742181"/>
                <a:ext cx="74519" cy="0"/>
              </a:xfrm>
              <a:prstGeom prst="straightConnector1">
                <a:avLst/>
              </a:prstGeom>
              <a:noFill/>
              <a:ln w="19050" cap="flat" cmpd="sng">
                <a:solidFill>
                  <a:srgbClr val="000000"/>
                </a:solidFill>
                <a:prstDash val="solid"/>
                <a:miter lim="800000"/>
                <a:headEnd type="none" w="sm" len="sm"/>
                <a:tailEnd type="none" w="sm" len="sm"/>
              </a:ln>
            </p:spPr>
          </p:cxnSp>
        </p:grpSp>
        <p:sp>
          <p:nvSpPr>
            <p:cNvPr id="221" name="Google Shape;1195;p17">
              <a:extLst>
                <a:ext uri="{FF2B5EF4-FFF2-40B4-BE49-F238E27FC236}">
                  <a16:creationId xmlns:a16="http://schemas.microsoft.com/office/drawing/2014/main" id="{72AAC40C-6DB5-EF8D-E21D-DBFC269D75C0}"/>
                </a:ext>
              </a:extLst>
            </p:cNvPr>
            <p:cNvSpPr txBox="1"/>
            <p:nvPr/>
          </p:nvSpPr>
          <p:spPr>
            <a:xfrm rot="-5400000">
              <a:off x="3925019" y="2048165"/>
              <a:ext cx="1661325" cy="115358"/>
            </a:xfrm>
            <a:prstGeom prst="rect">
              <a:avLst/>
            </a:prstGeom>
            <a:no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Probability</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22" name="Google Shape;1196;p17">
              <a:extLst>
                <a:ext uri="{FF2B5EF4-FFF2-40B4-BE49-F238E27FC236}">
                  <a16:creationId xmlns:a16="http://schemas.microsoft.com/office/drawing/2014/main" id="{8E152315-ECA4-B55E-81FB-C0821BA42215}"/>
                </a:ext>
              </a:extLst>
            </p:cNvPr>
            <p:cNvSpPr txBox="1"/>
            <p:nvPr/>
          </p:nvSpPr>
          <p:spPr>
            <a:xfrm>
              <a:off x="4952243" y="3002707"/>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0</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23" name="Google Shape;1197;p17">
              <a:extLst>
                <a:ext uri="{FF2B5EF4-FFF2-40B4-BE49-F238E27FC236}">
                  <a16:creationId xmlns:a16="http://schemas.microsoft.com/office/drawing/2014/main" id="{569E38E6-5E56-D488-AD5A-2AB33B1B1B2C}"/>
                </a:ext>
              </a:extLst>
            </p:cNvPr>
            <p:cNvSpPr txBox="1"/>
            <p:nvPr/>
          </p:nvSpPr>
          <p:spPr>
            <a:xfrm>
              <a:off x="4952243" y="320099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155</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24" name="Google Shape;1198;p17">
              <a:extLst>
                <a:ext uri="{FF2B5EF4-FFF2-40B4-BE49-F238E27FC236}">
                  <a16:creationId xmlns:a16="http://schemas.microsoft.com/office/drawing/2014/main" id="{9B8152F9-AACF-5226-78BB-90362E3C6D2B}"/>
                </a:ext>
              </a:extLst>
            </p:cNvPr>
            <p:cNvCxnSpPr/>
            <p:nvPr/>
          </p:nvCxnSpPr>
          <p:spPr>
            <a:xfrm rot="10800000">
              <a:off x="5044052" y="293650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225" name="Google Shape;1199;p17">
              <a:extLst>
                <a:ext uri="{FF2B5EF4-FFF2-40B4-BE49-F238E27FC236}">
                  <a16:creationId xmlns:a16="http://schemas.microsoft.com/office/drawing/2014/main" id="{8AE89F2B-E93C-EB05-A274-E97B8943DF87}"/>
                </a:ext>
              </a:extLst>
            </p:cNvPr>
            <p:cNvSpPr txBox="1"/>
            <p:nvPr/>
          </p:nvSpPr>
          <p:spPr>
            <a:xfrm>
              <a:off x="5750580" y="3002696"/>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6</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26" name="Google Shape;1200;p17">
              <a:extLst>
                <a:ext uri="{FF2B5EF4-FFF2-40B4-BE49-F238E27FC236}">
                  <a16:creationId xmlns:a16="http://schemas.microsoft.com/office/drawing/2014/main" id="{E31A3590-780F-02CD-517E-3E987AFD43E1}"/>
                </a:ext>
              </a:extLst>
            </p:cNvPr>
            <p:cNvSpPr txBox="1"/>
            <p:nvPr/>
          </p:nvSpPr>
          <p:spPr>
            <a:xfrm>
              <a:off x="5753803" y="320099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97</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27" name="Google Shape;1201;p17">
              <a:extLst>
                <a:ext uri="{FF2B5EF4-FFF2-40B4-BE49-F238E27FC236}">
                  <a16:creationId xmlns:a16="http://schemas.microsoft.com/office/drawing/2014/main" id="{112B1514-5A04-9922-0381-EEE71D9024CA}"/>
                </a:ext>
              </a:extLst>
            </p:cNvPr>
            <p:cNvCxnSpPr/>
            <p:nvPr/>
          </p:nvCxnSpPr>
          <p:spPr>
            <a:xfrm rot="10800000">
              <a:off x="5845814" y="293650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228" name="Google Shape;1202;p17">
              <a:extLst>
                <a:ext uri="{FF2B5EF4-FFF2-40B4-BE49-F238E27FC236}">
                  <a16:creationId xmlns:a16="http://schemas.microsoft.com/office/drawing/2014/main" id="{8CAB2C73-531E-1071-3A4B-686EB081C474}"/>
                </a:ext>
              </a:extLst>
            </p:cNvPr>
            <p:cNvSpPr txBox="1"/>
            <p:nvPr/>
          </p:nvSpPr>
          <p:spPr>
            <a:xfrm>
              <a:off x="6552140" y="3002696"/>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12</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29" name="Google Shape;1203;p17">
              <a:extLst>
                <a:ext uri="{FF2B5EF4-FFF2-40B4-BE49-F238E27FC236}">
                  <a16:creationId xmlns:a16="http://schemas.microsoft.com/office/drawing/2014/main" id="{320AC927-281D-F025-2FFA-6B9D9FABADBB}"/>
                </a:ext>
              </a:extLst>
            </p:cNvPr>
            <p:cNvSpPr txBox="1"/>
            <p:nvPr/>
          </p:nvSpPr>
          <p:spPr>
            <a:xfrm>
              <a:off x="6555576" y="320099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49</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30" name="Google Shape;1204;p17">
              <a:extLst>
                <a:ext uri="{FF2B5EF4-FFF2-40B4-BE49-F238E27FC236}">
                  <a16:creationId xmlns:a16="http://schemas.microsoft.com/office/drawing/2014/main" id="{D4A97E66-1F3E-9FD0-D545-F311B16568FC}"/>
                </a:ext>
              </a:extLst>
            </p:cNvPr>
            <p:cNvCxnSpPr/>
            <p:nvPr/>
          </p:nvCxnSpPr>
          <p:spPr>
            <a:xfrm rot="10800000">
              <a:off x="6648846" y="293650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231" name="Google Shape;1205;p17">
              <a:extLst>
                <a:ext uri="{FF2B5EF4-FFF2-40B4-BE49-F238E27FC236}">
                  <a16:creationId xmlns:a16="http://schemas.microsoft.com/office/drawing/2014/main" id="{A3E022D8-3135-BF60-F2D2-C93C62AEDB4F}"/>
                </a:ext>
              </a:extLst>
            </p:cNvPr>
            <p:cNvSpPr txBox="1"/>
            <p:nvPr/>
          </p:nvSpPr>
          <p:spPr>
            <a:xfrm>
              <a:off x="7754906" y="3002696"/>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21</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32" name="Google Shape;1206;p17">
              <a:extLst>
                <a:ext uri="{FF2B5EF4-FFF2-40B4-BE49-F238E27FC236}">
                  <a16:creationId xmlns:a16="http://schemas.microsoft.com/office/drawing/2014/main" id="{F392528E-95B6-F7BA-908B-595D9CB3E682}"/>
                </a:ext>
              </a:extLst>
            </p:cNvPr>
            <p:cNvSpPr txBox="1"/>
            <p:nvPr/>
          </p:nvSpPr>
          <p:spPr>
            <a:xfrm>
              <a:off x="7758555" y="320099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5</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33" name="Google Shape;1207;p17">
              <a:extLst>
                <a:ext uri="{FF2B5EF4-FFF2-40B4-BE49-F238E27FC236}">
                  <a16:creationId xmlns:a16="http://schemas.microsoft.com/office/drawing/2014/main" id="{A9DD0398-95FA-E2D8-04F6-24DBB59E4655}"/>
                </a:ext>
              </a:extLst>
            </p:cNvPr>
            <p:cNvCxnSpPr/>
            <p:nvPr/>
          </p:nvCxnSpPr>
          <p:spPr>
            <a:xfrm rot="10800000">
              <a:off x="7851428" y="293650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234" name="Google Shape;1208;p17">
              <a:extLst>
                <a:ext uri="{FF2B5EF4-FFF2-40B4-BE49-F238E27FC236}">
                  <a16:creationId xmlns:a16="http://schemas.microsoft.com/office/drawing/2014/main" id="{8CF2ACBD-B339-8A18-4DDA-FC920D432DA1}"/>
                </a:ext>
              </a:extLst>
            </p:cNvPr>
            <p:cNvSpPr txBox="1"/>
            <p:nvPr/>
          </p:nvSpPr>
          <p:spPr>
            <a:xfrm>
              <a:off x="8556889" y="3006582"/>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27</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35" name="Google Shape;1209;p17">
              <a:extLst>
                <a:ext uri="{FF2B5EF4-FFF2-40B4-BE49-F238E27FC236}">
                  <a16:creationId xmlns:a16="http://schemas.microsoft.com/office/drawing/2014/main" id="{C70ECDEE-8446-6543-65A9-C0ED741A1712}"/>
                </a:ext>
              </a:extLst>
            </p:cNvPr>
            <p:cNvSpPr txBox="1"/>
            <p:nvPr/>
          </p:nvSpPr>
          <p:spPr>
            <a:xfrm>
              <a:off x="8556889" y="320099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NE</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36" name="Google Shape;1210;p17">
              <a:extLst>
                <a:ext uri="{FF2B5EF4-FFF2-40B4-BE49-F238E27FC236}">
                  <a16:creationId xmlns:a16="http://schemas.microsoft.com/office/drawing/2014/main" id="{2AFD8752-73E9-1106-2BB5-0EC04501B118}"/>
                </a:ext>
              </a:extLst>
            </p:cNvPr>
            <p:cNvCxnSpPr/>
            <p:nvPr/>
          </p:nvCxnSpPr>
          <p:spPr>
            <a:xfrm rot="10800000">
              <a:off x="8649365" y="293650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237" name="Google Shape;1211;p17">
              <a:extLst>
                <a:ext uri="{FF2B5EF4-FFF2-40B4-BE49-F238E27FC236}">
                  <a16:creationId xmlns:a16="http://schemas.microsoft.com/office/drawing/2014/main" id="{1352C90E-9256-3F7E-2733-3AF14A6487EC}"/>
                </a:ext>
              </a:extLst>
            </p:cNvPr>
            <p:cNvSpPr txBox="1"/>
            <p:nvPr/>
          </p:nvSpPr>
          <p:spPr>
            <a:xfrm>
              <a:off x="8155899" y="3002696"/>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24</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38" name="Google Shape;1212;p17">
              <a:extLst>
                <a:ext uri="{FF2B5EF4-FFF2-40B4-BE49-F238E27FC236}">
                  <a16:creationId xmlns:a16="http://schemas.microsoft.com/office/drawing/2014/main" id="{F3F696F5-ADDA-F5F8-162B-5223C2C544CF}"/>
                </a:ext>
              </a:extLst>
            </p:cNvPr>
            <p:cNvSpPr txBox="1"/>
            <p:nvPr/>
          </p:nvSpPr>
          <p:spPr>
            <a:xfrm>
              <a:off x="8159548" y="320099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1</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39" name="Google Shape;1213;p17">
              <a:extLst>
                <a:ext uri="{FF2B5EF4-FFF2-40B4-BE49-F238E27FC236}">
                  <a16:creationId xmlns:a16="http://schemas.microsoft.com/office/drawing/2014/main" id="{62722B6D-A102-117E-AEBD-0701602377D4}"/>
                </a:ext>
              </a:extLst>
            </p:cNvPr>
            <p:cNvCxnSpPr/>
            <p:nvPr/>
          </p:nvCxnSpPr>
          <p:spPr>
            <a:xfrm rot="10800000">
              <a:off x="8252421" y="293650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240" name="Google Shape;1214;p17">
              <a:extLst>
                <a:ext uri="{FF2B5EF4-FFF2-40B4-BE49-F238E27FC236}">
                  <a16:creationId xmlns:a16="http://schemas.microsoft.com/office/drawing/2014/main" id="{B9822FEE-3215-5943-AD82-FAE745CACEB3}"/>
                </a:ext>
              </a:extLst>
            </p:cNvPr>
            <p:cNvSpPr txBox="1"/>
            <p:nvPr/>
          </p:nvSpPr>
          <p:spPr>
            <a:xfrm>
              <a:off x="6952920" y="3002696"/>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15</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41" name="Google Shape;1215;p17">
              <a:extLst>
                <a:ext uri="{FF2B5EF4-FFF2-40B4-BE49-F238E27FC236}">
                  <a16:creationId xmlns:a16="http://schemas.microsoft.com/office/drawing/2014/main" id="{2022AEF3-F140-10D2-DFF2-9D9135C1BA67}"/>
                </a:ext>
              </a:extLst>
            </p:cNvPr>
            <p:cNvSpPr txBox="1"/>
            <p:nvPr/>
          </p:nvSpPr>
          <p:spPr>
            <a:xfrm>
              <a:off x="6956569" y="320099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33</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42" name="Google Shape;1216;p17">
              <a:extLst>
                <a:ext uri="{FF2B5EF4-FFF2-40B4-BE49-F238E27FC236}">
                  <a16:creationId xmlns:a16="http://schemas.microsoft.com/office/drawing/2014/main" id="{5775317A-59D8-8DC0-494A-60ED8F820F20}"/>
                </a:ext>
              </a:extLst>
            </p:cNvPr>
            <p:cNvCxnSpPr/>
            <p:nvPr/>
          </p:nvCxnSpPr>
          <p:spPr>
            <a:xfrm rot="10800000">
              <a:off x="7049442" y="293650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243" name="Google Shape;1217;p17">
              <a:extLst>
                <a:ext uri="{FF2B5EF4-FFF2-40B4-BE49-F238E27FC236}">
                  <a16:creationId xmlns:a16="http://schemas.microsoft.com/office/drawing/2014/main" id="{F6EF9914-945C-9F33-7E16-3335E27F452C}"/>
                </a:ext>
              </a:extLst>
            </p:cNvPr>
            <p:cNvSpPr txBox="1"/>
            <p:nvPr/>
          </p:nvSpPr>
          <p:spPr>
            <a:xfrm>
              <a:off x="6151147" y="3002696"/>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9</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44" name="Google Shape;1218;p17">
              <a:extLst>
                <a:ext uri="{FF2B5EF4-FFF2-40B4-BE49-F238E27FC236}">
                  <a16:creationId xmlns:a16="http://schemas.microsoft.com/office/drawing/2014/main" id="{6975B988-AF9A-08B4-853C-9861F8993D7E}"/>
                </a:ext>
              </a:extLst>
            </p:cNvPr>
            <p:cNvSpPr txBox="1"/>
            <p:nvPr/>
          </p:nvSpPr>
          <p:spPr>
            <a:xfrm>
              <a:off x="6154796" y="320099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58</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45" name="Google Shape;1219;p17">
              <a:extLst>
                <a:ext uri="{FF2B5EF4-FFF2-40B4-BE49-F238E27FC236}">
                  <a16:creationId xmlns:a16="http://schemas.microsoft.com/office/drawing/2014/main" id="{38A99742-F0EC-9275-4B56-0F9FBD5C1494}"/>
                </a:ext>
              </a:extLst>
            </p:cNvPr>
            <p:cNvCxnSpPr/>
            <p:nvPr/>
          </p:nvCxnSpPr>
          <p:spPr>
            <a:xfrm rot="10800000">
              <a:off x="6247669" y="293650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246" name="Google Shape;1220;p17">
              <a:extLst>
                <a:ext uri="{FF2B5EF4-FFF2-40B4-BE49-F238E27FC236}">
                  <a16:creationId xmlns:a16="http://schemas.microsoft.com/office/drawing/2014/main" id="{4652C5AB-33FB-F448-A698-D3F04C37C732}"/>
                </a:ext>
              </a:extLst>
            </p:cNvPr>
            <p:cNvSpPr txBox="1"/>
            <p:nvPr/>
          </p:nvSpPr>
          <p:spPr>
            <a:xfrm>
              <a:off x="5349587" y="3002696"/>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3</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47" name="Google Shape;1221;p17">
              <a:extLst>
                <a:ext uri="{FF2B5EF4-FFF2-40B4-BE49-F238E27FC236}">
                  <a16:creationId xmlns:a16="http://schemas.microsoft.com/office/drawing/2014/main" id="{51912D55-3C5D-AA70-7CB6-2D5240942A9C}"/>
                </a:ext>
              </a:extLst>
            </p:cNvPr>
            <p:cNvSpPr txBox="1"/>
            <p:nvPr/>
          </p:nvSpPr>
          <p:spPr>
            <a:xfrm>
              <a:off x="5353236" y="320099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121</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48" name="Google Shape;1222;p17">
              <a:extLst>
                <a:ext uri="{FF2B5EF4-FFF2-40B4-BE49-F238E27FC236}">
                  <a16:creationId xmlns:a16="http://schemas.microsoft.com/office/drawing/2014/main" id="{F8430B29-DF7C-2E71-B650-0C926987A3E8}"/>
                </a:ext>
              </a:extLst>
            </p:cNvPr>
            <p:cNvCxnSpPr/>
            <p:nvPr/>
          </p:nvCxnSpPr>
          <p:spPr>
            <a:xfrm rot="10800000">
              <a:off x="5446109" y="2936509"/>
              <a:ext cx="0" cy="76192"/>
            </a:xfrm>
            <a:prstGeom prst="straightConnector1">
              <a:avLst/>
            </a:prstGeom>
            <a:noFill/>
            <a:ln w="19050" cap="flat" cmpd="sng">
              <a:solidFill>
                <a:srgbClr val="000000"/>
              </a:solidFill>
              <a:prstDash val="solid"/>
              <a:miter lim="800000"/>
              <a:headEnd type="none" w="sm" len="sm"/>
              <a:tailEnd type="none" w="sm" len="sm"/>
            </a:ln>
          </p:spPr>
        </p:cxnSp>
        <p:sp>
          <p:nvSpPr>
            <p:cNvPr id="249" name="Google Shape;1223;p17">
              <a:extLst>
                <a:ext uri="{FF2B5EF4-FFF2-40B4-BE49-F238E27FC236}">
                  <a16:creationId xmlns:a16="http://schemas.microsoft.com/office/drawing/2014/main" id="{AC825C40-8CBE-5DEA-3292-1590B118341C}"/>
                </a:ext>
              </a:extLst>
            </p:cNvPr>
            <p:cNvSpPr txBox="1"/>
            <p:nvPr/>
          </p:nvSpPr>
          <p:spPr>
            <a:xfrm>
              <a:off x="7353913" y="3002696"/>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18</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sp>
          <p:nvSpPr>
            <p:cNvPr id="250" name="Google Shape;1224;p17">
              <a:extLst>
                <a:ext uri="{FF2B5EF4-FFF2-40B4-BE49-F238E27FC236}">
                  <a16:creationId xmlns:a16="http://schemas.microsoft.com/office/drawing/2014/main" id="{EA4CF478-5471-1292-4817-E7C00CF42F30}"/>
                </a:ext>
              </a:extLst>
            </p:cNvPr>
            <p:cNvSpPr txBox="1"/>
            <p:nvPr/>
          </p:nvSpPr>
          <p:spPr>
            <a:xfrm>
              <a:off x="7357562" y="3200998"/>
              <a:ext cx="186461" cy="93153"/>
            </a:xfrm>
            <a:prstGeom prst="rect">
              <a:avLst/>
            </a:prstGeom>
            <a:noFill/>
            <a:ln>
              <a:noFill/>
            </a:ln>
          </p:spPr>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GB" sz="800" b="0" i="0" u="none" strike="noStrike" kern="0" cap="none" spc="0" normalizeH="0" baseline="0" noProof="0" dirty="0">
                  <a:ln>
                    <a:noFill/>
                  </a:ln>
                  <a:solidFill>
                    <a:srgbClr val="2A2727"/>
                  </a:solidFill>
                  <a:effectLst/>
                  <a:uLnTx/>
                  <a:uFillTx/>
                  <a:latin typeface="Arial"/>
                  <a:ea typeface="Arial"/>
                  <a:cs typeface="Arial"/>
                  <a:sym typeface="Arial"/>
                </a:rPr>
                <a:t>20</a:t>
              </a:r>
              <a:endParaRPr kumimoji="0" sz="800" b="0" i="0" u="none" strike="noStrike" kern="0" cap="none" spc="0" normalizeH="0" baseline="0" noProof="0" dirty="0">
                <a:ln>
                  <a:noFill/>
                </a:ln>
                <a:solidFill>
                  <a:srgbClr val="2A2727"/>
                </a:solidFill>
                <a:effectLst/>
                <a:uLnTx/>
                <a:uFillTx/>
                <a:latin typeface="Arial"/>
                <a:ea typeface="Arial"/>
                <a:cs typeface="Arial"/>
                <a:sym typeface="Arial"/>
              </a:endParaRPr>
            </a:p>
          </p:txBody>
        </p:sp>
        <p:cxnSp>
          <p:nvCxnSpPr>
            <p:cNvPr id="251" name="Google Shape;1225;p17">
              <a:extLst>
                <a:ext uri="{FF2B5EF4-FFF2-40B4-BE49-F238E27FC236}">
                  <a16:creationId xmlns:a16="http://schemas.microsoft.com/office/drawing/2014/main" id="{B18CD3F4-70C1-6BFF-C143-DC77E9534D94}"/>
                </a:ext>
              </a:extLst>
            </p:cNvPr>
            <p:cNvCxnSpPr/>
            <p:nvPr/>
          </p:nvCxnSpPr>
          <p:spPr>
            <a:xfrm rot="10800000">
              <a:off x="7450435" y="2936509"/>
              <a:ext cx="0" cy="76192"/>
            </a:xfrm>
            <a:prstGeom prst="straightConnector1">
              <a:avLst/>
            </a:prstGeom>
            <a:noFill/>
            <a:ln w="19050" cap="flat" cmpd="sng">
              <a:solidFill>
                <a:srgbClr val="000000"/>
              </a:solidFill>
              <a:prstDash val="solid"/>
              <a:miter lim="800000"/>
              <a:headEnd type="none" w="sm" len="sm"/>
              <a:tailEnd type="none" w="sm" len="sm"/>
            </a:ln>
          </p:spPr>
        </p:cxnSp>
        <p:grpSp>
          <p:nvGrpSpPr>
            <p:cNvPr id="252" name="Google Shape;1226;p17">
              <a:extLst>
                <a:ext uri="{FF2B5EF4-FFF2-40B4-BE49-F238E27FC236}">
                  <a16:creationId xmlns:a16="http://schemas.microsoft.com/office/drawing/2014/main" id="{F74C3423-42E5-892F-44CB-727BA4EAB70D}"/>
                </a:ext>
              </a:extLst>
            </p:cNvPr>
            <p:cNvGrpSpPr/>
            <p:nvPr/>
          </p:nvGrpSpPr>
          <p:grpSpPr>
            <a:xfrm>
              <a:off x="5055888" y="1315016"/>
              <a:ext cx="3262630" cy="1030986"/>
              <a:chOff x="5074539" y="1336071"/>
              <a:chExt cx="3262630" cy="1030986"/>
            </a:xfrm>
          </p:grpSpPr>
          <p:sp>
            <p:nvSpPr>
              <p:cNvPr id="254" name="Google Shape;1227;p17">
                <a:extLst>
                  <a:ext uri="{FF2B5EF4-FFF2-40B4-BE49-F238E27FC236}">
                    <a16:creationId xmlns:a16="http://schemas.microsoft.com/office/drawing/2014/main" id="{D7CBD7EF-B1A2-536D-8460-787FAFB85C48}"/>
                  </a:ext>
                </a:extLst>
              </p:cNvPr>
              <p:cNvSpPr/>
              <p:nvPr/>
            </p:nvSpPr>
            <p:spPr>
              <a:xfrm>
                <a:off x="5074539" y="1336325"/>
                <a:ext cx="3240404" cy="1007999"/>
              </a:xfrm>
              <a:custGeom>
                <a:avLst/>
                <a:gdLst/>
                <a:ahLst/>
                <a:cxnLst/>
                <a:rect l="l" t="t" r="r" b="b"/>
                <a:pathLst>
                  <a:path w="3240404" h="1007999" extrusionOk="0">
                    <a:moveTo>
                      <a:pt x="0" y="0"/>
                    </a:moveTo>
                    <a:lnTo>
                      <a:pt x="14605" y="0"/>
                    </a:lnTo>
                    <a:lnTo>
                      <a:pt x="14605" y="11557"/>
                    </a:lnTo>
                    <a:lnTo>
                      <a:pt x="42799" y="11557"/>
                    </a:lnTo>
                    <a:lnTo>
                      <a:pt x="42799" y="22098"/>
                    </a:lnTo>
                    <a:lnTo>
                      <a:pt x="62357" y="22098"/>
                    </a:lnTo>
                    <a:lnTo>
                      <a:pt x="62357" y="31369"/>
                    </a:lnTo>
                    <a:lnTo>
                      <a:pt x="87249" y="31369"/>
                    </a:lnTo>
                    <a:lnTo>
                      <a:pt x="87249" y="41656"/>
                    </a:lnTo>
                    <a:lnTo>
                      <a:pt x="97790" y="41656"/>
                    </a:lnTo>
                    <a:lnTo>
                      <a:pt x="97790" y="52197"/>
                    </a:lnTo>
                    <a:lnTo>
                      <a:pt x="104902" y="52197"/>
                    </a:lnTo>
                    <a:lnTo>
                      <a:pt x="104902" y="74295"/>
                    </a:lnTo>
                    <a:lnTo>
                      <a:pt x="107442" y="74295"/>
                    </a:lnTo>
                    <a:lnTo>
                      <a:pt x="107442" y="86106"/>
                    </a:lnTo>
                    <a:lnTo>
                      <a:pt x="114300" y="86106"/>
                    </a:lnTo>
                    <a:lnTo>
                      <a:pt x="114300" y="91948"/>
                    </a:lnTo>
                    <a:lnTo>
                      <a:pt x="117983" y="91948"/>
                    </a:lnTo>
                    <a:lnTo>
                      <a:pt x="117983" y="105918"/>
                    </a:lnTo>
                    <a:lnTo>
                      <a:pt x="147828" y="105918"/>
                    </a:lnTo>
                    <a:lnTo>
                      <a:pt x="147828" y="115570"/>
                    </a:lnTo>
                    <a:lnTo>
                      <a:pt x="162687" y="115570"/>
                    </a:lnTo>
                    <a:lnTo>
                      <a:pt x="162687" y="126746"/>
                    </a:lnTo>
                    <a:lnTo>
                      <a:pt x="176657" y="126746"/>
                    </a:lnTo>
                    <a:lnTo>
                      <a:pt x="176657" y="137287"/>
                    </a:lnTo>
                    <a:lnTo>
                      <a:pt x="206248" y="137287"/>
                    </a:lnTo>
                    <a:lnTo>
                      <a:pt x="206248" y="140081"/>
                    </a:lnTo>
                    <a:lnTo>
                      <a:pt x="209931" y="140081"/>
                    </a:lnTo>
                    <a:lnTo>
                      <a:pt x="209931" y="147320"/>
                    </a:lnTo>
                    <a:lnTo>
                      <a:pt x="221488" y="147320"/>
                    </a:lnTo>
                    <a:lnTo>
                      <a:pt x="221488" y="152273"/>
                    </a:lnTo>
                    <a:lnTo>
                      <a:pt x="221488" y="160020"/>
                    </a:lnTo>
                    <a:lnTo>
                      <a:pt x="262382" y="160020"/>
                    </a:lnTo>
                    <a:lnTo>
                      <a:pt x="262382" y="171831"/>
                    </a:lnTo>
                    <a:lnTo>
                      <a:pt x="266446" y="171831"/>
                    </a:lnTo>
                    <a:lnTo>
                      <a:pt x="266446" y="181483"/>
                    </a:lnTo>
                    <a:lnTo>
                      <a:pt x="307721" y="181483"/>
                    </a:lnTo>
                    <a:lnTo>
                      <a:pt x="307721" y="192659"/>
                    </a:lnTo>
                    <a:lnTo>
                      <a:pt x="320167" y="192659"/>
                    </a:lnTo>
                    <a:lnTo>
                      <a:pt x="320167" y="224663"/>
                    </a:lnTo>
                    <a:lnTo>
                      <a:pt x="324612" y="224663"/>
                    </a:lnTo>
                    <a:lnTo>
                      <a:pt x="343535" y="224663"/>
                    </a:lnTo>
                    <a:lnTo>
                      <a:pt x="343535" y="258191"/>
                    </a:lnTo>
                    <a:lnTo>
                      <a:pt x="356870" y="258191"/>
                    </a:lnTo>
                    <a:lnTo>
                      <a:pt x="356870" y="266192"/>
                    </a:lnTo>
                    <a:lnTo>
                      <a:pt x="370840" y="266192"/>
                    </a:lnTo>
                    <a:lnTo>
                      <a:pt x="370840" y="279273"/>
                    </a:lnTo>
                    <a:lnTo>
                      <a:pt x="405257" y="279273"/>
                    </a:lnTo>
                    <a:lnTo>
                      <a:pt x="405257" y="283591"/>
                    </a:lnTo>
                    <a:lnTo>
                      <a:pt x="408686" y="283591"/>
                    </a:lnTo>
                    <a:lnTo>
                      <a:pt x="408686" y="291084"/>
                    </a:lnTo>
                    <a:lnTo>
                      <a:pt x="426085" y="291084"/>
                    </a:lnTo>
                    <a:lnTo>
                      <a:pt x="426085" y="313817"/>
                    </a:lnTo>
                    <a:lnTo>
                      <a:pt x="473583" y="313817"/>
                    </a:lnTo>
                    <a:lnTo>
                      <a:pt x="473583" y="325882"/>
                    </a:lnTo>
                    <a:lnTo>
                      <a:pt x="492633" y="325882"/>
                    </a:lnTo>
                    <a:lnTo>
                      <a:pt x="492633" y="335534"/>
                    </a:lnTo>
                    <a:lnTo>
                      <a:pt x="519049" y="335534"/>
                    </a:lnTo>
                    <a:lnTo>
                      <a:pt x="519049" y="358140"/>
                    </a:lnTo>
                    <a:lnTo>
                      <a:pt x="524891" y="358140"/>
                    </a:lnTo>
                    <a:lnTo>
                      <a:pt x="524891" y="361569"/>
                    </a:lnTo>
                    <a:lnTo>
                      <a:pt x="529844" y="361569"/>
                    </a:lnTo>
                    <a:lnTo>
                      <a:pt x="529844" y="367157"/>
                    </a:lnTo>
                    <a:lnTo>
                      <a:pt x="553466" y="367157"/>
                    </a:lnTo>
                    <a:lnTo>
                      <a:pt x="553466" y="380873"/>
                    </a:lnTo>
                    <a:lnTo>
                      <a:pt x="568706" y="380873"/>
                    </a:lnTo>
                    <a:lnTo>
                      <a:pt x="568706" y="392303"/>
                    </a:lnTo>
                    <a:lnTo>
                      <a:pt x="621792" y="392303"/>
                    </a:lnTo>
                    <a:lnTo>
                      <a:pt x="621792" y="402590"/>
                    </a:lnTo>
                    <a:lnTo>
                      <a:pt x="701675" y="402590"/>
                    </a:lnTo>
                    <a:lnTo>
                      <a:pt x="701675" y="414655"/>
                    </a:lnTo>
                    <a:lnTo>
                      <a:pt x="707263" y="414655"/>
                    </a:lnTo>
                    <a:lnTo>
                      <a:pt x="707263" y="417195"/>
                    </a:lnTo>
                    <a:lnTo>
                      <a:pt x="713105" y="417195"/>
                    </a:lnTo>
                    <a:lnTo>
                      <a:pt x="713105" y="426212"/>
                    </a:lnTo>
                    <a:lnTo>
                      <a:pt x="720852" y="426212"/>
                    </a:lnTo>
                    <a:lnTo>
                      <a:pt x="720852" y="431800"/>
                    </a:lnTo>
                    <a:lnTo>
                      <a:pt x="732409" y="431800"/>
                    </a:lnTo>
                    <a:lnTo>
                      <a:pt x="732409" y="442341"/>
                    </a:lnTo>
                    <a:lnTo>
                      <a:pt x="739140" y="442341"/>
                    </a:lnTo>
                    <a:lnTo>
                      <a:pt x="739140" y="453263"/>
                    </a:lnTo>
                    <a:lnTo>
                      <a:pt x="739140" y="459740"/>
                    </a:lnTo>
                    <a:lnTo>
                      <a:pt x="820547" y="459740"/>
                    </a:lnTo>
                    <a:lnTo>
                      <a:pt x="820547" y="471805"/>
                    </a:lnTo>
                    <a:lnTo>
                      <a:pt x="829945" y="471805"/>
                    </a:lnTo>
                    <a:lnTo>
                      <a:pt x="829945" y="484632"/>
                    </a:lnTo>
                    <a:lnTo>
                      <a:pt x="837057" y="484632"/>
                    </a:lnTo>
                    <a:lnTo>
                      <a:pt x="837057" y="495808"/>
                    </a:lnTo>
                    <a:lnTo>
                      <a:pt x="837057" y="508508"/>
                    </a:lnTo>
                    <a:lnTo>
                      <a:pt x="884555" y="508508"/>
                    </a:lnTo>
                    <a:lnTo>
                      <a:pt x="884555" y="522478"/>
                    </a:lnTo>
                    <a:lnTo>
                      <a:pt x="898271" y="522478"/>
                    </a:lnTo>
                    <a:lnTo>
                      <a:pt x="898271" y="545719"/>
                    </a:lnTo>
                    <a:lnTo>
                      <a:pt x="907796" y="545719"/>
                    </a:lnTo>
                    <a:lnTo>
                      <a:pt x="907796" y="557530"/>
                    </a:lnTo>
                    <a:lnTo>
                      <a:pt x="917448" y="557530"/>
                    </a:lnTo>
                    <a:lnTo>
                      <a:pt x="917448" y="569341"/>
                    </a:lnTo>
                    <a:lnTo>
                      <a:pt x="953262" y="569341"/>
                    </a:lnTo>
                    <a:lnTo>
                      <a:pt x="953262" y="583311"/>
                    </a:lnTo>
                    <a:lnTo>
                      <a:pt x="959739" y="583311"/>
                    </a:lnTo>
                    <a:lnTo>
                      <a:pt x="959739" y="593598"/>
                    </a:lnTo>
                    <a:lnTo>
                      <a:pt x="999236" y="593598"/>
                    </a:lnTo>
                    <a:lnTo>
                      <a:pt x="999236" y="610108"/>
                    </a:lnTo>
                    <a:lnTo>
                      <a:pt x="1007237" y="610108"/>
                    </a:lnTo>
                    <a:lnTo>
                      <a:pt x="1007237" y="636524"/>
                    </a:lnTo>
                    <a:lnTo>
                      <a:pt x="1014095" y="636524"/>
                    </a:lnTo>
                    <a:lnTo>
                      <a:pt x="1014095" y="647319"/>
                    </a:lnTo>
                    <a:lnTo>
                      <a:pt x="1037971" y="647319"/>
                    </a:lnTo>
                    <a:lnTo>
                      <a:pt x="1037971" y="658876"/>
                    </a:lnTo>
                    <a:lnTo>
                      <a:pt x="1046353" y="658876"/>
                    </a:lnTo>
                    <a:lnTo>
                      <a:pt x="1046353" y="663829"/>
                    </a:lnTo>
                    <a:lnTo>
                      <a:pt x="1052576" y="663829"/>
                    </a:lnTo>
                    <a:lnTo>
                      <a:pt x="1052576" y="675005"/>
                    </a:lnTo>
                    <a:lnTo>
                      <a:pt x="1066292" y="675005"/>
                    </a:lnTo>
                    <a:lnTo>
                      <a:pt x="1066292" y="687070"/>
                    </a:lnTo>
                    <a:lnTo>
                      <a:pt x="1072515" y="687070"/>
                    </a:lnTo>
                    <a:lnTo>
                      <a:pt x="1072515" y="707263"/>
                    </a:lnTo>
                    <a:lnTo>
                      <a:pt x="1086104" y="707263"/>
                    </a:lnTo>
                    <a:lnTo>
                      <a:pt x="1086104" y="714375"/>
                    </a:lnTo>
                    <a:lnTo>
                      <a:pt x="1176528" y="714375"/>
                    </a:lnTo>
                    <a:lnTo>
                      <a:pt x="1176528" y="730885"/>
                    </a:lnTo>
                    <a:lnTo>
                      <a:pt x="1269111" y="730885"/>
                    </a:lnTo>
                    <a:lnTo>
                      <a:pt x="1269111" y="748284"/>
                    </a:lnTo>
                    <a:lnTo>
                      <a:pt x="1300099" y="748284"/>
                    </a:lnTo>
                    <a:lnTo>
                      <a:pt x="1300099" y="762254"/>
                    </a:lnTo>
                    <a:lnTo>
                      <a:pt x="1322832" y="762254"/>
                    </a:lnTo>
                    <a:lnTo>
                      <a:pt x="1322832" y="765429"/>
                    </a:lnTo>
                    <a:lnTo>
                      <a:pt x="1326261" y="765429"/>
                    </a:lnTo>
                    <a:lnTo>
                      <a:pt x="1326261" y="779653"/>
                    </a:lnTo>
                    <a:lnTo>
                      <a:pt x="1352296" y="779653"/>
                    </a:lnTo>
                    <a:lnTo>
                      <a:pt x="1352296" y="782193"/>
                    </a:lnTo>
                    <a:lnTo>
                      <a:pt x="1353566" y="782193"/>
                    </a:lnTo>
                    <a:lnTo>
                      <a:pt x="1353566" y="794258"/>
                    </a:lnTo>
                    <a:lnTo>
                      <a:pt x="1530604" y="794258"/>
                    </a:lnTo>
                    <a:lnTo>
                      <a:pt x="1530604" y="811403"/>
                    </a:lnTo>
                    <a:lnTo>
                      <a:pt x="1597025" y="811403"/>
                    </a:lnTo>
                    <a:lnTo>
                      <a:pt x="1597025" y="824738"/>
                    </a:lnTo>
                    <a:lnTo>
                      <a:pt x="1667637" y="824738"/>
                    </a:lnTo>
                    <a:lnTo>
                      <a:pt x="1667637" y="845185"/>
                    </a:lnTo>
                    <a:lnTo>
                      <a:pt x="1840865" y="845185"/>
                    </a:lnTo>
                    <a:lnTo>
                      <a:pt x="1840865" y="864108"/>
                    </a:lnTo>
                    <a:lnTo>
                      <a:pt x="1990598" y="864108"/>
                    </a:lnTo>
                    <a:lnTo>
                      <a:pt x="1990598" y="885571"/>
                    </a:lnTo>
                    <a:lnTo>
                      <a:pt x="2015744" y="885571"/>
                    </a:lnTo>
                    <a:lnTo>
                      <a:pt x="2015744" y="907669"/>
                    </a:lnTo>
                    <a:lnTo>
                      <a:pt x="2026285" y="907669"/>
                    </a:lnTo>
                    <a:lnTo>
                      <a:pt x="2026285" y="953897"/>
                    </a:lnTo>
                    <a:lnTo>
                      <a:pt x="2087499" y="953897"/>
                    </a:lnTo>
                    <a:lnTo>
                      <a:pt x="2087499" y="978154"/>
                    </a:lnTo>
                    <a:lnTo>
                      <a:pt x="2361438" y="978154"/>
                    </a:lnTo>
                    <a:lnTo>
                      <a:pt x="2361438" y="1007999"/>
                    </a:lnTo>
                    <a:lnTo>
                      <a:pt x="3240405" y="1007999"/>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55" name="Google Shape;1228;p17">
                <a:extLst>
                  <a:ext uri="{FF2B5EF4-FFF2-40B4-BE49-F238E27FC236}">
                    <a16:creationId xmlns:a16="http://schemas.microsoft.com/office/drawing/2014/main" id="{EAE7679E-216F-3343-DF82-261F6CAA7FD2}"/>
                  </a:ext>
                </a:extLst>
              </p:cNvPr>
              <p:cNvGrpSpPr/>
              <p:nvPr/>
            </p:nvGrpSpPr>
            <p:grpSpPr>
              <a:xfrm>
                <a:off x="5094097" y="1336071"/>
                <a:ext cx="3243072" cy="1030986"/>
                <a:chOff x="5094097" y="1336071"/>
                <a:chExt cx="3243072" cy="1030986"/>
              </a:xfrm>
            </p:grpSpPr>
            <p:grpSp>
              <p:nvGrpSpPr>
                <p:cNvPr id="256" name="Google Shape;1229;p17">
                  <a:extLst>
                    <a:ext uri="{FF2B5EF4-FFF2-40B4-BE49-F238E27FC236}">
                      <a16:creationId xmlns:a16="http://schemas.microsoft.com/office/drawing/2014/main" id="{17931CC9-90AD-F24E-E44F-9F35555AB3FF}"/>
                    </a:ext>
                  </a:extLst>
                </p:cNvPr>
                <p:cNvGrpSpPr/>
                <p:nvPr/>
              </p:nvGrpSpPr>
              <p:grpSpPr>
                <a:xfrm>
                  <a:off x="5170805" y="1416843"/>
                  <a:ext cx="45720" cy="45720"/>
                  <a:chOff x="5170805" y="1416843"/>
                  <a:chExt cx="45720" cy="45720"/>
                </a:xfrm>
              </p:grpSpPr>
              <p:sp>
                <p:nvSpPr>
                  <p:cNvPr id="449" name="Google Shape;1230;p17">
                    <a:extLst>
                      <a:ext uri="{FF2B5EF4-FFF2-40B4-BE49-F238E27FC236}">
                        <a16:creationId xmlns:a16="http://schemas.microsoft.com/office/drawing/2014/main" id="{255125A2-D67E-42F2-696A-8381EBF96C66}"/>
                      </a:ext>
                    </a:extLst>
                  </p:cNvPr>
                  <p:cNvSpPr/>
                  <p:nvPr/>
                </p:nvSpPr>
                <p:spPr>
                  <a:xfrm>
                    <a:off x="5193665" y="1416843"/>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50" name="Google Shape;1231;p17">
                    <a:extLst>
                      <a:ext uri="{FF2B5EF4-FFF2-40B4-BE49-F238E27FC236}">
                        <a16:creationId xmlns:a16="http://schemas.microsoft.com/office/drawing/2014/main" id="{D5035EDE-D8A2-69AC-7A23-F60200A7BE94}"/>
                      </a:ext>
                    </a:extLst>
                  </p:cNvPr>
                  <p:cNvSpPr/>
                  <p:nvPr/>
                </p:nvSpPr>
                <p:spPr>
                  <a:xfrm>
                    <a:off x="5170805" y="1439703"/>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57" name="Google Shape;1232;p17">
                  <a:extLst>
                    <a:ext uri="{FF2B5EF4-FFF2-40B4-BE49-F238E27FC236}">
                      <a16:creationId xmlns:a16="http://schemas.microsoft.com/office/drawing/2014/main" id="{4BA6FABE-4144-C221-9C52-46C3D76F682E}"/>
                    </a:ext>
                  </a:extLst>
                </p:cNvPr>
                <p:cNvGrpSpPr/>
                <p:nvPr/>
              </p:nvGrpSpPr>
              <p:grpSpPr>
                <a:xfrm>
                  <a:off x="5181981" y="1418367"/>
                  <a:ext cx="45720" cy="45720"/>
                  <a:chOff x="5181981" y="1418367"/>
                  <a:chExt cx="45720" cy="45720"/>
                </a:xfrm>
              </p:grpSpPr>
              <p:sp>
                <p:nvSpPr>
                  <p:cNvPr id="447" name="Google Shape;1233;p17">
                    <a:extLst>
                      <a:ext uri="{FF2B5EF4-FFF2-40B4-BE49-F238E27FC236}">
                        <a16:creationId xmlns:a16="http://schemas.microsoft.com/office/drawing/2014/main" id="{5F30E2B9-2779-52DA-5923-EC4B640EF578}"/>
                      </a:ext>
                    </a:extLst>
                  </p:cNvPr>
                  <p:cNvSpPr/>
                  <p:nvPr/>
                </p:nvSpPr>
                <p:spPr>
                  <a:xfrm>
                    <a:off x="5204841" y="141836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48" name="Google Shape;1234;p17">
                    <a:extLst>
                      <a:ext uri="{FF2B5EF4-FFF2-40B4-BE49-F238E27FC236}">
                        <a16:creationId xmlns:a16="http://schemas.microsoft.com/office/drawing/2014/main" id="{10E35C3A-B284-9263-A037-1F22379B013F}"/>
                      </a:ext>
                    </a:extLst>
                  </p:cNvPr>
                  <p:cNvSpPr/>
                  <p:nvPr/>
                </p:nvSpPr>
                <p:spPr>
                  <a:xfrm>
                    <a:off x="5181981" y="1441227"/>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58" name="Google Shape;1235;p17">
                  <a:extLst>
                    <a:ext uri="{FF2B5EF4-FFF2-40B4-BE49-F238E27FC236}">
                      <a16:creationId xmlns:a16="http://schemas.microsoft.com/office/drawing/2014/main" id="{9FC8FFA3-7177-56F4-448B-3ADBE0787CC4}"/>
                    </a:ext>
                  </a:extLst>
                </p:cNvPr>
                <p:cNvGrpSpPr/>
                <p:nvPr/>
              </p:nvGrpSpPr>
              <p:grpSpPr>
                <a:xfrm>
                  <a:off x="5225161" y="1439830"/>
                  <a:ext cx="45719" cy="45720"/>
                  <a:chOff x="5225161" y="1439830"/>
                  <a:chExt cx="45719" cy="45720"/>
                </a:xfrm>
              </p:grpSpPr>
              <p:sp>
                <p:nvSpPr>
                  <p:cNvPr id="445" name="Google Shape;1236;p17">
                    <a:extLst>
                      <a:ext uri="{FF2B5EF4-FFF2-40B4-BE49-F238E27FC236}">
                        <a16:creationId xmlns:a16="http://schemas.microsoft.com/office/drawing/2014/main" id="{E4B9DC79-AED6-DCE7-A1DE-D174D6B4DF93}"/>
                      </a:ext>
                    </a:extLst>
                  </p:cNvPr>
                  <p:cNvSpPr/>
                  <p:nvPr/>
                </p:nvSpPr>
                <p:spPr>
                  <a:xfrm>
                    <a:off x="5248021" y="1439830"/>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46" name="Google Shape;1237;p17">
                    <a:extLst>
                      <a:ext uri="{FF2B5EF4-FFF2-40B4-BE49-F238E27FC236}">
                        <a16:creationId xmlns:a16="http://schemas.microsoft.com/office/drawing/2014/main" id="{B20A14A4-93A7-9E25-91AE-A95D52CC06F3}"/>
                      </a:ext>
                    </a:extLst>
                  </p:cNvPr>
                  <p:cNvSpPr/>
                  <p:nvPr/>
                </p:nvSpPr>
                <p:spPr>
                  <a:xfrm>
                    <a:off x="5225161" y="1462690"/>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59" name="Google Shape;1238;p17">
                  <a:extLst>
                    <a:ext uri="{FF2B5EF4-FFF2-40B4-BE49-F238E27FC236}">
                      <a16:creationId xmlns:a16="http://schemas.microsoft.com/office/drawing/2014/main" id="{2D8BB324-D44F-92EE-CD99-B027D016391D}"/>
                    </a:ext>
                  </a:extLst>
                </p:cNvPr>
                <p:cNvGrpSpPr/>
                <p:nvPr/>
              </p:nvGrpSpPr>
              <p:grpSpPr>
                <a:xfrm>
                  <a:off x="5421122" y="1582959"/>
                  <a:ext cx="45719" cy="45720"/>
                  <a:chOff x="5421122" y="1582959"/>
                  <a:chExt cx="45719" cy="45720"/>
                </a:xfrm>
              </p:grpSpPr>
              <p:sp>
                <p:nvSpPr>
                  <p:cNvPr id="443" name="Google Shape;1239;p17">
                    <a:extLst>
                      <a:ext uri="{FF2B5EF4-FFF2-40B4-BE49-F238E27FC236}">
                        <a16:creationId xmlns:a16="http://schemas.microsoft.com/office/drawing/2014/main" id="{AE455F27-037F-883D-1600-12CDF859CCC9}"/>
                      </a:ext>
                    </a:extLst>
                  </p:cNvPr>
                  <p:cNvSpPr/>
                  <p:nvPr/>
                </p:nvSpPr>
                <p:spPr>
                  <a:xfrm>
                    <a:off x="5443982" y="1582959"/>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44" name="Google Shape;1240;p17">
                    <a:extLst>
                      <a:ext uri="{FF2B5EF4-FFF2-40B4-BE49-F238E27FC236}">
                        <a16:creationId xmlns:a16="http://schemas.microsoft.com/office/drawing/2014/main" id="{8CB6E810-E0D4-619E-FD19-03E887B859EB}"/>
                      </a:ext>
                    </a:extLst>
                  </p:cNvPr>
                  <p:cNvSpPr/>
                  <p:nvPr/>
                </p:nvSpPr>
                <p:spPr>
                  <a:xfrm>
                    <a:off x="5421122" y="1605819"/>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60" name="Google Shape;1241;p17">
                  <a:extLst>
                    <a:ext uri="{FF2B5EF4-FFF2-40B4-BE49-F238E27FC236}">
                      <a16:creationId xmlns:a16="http://schemas.microsoft.com/office/drawing/2014/main" id="{E4B15F41-D53A-161E-DAC7-3066338C8F5E}"/>
                    </a:ext>
                  </a:extLst>
                </p:cNvPr>
                <p:cNvGrpSpPr/>
                <p:nvPr/>
              </p:nvGrpSpPr>
              <p:grpSpPr>
                <a:xfrm>
                  <a:off x="5513959" y="1625504"/>
                  <a:ext cx="45719" cy="45720"/>
                  <a:chOff x="5513959" y="1625504"/>
                  <a:chExt cx="45719" cy="45720"/>
                </a:xfrm>
              </p:grpSpPr>
              <p:sp>
                <p:nvSpPr>
                  <p:cNvPr id="441" name="Google Shape;1242;p17">
                    <a:extLst>
                      <a:ext uri="{FF2B5EF4-FFF2-40B4-BE49-F238E27FC236}">
                        <a16:creationId xmlns:a16="http://schemas.microsoft.com/office/drawing/2014/main" id="{19883929-1C6A-4932-B88E-5CA363BE5397}"/>
                      </a:ext>
                    </a:extLst>
                  </p:cNvPr>
                  <p:cNvSpPr/>
                  <p:nvPr/>
                </p:nvSpPr>
                <p:spPr>
                  <a:xfrm>
                    <a:off x="5536819" y="1625504"/>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42" name="Google Shape;1243;p17">
                    <a:extLst>
                      <a:ext uri="{FF2B5EF4-FFF2-40B4-BE49-F238E27FC236}">
                        <a16:creationId xmlns:a16="http://schemas.microsoft.com/office/drawing/2014/main" id="{98B3332B-9FBA-8D27-A8BB-0316EA82FCDC}"/>
                      </a:ext>
                    </a:extLst>
                  </p:cNvPr>
                  <p:cNvSpPr/>
                  <p:nvPr/>
                </p:nvSpPr>
                <p:spPr>
                  <a:xfrm>
                    <a:off x="5513959" y="1648364"/>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61" name="Google Shape;1244;p17">
                  <a:extLst>
                    <a:ext uri="{FF2B5EF4-FFF2-40B4-BE49-F238E27FC236}">
                      <a16:creationId xmlns:a16="http://schemas.microsoft.com/office/drawing/2014/main" id="{E66B6E2A-FEDF-8AE9-2835-55CA1821E938}"/>
                    </a:ext>
                  </a:extLst>
                </p:cNvPr>
                <p:cNvGrpSpPr/>
                <p:nvPr/>
              </p:nvGrpSpPr>
              <p:grpSpPr>
                <a:xfrm>
                  <a:off x="5561838" y="1650015"/>
                  <a:ext cx="45720" cy="45720"/>
                  <a:chOff x="5561838" y="1650015"/>
                  <a:chExt cx="45720" cy="45720"/>
                </a:xfrm>
              </p:grpSpPr>
              <p:sp>
                <p:nvSpPr>
                  <p:cNvPr id="439" name="Google Shape;1245;p17">
                    <a:extLst>
                      <a:ext uri="{FF2B5EF4-FFF2-40B4-BE49-F238E27FC236}">
                        <a16:creationId xmlns:a16="http://schemas.microsoft.com/office/drawing/2014/main" id="{45B9A83D-6FC7-DA81-E768-6066995FF752}"/>
                      </a:ext>
                    </a:extLst>
                  </p:cNvPr>
                  <p:cNvSpPr/>
                  <p:nvPr/>
                </p:nvSpPr>
                <p:spPr>
                  <a:xfrm>
                    <a:off x="5584698" y="1650015"/>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40" name="Google Shape;1246;p17">
                    <a:extLst>
                      <a:ext uri="{FF2B5EF4-FFF2-40B4-BE49-F238E27FC236}">
                        <a16:creationId xmlns:a16="http://schemas.microsoft.com/office/drawing/2014/main" id="{C67E3931-2166-6AA2-4F95-D0CFFA421574}"/>
                      </a:ext>
                    </a:extLst>
                  </p:cNvPr>
                  <p:cNvSpPr/>
                  <p:nvPr/>
                </p:nvSpPr>
                <p:spPr>
                  <a:xfrm>
                    <a:off x="5561838" y="1672875"/>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62" name="Google Shape;1247;p17">
                  <a:extLst>
                    <a:ext uri="{FF2B5EF4-FFF2-40B4-BE49-F238E27FC236}">
                      <a16:creationId xmlns:a16="http://schemas.microsoft.com/office/drawing/2014/main" id="{E45FFDC2-2E5A-E8F8-A68A-F09624EB135D}"/>
                    </a:ext>
                  </a:extLst>
                </p:cNvPr>
                <p:cNvGrpSpPr/>
                <p:nvPr/>
              </p:nvGrpSpPr>
              <p:grpSpPr>
                <a:xfrm>
                  <a:off x="5607431" y="1693195"/>
                  <a:ext cx="45720" cy="45720"/>
                  <a:chOff x="5607431" y="1693195"/>
                  <a:chExt cx="45720" cy="45720"/>
                </a:xfrm>
              </p:grpSpPr>
              <p:sp>
                <p:nvSpPr>
                  <p:cNvPr id="437" name="Google Shape;1248;p17">
                    <a:extLst>
                      <a:ext uri="{FF2B5EF4-FFF2-40B4-BE49-F238E27FC236}">
                        <a16:creationId xmlns:a16="http://schemas.microsoft.com/office/drawing/2014/main" id="{1A5C634B-D7F4-5E3B-BE46-2B03C8AF5CA8}"/>
                      </a:ext>
                    </a:extLst>
                  </p:cNvPr>
                  <p:cNvSpPr/>
                  <p:nvPr/>
                </p:nvSpPr>
                <p:spPr>
                  <a:xfrm>
                    <a:off x="5630291" y="1693195"/>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38" name="Google Shape;1249;p17">
                    <a:extLst>
                      <a:ext uri="{FF2B5EF4-FFF2-40B4-BE49-F238E27FC236}">
                        <a16:creationId xmlns:a16="http://schemas.microsoft.com/office/drawing/2014/main" id="{462EAC53-1EFB-2602-1FA5-284B149A051E}"/>
                      </a:ext>
                    </a:extLst>
                  </p:cNvPr>
                  <p:cNvSpPr/>
                  <p:nvPr/>
                </p:nvSpPr>
                <p:spPr>
                  <a:xfrm>
                    <a:off x="5607431" y="1716055"/>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63" name="Google Shape;1250;p17">
                  <a:extLst>
                    <a:ext uri="{FF2B5EF4-FFF2-40B4-BE49-F238E27FC236}">
                      <a16:creationId xmlns:a16="http://schemas.microsoft.com/office/drawing/2014/main" id="{48E31A42-5FC0-E457-F066-E9476E2E9E7E}"/>
                    </a:ext>
                  </a:extLst>
                </p:cNvPr>
                <p:cNvGrpSpPr/>
                <p:nvPr/>
              </p:nvGrpSpPr>
              <p:grpSpPr>
                <a:xfrm>
                  <a:off x="5771515" y="1736375"/>
                  <a:ext cx="45720" cy="45720"/>
                  <a:chOff x="5771515" y="1736375"/>
                  <a:chExt cx="45720" cy="45720"/>
                </a:xfrm>
              </p:grpSpPr>
              <p:sp>
                <p:nvSpPr>
                  <p:cNvPr id="435" name="Google Shape;1251;p17">
                    <a:extLst>
                      <a:ext uri="{FF2B5EF4-FFF2-40B4-BE49-F238E27FC236}">
                        <a16:creationId xmlns:a16="http://schemas.microsoft.com/office/drawing/2014/main" id="{2D0E5154-E07B-3572-6E12-2E29782FA6FF}"/>
                      </a:ext>
                    </a:extLst>
                  </p:cNvPr>
                  <p:cNvSpPr/>
                  <p:nvPr/>
                </p:nvSpPr>
                <p:spPr>
                  <a:xfrm>
                    <a:off x="5794375" y="1736375"/>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36" name="Google Shape;1252;p17">
                    <a:extLst>
                      <a:ext uri="{FF2B5EF4-FFF2-40B4-BE49-F238E27FC236}">
                        <a16:creationId xmlns:a16="http://schemas.microsoft.com/office/drawing/2014/main" id="{9C31A3E3-C450-2F52-7FE7-F4A83E5BB4ED}"/>
                      </a:ext>
                    </a:extLst>
                  </p:cNvPr>
                  <p:cNvSpPr/>
                  <p:nvPr/>
                </p:nvSpPr>
                <p:spPr>
                  <a:xfrm>
                    <a:off x="5771515" y="1759235"/>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64" name="Google Shape;1253;p17">
                  <a:extLst>
                    <a:ext uri="{FF2B5EF4-FFF2-40B4-BE49-F238E27FC236}">
                      <a16:creationId xmlns:a16="http://schemas.microsoft.com/office/drawing/2014/main" id="{79A6036C-F2DF-5B8C-F76B-8CB231630F3C}"/>
                    </a:ext>
                  </a:extLst>
                </p:cNvPr>
                <p:cNvGrpSpPr/>
                <p:nvPr/>
              </p:nvGrpSpPr>
              <p:grpSpPr>
                <a:xfrm>
                  <a:off x="5781421" y="1746408"/>
                  <a:ext cx="45719" cy="45720"/>
                  <a:chOff x="5781421" y="1746408"/>
                  <a:chExt cx="45719" cy="45720"/>
                </a:xfrm>
              </p:grpSpPr>
              <p:sp>
                <p:nvSpPr>
                  <p:cNvPr id="433" name="Google Shape;1254;p17">
                    <a:extLst>
                      <a:ext uri="{FF2B5EF4-FFF2-40B4-BE49-F238E27FC236}">
                        <a16:creationId xmlns:a16="http://schemas.microsoft.com/office/drawing/2014/main" id="{EB1C2158-05BF-F41D-2DA9-4A95489FC64A}"/>
                      </a:ext>
                    </a:extLst>
                  </p:cNvPr>
                  <p:cNvSpPr/>
                  <p:nvPr/>
                </p:nvSpPr>
                <p:spPr>
                  <a:xfrm>
                    <a:off x="5804281" y="1746408"/>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34" name="Google Shape;1255;p17">
                    <a:extLst>
                      <a:ext uri="{FF2B5EF4-FFF2-40B4-BE49-F238E27FC236}">
                        <a16:creationId xmlns:a16="http://schemas.microsoft.com/office/drawing/2014/main" id="{F0757A30-BCB9-7D37-0F3D-74D92E5BA090}"/>
                      </a:ext>
                    </a:extLst>
                  </p:cNvPr>
                  <p:cNvSpPr/>
                  <p:nvPr/>
                </p:nvSpPr>
                <p:spPr>
                  <a:xfrm>
                    <a:off x="5781421" y="1769268"/>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65" name="Google Shape;1256;p17">
                  <a:extLst>
                    <a:ext uri="{FF2B5EF4-FFF2-40B4-BE49-F238E27FC236}">
                      <a16:creationId xmlns:a16="http://schemas.microsoft.com/office/drawing/2014/main" id="{52947211-5C96-C2E9-5E05-00033F6CD151}"/>
                    </a:ext>
                  </a:extLst>
                </p:cNvPr>
                <p:cNvGrpSpPr/>
                <p:nvPr/>
              </p:nvGrpSpPr>
              <p:grpSpPr>
                <a:xfrm>
                  <a:off x="5786628" y="1763172"/>
                  <a:ext cx="45720" cy="45720"/>
                  <a:chOff x="5786628" y="1763172"/>
                  <a:chExt cx="45720" cy="45720"/>
                </a:xfrm>
              </p:grpSpPr>
              <p:sp>
                <p:nvSpPr>
                  <p:cNvPr id="431" name="Google Shape;1257;p17">
                    <a:extLst>
                      <a:ext uri="{FF2B5EF4-FFF2-40B4-BE49-F238E27FC236}">
                        <a16:creationId xmlns:a16="http://schemas.microsoft.com/office/drawing/2014/main" id="{C7693C5D-4E18-64DF-5BD7-8B2658C23B5B}"/>
                      </a:ext>
                    </a:extLst>
                  </p:cNvPr>
                  <p:cNvSpPr/>
                  <p:nvPr/>
                </p:nvSpPr>
                <p:spPr>
                  <a:xfrm>
                    <a:off x="5809488" y="1763172"/>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32" name="Google Shape;1258;p17">
                    <a:extLst>
                      <a:ext uri="{FF2B5EF4-FFF2-40B4-BE49-F238E27FC236}">
                        <a16:creationId xmlns:a16="http://schemas.microsoft.com/office/drawing/2014/main" id="{2472BD40-BB2D-443A-0A4D-B7347ED27B67}"/>
                      </a:ext>
                    </a:extLst>
                  </p:cNvPr>
                  <p:cNvSpPr/>
                  <p:nvPr/>
                </p:nvSpPr>
                <p:spPr>
                  <a:xfrm>
                    <a:off x="5786628" y="1786032"/>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66" name="Google Shape;1259;p17">
                  <a:extLst>
                    <a:ext uri="{FF2B5EF4-FFF2-40B4-BE49-F238E27FC236}">
                      <a16:creationId xmlns:a16="http://schemas.microsoft.com/office/drawing/2014/main" id="{80D9C128-CBB3-9C9F-83E1-DAD611229048}"/>
                    </a:ext>
                  </a:extLst>
                </p:cNvPr>
                <p:cNvGrpSpPr/>
                <p:nvPr/>
              </p:nvGrpSpPr>
              <p:grpSpPr>
                <a:xfrm>
                  <a:off x="5817108" y="1773713"/>
                  <a:ext cx="45719" cy="45720"/>
                  <a:chOff x="5817108" y="1773713"/>
                  <a:chExt cx="45719" cy="45720"/>
                </a:xfrm>
              </p:grpSpPr>
              <p:sp>
                <p:nvSpPr>
                  <p:cNvPr id="429" name="Google Shape;1260;p17">
                    <a:extLst>
                      <a:ext uri="{FF2B5EF4-FFF2-40B4-BE49-F238E27FC236}">
                        <a16:creationId xmlns:a16="http://schemas.microsoft.com/office/drawing/2014/main" id="{80A0751A-F79E-A6DB-202D-796311BA2994}"/>
                      </a:ext>
                    </a:extLst>
                  </p:cNvPr>
                  <p:cNvSpPr/>
                  <p:nvPr/>
                </p:nvSpPr>
                <p:spPr>
                  <a:xfrm>
                    <a:off x="5839968" y="1773713"/>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30" name="Google Shape;1261;p17">
                    <a:extLst>
                      <a:ext uri="{FF2B5EF4-FFF2-40B4-BE49-F238E27FC236}">
                        <a16:creationId xmlns:a16="http://schemas.microsoft.com/office/drawing/2014/main" id="{611FA236-6AF9-3EB9-ED72-749B5AA31721}"/>
                      </a:ext>
                    </a:extLst>
                  </p:cNvPr>
                  <p:cNvSpPr/>
                  <p:nvPr/>
                </p:nvSpPr>
                <p:spPr>
                  <a:xfrm>
                    <a:off x="5817108" y="1796573"/>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67" name="Google Shape;1262;p17">
                  <a:extLst>
                    <a:ext uri="{FF2B5EF4-FFF2-40B4-BE49-F238E27FC236}">
                      <a16:creationId xmlns:a16="http://schemas.microsoft.com/office/drawing/2014/main" id="{518E77E2-37C1-20F9-64C9-4015743B9BEB}"/>
                    </a:ext>
                  </a:extLst>
                </p:cNvPr>
                <p:cNvGrpSpPr/>
                <p:nvPr/>
              </p:nvGrpSpPr>
              <p:grpSpPr>
                <a:xfrm>
                  <a:off x="5842000" y="1774348"/>
                  <a:ext cx="45720" cy="45720"/>
                  <a:chOff x="5842000" y="1774348"/>
                  <a:chExt cx="45720" cy="45720"/>
                </a:xfrm>
              </p:grpSpPr>
              <p:sp>
                <p:nvSpPr>
                  <p:cNvPr id="427" name="Google Shape;1263;p17">
                    <a:extLst>
                      <a:ext uri="{FF2B5EF4-FFF2-40B4-BE49-F238E27FC236}">
                        <a16:creationId xmlns:a16="http://schemas.microsoft.com/office/drawing/2014/main" id="{35E56A3C-7802-A474-CEF3-C3419E0ED7EE}"/>
                      </a:ext>
                    </a:extLst>
                  </p:cNvPr>
                  <p:cNvSpPr/>
                  <p:nvPr/>
                </p:nvSpPr>
                <p:spPr>
                  <a:xfrm>
                    <a:off x="5864860" y="1774348"/>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28" name="Google Shape;1264;p17">
                    <a:extLst>
                      <a:ext uri="{FF2B5EF4-FFF2-40B4-BE49-F238E27FC236}">
                        <a16:creationId xmlns:a16="http://schemas.microsoft.com/office/drawing/2014/main" id="{E99794FC-2640-8578-5A9D-CCEB7582CD6D}"/>
                      </a:ext>
                    </a:extLst>
                  </p:cNvPr>
                  <p:cNvSpPr/>
                  <p:nvPr/>
                </p:nvSpPr>
                <p:spPr>
                  <a:xfrm>
                    <a:off x="5842000" y="1797208"/>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68" name="Google Shape;1265;p17">
                  <a:extLst>
                    <a:ext uri="{FF2B5EF4-FFF2-40B4-BE49-F238E27FC236}">
                      <a16:creationId xmlns:a16="http://schemas.microsoft.com/office/drawing/2014/main" id="{FEC2C979-ACA2-74B5-656C-8FFBF9738A14}"/>
                    </a:ext>
                  </a:extLst>
                </p:cNvPr>
                <p:cNvGrpSpPr/>
                <p:nvPr/>
              </p:nvGrpSpPr>
              <p:grpSpPr>
                <a:xfrm>
                  <a:off x="5881751" y="1798859"/>
                  <a:ext cx="45720" cy="45720"/>
                  <a:chOff x="5881751" y="1798859"/>
                  <a:chExt cx="45720" cy="45720"/>
                </a:xfrm>
              </p:grpSpPr>
              <p:sp>
                <p:nvSpPr>
                  <p:cNvPr id="425" name="Google Shape;1266;p17">
                    <a:extLst>
                      <a:ext uri="{FF2B5EF4-FFF2-40B4-BE49-F238E27FC236}">
                        <a16:creationId xmlns:a16="http://schemas.microsoft.com/office/drawing/2014/main" id="{9D76BAC0-133C-2574-F85F-09F5571BCCEF}"/>
                      </a:ext>
                    </a:extLst>
                  </p:cNvPr>
                  <p:cNvSpPr/>
                  <p:nvPr/>
                </p:nvSpPr>
                <p:spPr>
                  <a:xfrm>
                    <a:off x="5904611" y="1798859"/>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26" name="Google Shape;1267;p17">
                    <a:extLst>
                      <a:ext uri="{FF2B5EF4-FFF2-40B4-BE49-F238E27FC236}">
                        <a16:creationId xmlns:a16="http://schemas.microsoft.com/office/drawing/2014/main" id="{822551C2-8759-D17F-CCA0-EB640847EB9F}"/>
                      </a:ext>
                    </a:extLst>
                  </p:cNvPr>
                  <p:cNvSpPr/>
                  <p:nvPr/>
                </p:nvSpPr>
                <p:spPr>
                  <a:xfrm>
                    <a:off x="5881751" y="1821719"/>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69" name="Google Shape;1268;p17">
                  <a:extLst>
                    <a:ext uri="{FF2B5EF4-FFF2-40B4-BE49-F238E27FC236}">
                      <a16:creationId xmlns:a16="http://schemas.microsoft.com/office/drawing/2014/main" id="{3B9EF05A-CE12-E9F4-62F6-6BEBE792248B}"/>
                    </a:ext>
                  </a:extLst>
                </p:cNvPr>
                <p:cNvGrpSpPr/>
                <p:nvPr/>
              </p:nvGrpSpPr>
              <p:grpSpPr>
                <a:xfrm>
                  <a:off x="5883910" y="1808130"/>
                  <a:ext cx="45719" cy="45720"/>
                  <a:chOff x="5883910" y="1808130"/>
                  <a:chExt cx="45719" cy="45720"/>
                </a:xfrm>
              </p:grpSpPr>
              <p:sp>
                <p:nvSpPr>
                  <p:cNvPr id="423" name="Google Shape;1269;p17">
                    <a:extLst>
                      <a:ext uri="{FF2B5EF4-FFF2-40B4-BE49-F238E27FC236}">
                        <a16:creationId xmlns:a16="http://schemas.microsoft.com/office/drawing/2014/main" id="{CE79744C-0009-C494-F5F9-F0C493A3B000}"/>
                      </a:ext>
                    </a:extLst>
                  </p:cNvPr>
                  <p:cNvSpPr/>
                  <p:nvPr/>
                </p:nvSpPr>
                <p:spPr>
                  <a:xfrm>
                    <a:off x="5906770" y="1808130"/>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24" name="Google Shape;1270;p17">
                    <a:extLst>
                      <a:ext uri="{FF2B5EF4-FFF2-40B4-BE49-F238E27FC236}">
                        <a16:creationId xmlns:a16="http://schemas.microsoft.com/office/drawing/2014/main" id="{845276FC-53DD-EF95-D08C-BD666D3FDE8C}"/>
                      </a:ext>
                    </a:extLst>
                  </p:cNvPr>
                  <p:cNvSpPr/>
                  <p:nvPr/>
                </p:nvSpPr>
                <p:spPr>
                  <a:xfrm>
                    <a:off x="5883910" y="1830990"/>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70" name="Google Shape;1271;p17">
                  <a:extLst>
                    <a:ext uri="{FF2B5EF4-FFF2-40B4-BE49-F238E27FC236}">
                      <a16:creationId xmlns:a16="http://schemas.microsoft.com/office/drawing/2014/main" id="{A0078737-AF84-E313-665D-616D053E1155}"/>
                    </a:ext>
                  </a:extLst>
                </p:cNvPr>
                <p:cNvGrpSpPr/>
                <p:nvPr/>
              </p:nvGrpSpPr>
              <p:grpSpPr>
                <a:xfrm>
                  <a:off x="5913755" y="1820322"/>
                  <a:ext cx="45720" cy="45720"/>
                  <a:chOff x="5913755" y="1820322"/>
                  <a:chExt cx="45720" cy="45720"/>
                </a:xfrm>
              </p:grpSpPr>
              <p:sp>
                <p:nvSpPr>
                  <p:cNvPr id="421" name="Google Shape;1272;p17">
                    <a:extLst>
                      <a:ext uri="{FF2B5EF4-FFF2-40B4-BE49-F238E27FC236}">
                        <a16:creationId xmlns:a16="http://schemas.microsoft.com/office/drawing/2014/main" id="{1D5FA3AB-F1D1-60E3-07D3-BF0E4DE417A8}"/>
                      </a:ext>
                    </a:extLst>
                  </p:cNvPr>
                  <p:cNvSpPr/>
                  <p:nvPr/>
                </p:nvSpPr>
                <p:spPr>
                  <a:xfrm>
                    <a:off x="5936615" y="1820322"/>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22" name="Google Shape;1273;p17">
                    <a:extLst>
                      <a:ext uri="{FF2B5EF4-FFF2-40B4-BE49-F238E27FC236}">
                        <a16:creationId xmlns:a16="http://schemas.microsoft.com/office/drawing/2014/main" id="{A846A057-C5A3-DF71-D4B1-DE48E5A58E96}"/>
                      </a:ext>
                    </a:extLst>
                  </p:cNvPr>
                  <p:cNvSpPr/>
                  <p:nvPr/>
                </p:nvSpPr>
                <p:spPr>
                  <a:xfrm>
                    <a:off x="5913755" y="1843182"/>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71" name="Google Shape;1274;p17">
                  <a:extLst>
                    <a:ext uri="{FF2B5EF4-FFF2-40B4-BE49-F238E27FC236}">
                      <a16:creationId xmlns:a16="http://schemas.microsoft.com/office/drawing/2014/main" id="{9BE989AF-44DD-B606-167A-FAFC9A7A569F}"/>
                    </a:ext>
                  </a:extLst>
                </p:cNvPr>
                <p:cNvGrpSpPr/>
                <p:nvPr/>
              </p:nvGrpSpPr>
              <p:grpSpPr>
                <a:xfrm>
                  <a:off x="5969635" y="1882425"/>
                  <a:ext cx="45719" cy="45720"/>
                  <a:chOff x="5969635" y="1882425"/>
                  <a:chExt cx="45719" cy="45720"/>
                </a:xfrm>
              </p:grpSpPr>
              <p:sp>
                <p:nvSpPr>
                  <p:cNvPr id="419" name="Google Shape;1275;p17">
                    <a:extLst>
                      <a:ext uri="{FF2B5EF4-FFF2-40B4-BE49-F238E27FC236}">
                        <a16:creationId xmlns:a16="http://schemas.microsoft.com/office/drawing/2014/main" id="{85BA2EC9-3B0A-4F20-47A1-60548518C9D6}"/>
                      </a:ext>
                    </a:extLst>
                  </p:cNvPr>
                  <p:cNvSpPr/>
                  <p:nvPr/>
                </p:nvSpPr>
                <p:spPr>
                  <a:xfrm>
                    <a:off x="5992495" y="1882425"/>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20" name="Google Shape;1276;p17">
                    <a:extLst>
                      <a:ext uri="{FF2B5EF4-FFF2-40B4-BE49-F238E27FC236}">
                        <a16:creationId xmlns:a16="http://schemas.microsoft.com/office/drawing/2014/main" id="{40DBC47F-3D46-9768-8F4B-4FC061B4F9A4}"/>
                      </a:ext>
                    </a:extLst>
                  </p:cNvPr>
                  <p:cNvSpPr/>
                  <p:nvPr/>
                </p:nvSpPr>
                <p:spPr>
                  <a:xfrm>
                    <a:off x="5969635" y="1905285"/>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72" name="Google Shape;1277;p17">
                  <a:extLst>
                    <a:ext uri="{FF2B5EF4-FFF2-40B4-BE49-F238E27FC236}">
                      <a16:creationId xmlns:a16="http://schemas.microsoft.com/office/drawing/2014/main" id="{C95CE6E7-520D-17B3-4C99-B62D10CA995B}"/>
                    </a:ext>
                  </a:extLst>
                </p:cNvPr>
                <p:cNvGrpSpPr/>
                <p:nvPr/>
              </p:nvGrpSpPr>
              <p:grpSpPr>
                <a:xfrm>
                  <a:off x="5997956" y="1892966"/>
                  <a:ext cx="45720" cy="45720"/>
                  <a:chOff x="5997956" y="1892966"/>
                  <a:chExt cx="45720" cy="45720"/>
                </a:xfrm>
              </p:grpSpPr>
              <p:sp>
                <p:nvSpPr>
                  <p:cNvPr id="417" name="Google Shape;1278;p17">
                    <a:extLst>
                      <a:ext uri="{FF2B5EF4-FFF2-40B4-BE49-F238E27FC236}">
                        <a16:creationId xmlns:a16="http://schemas.microsoft.com/office/drawing/2014/main" id="{7ADEB208-A393-BFAC-BB06-F087460ABB7A}"/>
                      </a:ext>
                    </a:extLst>
                  </p:cNvPr>
                  <p:cNvSpPr/>
                  <p:nvPr/>
                </p:nvSpPr>
                <p:spPr>
                  <a:xfrm>
                    <a:off x="6020816" y="1892966"/>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18" name="Google Shape;1279;p17">
                    <a:extLst>
                      <a:ext uri="{FF2B5EF4-FFF2-40B4-BE49-F238E27FC236}">
                        <a16:creationId xmlns:a16="http://schemas.microsoft.com/office/drawing/2014/main" id="{D32945EA-0ADE-74A0-C1FC-A461C8631D3A}"/>
                      </a:ext>
                    </a:extLst>
                  </p:cNvPr>
                  <p:cNvSpPr/>
                  <p:nvPr/>
                </p:nvSpPr>
                <p:spPr>
                  <a:xfrm>
                    <a:off x="5997956" y="1915826"/>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73" name="Google Shape;1280;p17">
                  <a:extLst>
                    <a:ext uri="{FF2B5EF4-FFF2-40B4-BE49-F238E27FC236}">
                      <a16:creationId xmlns:a16="http://schemas.microsoft.com/office/drawing/2014/main" id="{BFF25F68-821F-692C-3596-E86A06D0C09E}"/>
                    </a:ext>
                  </a:extLst>
                </p:cNvPr>
                <p:cNvGrpSpPr/>
                <p:nvPr/>
              </p:nvGrpSpPr>
              <p:grpSpPr>
                <a:xfrm>
                  <a:off x="6008751" y="1897919"/>
                  <a:ext cx="45720" cy="45720"/>
                  <a:chOff x="6008751" y="1897919"/>
                  <a:chExt cx="45720" cy="45720"/>
                </a:xfrm>
              </p:grpSpPr>
              <p:sp>
                <p:nvSpPr>
                  <p:cNvPr id="415" name="Google Shape;1281;p17">
                    <a:extLst>
                      <a:ext uri="{FF2B5EF4-FFF2-40B4-BE49-F238E27FC236}">
                        <a16:creationId xmlns:a16="http://schemas.microsoft.com/office/drawing/2014/main" id="{22294BA2-87E3-9CC0-1586-B5C0076521F0}"/>
                      </a:ext>
                    </a:extLst>
                  </p:cNvPr>
                  <p:cNvSpPr/>
                  <p:nvPr/>
                </p:nvSpPr>
                <p:spPr>
                  <a:xfrm>
                    <a:off x="6031611" y="1897919"/>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16" name="Google Shape;1282;p17">
                    <a:extLst>
                      <a:ext uri="{FF2B5EF4-FFF2-40B4-BE49-F238E27FC236}">
                        <a16:creationId xmlns:a16="http://schemas.microsoft.com/office/drawing/2014/main" id="{548F6AEA-D088-E24D-0FBB-EF6D535CF41F}"/>
                      </a:ext>
                    </a:extLst>
                  </p:cNvPr>
                  <p:cNvSpPr/>
                  <p:nvPr/>
                </p:nvSpPr>
                <p:spPr>
                  <a:xfrm>
                    <a:off x="6008751" y="1920779"/>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74" name="Google Shape;1283;p17">
                  <a:extLst>
                    <a:ext uri="{FF2B5EF4-FFF2-40B4-BE49-F238E27FC236}">
                      <a16:creationId xmlns:a16="http://schemas.microsoft.com/office/drawing/2014/main" id="{7A7C00A7-B78A-D942-DA43-40838CFF1FAE}"/>
                    </a:ext>
                  </a:extLst>
                </p:cNvPr>
                <p:cNvGrpSpPr/>
                <p:nvPr/>
              </p:nvGrpSpPr>
              <p:grpSpPr>
                <a:xfrm>
                  <a:off x="6035802" y="1906301"/>
                  <a:ext cx="45720" cy="45720"/>
                  <a:chOff x="6035802" y="1906301"/>
                  <a:chExt cx="45720" cy="45720"/>
                </a:xfrm>
              </p:grpSpPr>
              <p:sp>
                <p:nvSpPr>
                  <p:cNvPr id="413" name="Google Shape;1284;p17">
                    <a:extLst>
                      <a:ext uri="{FF2B5EF4-FFF2-40B4-BE49-F238E27FC236}">
                        <a16:creationId xmlns:a16="http://schemas.microsoft.com/office/drawing/2014/main" id="{5EB507E7-C287-FE44-85F2-D43508B1D65C}"/>
                      </a:ext>
                    </a:extLst>
                  </p:cNvPr>
                  <p:cNvSpPr/>
                  <p:nvPr/>
                </p:nvSpPr>
                <p:spPr>
                  <a:xfrm>
                    <a:off x="6058662" y="1906301"/>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14" name="Google Shape;1285;p17">
                    <a:extLst>
                      <a:ext uri="{FF2B5EF4-FFF2-40B4-BE49-F238E27FC236}">
                        <a16:creationId xmlns:a16="http://schemas.microsoft.com/office/drawing/2014/main" id="{88AD2074-BC8A-F921-8352-124375DB653E}"/>
                      </a:ext>
                    </a:extLst>
                  </p:cNvPr>
                  <p:cNvSpPr/>
                  <p:nvPr/>
                </p:nvSpPr>
                <p:spPr>
                  <a:xfrm>
                    <a:off x="6035802" y="1929161"/>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75" name="Google Shape;1286;p17">
                  <a:extLst>
                    <a:ext uri="{FF2B5EF4-FFF2-40B4-BE49-F238E27FC236}">
                      <a16:creationId xmlns:a16="http://schemas.microsoft.com/office/drawing/2014/main" id="{8CE6EBDB-85E9-C06E-6269-926F73F27BD3}"/>
                    </a:ext>
                  </a:extLst>
                </p:cNvPr>
                <p:cNvGrpSpPr/>
                <p:nvPr/>
              </p:nvGrpSpPr>
              <p:grpSpPr>
                <a:xfrm>
                  <a:off x="6053201" y="1920906"/>
                  <a:ext cx="45720" cy="45720"/>
                  <a:chOff x="6053201" y="1920906"/>
                  <a:chExt cx="45720" cy="45720"/>
                </a:xfrm>
              </p:grpSpPr>
              <p:sp>
                <p:nvSpPr>
                  <p:cNvPr id="411" name="Google Shape;1287;p17">
                    <a:extLst>
                      <a:ext uri="{FF2B5EF4-FFF2-40B4-BE49-F238E27FC236}">
                        <a16:creationId xmlns:a16="http://schemas.microsoft.com/office/drawing/2014/main" id="{B81BAAAB-D33B-8E83-B3D7-BEDD55CE9993}"/>
                      </a:ext>
                    </a:extLst>
                  </p:cNvPr>
                  <p:cNvSpPr/>
                  <p:nvPr/>
                </p:nvSpPr>
                <p:spPr>
                  <a:xfrm>
                    <a:off x="6076061" y="1920906"/>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12" name="Google Shape;1288;p17">
                    <a:extLst>
                      <a:ext uri="{FF2B5EF4-FFF2-40B4-BE49-F238E27FC236}">
                        <a16:creationId xmlns:a16="http://schemas.microsoft.com/office/drawing/2014/main" id="{DF8602B0-DBF0-5C41-2CAD-162E86340C8B}"/>
                      </a:ext>
                    </a:extLst>
                  </p:cNvPr>
                  <p:cNvSpPr/>
                  <p:nvPr/>
                </p:nvSpPr>
                <p:spPr>
                  <a:xfrm>
                    <a:off x="6053201" y="1943766"/>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76" name="Google Shape;1289;p17">
                  <a:extLst>
                    <a:ext uri="{FF2B5EF4-FFF2-40B4-BE49-F238E27FC236}">
                      <a16:creationId xmlns:a16="http://schemas.microsoft.com/office/drawing/2014/main" id="{F84CC786-121B-91A2-335E-C52B032B002D}"/>
                    </a:ext>
                  </a:extLst>
                </p:cNvPr>
                <p:cNvGrpSpPr/>
                <p:nvPr/>
              </p:nvGrpSpPr>
              <p:grpSpPr>
                <a:xfrm>
                  <a:off x="6095365" y="1975262"/>
                  <a:ext cx="45720" cy="45720"/>
                  <a:chOff x="6095365" y="1975262"/>
                  <a:chExt cx="45720" cy="45720"/>
                </a:xfrm>
              </p:grpSpPr>
              <p:sp>
                <p:nvSpPr>
                  <p:cNvPr id="409" name="Google Shape;1290;p17">
                    <a:extLst>
                      <a:ext uri="{FF2B5EF4-FFF2-40B4-BE49-F238E27FC236}">
                        <a16:creationId xmlns:a16="http://schemas.microsoft.com/office/drawing/2014/main" id="{C3145B42-C86C-2D9A-7DE0-3737DF7A31A5}"/>
                      </a:ext>
                    </a:extLst>
                  </p:cNvPr>
                  <p:cNvSpPr/>
                  <p:nvPr/>
                </p:nvSpPr>
                <p:spPr>
                  <a:xfrm>
                    <a:off x="6118225" y="1975262"/>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10" name="Google Shape;1291;p17">
                    <a:extLst>
                      <a:ext uri="{FF2B5EF4-FFF2-40B4-BE49-F238E27FC236}">
                        <a16:creationId xmlns:a16="http://schemas.microsoft.com/office/drawing/2014/main" id="{3EE80F77-8353-1577-B9C3-69F08F99A6EC}"/>
                      </a:ext>
                    </a:extLst>
                  </p:cNvPr>
                  <p:cNvSpPr/>
                  <p:nvPr/>
                </p:nvSpPr>
                <p:spPr>
                  <a:xfrm>
                    <a:off x="6095365" y="1998122"/>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77" name="Google Shape;1292;p17">
                  <a:extLst>
                    <a:ext uri="{FF2B5EF4-FFF2-40B4-BE49-F238E27FC236}">
                      <a16:creationId xmlns:a16="http://schemas.microsoft.com/office/drawing/2014/main" id="{15EC18F8-1916-61D0-1146-0B8D0723EC71}"/>
                    </a:ext>
                  </a:extLst>
                </p:cNvPr>
                <p:cNvGrpSpPr/>
                <p:nvPr/>
              </p:nvGrpSpPr>
              <p:grpSpPr>
                <a:xfrm>
                  <a:off x="6101969" y="1986692"/>
                  <a:ext cx="45719" cy="45720"/>
                  <a:chOff x="6101969" y="1986692"/>
                  <a:chExt cx="45719" cy="45720"/>
                </a:xfrm>
              </p:grpSpPr>
              <p:sp>
                <p:nvSpPr>
                  <p:cNvPr id="407" name="Google Shape;1293;p17">
                    <a:extLst>
                      <a:ext uri="{FF2B5EF4-FFF2-40B4-BE49-F238E27FC236}">
                        <a16:creationId xmlns:a16="http://schemas.microsoft.com/office/drawing/2014/main" id="{B2FD8AE0-D0BE-B334-E26F-B6D6FC0D535D}"/>
                      </a:ext>
                    </a:extLst>
                  </p:cNvPr>
                  <p:cNvSpPr/>
                  <p:nvPr/>
                </p:nvSpPr>
                <p:spPr>
                  <a:xfrm>
                    <a:off x="6124829" y="1986692"/>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08" name="Google Shape;1294;p17">
                    <a:extLst>
                      <a:ext uri="{FF2B5EF4-FFF2-40B4-BE49-F238E27FC236}">
                        <a16:creationId xmlns:a16="http://schemas.microsoft.com/office/drawing/2014/main" id="{70DF81F8-7A9F-9AB1-ABA8-DA3D39D7D23B}"/>
                      </a:ext>
                    </a:extLst>
                  </p:cNvPr>
                  <p:cNvSpPr/>
                  <p:nvPr/>
                </p:nvSpPr>
                <p:spPr>
                  <a:xfrm>
                    <a:off x="6101969" y="2009552"/>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78" name="Google Shape;1295;p17">
                  <a:extLst>
                    <a:ext uri="{FF2B5EF4-FFF2-40B4-BE49-F238E27FC236}">
                      <a16:creationId xmlns:a16="http://schemas.microsoft.com/office/drawing/2014/main" id="{0D99BB11-6D1B-2FDF-032B-B8EA0B591022}"/>
                    </a:ext>
                  </a:extLst>
                </p:cNvPr>
                <p:cNvGrpSpPr/>
                <p:nvPr/>
              </p:nvGrpSpPr>
              <p:grpSpPr>
                <a:xfrm>
                  <a:off x="6137021" y="2026824"/>
                  <a:ext cx="45719" cy="45720"/>
                  <a:chOff x="6137021" y="2026824"/>
                  <a:chExt cx="45719" cy="45720"/>
                </a:xfrm>
              </p:grpSpPr>
              <p:sp>
                <p:nvSpPr>
                  <p:cNvPr id="405" name="Google Shape;1296;p17">
                    <a:extLst>
                      <a:ext uri="{FF2B5EF4-FFF2-40B4-BE49-F238E27FC236}">
                        <a16:creationId xmlns:a16="http://schemas.microsoft.com/office/drawing/2014/main" id="{BAAAC475-6569-CE8F-373C-25515EBC8C8A}"/>
                      </a:ext>
                    </a:extLst>
                  </p:cNvPr>
                  <p:cNvSpPr/>
                  <p:nvPr/>
                </p:nvSpPr>
                <p:spPr>
                  <a:xfrm>
                    <a:off x="6159881" y="2026824"/>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06" name="Google Shape;1297;p17">
                    <a:extLst>
                      <a:ext uri="{FF2B5EF4-FFF2-40B4-BE49-F238E27FC236}">
                        <a16:creationId xmlns:a16="http://schemas.microsoft.com/office/drawing/2014/main" id="{9947D1E2-86C7-96A4-4E4F-8B2B285EC9D2}"/>
                      </a:ext>
                    </a:extLst>
                  </p:cNvPr>
                  <p:cNvSpPr/>
                  <p:nvPr/>
                </p:nvSpPr>
                <p:spPr>
                  <a:xfrm>
                    <a:off x="6137021" y="2049684"/>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79" name="Google Shape;1298;p17">
                  <a:extLst>
                    <a:ext uri="{FF2B5EF4-FFF2-40B4-BE49-F238E27FC236}">
                      <a16:creationId xmlns:a16="http://schemas.microsoft.com/office/drawing/2014/main" id="{5C68CED1-92D7-5D7F-89C3-41DE8658E808}"/>
                    </a:ext>
                  </a:extLst>
                </p:cNvPr>
                <p:cNvGrpSpPr/>
                <p:nvPr/>
              </p:nvGrpSpPr>
              <p:grpSpPr>
                <a:xfrm>
                  <a:off x="6156960" y="2028094"/>
                  <a:ext cx="45719" cy="45720"/>
                  <a:chOff x="6156960" y="2028094"/>
                  <a:chExt cx="45719" cy="45720"/>
                </a:xfrm>
              </p:grpSpPr>
              <p:sp>
                <p:nvSpPr>
                  <p:cNvPr id="403" name="Google Shape;1299;p17">
                    <a:extLst>
                      <a:ext uri="{FF2B5EF4-FFF2-40B4-BE49-F238E27FC236}">
                        <a16:creationId xmlns:a16="http://schemas.microsoft.com/office/drawing/2014/main" id="{64ED39EF-9567-CB49-412D-52E8A7C31A2C}"/>
                      </a:ext>
                    </a:extLst>
                  </p:cNvPr>
                  <p:cNvSpPr/>
                  <p:nvPr/>
                </p:nvSpPr>
                <p:spPr>
                  <a:xfrm>
                    <a:off x="6179820" y="2028094"/>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04" name="Google Shape;1300;p17">
                    <a:extLst>
                      <a:ext uri="{FF2B5EF4-FFF2-40B4-BE49-F238E27FC236}">
                        <a16:creationId xmlns:a16="http://schemas.microsoft.com/office/drawing/2014/main" id="{3C8A2346-0A20-D408-7123-646FF24591FE}"/>
                      </a:ext>
                    </a:extLst>
                  </p:cNvPr>
                  <p:cNvSpPr/>
                  <p:nvPr/>
                </p:nvSpPr>
                <p:spPr>
                  <a:xfrm>
                    <a:off x="6156960" y="2050954"/>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80" name="Google Shape;1301;p17">
                  <a:extLst>
                    <a:ext uri="{FF2B5EF4-FFF2-40B4-BE49-F238E27FC236}">
                      <a16:creationId xmlns:a16="http://schemas.microsoft.com/office/drawing/2014/main" id="{1F02582F-FD8D-5CD7-40D9-DB58051848E7}"/>
                    </a:ext>
                  </a:extLst>
                </p:cNvPr>
                <p:cNvGrpSpPr/>
                <p:nvPr/>
              </p:nvGrpSpPr>
              <p:grpSpPr>
                <a:xfrm>
                  <a:off x="6191758" y="2028348"/>
                  <a:ext cx="45719" cy="45720"/>
                  <a:chOff x="6191758" y="2028348"/>
                  <a:chExt cx="45719" cy="45720"/>
                </a:xfrm>
              </p:grpSpPr>
              <p:sp>
                <p:nvSpPr>
                  <p:cNvPr id="401" name="Google Shape;1302;p17">
                    <a:extLst>
                      <a:ext uri="{FF2B5EF4-FFF2-40B4-BE49-F238E27FC236}">
                        <a16:creationId xmlns:a16="http://schemas.microsoft.com/office/drawing/2014/main" id="{BE7037A0-EA85-27E6-DAFD-4330C64D5892}"/>
                      </a:ext>
                    </a:extLst>
                  </p:cNvPr>
                  <p:cNvSpPr/>
                  <p:nvPr/>
                </p:nvSpPr>
                <p:spPr>
                  <a:xfrm>
                    <a:off x="6214618" y="2028348"/>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02" name="Google Shape;1303;p17">
                    <a:extLst>
                      <a:ext uri="{FF2B5EF4-FFF2-40B4-BE49-F238E27FC236}">
                        <a16:creationId xmlns:a16="http://schemas.microsoft.com/office/drawing/2014/main" id="{B07C5011-0D18-8221-6041-A658276F17F7}"/>
                      </a:ext>
                    </a:extLst>
                  </p:cNvPr>
                  <p:cNvSpPr/>
                  <p:nvPr/>
                </p:nvSpPr>
                <p:spPr>
                  <a:xfrm>
                    <a:off x="6191758" y="2051208"/>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81" name="Google Shape;1304;p17">
                  <a:extLst>
                    <a:ext uri="{FF2B5EF4-FFF2-40B4-BE49-F238E27FC236}">
                      <a16:creationId xmlns:a16="http://schemas.microsoft.com/office/drawing/2014/main" id="{280D16C9-655F-0D41-B653-984F354DFF23}"/>
                    </a:ext>
                  </a:extLst>
                </p:cNvPr>
                <p:cNvGrpSpPr/>
                <p:nvPr/>
              </p:nvGrpSpPr>
              <p:grpSpPr>
                <a:xfrm>
                  <a:off x="6214999" y="2030253"/>
                  <a:ext cx="45720" cy="45720"/>
                  <a:chOff x="6214999" y="2030253"/>
                  <a:chExt cx="45720" cy="45720"/>
                </a:xfrm>
              </p:grpSpPr>
              <p:sp>
                <p:nvSpPr>
                  <p:cNvPr id="399" name="Google Shape;1305;p17">
                    <a:extLst>
                      <a:ext uri="{FF2B5EF4-FFF2-40B4-BE49-F238E27FC236}">
                        <a16:creationId xmlns:a16="http://schemas.microsoft.com/office/drawing/2014/main" id="{63E5A9ED-A22F-FAD8-ED4E-527BF96A8435}"/>
                      </a:ext>
                    </a:extLst>
                  </p:cNvPr>
                  <p:cNvSpPr/>
                  <p:nvPr/>
                </p:nvSpPr>
                <p:spPr>
                  <a:xfrm>
                    <a:off x="6237859" y="2030253"/>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00" name="Google Shape;1306;p17">
                    <a:extLst>
                      <a:ext uri="{FF2B5EF4-FFF2-40B4-BE49-F238E27FC236}">
                        <a16:creationId xmlns:a16="http://schemas.microsoft.com/office/drawing/2014/main" id="{8B8A4F13-0E7B-BF43-7857-7383B34B953E}"/>
                      </a:ext>
                    </a:extLst>
                  </p:cNvPr>
                  <p:cNvSpPr/>
                  <p:nvPr/>
                </p:nvSpPr>
                <p:spPr>
                  <a:xfrm>
                    <a:off x="6214999" y="2053113"/>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82" name="Google Shape;1307;p17">
                  <a:extLst>
                    <a:ext uri="{FF2B5EF4-FFF2-40B4-BE49-F238E27FC236}">
                      <a16:creationId xmlns:a16="http://schemas.microsoft.com/office/drawing/2014/main" id="{37A2A9A7-65EA-736F-38B8-384F91C9709F}"/>
                    </a:ext>
                  </a:extLst>
                </p:cNvPr>
                <p:cNvGrpSpPr/>
                <p:nvPr/>
              </p:nvGrpSpPr>
              <p:grpSpPr>
                <a:xfrm>
                  <a:off x="6247892" y="2040159"/>
                  <a:ext cx="45720" cy="45720"/>
                  <a:chOff x="6247892" y="2040159"/>
                  <a:chExt cx="45720" cy="45720"/>
                </a:xfrm>
              </p:grpSpPr>
              <p:sp>
                <p:nvSpPr>
                  <p:cNvPr id="397" name="Google Shape;1308;p17">
                    <a:extLst>
                      <a:ext uri="{FF2B5EF4-FFF2-40B4-BE49-F238E27FC236}">
                        <a16:creationId xmlns:a16="http://schemas.microsoft.com/office/drawing/2014/main" id="{5F37B503-67CB-6190-F9EF-4A2059FB7630}"/>
                      </a:ext>
                    </a:extLst>
                  </p:cNvPr>
                  <p:cNvSpPr/>
                  <p:nvPr/>
                </p:nvSpPr>
                <p:spPr>
                  <a:xfrm>
                    <a:off x="6270752" y="2040159"/>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98" name="Google Shape;1309;p17">
                    <a:extLst>
                      <a:ext uri="{FF2B5EF4-FFF2-40B4-BE49-F238E27FC236}">
                        <a16:creationId xmlns:a16="http://schemas.microsoft.com/office/drawing/2014/main" id="{530B7C53-44CC-12B7-E1E7-300712C5F897}"/>
                      </a:ext>
                    </a:extLst>
                  </p:cNvPr>
                  <p:cNvSpPr/>
                  <p:nvPr/>
                </p:nvSpPr>
                <p:spPr>
                  <a:xfrm>
                    <a:off x="6247892" y="2063019"/>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83" name="Google Shape;1310;p17">
                  <a:extLst>
                    <a:ext uri="{FF2B5EF4-FFF2-40B4-BE49-F238E27FC236}">
                      <a16:creationId xmlns:a16="http://schemas.microsoft.com/office/drawing/2014/main" id="{1D1C786C-B7E1-1DEA-D76C-6CFD7A079C08}"/>
                    </a:ext>
                  </a:extLst>
                </p:cNvPr>
                <p:cNvGrpSpPr/>
                <p:nvPr/>
              </p:nvGrpSpPr>
              <p:grpSpPr>
                <a:xfrm>
                  <a:off x="6258433" y="2040540"/>
                  <a:ext cx="45719" cy="45720"/>
                  <a:chOff x="6258433" y="2040540"/>
                  <a:chExt cx="45719" cy="45720"/>
                </a:xfrm>
              </p:grpSpPr>
              <p:sp>
                <p:nvSpPr>
                  <p:cNvPr id="395" name="Google Shape;1311;p17">
                    <a:extLst>
                      <a:ext uri="{FF2B5EF4-FFF2-40B4-BE49-F238E27FC236}">
                        <a16:creationId xmlns:a16="http://schemas.microsoft.com/office/drawing/2014/main" id="{81D72322-ACDD-1D77-102A-2D3A5F31B066}"/>
                      </a:ext>
                    </a:extLst>
                  </p:cNvPr>
                  <p:cNvSpPr/>
                  <p:nvPr/>
                </p:nvSpPr>
                <p:spPr>
                  <a:xfrm>
                    <a:off x="6281293" y="2040540"/>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96" name="Google Shape;1312;p17">
                    <a:extLst>
                      <a:ext uri="{FF2B5EF4-FFF2-40B4-BE49-F238E27FC236}">
                        <a16:creationId xmlns:a16="http://schemas.microsoft.com/office/drawing/2014/main" id="{83AB9636-228D-167F-341B-5BF7CF8C5506}"/>
                      </a:ext>
                    </a:extLst>
                  </p:cNvPr>
                  <p:cNvSpPr/>
                  <p:nvPr/>
                </p:nvSpPr>
                <p:spPr>
                  <a:xfrm>
                    <a:off x="6258433" y="2063400"/>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84" name="Google Shape;1313;p17">
                  <a:extLst>
                    <a:ext uri="{FF2B5EF4-FFF2-40B4-BE49-F238E27FC236}">
                      <a16:creationId xmlns:a16="http://schemas.microsoft.com/office/drawing/2014/main" id="{698FFBF1-44F4-D363-C0C2-93D7DA475387}"/>
                    </a:ext>
                  </a:extLst>
                </p:cNvPr>
                <p:cNvGrpSpPr/>
                <p:nvPr/>
              </p:nvGrpSpPr>
              <p:grpSpPr>
                <a:xfrm>
                  <a:off x="6565392" y="2107596"/>
                  <a:ext cx="45719" cy="45720"/>
                  <a:chOff x="6565392" y="2107596"/>
                  <a:chExt cx="45719" cy="45720"/>
                </a:xfrm>
              </p:grpSpPr>
              <p:sp>
                <p:nvSpPr>
                  <p:cNvPr id="393" name="Google Shape;1314;p17">
                    <a:extLst>
                      <a:ext uri="{FF2B5EF4-FFF2-40B4-BE49-F238E27FC236}">
                        <a16:creationId xmlns:a16="http://schemas.microsoft.com/office/drawing/2014/main" id="{5F86A4F1-3718-E816-010D-F8212629F02D}"/>
                      </a:ext>
                    </a:extLst>
                  </p:cNvPr>
                  <p:cNvSpPr/>
                  <p:nvPr/>
                </p:nvSpPr>
                <p:spPr>
                  <a:xfrm>
                    <a:off x="6588252" y="2107596"/>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94" name="Google Shape;1315;p17">
                    <a:extLst>
                      <a:ext uri="{FF2B5EF4-FFF2-40B4-BE49-F238E27FC236}">
                        <a16:creationId xmlns:a16="http://schemas.microsoft.com/office/drawing/2014/main" id="{04EC5879-592D-2360-B6B3-AFBAFFAB9620}"/>
                      </a:ext>
                    </a:extLst>
                  </p:cNvPr>
                  <p:cNvSpPr/>
                  <p:nvPr/>
                </p:nvSpPr>
                <p:spPr>
                  <a:xfrm>
                    <a:off x="6565392" y="2130456"/>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85" name="Google Shape;1316;p17">
                  <a:extLst>
                    <a:ext uri="{FF2B5EF4-FFF2-40B4-BE49-F238E27FC236}">
                      <a16:creationId xmlns:a16="http://schemas.microsoft.com/office/drawing/2014/main" id="{2B0CA8F4-CED2-8265-6FD5-F0573E0EFF1D}"/>
                    </a:ext>
                  </a:extLst>
                </p:cNvPr>
                <p:cNvGrpSpPr/>
                <p:nvPr/>
              </p:nvGrpSpPr>
              <p:grpSpPr>
                <a:xfrm>
                  <a:off x="6590665" y="2123344"/>
                  <a:ext cx="45719" cy="45720"/>
                  <a:chOff x="6590665" y="2123344"/>
                  <a:chExt cx="45719" cy="45720"/>
                </a:xfrm>
              </p:grpSpPr>
              <p:sp>
                <p:nvSpPr>
                  <p:cNvPr id="391" name="Google Shape;1317;p17">
                    <a:extLst>
                      <a:ext uri="{FF2B5EF4-FFF2-40B4-BE49-F238E27FC236}">
                        <a16:creationId xmlns:a16="http://schemas.microsoft.com/office/drawing/2014/main" id="{07CC939E-1257-7731-690F-BEA1D1F5A222}"/>
                      </a:ext>
                    </a:extLst>
                  </p:cNvPr>
                  <p:cNvSpPr/>
                  <p:nvPr/>
                </p:nvSpPr>
                <p:spPr>
                  <a:xfrm>
                    <a:off x="6613525" y="2123344"/>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92" name="Google Shape;1318;p17">
                    <a:extLst>
                      <a:ext uri="{FF2B5EF4-FFF2-40B4-BE49-F238E27FC236}">
                        <a16:creationId xmlns:a16="http://schemas.microsoft.com/office/drawing/2014/main" id="{FA7E2713-B6A3-2E18-C882-DB8C318B1604}"/>
                      </a:ext>
                    </a:extLst>
                  </p:cNvPr>
                  <p:cNvSpPr/>
                  <p:nvPr/>
                </p:nvSpPr>
                <p:spPr>
                  <a:xfrm>
                    <a:off x="6590665" y="2146204"/>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86" name="Google Shape;1319;p17">
                  <a:extLst>
                    <a:ext uri="{FF2B5EF4-FFF2-40B4-BE49-F238E27FC236}">
                      <a16:creationId xmlns:a16="http://schemas.microsoft.com/office/drawing/2014/main" id="{202E8C12-FDF5-772A-54F1-84992F90937E}"/>
                    </a:ext>
                  </a:extLst>
                </p:cNvPr>
                <p:cNvGrpSpPr/>
                <p:nvPr/>
              </p:nvGrpSpPr>
              <p:grpSpPr>
                <a:xfrm>
                  <a:off x="6648323" y="2137441"/>
                  <a:ext cx="45720" cy="45720"/>
                  <a:chOff x="6648323" y="2137441"/>
                  <a:chExt cx="45720" cy="45720"/>
                </a:xfrm>
              </p:grpSpPr>
              <p:sp>
                <p:nvSpPr>
                  <p:cNvPr id="389" name="Google Shape;1320;p17">
                    <a:extLst>
                      <a:ext uri="{FF2B5EF4-FFF2-40B4-BE49-F238E27FC236}">
                        <a16:creationId xmlns:a16="http://schemas.microsoft.com/office/drawing/2014/main" id="{86D2C0CF-163F-3443-7F32-F3699B4A5DC7}"/>
                      </a:ext>
                    </a:extLst>
                  </p:cNvPr>
                  <p:cNvSpPr/>
                  <p:nvPr/>
                </p:nvSpPr>
                <p:spPr>
                  <a:xfrm>
                    <a:off x="6671183" y="2137441"/>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90" name="Google Shape;1321;p17">
                    <a:extLst>
                      <a:ext uri="{FF2B5EF4-FFF2-40B4-BE49-F238E27FC236}">
                        <a16:creationId xmlns:a16="http://schemas.microsoft.com/office/drawing/2014/main" id="{66D9BCBE-FD3F-94F3-2736-C89133E603E9}"/>
                      </a:ext>
                    </a:extLst>
                  </p:cNvPr>
                  <p:cNvSpPr/>
                  <p:nvPr/>
                </p:nvSpPr>
                <p:spPr>
                  <a:xfrm>
                    <a:off x="6648323" y="2160301"/>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87" name="Google Shape;1322;p17">
                  <a:extLst>
                    <a:ext uri="{FF2B5EF4-FFF2-40B4-BE49-F238E27FC236}">
                      <a16:creationId xmlns:a16="http://schemas.microsoft.com/office/drawing/2014/main" id="{1F98B291-2BB9-6680-7158-337EC694EB5C}"/>
                    </a:ext>
                  </a:extLst>
                </p:cNvPr>
                <p:cNvGrpSpPr/>
                <p:nvPr/>
              </p:nvGrpSpPr>
              <p:grpSpPr>
                <a:xfrm>
                  <a:off x="6725666" y="2155221"/>
                  <a:ext cx="45719" cy="45720"/>
                  <a:chOff x="6725666" y="2155221"/>
                  <a:chExt cx="45719" cy="45720"/>
                </a:xfrm>
              </p:grpSpPr>
              <p:sp>
                <p:nvSpPr>
                  <p:cNvPr id="387" name="Google Shape;1323;p17">
                    <a:extLst>
                      <a:ext uri="{FF2B5EF4-FFF2-40B4-BE49-F238E27FC236}">
                        <a16:creationId xmlns:a16="http://schemas.microsoft.com/office/drawing/2014/main" id="{CF188E39-B322-1F1D-B5A8-945A1F3F05CD}"/>
                      </a:ext>
                    </a:extLst>
                  </p:cNvPr>
                  <p:cNvSpPr/>
                  <p:nvPr/>
                </p:nvSpPr>
                <p:spPr>
                  <a:xfrm>
                    <a:off x="6748526" y="2155221"/>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88" name="Google Shape;1324;p17">
                    <a:extLst>
                      <a:ext uri="{FF2B5EF4-FFF2-40B4-BE49-F238E27FC236}">
                        <a16:creationId xmlns:a16="http://schemas.microsoft.com/office/drawing/2014/main" id="{3AB171A5-7595-4A36-21D6-5C7CEAEC5DE3}"/>
                      </a:ext>
                    </a:extLst>
                  </p:cNvPr>
                  <p:cNvSpPr/>
                  <p:nvPr/>
                </p:nvSpPr>
                <p:spPr>
                  <a:xfrm>
                    <a:off x="6725666" y="2178081"/>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88" name="Google Shape;1325;p17">
                  <a:extLst>
                    <a:ext uri="{FF2B5EF4-FFF2-40B4-BE49-F238E27FC236}">
                      <a16:creationId xmlns:a16="http://schemas.microsoft.com/office/drawing/2014/main" id="{AC2C3A46-8535-DB38-7C63-74405D1E9D4E}"/>
                    </a:ext>
                  </a:extLst>
                </p:cNvPr>
                <p:cNvGrpSpPr/>
                <p:nvPr/>
              </p:nvGrpSpPr>
              <p:grpSpPr>
                <a:xfrm>
                  <a:off x="6800596" y="2158523"/>
                  <a:ext cx="45720" cy="45720"/>
                  <a:chOff x="6800596" y="2158523"/>
                  <a:chExt cx="45720" cy="45720"/>
                </a:xfrm>
              </p:grpSpPr>
              <p:sp>
                <p:nvSpPr>
                  <p:cNvPr id="385" name="Google Shape;1326;p17">
                    <a:extLst>
                      <a:ext uri="{FF2B5EF4-FFF2-40B4-BE49-F238E27FC236}">
                        <a16:creationId xmlns:a16="http://schemas.microsoft.com/office/drawing/2014/main" id="{48A7F2E4-6C6D-0E40-F8B7-DA0F3B8BB76F}"/>
                      </a:ext>
                    </a:extLst>
                  </p:cNvPr>
                  <p:cNvSpPr/>
                  <p:nvPr/>
                </p:nvSpPr>
                <p:spPr>
                  <a:xfrm>
                    <a:off x="6823456" y="2158523"/>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86" name="Google Shape;1327;p17">
                    <a:extLst>
                      <a:ext uri="{FF2B5EF4-FFF2-40B4-BE49-F238E27FC236}">
                        <a16:creationId xmlns:a16="http://schemas.microsoft.com/office/drawing/2014/main" id="{50D9D6C0-D597-7BC5-E31B-32544766AD65}"/>
                      </a:ext>
                    </a:extLst>
                  </p:cNvPr>
                  <p:cNvSpPr/>
                  <p:nvPr/>
                </p:nvSpPr>
                <p:spPr>
                  <a:xfrm>
                    <a:off x="6800596" y="2181383"/>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89" name="Google Shape;1328;p17">
                  <a:extLst>
                    <a:ext uri="{FF2B5EF4-FFF2-40B4-BE49-F238E27FC236}">
                      <a16:creationId xmlns:a16="http://schemas.microsoft.com/office/drawing/2014/main" id="{414C392A-EFB7-255A-0F88-B3559C28020D}"/>
                    </a:ext>
                  </a:extLst>
                </p:cNvPr>
                <p:cNvGrpSpPr/>
                <p:nvPr/>
              </p:nvGrpSpPr>
              <p:grpSpPr>
                <a:xfrm>
                  <a:off x="6832854" y="2158142"/>
                  <a:ext cx="45720" cy="45720"/>
                  <a:chOff x="6832854" y="2158142"/>
                  <a:chExt cx="45720" cy="45720"/>
                </a:xfrm>
              </p:grpSpPr>
              <p:sp>
                <p:nvSpPr>
                  <p:cNvPr id="383" name="Google Shape;1329;p17">
                    <a:extLst>
                      <a:ext uri="{FF2B5EF4-FFF2-40B4-BE49-F238E27FC236}">
                        <a16:creationId xmlns:a16="http://schemas.microsoft.com/office/drawing/2014/main" id="{4800DEE1-25A4-0BA8-A022-9A69F502CE4C}"/>
                      </a:ext>
                    </a:extLst>
                  </p:cNvPr>
                  <p:cNvSpPr/>
                  <p:nvPr/>
                </p:nvSpPr>
                <p:spPr>
                  <a:xfrm>
                    <a:off x="6855714" y="2158142"/>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84" name="Google Shape;1330;p17">
                    <a:extLst>
                      <a:ext uri="{FF2B5EF4-FFF2-40B4-BE49-F238E27FC236}">
                        <a16:creationId xmlns:a16="http://schemas.microsoft.com/office/drawing/2014/main" id="{BEE9CCCD-86D1-D3A7-7978-D142F9A64953}"/>
                      </a:ext>
                    </a:extLst>
                  </p:cNvPr>
                  <p:cNvSpPr/>
                  <p:nvPr/>
                </p:nvSpPr>
                <p:spPr>
                  <a:xfrm>
                    <a:off x="6832854" y="2181002"/>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90" name="Google Shape;1331;p17">
                  <a:extLst>
                    <a:ext uri="{FF2B5EF4-FFF2-40B4-BE49-F238E27FC236}">
                      <a16:creationId xmlns:a16="http://schemas.microsoft.com/office/drawing/2014/main" id="{15029833-A1E0-CD47-A41D-06A56969A758}"/>
                    </a:ext>
                  </a:extLst>
                </p:cNvPr>
                <p:cNvGrpSpPr/>
                <p:nvPr/>
              </p:nvGrpSpPr>
              <p:grpSpPr>
                <a:xfrm>
                  <a:off x="6884289" y="2155983"/>
                  <a:ext cx="45719" cy="45720"/>
                  <a:chOff x="6884289" y="2155983"/>
                  <a:chExt cx="45719" cy="45720"/>
                </a:xfrm>
              </p:grpSpPr>
              <p:sp>
                <p:nvSpPr>
                  <p:cNvPr id="381" name="Google Shape;1332;p17">
                    <a:extLst>
                      <a:ext uri="{FF2B5EF4-FFF2-40B4-BE49-F238E27FC236}">
                        <a16:creationId xmlns:a16="http://schemas.microsoft.com/office/drawing/2014/main" id="{E894D6F7-118B-8F9F-F4D9-CD5DE9CD6DBE}"/>
                      </a:ext>
                    </a:extLst>
                  </p:cNvPr>
                  <p:cNvSpPr/>
                  <p:nvPr/>
                </p:nvSpPr>
                <p:spPr>
                  <a:xfrm>
                    <a:off x="6907149" y="2155983"/>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82" name="Google Shape;1333;p17">
                    <a:extLst>
                      <a:ext uri="{FF2B5EF4-FFF2-40B4-BE49-F238E27FC236}">
                        <a16:creationId xmlns:a16="http://schemas.microsoft.com/office/drawing/2014/main" id="{F223E7E7-8AC5-908A-9021-D30CF647342E}"/>
                      </a:ext>
                    </a:extLst>
                  </p:cNvPr>
                  <p:cNvSpPr/>
                  <p:nvPr/>
                </p:nvSpPr>
                <p:spPr>
                  <a:xfrm>
                    <a:off x="6884289" y="2178843"/>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91" name="Google Shape;1334;p17">
                  <a:extLst>
                    <a:ext uri="{FF2B5EF4-FFF2-40B4-BE49-F238E27FC236}">
                      <a16:creationId xmlns:a16="http://schemas.microsoft.com/office/drawing/2014/main" id="{19F82BED-47A1-161D-7F0A-EF00CB46A707}"/>
                    </a:ext>
                  </a:extLst>
                </p:cNvPr>
                <p:cNvGrpSpPr/>
                <p:nvPr/>
              </p:nvGrpSpPr>
              <p:grpSpPr>
                <a:xfrm>
                  <a:off x="6902450" y="2177192"/>
                  <a:ext cx="45720" cy="45720"/>
                  <a:chOff x="6902450" y="2177192"/>
                  <a:chExt cx="45720" cy="45720"/>
                </a:xfrm>
              </p:grpSpPr>
              <p:sp>
                <p:nvSpPr>
                  <p:cNvPr id="379" name="Google Shape;1335;p17">
                    <a:extLst>
                      <a:ext uri="{FF2B5EF4-FFF2-40B4-BE49-F238E27FC236}">
                        <a16:creationId xmlns:a16="http://schemas.microsoft.com/office/drawing/2014/main" id="{9859CA1B-E8FF-9446-B249-08B65B410889}"/>
                      </a:ext>
                    </a:extLst>
                  </p:cNvPr>
                  <p:cNvSpPr/>
                  <p:nvPr/>
                </p:nvSpPr>
                <p:spPr>
                  <a:xfrm>
                    <a:off x="6925309" y="2177192"/>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80" name="Google Shape;1336;p17">
                    <a:extLst>
                      <a:ext uri="{FF2B5EF4-FFF2-40B4-BE49-F238E27FC236}">
                        <a16:creationId xmlns:a16="http://schemas.microsoft.com/office/drawing/2014/main" id="{47397047-1067-513A-E8E2-4A36542AF898}"/>
                      </a:ext>
                    </a:extLst>
                  </p:cNvPr>
                  <p:cNvSpPr/>
                  <p:nvPr/>
                </p:nvSpPr>
                <p:spPr>
                  <a:xfrm>
                    <a:off x="6902450" y="2200052"/>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92" name="Google Shape;1337;p17">
                  <a:extLst>
                    <a:ext uri="{FF2B5EF4-FFF2-40B4-BE49-F238E27FC236}">
                      <a16:creationId xmlns:a16="http://schemas.microsoft.com/office/drawing/2014/main" id="{96A1D866-6D76-14F8-BB0B-6B8869E99FB9}"/>
                    </a:ext>
                  </a:extLst>
                </p:cNvPr>
                <p:cNvGrpSpPr/>
                <p:nvPr/>
              </p:nvGrpSpPr>
              <p:grpSpPr>
                <a:xfrm>
                  <a:off x="6924421" y="2177192"/>
                  <a:ext cx="45720" cy="45720"/>
                  <a:chOff x="6924421" y="2177192"/>
                  <a:chExt cx="45720" cy="45720"/>
                </a:xfrm>
              </p:grpSpPr>
              <p:sp>
                <p:nvSpPr>
                  <p:cNvPr id="377" name="Google Shape;1338;p17">
                    <a:extLst>
                      <a:ext uri="{FF2B5EF4-FFF2-40B4-BE49-F238E27FC236}">
                        <a16:creationId xmlns:a16="http://schemas.microsoft.com/office/drawing/2014/main" id="{F0756F4E-1291-C97D-67B8-41D28925557F}"/>
                      </a:ext>
                    </a:extLst>
                  </p:cNvPr>
                  <p:cNvSpPr/>
                  <p:nvPr/>
                </p:nvSpPr>
                <p:spPr>
                  <a:xfrm>
                    <a:off x="6947281" y="2177192"/>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78" name="Google Shape;1339;p17">
                    <a:extLst>
                      <a:ext uri="{FF2B5EF4-FFF2-40B4-BE49-F238E27FC236}">
                        <a16:creationId xmlns:a16="http://schemas.microsoft.com/office/drawing/2014/main" id="{0C7DAADA-A0A8-08FB-A9B9-E88878AE5FFD}"/>
                      </a:ext>
                    </a:extLst>
                  </p:cNvPr>
                  <p:cNvSpPr/>
                  <p:nvPr/>
                </p:nvSpPr>
                <p:spPr>
                  <a:xfrm>
                    <a:off x="6924421" y="2200052"/>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93" name="Google Shape;1340;p17">
                  <a:extLst>
                    <a:ext uri="{FF2B5EF4-FFF2-40B4-BE49-F238E27FC236}">
                      <a16:creationId xmlns:a16="http://schemas.microsoft.com/office/drawing/2014/main" id="{801607DF-8987-ECD2-7119-1022BEB3DAAA}"/>
                    </a:ext>
                  </a:extLst>
                </p:cNvPr>
                <p:cNvGrpSpPr/>
                <p:nvPr/>
              </p:nvGrpSpPr>
              <p:grpSpPr>
                <a:xfrm>
                  <a:off x="6953758" y="2177573"/>
                  <a:ext cx="45720" cy="45720"/>
                  <a:chOff x="6953758" y="2177573"/>
                  <a:chExt cx="45720" cy="45720"/>
                </a:xfrm>
              </p:grpSpPr>
              <p:sp>
                <p:nvSpPr>
                  <p:cNvPr id="375" name="Google Shape;1341;p17">
                    <a:extLst>
                      <a:ext uri="{FF2B5EF4-FFF2-40B4-BE49-F238E27FC236}">
                        <a16:creationId xmlns:a16="http://schemas.microsoft.com/office/drawing/2014/main" id="{7D4600F5-6F77-F787-9EAD-25CA7610B10E}"/>
                      </a:ext>
                    </a:extLst>
                  </p:cNvPr>
                  <p:cNvSpPr/>
                  <p:nvPr/>
                </p:nvSpPr>
                <p:spPr>
                  <a:xfrm>
                    <a:off x="6976618" y="2177573"/>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76" name="Google Shape;1342;p17">
                    <a:extLst>
                      <a:ext uri="{FF2B5EF4-FFF2-40B4-BE49-F238E27FC236}">
                        <a16:creationId xmlns:a16="http://schemas.microsoft.com/office/drawing/2014/main" id="{DA355DAC-9FD6-EC8B-9472-6EBD50BC7611}"/>
                      </a:ext>
                    </a:extLst>
                  </p:cNvPr>
                  <p:cNvSpPr/>
                  <p:nvPr/>
                </p:nvSpPr>
                <p:spPr>
                  <a:xfrm>
                    <a:off x="6953758" y="2200433"/>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94" name="Google Shape;1343;p17">
                  <a:extLst>
                    <a:ext uri="{FF2B5EF4-FFF2-40B4-BE49-F238E27FC236}">
                      <a16:creationId xmlns:a16="http://schemas.microsoft.com/office/drawing/2014/main" id="{27C0AAAE-D2EE-B200-8D70-AF7D872367A1}"/>
                    </a:ext>
                  </a:extLst>
                </p:cNvPr>
                <p:cNvGrpSpPr/>
                <p:nvPr/>
              </p:nvGrpSpPr>
              <p:grpSpPr>
                <a:xfrm>
                  <a:off x="7001002" y="2177192"/>
                  <a:ext cx="45720" cy="45720"/>
                  <a:chOff x="7001002" y="2177192"/>
                  <a:chExt cx="45720" cy="45720"/>
                </a:xfrm>
              </p:grpSpPr>
              <p:sp>
                <p:nvSpPr>
                  <p:cNvPr id="373" name="Google Shape;1344;p17">
                    <a:extLst>
                      <a:ext uri="{FF2B5EF4-FFF2-40B4-BE49-F238E27FC236}">
                        <a16:creationId xmlns:a16="http://schemas.microsoft.com/office/drawing/2014/main" id="{1CE88E31-38E4-6293-FDAB-DC7F5B61FE46}"/>
                      </a:ext>
                    </a:extLst>
                  </p:cNvPr>
                  <p:cNvSpPr/>
                  <p:nvPr/>
                </p:nvSpPr>
                <p:spPr>
                  <a:xfrm>
                    <a:off x="7023861" y="2177192"/>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74" name="Google Shape;1345;p17">
                    <a:extLst>
                      <a:ext uri="{FF2B5EF4-FFF2-40B4-BE49-F238E27FC236}">
                        <a16:creationId xmlns:a16="http://schemas.microsoft.com/office/drawing/2014/main" id="{D1EB84E1-1CC7-0D1C-CA1F-E2D1C111E5EA}"/>
                      </a:ext>
                    </a:extLst>
                  </p:cNvPr>
                  <p:cNvSpPr/>
                  <p:nvPr/>
                </p:nvSpPr>
                <p:spPr>
                  <a:xfrm>
                    <a:off x="7001002" y="2200052"/>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95" name="Google Shape;1346;p17">
                  <a:extLst>
                    <a:ext uri="{FF2B5EF4-FFF2-40B4-BE49-F238E27FC236}">
                      <a16:creationId xmlns:a16="http://schemas.microsoft.com/office/drawing/2014/main" id="{D33EAFC4-E162-BA92-551C-4C8F006DE1FA}"/>
                    </a:ext>
                  </a:extLst>
                </p:cNvPr>
                <p:cNvGrpSpPr/>
                <p:nvPr/>
              </p:nvGrpSpPr>
              <p:grpSpPr>
                <a:xfrm>
                  <a:off x="7015099" y="2178335"/>
                  <a:ext cx="45720" cy="45720"/>
                  <a:chOff x="7015099" y="2178335"/>
                  <a:chExt cx="45720" cy="45720"/>
                </a:xfrm>
              </p:grpSpPr>
              <p:sp>
                <p:nvSpPr>
                  <p:cNvPr id="371" name="Google Shape;1347;p17">
                    <a:extLst>
                      <a:ext uri="{FF2B5EF4-FFF2-40B4-BE49-F238E27FC236}">
                        <a16:creationId xmlns:a16="http://schemas.microsoft.com/office/drawing/2014/main" id="{82B2FAB0-ACC4-4B0D-EF1C-459478D22586}"/>
                      </a:ext>
                    </a:extLst>
                  </p:cNvPr>
                  <p:cNvSpPr/>
                  <p:nvPr/>
                </p:nvSpPr>
                <p:spPr>
                  <a:xfrm>
                    <a:off x="7037958" y="2178335"/>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72" name="Google Shape;1348;p17">
                    <a:extLst>
                      <a:ext uri="{FF2B5EF4-FFF2-40B4-BE49-F238E27FC236}">
                        <a16:creationId xmlns:a16="http://schemas.microsoft.com/office/drawing/2014/main" id="{76D70F97-8FC2-CB66-0B9C-230A81B59838}"/>
                      </a:ext>
                    </a:extLst>
                  </p:cNvPr>
                  <p:cNvSpPr/>
                  <p:nvPr/>
                </p:nvSpPr>
                <p:spPr>
                  <a:xfrm>
                    <a:off x="7015099" y="2201195"/>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96" name="Google Shape;1349;p17">
                  <a:extLst>
                    <a:ext uri="{FF2B5EF4-FFF2-40B4-BE49-F238E27FC236}">
                      <a16:creationId xmlns:a16="http://schemas.microsoft.com/office/drawing/2014/main" id="{C27A7A09-A36A-3556-7070-574CE3F4D188}"/>
                    </a:ext>
                  </a:extLst>
                </p:cNvPr>
                <p:cNvGrpSpPr/>
                <p:nvPr/>
              </p:nvGrpSpPr>
              <p:grpSpPr>
                <a:xfrm>
                  <a:off x="7049897" y="2197004"/>
                  <a:ext cx="45720" cy="45720"/>
                  <a:chOff x="7049897" y="2197004"/>
                  <a:chExt cx="45720" cy="45720"/>
                </a:xfrm>
              </p:grpSpPr>
              <p:sp>
                <p:nvSpPr>
                  <p:cNvPr id="369" name="Google Shape;1350;p17">
                    <a:extLst>
                      <a:ext uri="{FF2B5EF4-FFF2-40B4-BE49-F238E27FC236}">
                        <a16:creationId xmlns:a16="http://schemas.microsoft.com/office/drawing/2014/main" id="{97C19136-338E-F485-DFEB-0F672BF3B830}"/>
                      </a:ext>
                    </a:extLst>
                  </p:cNvPr>
                  <p:cNvSpPr/>
                  <p:nvPr/>
                </p:nvSpPr>
                <p:spPr>
                  <a:xfrm>
                    <a:off x="7072757" y="2197004"/>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70" name="Google Shape;1351;p17">
                    <a:extLst>
                      <a:ext uri="{FF2B5EF4-FFF2-40B4-BE49-F238E27FC236}">
                        <a16:creationId xmlns:a16="http://schemas.microsoft.com/office/drawing/2014/main" id="{CC110465-D6CE-4357-965C-E26E6911ADB9}"/>
                      </a:ext>
                    </a:extLst>
                  </p:cNvPr>
                  <p:cNvSpPr/>
                  <p:nvPr/>
                </p:nvSpPr>
                <p:spPr>
                  <a:xfrm>
                    <a:off x="7049897" y="2219864"/>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97" name="Google Shape;1352;p17">
                  <a:extLst>
                    <a:ext uri="{FF2B5EF4-FFF2-40B4-BE49-F238E27FC236}">
                      <a16:creationId xmlns:a16="http://schemas.microsoft.com/office/drawing/2014/main" id="{19670CEE-92C2-7815-7112-BD3E2D49E8DB}"/>
                    </a:ext>
                  </a:extLst>
                </p:cNvPr>
                <p:cNvGrpSpPr/>
                <p:nvPr/>
              </p:nvGrpSpPr>
              <p:grpSpPr>
                <a:xfrm>
                  <a:off x="7076440" y="2243867"/>
                  <a:ext cx="45719" cy="45720"/>
                  <a:chOff x="7076440" y="2243867"/>
                  <a:chExt cx="45719" cy="45720"/>
                </a:xfrm>
              </p:grpSpPr>
              <p:sp>
                <p:nvSpPr>
                  <p:cNvPr id="367" name="Google Shape;1353;p17">
                    <a:extLst>
                      <a:ext uri="{FF2B5EF4-FFF2-40B4-BE49-F238E27FC236}">
                        <a16:creationId xmlns:a16="http://schemas.microsoft.com/office/drawing/2014/main" id="{C9F1126A-C6E5-B4F1-7CEF-7FC23AB28A6D}"/>
                      </a:ext>
                    </a:extLst>
                  </p:cNvPr>
                  <p:cNvSpPr/>
                  <p:nvPr/>
                </p:nvSpPr>
                <p:spPr>
                  <a:xfrm>
                    <a:off x="7099300" y="224386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68" name="Google Shape;1354;p17">
                    <a:extLst>
                      <a:ext uri="{FF2B5EF4-FFF2-40B4-BE49-F238E27FC236}">
                        <a16:creationId xmlns:a16="http://schemas.microsoft.com/office/drawing/2014/main" id="{51A5432E-8468-F035-8FE5-D7AF9B513DAF}"/>
                      </a:ext>
                    </a:extLst>
                  </p:cNvPr>
                  <p:cNvSpPr/>
                  <p:nvPr/>
                </p:nvSpPr>
                <p:spPr>
                  <a:xfrm>
                    <a:off x="7076440" y="2266727"/>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98" name="Google Shape;1355;p17">
                  <a:extLst>
                    <a:ext uri="{FF2B5EF4-FFF2-40B4-BE49-F238E27FC236}">
                      <a16:creationId xmlns:a16="http://schemas.microsoft.com/office/drawing/2014/main" id="{D9DD253C-7FD3-DCB5-79CA-13CA47C23C2A}"/>
                    </a:ext>
                  </a:extLst>
                </p:cNvPr>
                <p:cNvGrpSpPr/>
                <p:nvPr/>
              </p:nvGrpSpPr>
              <p:grpSpPr>
                <a:xfrm>
                  <a:off x="7186549" y="2291492"/>
                  <a:ext cx="45720" cy="45720"/>
                  <a:chOff x="7186549" y="2291492"/>
                  <a:chExt cx="45720" cy="45720"/>
                </a:xfrm>
              </p:grpSpPr>
              <p:sp>
                <p:nvSpPr>
                  <p:cNvPr id="365" name="Google Shape;1356;p17">
                    <a:extLst>
                      <a:ext uri="{FF2B5EF4-FFF2-40B4-BE49-F238E27FC236}">
                        <a16:creationId xmlns:a16="http://schemas.microsoft.com/office/drawing/2014/main" id="{21867ABC-6D5C-ADB5-6EA7-99BB483210C6}"/>
                      </a:ext>
                    </a:extLst>
                  </p:cNvPr>
                  <p:cNvSpPr/>
                  <p:nvPr/>
                </p:nvSpPr>
                <p:spPr>
                  <a:xfrm>
                    <a:off x="7209408" y="2291492"/>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66" name="Google Shape;1357;p17">
                    <a:extLst>
                      <a:ext uri="{FF2B5EF4-FFF2-40B4-BE49-F238E27FC236}">
                        <a16:creationId xmlns:a16="http://schemas.microsoft.com/office/drawing/2014/main" id="{0B23FED6-3C9A-5558-49D1-9AE6B7DABA79}"/>
                      </a:ext>
                    </a:extLst>
                  </p:cNvPr>
                  <p:cNvSpPr/>
                  <p:nvPr/>
                </p:nvSpPr>
                <p:spPr>
                  <a:xfrm>
                    <a:off x="7186549" y="2314352"/>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99" name="Google Shape;1358;p17">
                  <a:extLst>
                    <a:ext uri="{FF2B5EF4-FFF2-40B4-BE49-F238E27FC236}">
                      <a16:creationId xmlns:a16="http://schemas.microsoft.com/office/drawing/2014/main" id="{24543EB4-7C1D-49C4-FDA6-E4497D493EEE}"/>
                    </a:ext>
                  </a:extLst>
                </p:cNvPr>
                <p:cNvGrpSpPr/>
                <p:nvPr/>
              </p:nvGrpSpPr>
              <p:grpSpPr>
                <a:xfrm>
                  <a:off x="7204329" y="2291492"/>
                  <a:ext cx="45720" cy="45720"/>
                  <a:chOff x="7204329" y="2291492"/>
                  <a:chExt cx="45720" cy="45720"/>
                </a:xfrm>
              </p:grpSpPr>
              <p:sp>
                <p:nvSpPr>
                  <p:cNvPr id="363" name="Google Shape;1359;p17">
                    <a:extLst>
                      <a:ext uri="{FF2B5EF4-FFF2-40B4-BE49-F238E27FC236}">
                        <a16:creationId xmlns:a16="http://schemas.microsoft.com/office/drawing/2014/main" id="{26799345-C680-C314-5240-65A26A009395}"/>
                      </a:ext>
                    </a:extLst>
                  </p:cNvPr>
                  <p:cNvSpPr/>
                  <p:nvPr/>
                </p:nvSpPr>
                <p:spPr>
                  <a:xfrm>
                    <a:off x="7227189" y="2291492"/>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64" name="Google Shape;1360;p17">
                    <a:extLst>
                      <a:ext uri="{FF2B5EF4-FFF2-40B4-BE49-F238E27FC236}">
                        <a16:creationId xmlns:a16="http://schemas.microsoft.com/office/drawing/2014/main" id="{08A0D919-A692-E7BE-EF52-1835268C7E39}"/>
                      </a:ext>
                    </a:extLst>
                  </p:cNvPr>
                  <p:cNvSpPr/>
                  <p:nvPr/>
                </p:nvSpPr>
                <p:spPr>
                  <a:xfrm>
                    <a:off x="7204329" y="2314352"/>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00" name="Google Shape;1361;p17">
                  <a:extLst>
                    <a:ext uri="{FF2B5EF4-FFF2-40B4-BE49-F238E27FC236}">
                      <a16:creationId xmlns:a16="http://schemas.microsoft.com/office/drawing/2014/main" id="{6D866BF0-982E-905E-42AD-4BEAFDA92483}"/>
                    </a:ext>
                  </a:extLst>
                </p:cNvPr>
                <p:cNvGrpSpPr/>
                <p:nvPr/>
              </p:nvGrpSpPr>
              <p:grpSpPr>
                <a:xfrm>
                  <a:off x="7283450" y="2290984"/>
                  <a:ext cx="45720" cy="45720"/>
                  <a:chOff x="7283450" y="2290984"/>
                  <a:chExt cx="45720" cy="45720"/>
                </a:xfrm>
              </p:grpSpPr>
              <p:sp>
                <p:nvSpPr>
                  <p:cNvPr id="361" name="Google Shape;1362;p17">
                    <a:extLst>
                      <a:ext uri="{FF2B5EF4-FFF2-40B4-BE49-F238E27FC236}">
                        <a16:creationId xmlns:a16="http://schemas.microsoft.com/office/drawing/2014/main" id="{F828A9E1-6609-4AEC-C6E8-BA327C0E5795}"/>
                      </a:ext>
                    </a:extLst>
                  </p:cNvPr>
                  <p:cNvSpPr/>
                  <p:nvPr/>
                </p:nvSpPr>
                <p:spPr>
                  <a:xfrm>
                    <a:off x="7306309" y="2290984"/>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62" name="Google Shape;1363;p17">
                    <a:extLst>
                      <a:ext uri="{FF2B5EF4-FFF2-40B4-BE49-F238E27FC236}">
                        <a16:creationId xmlns:a16="http://schemas.microsoft.com/office/drawing/2014/main" id="{AD0C6396-1BD9-6C06-9275-6128166C9EFC}"/>
                      </a:ext>
                    </a:extLst>
                  </p:cNvPr>
                  <p:cNvSpPr/>
                  <p:nvPr/>
                </p:nvSpPr>
                <p:spPr>
                  <a:xfrm>
                    <a:off x="7283450" y="2313844"/>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01" name="Google Shape;1364;p17">
                  <a:extLst>
                    <a:ext uri="{FF2B5EF4-FFF2-40B4-BE49-F238E27FC236}">
                      <a16:creationId xmlns:a16="http://schemas.microsoft.com/office/drawing/2014/main" id="{DA934209-26BC-4671-9C6C-A3C901A6843A}"/>
                    </a:ext>
                  </a:extLst>
                </p:cNvPr>
                <p:cNvGrpSpPr/>
                <p:nvPr/>
              </p:nvGrpSpPr>
              <p:grpSpPr>
                <a:xfrm>
                  <a:off x="7312025" y="2291492"/>
                  <a:ext cx="45720" cy="45720"/>
                  <a:chOff x="7312025" y="2291492"/>
                  <a:chExt cx="45720" cy="45720"/>
                </a:xfrm>
              </p:grpSpPr>
              <p:sp>
                <p:nvSpPr>
                  <p:cNvPr id="359" name="Google Shape;1365;p17">
                    <a:extLst>
                      <a:ext uri="{FF2B5EF4-FFF2-40B4-BE49-F238E27FC236}">
                        <a16:creationId xmlns:a16="http://schemas.microsoft.com/office/drawing/2014/main" id="{65FA3BEE-2FDE-378A-65CF-7CE3DED00417}"/>
                      </a:ext>
                    </a:extLst>
                  </p:cNvPr>
                  <p:cNvSpPr/>
                  <p:nvPr/>
                </p:nvSpPr>
                <p:spPr>
                  <a:xfrm>
                    <a:off x="7334884" y="2291492"/>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60" name="Google Shape;1366;p17">
                    <a:extLst>
                      <a:ext uri="{FF2B5EF4-FFF2-40B4-BE49-F238E27FC236}">
                        <a16:creationId xmlns:a16="http://schemas.microsoft.com/office/drawing/2014/main" id="{240D5500-917F-1EFD-07D2-36937969D41F}"/>
                      </a:ext>
                    </a:extLst>
                  </p:cNvPr>
                  <p:cNvSpPr/>
                  <p:nvPr/>
                </p:nvSpPr>
                <p:spPr>
                  <a:xfrm>
                    <a:off x="7312025" y="2314352"/>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02" name="Google Shape;1367;p17">
                  <a:extLst>
                    <a:ext uri="{FF2B5EF4-FFF2-40B4-BE49-F238E27FC236}">
                      <a16:creationId xmlns:a16="http://schemas.microsoft.com/office/drawing/2014/main" id="{FB3DC76F-DE44-8E19-90BE-7A21B15E0E53}"/>
                    </a:ext>
                  </a:extLst>
                </p:cNvPr>
                <p:cNvGrpSpPr/>
                <p:nvPr/>
              </p:nvGrpSpPr>
              <p:grpSpPr>
                <a:xfrm>
                  <a:off x="7440422" y="2321337"/>
                  <a:ext cx="45720" cy="45720"/>
                  <a:chOff x="7440422" y="2321337"/>
                  <a:chExt cx="45720" cy="45720"/>
                </a:xfrm>
              </p:grpSpPr>
              <p:sp>
                <p:nvSpPr>
                  <p:cNvPr id="357" name="Google Shape;1368;p17">
                    <a:extLst>
                      <a:ext uri="{FF2B5EF4-FFF2-40B4-BE49-F238E27FC236}">
                        <a16:creationId xmlns:a16="http://schemas.microsoft.com/office/drawing/2014/main" id="{52108FCF-E8A0-4978-A7E7-C3F0AB53674B}"/>
                      </a:ext>
                    </a:extLst>
                  </p:cNvPr>
                  <p:cNvSpPr/>
                  <p:nvPr/>
                </p:nvSpPr>
                <p:spPr>
                  <a:xfrm>
                    <a:off x="7463282" y="232133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58" name="Google Shape;1369;p17">
                    <a:extLst>
                      <a:ext uri="{FF2B5EF4-FFF2-40B4-BE49-F238E27FC236}">
                        <a16:creationId xmlns:a16="http://schemas.microsoft.com/office/drawing/2014/main" id="{FD585A82-ECC9-0B92-02AB-0ADE70D85A76}"/>
                      </a:ext>
                    </a:extLst>
                  </p:cNvPr>
                  <p:cNvSpPr/>
                  <p:nvPr/>
                </p:nvSpPr>
                <p:spPr>
                  <a:xfrm>
                    <a:off x="7440422" y="2344197"/>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03" name="Google Shape;1370;p17">
                  <a:extLst>
                    <a:ext uri="{FF2B5EF4-FFF2-40B4-BE49-F238E27FC236}">
                      <a16:creationId xmlns:a16="http://schemas.microsoft.com/office/drawing/2014/main" id="{E3785F38-CB71-D8ED-7787-040FF60E2EDC}"/>
                    </a:ext>
                  </a:extLst>
                </p:cNvPr>
                <p:cNvGrpSpPr/>
                <p:nvPr/>
              </p:nvGrpSpPr>
              <p:grpSpPr>
                <a:xfrm>
                  <a:off x="7465695" y="2321337"/>
                  <a:ext cx="45720" cy="45720"/>
                  <a:chOff x="7465695" y="2321337"/>
                  <a:chExt cx="45720" cy="45720"/>
                </a:xfrm>
              </p:grpSpPr>
              <p:sp>
                <p:nvSpPr>
                  <p:cNvPr id="355" name="Google Shape;1371;p17">
                    <a:extLst>
                      <a:ext uri="{FF2B5EF4-FFF2-40B4-BE49-F238E27FC236}">
                        <a16:creationId xmlns:a16="http://schemas.microsoft.com/office/drawing/2014/main" id="{F7AB5816-D9C3-5196-3E80-EC484CD162F1}"/>
                      </a:ext>
                    </a:extLst>
                  </p:cNvPr>
                  <p:cNvSpPr/>
                  <p:nvPr/>
                </p:nvSpPr>
                <p:spPr>
                  <a:xfrm>
                    <a:off x="7488555" y="232133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56" name="Google Shape;1372;p17">
                    <a:extLst>
                      <a:ext uri="{FF2B5EF4-FFF2-40B4-BE49-F238E27FC236}">
                        <a16:creationId xmlns:a16="http://schemas.microsoft.com/office/drawing/2014/main" id="{664A5F4F-A723-5911-C265-62E6148ABF9D}"/>
                      </a:ext>
                    </a:extLst>
                  </p:cNvPr>
                  <p:cNvSpPr/>
                  <p:nvPr/>
                </p:nvSpPr>
                <p:spPr>
                  <a:xfrm>
                    <a:off x="7465695" y="2344197"/>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04" name="Google Shape;1373;p17">
                  <a:extLst>
                    <a:ext uri="{FF2B5EF4-FFF2-40B4-BE49-F238E27FC236}">
                      <a16:creationId xmlns:a16="http://schemas.microsoft.com/office/drawing/2014/main" id="{56CA2F3E-EBDC-BF5A-20CB-7969F349BB2A}"/>
                    </a:ext>
                  </a:extLst>
                </p:cNvPr>
                <p:cNvGrpSpPr/>
                <p:nvPr/>
              </p:nvGrpSpPr>
              <p:grpSpPr>
                <a:xfrm>
                  <a:off x="7512050" y="2321337"/>
                  <a:ext cx="45720" cy="45720"/>
                  <a:chOff x="7512050" y="2321337"/>
                  <a:chExt cx="45720" cy="45720"/>
                </a:xfrm>
              </p:grpSpPr>
              <p:sp>
                <p:nvSpPr>
                  <p:cNvPr id="353" name="Google Shape;1374;p17">
                    <a:extLst>
                      <a:ext uri="{FF2B5EF4-FFF2-40B4-BE49-F238E27FC236}">
                        <a16:creationId xmlns:a16="http://schemas.microsoft.com/office/drawing/2014/main" id="{23D46770-1595-05C4-C346-9D344AA2F080}"/>
                      </a:ext>
                    </a:extLst>
                  </p:cNvPr>
                  <p:cNvSpPr/>
                  <p:nvPr/>
                </p:nvSpPr>
                <p:spPr>
                  <a:xfrm>
                    <a:off x="7534909" y="232133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54" name="Google Shape;1375;p17">
                    <a:extLst>
                      <a:ext uri="{FF2B5EF4-FFF2-40B4-BE49-F238E27FC236}">
                        <a16:creationId xmlns:a16="http://schemas.microsoft.com/office/drawing/2014/main" id="{9F76836D-847B-4125-8D28-3A93751E86BE}"/>
                      </a:ext>
                    </a:extLst>
                  </p:cNvPr>
                  <p:cNvSpPr/>
                  <p:nvPr/>
                </p:nvSpPr>
                <p:spPr>
                  <a:xfrm>
                    <a:off x="7512050" y="2344197"/>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05" name="Google Shape;1376;p17">
                  <a:extLst>
                    <a:ext uri="{FF2B5EF4-FFF2-40B4-BE49-F238E27FC236}">
                      <a16:creationId xmlns:a16="http://schemas.microsoft.com/office/drawing/2014/main" id="{D1867DEB-26F0-D724-279B-36B6734A248F}"/>
                    </a:ext>
                  </a:extLst>
                </p:cNvPr>
                <p:cNvGrpSpPr/>
                <p:nvPr/>
              </p:nvGrpSpPr>
              <p:grpSpPr>
                <a:xfrm>
                  <a:off x="7604379" y="2321337"/>
                  <a:ext cx="45720" cy="45720"/>
                  <a:chOff x="7604379" y="2321337"/>
                  <a:chExt cx="45720" cy="45720"/>
                </a:xfrm>
              </p:grpSpPr>
              <p:sp>
                <p:nvSpPr>
                  <p:cNvPr id="351" name="Google Shape;1377;p17">
                    <a:extLst>
                      <a:ext uri="{FF2B5EF4-FFF2-40B4-BE49-F238E27FC236}">
                        <a16:creationId xmlns:a16="http://schemas.microsoft.com/office/drawing/2014/main" id="{31C192AE-334B-F2A3-8D25-CC2C533D5DB9}"/>
                      </a:ext>
                    </a:extLst>
                  </p:cNvPr>
                  <p:cNvSpPr/>
                  <p:nvPr/>
                </p:nvSpPr>
                <p:spPr>
                  <a:xfrm>
                    <a:off x="7627239" y="232133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52" name="Google Shape;1378;p17">
                    <a:extLst>
                      <a:ext uri="{FF2B5EF4-FFF2-40B4-BE49-F238E27FC236}">
                        <a16:creationId xmlns:a16="http://schemas.microsoft.com/office/drawing/2014/main" id="{2CA21D54-DF13-09AF-3603-C6AFF23C3667}"/>
                      </a:ext>
                    </a:extLst>
                  </p:cNvPr>
                  <p:cNvSpPr/>
                  <p:nvPr/>
                </p:nvSpPr>
                <p:spPr>
                  <a:xfrm>
                    <a:off x="7604379" y="2344197"/>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06" name="Google Shape;1379;p17">
                  <a:extLst>
                    <a:ext uri="{FF2B5EF4-FFF2-40B4-BE49-F238E27FC236}">
                      <a16:creationId xmlns:a16="http://schemas.microsoft.com/office/drawing/2014/main" id="{B0CF58AB-8226-0416-1F94-6DC7E8357304}"/>
                    </a:ext>
                  </a:extLst>
                </p:cNvPr>
                <p:cNvGrpSpPr/>
                <p:nvPr/>
              </p:nvGrpSpPr>
              <p:grpSpPr>
                <a:xfrm>
                  <a:off x="7630541" y="2321337"/>
                  <a:ext cx="45719" cy="45720"/>
                  <a:chOff x="7630541" y="2321337"/>
                  <a:chExt cx="45719" cy="45720"/>
                </a:xfrm>
              </p:grpSpPr>
              <p:sp>
                <p:nvSpPr>
                  <p:cNvPr id="349" name="Google Shape;1380;p17">
                    <a:extLst>
                      <a:ext uri="{FF2B5EF4-FFF2-40B4-BE49-F238E27FC236}">
                        <a16:creationId xmlns:a16="http://schemas.microsoft.com/office/drawing/2014/main" id="{43BA95CA-72BA-3ECB-C1CE-B543FCFFD263}"/>
                      </a:ext>
                    </a:extLst>
                  </p:cNvPr>
                  <p:cNvSpPr/>
                  <p:nvPr/>
                </p:nvSpPr>
                <p:spPr>
                  <a:xfrm>
                    <a:off x="7653401" y="232133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50" name="Google Shape;1381;p17">
                    <a:extLst>
                      <a:ext uri="{FF2B5EF4-FFF2-40B4-BE49-F238E27FC236}">
                        <a16:creationId xmlns:a16="http://schemas.microsoft.com/office/drawing/2014/main" id="{2EB1E8F9-3285-6D53-9888-E3FF1C0C6D92}"/>
                      </a:ext>
                    </a:extLst>
                  </p:cNvPr>
                  <p:cNvSpPr/>
                  <p:nvPr/>
                </p:nvSpPr>
                <p:spPr>
                  <a:xfrm>
                    <a:off x="7630541" y="2344197"/>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07" name="Google Shape;1382;p17">
                  <a:extLst>
                    <a:ext uri="{FF2B5EF4-FFF2-40B4-BE49-F238E27FC236}">
                      <a16:creationId xmlns:a16="http://schemas.microsoft.com/office/drawing/2014/main" id="{29AD98A3-03CB-F0CC-2A97-CF225F21DFF7}"/>
                    </a:ext>
                  </a:extLst>
                </p:cNvPr>
                <p:cNvGrpSpPr/>
                <p:nvPr/>
              </p:nvGrpSpPr>
              <p:grpSpPr>
                <a:xfrm>
                  <a:off x="7649591" y="2321337"/>
                  <a:ext cx="45719" cy="45720"/>
                  <a:chOff x="7649591" y="2321337"/>
                  <a:chExt cx="45719" cy="45720"/>
                </a:xfrm>
              </p:grpSpPr>
              <p:sp>
                <p:nvSpPr>
                  <p:cNvPr id="347" name="Google Shape;1383;p17">
                    <a:extLst>
                      <a:ext uri="{FF2B5EF4-FFF2-40B4-BE49-F238E27FC236}">
                        <a16:creationId xmlns:a16="http://schemas.microsoft.com/office/drawing/2014/main" id="{28B45F06-FA38-1EB8-1F23-5052F797FB8D}"/>
                      </a:ext>
                    </a:extLst>
                  </p:cNvPr>
                  <p:cNvSpPr/>
                  <p:nvPr/>
                </p:nvSpPr>
                <p:spPr>
                  <a:xfrm>
                    <a:off x="7672451" y="232133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48" name="Google Shape;1384;p17">
                    <a:extLst>
                      <a:ext uri="{FF2B5EF4-FFF2-40B4-BE49-F238E27FC236}">
                        <a16:creationId xmlns:a16="http://schemas.microsoft.com/office/drawing/2014/main" id="{E89E1B6A-D587-CB5F-C065-A35189AE6304}"/>
                      </a:ext>
                    </a:extLst>
                  </p:cNvPr>
                  <p:cNvSpPr/>
                  <p:nvPr/>
                </p:nvSpPr>
                <p:spPr>
                  <a:xfrm>
                    <a:off x="7649591" y="2344197"/>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08" name="Google Shape;1385;p17">
                  <a:extLst>
                    <a:ext uri="{FF2B5EF4-FFF2-40B4-BE49-F238E27FC236}">
                      <a16:creationId xmlns:a16="http://schemas.microsoft.com/office/drawing/2014/main" id="{4A9ECBF0-A76D-C755-0721-21F5DD3DEEA7}"/>
                    </a:ext>
                  </a:extLst>
                </p:cNvPr>
                <p:cNvGrpSpPr/>
                <p:nvPr/>
              </p:nvGrpSpPr>
              <p:grpSpPr>
                <a:xfrm>
                  <a:off x="7657846" y="2321337"/>
                  <a:ext cx="45720" cy="45720"/>
                  <a:chOff x="7657846" y="2321337"/>
                  <a:chExt cx="45720" cy="45720"/>
                </a:xfrm>
              </p:grpSpPr>
              <p:sp>
                <p:nvSpPr>
                  <p:cNvPr id="345" name="Google Shape;1386;p17">
                    <a:extLst>
                      <a:ext uri="{FF2B5EF4-FFF2-40B4-BE49-F238E27FC236}">
                        <a16:creationId xmlns:a16="http://schemas.microsoft.com/office/drawing/2014/main" id="{1FE4122B-F3BC-2EB6-0C2D-4159CD215671}"/>
                      </a:ext>
                    </a:extLst>
                  </p:cNvPr>
                  <p:cNvSpPr/>
                  <p:nvPr/>
                </p:nvSpPr>
                <p:spPr>
                  <a:xfrm>
                    <a:off x="7680706" y="232133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46" name="Google Shape;1387;p17">
                    <a:extLst>
                      <a:ext uri="{FF2B5EF4-FFF2-40B4-BE49-F238E27FC236}">
                        <a16:creationId xmlns:a16="http://schemas.microsoft.com/office/drawing/2014/main" id="{1EF9471E-7AB2-34C7-5D4D-64E271113519}"/>
                      </a:ext>
                    </a:extLst>
                  </p:cNvPr>
                  <p:cNvSpPr/>
                  <p:nvPr/>
                </p:nvSpPr>
                <p:spPr>
                  <a:xfrm>
                    <a:off x="7657846" y="2344197"/>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09" name="Google Shape;1388;p17">
                  <a:extLst>
                    <a:ext uri="{FF2B5EF4-FFF2-40B4-BE49-F238E27FC236}">
                      <a16:creationId xmlns:a16="http://schemas.microsoft.com/office/drawing/2014/main" id="{A6D3C073-5AC9-A89F-BA40-DCB3B1CFE4DC}"/>
                    </a:ext>
                  </a:extLst>
                </p:cNvPr>
                <p:cNvGrpSpPr/>
                <p:nvPr/>
              </p:nvGrpSpPr>
              <p:grpSpPr>
                <a:xfrm>
                  <a:off x="7666101" y="2321337"/>
                  <a:ext cx="45720" cy="45720"/>
                  <a:chOff x="7666101" y="2321337"/>
                  <a:chExt cx="45720" cy="45720"/>
                </a:xfrm>
              </p:grpSpPr>
              <p:sp>
                <p:nvSpPr>
                  <p:cNvPr id="343" name="Google Shape;1389;p17">
                    <a:extLst>
                      <a:ext uri="{FF2B5EF4-FFF2-40B4-BE49-F238E27FC236}">
                        <a16:creationId xmlns:a16="http://schemas.microsoft.com/office/drawing/2014/main" id="{45147BD0-0852-7EC4-91A1-351DEA4E2103}"/>
                      </a:ext>
                    </a:extLst>
                  </p:cNvPr>
                  <p:cNvSpPr/>
                  <p:nvPr/>
                </p:nvSpPr>
                <p:spPr>
                  <a:xfrm>
                    <a:off x="7688960" y="232133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44" name="Google Shape;1390;p17">
                    <a:extLst>
                      <a:ext uri="{FF2B5EF4-FFF2-40B4-BE49-F238E27FC236}">
                        <a16:creationId xmlns:a16="http://schemas.microsoft.com/office/drawing/2014/main" id="{110E79FA-7895-EE3F-4F00-8C5935962EC4}"/>
                      </a:ext>
                    </a:extLst>
                  </p:cNvPr>
                  <p:cNvSpPr/>
                  <p:nvPr/>
                </p:nvSpPr>
                <p:spPr>
                  <a:xfrm>
                    <a:off x="7666101" y="2344197"/>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10" name="Google Shape;1391;p17">
                  <a:extLst>
                    <a:ext uri="{FF2B5EF4-FFF2-40B4-BE49-F238E27FC236}">
                      <a16:creationId xmlns:a16="http://schemas.microsoft.com/office/drawing/2014/main" id="{E60E3CD8-709D-6DCA-DFBB-D0EE76180DFF}"/>
                    </a:ext>
                  </a:extLst>
                </p:cNvPr>
                <p:cNvGrpSpPr/>
                <p:nvPr/>
              </p:nvGrpSpPr>
              <p:grpSpPr>
                <a:xfrm>
                  <a:off x="7708392" y="2321337"/>
                  <a:ext cx="45719" cy="45720"/>
                  <a:chOff x="7708392" y="2321337"/>
                  <a:chExt cx="45719" cy="45720"/>
                </a:xfrm>
              </p:grpSpPr>
              <p:sp>
                <p:nvSpPr>
                  <p:cNvPr id="341" name="Google Shape;1392;p17">
                    <a:extLst>
                      <a:ext uri="{FF2B5EF4-FFF2-40B4-BE49-F238E27FC236}">
                        <a16:creationId xmlns:a16="http://schemas.microsoft.com/office/drawing/2014/main" id="{2EADAA70-9CD2-667A-5247-F8338AE483DA}"/>
                      </a:ext>
                    </a:extLst>
                  </p:cNvPr>
                  <p:cNvSpPr/>
                  <p:nvPr/>
                </p:nvSpPr>
                <p:spPr>
                  <a:xfrm>
                    <a:off x="7731252" y="232133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42" name="Google Shape;1393;p17">
                    <a:extLst>
                      <a:ext uri="{FF2B5EF4-FFF2-40B4-BE49-F238E27FC236}">
                        <a16:creationId xmlns:a16="http://schemas.microsoft.com/office/drawing/2014/main" id="{526711F9-9D40-77BC-4B06-6CDA4FED9E12}"/>
                      </a:ext>
                    </a:extLst>
                  </p:cNvPr>
                  <p:cNvSpPr/>
                  <p:nvPr/>
                </p:nvSpPr>
                <p:spPr>
                  <a:xfrm>
                    <a:off x="7708392" y="2344197"/>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11" name="Google Shape;1394;p17">
                  <a:extLst>
                    <a:ext uri="{FF2B5EF4-FFF2-40B4-BE49-F238E27FC236}">
                      <a16:creationId xmlns:a16="http://schemas.microsoft.com/office/drawing/2014/main" id="{706C5AAA-EDCA-BE6F-C9A7-10A206829033}"/>
                    </a:ext>
                  </a:extLst>
                </p:cNvPr>
                <p:cNvGrpSpPr/>
                <p:nvPr/>
              </p:nvGrpSpPr>
              <p:grpSpPr>
                <a:xfrm>
                  <a:off x="7678928" y="2321337"/>
                  <a:ext cx="45720" cy="45720"/>
                  <a:chOff x="7678928" y="2321337"/>
                  <a:chExt cx="45720" cy="45720"/>
                </a:xfrm>
              </p:grpSpPr>
              <p:sp>
                <p:nvSpPr>
                  <p:cNvPr id="339" name="Google Shape;1395;p17">
                    <a:extLst>
                      <a:ext uri="{FF2B5EF4-FFF2-40B4-BE49-F238E27FC236}">
                        <a16:creationId xmlns:a16="http://schemas.microsoft.com/office/drawing/2014/main" id="{46439721-8C87-23D4-0B5D-B3E3C917A8E4}"/>
                      </a:ext>
                    </a:extLst>
                  </p:cNvPr>
                  <p:cNvSpPr/>
                  <p:nvPr/>
                </p:nvSpPr>
                <p:spPr>
                  <a:xfrm>
                    <a:off x="7701788" y="232133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40" name="Google Shape;1396;p17">
                    <a:extLst>
                      <a:ext uri="{FF2B5EF4-FFF2-40B4-BE49-F238E27FC236}">
                        <a16:creationId xmlns:a16="http://schemas.microsoft.com/office/drawing/2014/main" id="{CA8B40EF-AFFD-88FA-F0F4-A4C00401645E}"/>
                      </a:ext>
                    </a:extLst>
                  </p:cNvPr>
                  <p:cNvSpPr/>
                  <p:nvPr/>
                </p:nvSpPr>
                <p:spPr>
                  <a:xfrm>
                    <a:off x="7678928" y="2344197"/>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12" name="Google Shape;1397;p17">
                  <a:extLst>
                    <a:ext uri="{FF2B5EF4-FFF2-40B4-BE49-F238E27FC236}">
                      <a16:creationId xmlns:a16="http://schemas.microsoft.com/office/drawing/2014/main" id="{E545B640-359E-2F13-483E-75A01252C4DE}"/>
                    </a:ext>
                  </a:extLst>
                </p:cNvPr>
                <p:cNvGrpSpPr/>
                <p:nvPr/>
              </p:nvGrpSpPr>
              <p:grpSpPr>
                <a:xfrm>
                  <a:off x="7799451" y="2321337"/>
                  <a:ext cx="45720" cy="45720"/>
                  <a:chOff x="7799451" y="2321337"/>
                  <a:chExt cx="45720" cy="45720"/>
                </a:xfrm>
              </p:grpSpPr>
              <p:sp>
                <p:nvSpPr>
                  <p:cNvPr id="337" name="Google Shape;1398;p17">
                    <a:extLst>
                      <a:ext uri="{FF2B5EF4-FFF2-40B4-BE49-F238E27FC236}">
                        <a16:creationId xmlns:a16="http://schemas.microsoft.com/office/drawing/2014/main" id="{B909CED9-9059-E47A-9ECD-701F78CC87DF}"/>
                      </a:ext>
                    </a:extLst>
                  </p:cNvPr>
                  <p:cNvSpPr/>
                  <p:nvPr/>
                </p:nvSpPr>
                <p:spPr>
                  <a:xfrm>
                    <a:off x="7822310" y="232133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38" name="Google Shape;1399;p17">
                    <a:extLst>
                      <a:ext uri="{FF2B5EF4-FFF2-40B4-BE49-F238E27FC236}">
                        <a16:creationId xmlns:a16="http://schemas.microsoft.com/office/drawing/2014/main" id="{357E93FC-04FB-CBCC-6EDE-E01673D94039}"/>
                      </a:ext>
                    </a:extLst>
                  </p:cNvPr>
                  <p:cNvSpPr/>
                  <p:nvPr/>
                </p:nvSpPr>
                <p:spPr>
                  <a:xfrm>
                    <a:off x="7799451" y="2344197"/>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13" name="Google Shape;1400;p17">
                  <a:extLst>
                    <a:ext uri="{FF2B5EF4-FFF2-40B4-BE49-F238E27FC236}">
                      <a16:creationId xmlns:a16="http://schemas.microsoft.com/office/drawing/2014/main" id="{CA3AF58F-0A5B-2A54-9F39-8CD74007A250}"/>
                    </a:ext>
                  </a:extLst>
                </p:cNvPr>
                <p:cNvGrpSpPr/>
                <p:nvPr/>
              </p:nvGrpSpPr>
              <p:grpSpPr>
                <a:xfrm>
                  <a:off x="7826756" y="2321337"/>
                  <a:ext cx="45720" cy="45720"/>
                  <a:chOff x="7826756" y="2321337"/>
                  <a:chExt cx="45720" cy="45720"/>
                </a:xfrm>
              </p:grpSpPr>
              <p:sp>
                <p:nvSpPr>
                  <p:cNvPr id="335" name="Google Shape;1401;p17">
                    <a:extLst>
                      <a:ext uri="{FF2B5EF4-FFF2-40B4-BE49-F238E27FC236}">
                        <a16:creationId xmlns:a16="http://schemas.microsoft.com/office/drawing/2014/main" id="{4C2FD770-980F-7641-E7B0-D18C668CAF49}"/>
                      </a:ext>
                    </a:extLst>
                  </p:cNvPr>
                  <p:cNvSpPr/>
                  <p:nvPr/>
                </p:nvSpPr>
                <p:spPr>
                  <a:xfrm>
                    <a:off x="7849616" y="232133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36" name="Google Shape;1402;p17">
                    <a:extLst>
                      <a:ext uri="{FF2B5EF4-FFF2-40B4-BE49-F238E27FC236}">
                        <a16:creationId xmlns:a16="http://schemas.microsoft.com/office/drawing/2014/main" id="{A8BD2EE9-13C5-721D-F660-467A18385293}"/>
                      </a:ext>
                    </a:extLst>
                  </p:cNvPr>
                  <p:cNvSpPr/>
                  <p:nvPr/>
                </p:nvSpPr>
                <p:spPr>
                  <a:xfrm>
                    <a:off x="7826756" y="2344197"/>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14" name="Google Shape;1403;p17">
                  <a:extLst>
                    <a:ext uri="{FF2B5EF4-FFF2-40B4-BE49-F238E27FC236}">
                      <a16:creationId xmlns:a16="http://schemas.microsoft.com/office/drawing/2014/main" id="{BD152DE8-C569-2B3E-9EF8-EAE739E703D9}"/>
                    </a:ext>
                  </a:extLst>
                </p:cNvPr>
                <p:cNvGrpSpPr/>
                <p:nvPr/>
              </p:nvGrpSpPr>
              <p:grpSpPr>
                <a:xfrm>
                  <a:off x="7850758" y="2321337"/>
                  <a:ext cx="45720" cy="45720"/>
                  <a:chOff x="7850758" y="2321337"/>
                  <a:chExt cx="45720" cy="45720"/>
                </a:xfrm>
              </p:grpSpPr>
              <p:sp>
                <p:nvSpPr>
                  <p:cNvPr id="333" name="Google Shape;1404;p17">
                    <a:extLst>
                      <a:ext uri="{FF2B5EF4-FFF2-40B4-BE49-F238E27FC236}">
                        <a16:creationId xmlns:a16="http://schemas.microsoft.com/office/drawing/2014/main" id="{F4D46E47-23FC-5CEB-4E58-95C5845BAB14}"/>
                      </a:ext>
                    </a:extLst>
                  </p:cNvPr>
                  <p:cNvSpPr/>
                  <p:nvPr/>
                </p:nvSpPr>
                <p:spPr>
                  <a:xfrm>
                    <a:off x="7873619" y="232133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34" name="Google Shape;1405;p17">
                    <a:extLst>
                      <a:ext uri="{FF2B5EF4-FFF2-40B4-BE49-F238E27FC236}">
                        <a16:creationId xmlns:a16="http://schemas.microsoft.com/office/drawing/2014/main" id="{812A5CB2-16A6-215A-1D12-AD5DBDE177C8}"/>
                      </a:ext>
                    </a:extLst>
                  </p:cNvPr>
                  <p:cNvSpPr/>
                  <p:nvPr/>
                </p:nvSpPr>
                <p:spPr>
                  <a:xfrm>
                    <a:off x="7850758" y="2344197"/>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15" name="Google Shape;1406;p17">
                  <a:extLst>
                    <a:ext uri="{FF2B5EF4-FFF2-40B4-BE49-F238E27FC236}">
                      <a16:creationId xmlns:a16="http://schemas.microsoft.com/office/drawing/2014/main" id="{7878DC70-259E-5AD4-674C-F61D40CA110D}"/>
                    </a:ext>
                  </a:extLst>
                </p:cNvPr>
                <p:cNvGrpSpPr/>
                <p:nvPr/>
              </p:nvGrpSpPr>
              <p:grpSpPr>
                <a:xfrm>
                  <a:off x="7948930" y="2321337"/>
                  <a:ext cx="45720" cy="45720"/>
                  <a:chOff x="7948930" y="2321337"/>
                  <a:chExt cx="45720" cy="45720"/>
                </a:xfrm>
              </p:grpSpPr>
              <p:sp>
                <p:nvSpPr>
                  <p:cNvPr id="331" name="Google Shape;1407;p17">
                    <a:extLst>
                      <a:ext uri="{FF2B5EF4-FFF2-40B4-BE49-F238E27FC236}">
                        <a16:creationId xmlns:a16="http://schemas.microsoft.com/office/drawing/2014/main" id="{6E876A82-8E5E-180F-E329-3AFB96259FE7}"/>
                      </a:ext>
                    </a:extLst>
                  </p:cNvPr>
                  <p:cNvSpPr/>
                  <p:nvPr/>
                </p:nvSpPr>
                <p:spPr>
                  <a:xfrm>
                    <a:off x="7971790" y="232133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32" name="Google Shape;1408;p17">
                    <a:extLst>
                      <a:ext uri="{FF2B5EF4-FFF2-40B4-BE49-F238E27FC236}">
                        <a16:creationId xmlns:a16="http://schemas.microsoft.com/office/drawing/2014/main" id="{3D9228D2-754A-6316-B24B-94A8BCBF8238}"/>
                      </a:ext>
                    </a:extLst>
                  </p:cNvPr>
                  <p:cNvSpPr/>
                  <p:nvPr/>
                </p:nvSpPr>
                <p:spPr>
                  <a:xfrm>
                    <a:off x="7948930" y="2344197"/>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16" name="Google Shape;1409;p17">
                  <a:extLst>
                    <a:ext uri="{FF2B5EF4-FFF2-40B4-BE49-F238E27FC236}">
                      <a16:creationId xmlns:a16="http://schemas.microsoft.com/office/drawing/2014/main" id="{BB2D300A-F717-7EB4-903D-C82B3332BB69}"/>
                    </a:ext>
                  </a:extLst>
                </p:cNvPr>
                <p:cNvGrpSpPr/>
                <p:nvPr/>
              </p:nvGrpSpPr>
              <p:grpSpPr>
                <a:xfrm>
                  <a:off x="7997063" y="2321337"/>
                  <a:ext cx="45719" cy="45720"/>
                  <a:chOff x="7997063" y="2321337"/>
                  <a:chExt cx="45719" cy="45720"/>
                </a:xfrm>
              </p:grpSpPr>
              <p:sp>
                <p:nvSpPr>
                  <p:cNvPr id="329" name="Google Shape;1410;p17">
                    <a:extLst>
                      <a:ext uri="{FF2B5EF4-FFF2-40B4-BE49-F238E27FC236}">
                        <a16:creationId xmlns:a16="http://schemas.microsoft.com/office/drawing/2014/main" id="{36339785-62D9-FB8B-2DAF-E7B0AF02BB4B}"/>
                      </a:ext>
                    </a:extLst>
                  </p:cNvPr>
                  <p:cNvSpPr/>
                  <p:nvPr/>
                </p:nvSpPr>
                <p:spPr>
                  <a:xfrm>
                    <a:off x="8019923" y="232133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30" name="Google Shape;1411;p17">
                    <a:extLst>
                      <a:ext uri="{FF2B5EF4-FFF2-40B4-BE49-F238E27FC236}">
                        <a16:creationId xmlns:a16="http://schemas.microsoft.com/office/drawing/2014/main" id="{889BE237-5E67-09CA-3175-7FA506AF8D29}"/>
                      </a:ext>
                    </a:extLst>
                  </p:cNvPr>
                  <p:cNvSpPr/>
                  <p:nvPr/>
                </p:nvSpPr>
                <p:spPr>
                  <a:xfrm>
                    <a:off x="7997063" y="2344197"/>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17" name="Google Shape;1412;p17">
                  <a:extLst>
                    <a:ext uri="{FF2B5EF4-FFF2-40B4-BE49-F238E27FC236}">
                      <a16:creationId xmlns:a16="http://schemas.microsoft.com/office/drawing/2014/main" id="{22007059-4A7A-022B-1718-42A5E43DEF4B}"/>
                    </a:ext>
                  </a:extLst>
                </p:cNvPr>
                <p:cNvGrpSpPr/>
                <p:nvPr/>
              </p:nvGrpSpPr>
              <p:grpSpPr>
                <a:xfrm>
                  <a:off x="8291449" y="2321337"/>
                  <a:ext cx="45720" cy="45720"/>
                  <a:chOff x="8291449" y="2321337"/>
                  <a:chExt cx="45720" cy="45720"/>
                </a:xfrm>
              </p:grpSpPr>
              <p:sp>
                <p:nvSpPr>
                  <p:cNvPr id="327" name="Google Shape;1413;p17">
                    <a:extLst>
                      <a:ext uri="{FF2B5EF4-FFF2-40B4-BE49-F238E27FC236}">
                        <a16:creationId xmlns:a16="http://schemas.microsoft.com/office/drawing/2014/main" id="{2A6D069F-5154-008F-B9C2-C098604A1EAD}"/>
                      </a:ext>
                    </a:extLst>
                  </p:cNvPr>
                  <p:cNvSpPr/>
                  <p:nvPr/>
                </p:nvSpPr>
                <p:spPr>
                  <a:xfrm>
                    <a:off x="8314308" y="2321337"/>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28" name="Google Shape;1414;p17">
                    <a:extLst>
                      <a:ext uri="{FF2B5EF4-FFF2-40B4-BE49-F238E27FC236}">
                        <a16:creationId xmlns:a16="http://schemas.microsoft.com/office/drawing/2014/main" id="{9CD608CA-7D7D-B21E-7441-D96A22367690}"/>
                      </a:ext>
                    </a:extLst>
                  </p:cNvPr>
                  <p:cNvSpPr/>
                  <p:nvPr/>
                </p:nvSpPr>
                <p:spPr>
                  <a:xfrm>
                    <a:off x="8291449" y="2344197"/>
                    <a:ext cx="45720" cy="12700"/>
                  </a:xfrm>
                  <a:custGeom>
                    <a:avLst/>
                    <a:gdLst/>
                    <a:ahLst/>
                    <a:cxnLst/>
                    <a:rect l="l" t="t" r="r" b="b"/>
                    <a:pathLst>
                      <a:path w="45720"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18" name="Google Shape;1415;p17">
                  <a:extLst>
                    <a:ext uri="{FF2B5EF4-FFF2-40B4-BE49-F238E27FC236}">
                      <a16:creationId xmlns:a16="http://schemas.microsoft.com/office/drawing/2014/main" id="{8EE25AFE-B130-379F-CE26-D7C3AE11A2BB}"/>
                    </a:ext>
                  </a:extLst>
                </p:cNvPr>
                <p:cNvGrpSpPr/>
                <p:nvPr/>
              </p:nvGrpSpPr>
              <p:grpSpPr>
                <a:xfrm>
                  <a:off x="5117084" y="1344072"/>
                  <a:ext cx="45719" cy="45720"/>
                  <a:chOff x="5117084" y="1344072"/>
                  <a:chExt cx="45719" cy="45720"/>
                </a:xfrm>
              </p:grpSpPr>
              <p:sp>
                <p:nvSpPr>
                  <p:cNvPr id="325" name="Google Shape;1416;p17">
                    <a:extLst>
                      <a:ext uri="{FF2B5EF4-FFF2-40B4-BE49-F238E27FC236}">
                        <a16:creationId xmlns:a16="http://schemas.microsoft.com/office/drawing/2014/main" id="{060A592F-5138-C65E-8811-EB5A32EF47BA}"/>
                      </a:ext>
                    </a:extLst>
                  </p:cNvPr>
                  <p:cNvSpPr/>
                  <p:nvPr/>
                </p:nvSpPr>
                <p:spPr>
                  <a:xfrm>
                    <a:off x="5139944" y="1344072"/>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26" name="Google Shape;1417;p17">
                    <a:extLst>
                      <a:ext uri="{FF2B5EF4-FFF2-40B4-BE49-F238E27FC236}">
                        <a16:creationId xmlns:a16="http://schemas.microsoft.com/office/drawing/2014/main" id="{3D069AAC-831D-1418-5A9C-18BAC612B1B4}"/>
                      </a:ext>
                    </a:extLst>
                  </p:cNvPr>
                  <p:cNvSpPr/>
                  <p:nvPr/>
                </p:nvSpPr>
                <p:spPr>
                  <a:xfrm>
                    <a:off x="5117084" y="1366932"/>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19" name="Google Shape;1418;p17">
                  <a:extLst>
                    <a:ext uri="{FF2B5EF4-FFF2-40B4-BE49-F238E27FC236}">
                      <a16:creationId xmlns:a16="http://schemas.microsoft.com/office/drawing/2014/main" id="{AEBD025A-7F21-72B4-5DC3-87144E812E69}"/>
                    </a:ext>
                  </a:extLst>
                </p:cNvPr>
                <p:cNvGrpSpPr/>
                <p:nvPr/>
              </p:nvGrpSpPr>
              <p:grpSpPr>
                <a:xfrm>
                  <a:off x="5123307" y="1348136"/>
                  <a:ext cx="45719" cy="45720"/>
                  <a:chOff x="5123307" y="1348136"/>
                  <a:chExt cx="45719" cy="45720"/>
                </a:xfrm>
              </p:grpSpPr>
              <p:sp>
                <p:nvSpPr>
                  <p:cNvPr id="323" name="Google Shape;1419;p17">
                    <a:extLst>
                      <a:ext uri="{FF2B5EF4-FFF2-40B4-BE49-F238E27FC236}">
                        <a16:creationId xmlns:a16="http://schemas.microsoft.com/office/drawing/2014/main" id="{9F20A984-5070-E1F3-E721-AF679715A74A}"/>
                      </a:ext>
                    </a:extLst>
                  </p:cNvPr>
                  <p:cNvSpPr/>
                  <p:nvPr/>
                </p:nvSpPr>
                <p:spPr>
                  <a:xfrm>
                    <a:off x="5146167" y="1348136"/>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24" name="Google Shape;1420;p17">
                    <a:extLst>
                      <a:ext uri="{FF2B5EF4-FFF2-40B4-BE49-F238E27FC236}">
                        <a16:creationId xmlns:a16="http://schemas.microsoft.com/office/drawing/2014/main" id="{151F203F-94B7-3C98-0A83-2879146938A1}"/>
                      </a:ext>
                    </a:extLst>
                  </p:cNvPr>
                  <p:cNvSpPr/>
                  <p:nvPr/>
                </p:nvSpPr>
                <p:spPr>
                  <a:xfrm>
                    <a:off x="5123307" y="1370996"/>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20" name="Google Shape;1421;p17">
                  <a:extLst>
                    <a:ext uri="{FF2B5EF4-FFF2-40B4-BE49-F238E27FC236}">
                      <a16:creationId xmlns:a16="http://schemas.microsoft.com/office/drawing/2014/main" id="{3C3E0463-FE74-EE1B-E4D6-00D2AC26917E}"/>
                    </a:ext>
                  </a:extLst>
                </p:cNvPr>
                <p:cNvGrpSpPr/>
                <p:nvPr/>
              </p:nvGrpSpPr>
              <p:grpSpPr>
                <a:xfrm>
                  <a:off x="5094097" y="1336071"/>
                  <a:ext cx="45719" cy="45720"/>
                  <a:chOff x="5094097" y="1336071"/>
                  <a:chExt cx="45719" cy="45720"/>
                </a:xfrm>
              </p:grpSpPr>
              <p:sp>
                <p:nvSpPr>
                  <p:cNvPr id="321" name="Google Shape;1422;p17">
                    <a:extLst>
                      <a:ext uri="{FF2B5EF4-FFF2-40B4-BE49-F238E27FC236}">
                        <a16:creationId xmlns:a16="http://schemas.microsoft.com/office/drawing/2014/main" id="{34C17201-4ECF-5DAD-4EA1-634B815C3AF3}"/>
                      </a:ext>
                    </a:extLst>
                  </p:cNvPr>
                  <p:cNvSpPr/>
                  <p:nvPr/>
                </p:nvSpPr>
                <p:spPr>
                  <a:xfrm>
                    <a:off x="5116957" y="1336071"/>
                    <a:ext cx="12700" cy="45720"/>
                  </a:xfrm>
                  <a:custGeom>
                    <a:avLst/>
                    <a:gdLst/>
                    <a:ahLst/>
                    <a:cxnLst/>
                    <a:rect l="l" t="t" r="r" b="b"/>
                    <a:pathLst>
                      <a:path w="12700" h="45720" extrusionOk="0">
                        <a:moveTo>
                          <a:pt x="0" y="0"/>
                        </a:moveTo>
                        <a:lnTo>
                          <a:pt x="0" y="4572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22" name="Google Shape;1423;p17">
                    <a:extLst>
                      <a:ext uri="{FF2B5EF4-FFF2-40B4-BE49-F238E27FC236}">
                        <a16:creationId xmlns:a16="http://schemas.microsoft.com/office/drawing/2014/main" id="{DF27A45F-0D7E-8157-5BF3-D098C48C106F}"/>
                      </a:ext>
                    </a:extLst>
                  </p:cNvPr>
                  <p:cNvSpPr/>
                  <p:nvPr/>
                </p:nvSpPr>
                <p:spPr>
                  <a:xfrm>
                    <a:off x="5094097" y="1358931"/>
                    <a:ext cx="45719" cy="12700"/>
                  </a:xfrm>
                  <a:custGeom>
                    <a:avLst/>
                    <a:gdLst/>
                    <a:ahLst/>
                    <a:cxnLst/>
                    <a:rect l="l" t="t" r="r" b="b"/>
                    <a:pathLst>
                      <a:path w="45719" h="12700" extrusionOk="0">
                        <a:moveTo>
                          <a:pt x="0" y="0"/>
                        </a:moveTo>
                        <a:lnTo>
                          <a:pt x="45720" y="0"/>
                        </a:lnTo>
                      </a:path>
                    </a:pathLst>
                  </a:custGeom>
                  <a:noFill/>
                  <a:ln w="19050" cap="flat" cmpd="sng">
                    <a:solidFill>
                      <a:srgbClr val="8080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grpSp>
        <p:sp>
          <p:nvSpPr>
            <p:cNvPr id="253" name="Google Shape;1424;p17">
              <a:extLst>
                <a:ext uri="{FF2B5EF4-FFF2-40B4-BE49-F238E27FC236}">
                  <a16:creationId xmlns:a16="http://schemas.microsoft.com/office/drawing/2014/main" id="{97526170-4C20-F205-2276-4B33436E9756}"/>
                </a:ext>
              </a:extLst>
            </p:cNvPr>
            <p:cNvSpPr txBox="1"/>
            <p:nvPr/>
          </p:nvSpPr>
          <p:spPr>
            <a:xfrm>
              <a:off x="7462244" y="1441207"/>
              <a:ext cx="101100" cy="245258"/>
            </a:xfrm>
            <a:prstGeom prst="rect">
              <a:avLst/>
            </a:prstGeom>
            <a:noFill/>
            <a:ln>
              <a:noFill/>
            </a:ln>
          </p:spPr>
          <p:txBody>
            <a:bodyPr spcFirstLastPara="1" wrap="square" lIns="91425" tIns="45700" rIns="91425" bIns="45700" anchor="t" anchorCtr="0">
              <a:spAutoFit/>
            </a:bodyPr>
            <a:lstStyle/>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dirty="0">
                <a:ln>
                  <a:noFill/>
                </a:ln>
                <a:solidFill>
                  <a:srgbClr val="2A2727"/>
                </a:solidFill>
                <a:effectLst/>
                <a:uLnTx/>
                <a:uFillTx/>
                <a:latin typeface="Arial"/>
                <a:ea typeface="Arial"/>
                <a:cs typeface="Arial"/>
                <a:sym typeface="Arial"/>
              </a:endParaRPr>
            </a:p>
          </p:txBody>
        </p:sp>
      </p:grpSp>
      <p:sp>
        <p:nvSpPr>
          <p:cNvPr id="463" name="TextBox 462">
            <a:extLst>
              <a:ext uri="{FF2B5EF4-FFF2-40B4-BE49-F238E27FC236}">
                <a16:creationId xmlns:a16="http://schemas.microsoft.com/office/drawing/2014/main" id="{843583C5-5124-17A6-1017-700CE181AEBE}"/>
              </a:ext>
            </a:extLst>
          </p:cNvPr>
          <p:cNvSpPr txBox="1"/>
          <p:nvPr/>
        </p:nvSpPr>
        <p:spPr>
          <a:xfrm>
            <a:off x="1454840" y="1890395"/>
            <a:ext cx="3815290" cy="369332"/>
          </a:xfrm>
          <a:prstGeom prst="rect">
            <a:avLst/>
          </a:prstGeom>
          <a:noFill/>
        </p:spPr>
        <p:txBody>
          <a:bodyPr wrap="square" rtlCol="0">
            <a:spAutoFit/>
          </a:bodyPr>
          <a:lstStyle/>
          <a:p>
            <a:pPr algn="ctr"/>
            <a:r>
              <a:rPr lang="en-US" b="1" dirty="0">
                <a:solidFill>
                  <a:schemeClr val="accent1"/>
                </a:solidFill>
                <a:latin typeface="Arial" panose="020B0604020202020204" pitchFamily="34" charset="0"/>
                <a:cs typeface="Arial" panose="020B0604020202020204" pitchFamily="34" charset="0"/>
              </a:rPr>
              <a:t>Progression-Free Survival</a:t>
            </a:r>
          </a:p>
        </p:txBody>
      </p:sp>
      <p:sp>
        <p:nvSpPr>
          <p:cNvPr id="464" name="TextBox 463">
            <a:extLst>
              <a:ext uri="{FF2B5EF4-FFF2-40B4-BE49-F238E27FC236}">
                <a16:creationId xmlns:a16="http://schemas.microsoft.com/office/drawing/2014/main" id="{3BD6BEEC-038A-F154-67A6-E67BE1ABFE55}"/>
              </a:ext>
            </a:extLst>
          </p:cNvPr>
          <p:cNvSpPr txBox="1"/>
          <p:nvPr/>
        </p:nvSpPr>
        <p:spPr>
          <a:xfrm>
            <a:off x="6839409" y="1886887"/>
            <a:ext cx="3815290" cy="369332"/>
          </a:xfrm>
          <a:prstGeom prst="rect">
            <a:avLst/>
          </a:prstGeom>
          <a:noFill/>
        </p:spPr>
        <p:txBody>
          <a:bodyPr wrap="square" rtlCol="0">
            <a:spAutoFit/>
          </a:bodyPr>
          <a:lstStyle/>
          <a:p>
            <a:pPr algn="ctr"/>
            <a:r>
              <a:rPr lang="en-US" b="1" dirty="0">
                <a:solidFill>
                  <a:schemeClr val="accent1"/>
                </a:solidFill>
                <a:latin typeface="Arial" panose="020B0604020202020204" pitchFamily="34" charset="0"/>
                <a:cs typeface="Arial" panose="020B0604020202020204" pitchFamily="34" charset="0"/>
              </a:rPr>
              <a:t>Overall Survival</a:t>
            </a:r>
          </a:p>
        </p:txBody>
      </p:sp>
      <p:sp>
        <p:nvSpPr>
          <p:cNvPr id="465" name="TextBox 464">
            <a:extLst>
              <a:ext uri="{FF2B5EF4-FFF2-40B4-BE49-F238E27FC236}">
                <a16:creationId xmlns:a16="http://schemas.microsoft.com/office/drawing/2014/main" id="{EFA52CD2-8551-BBD6-12E0-8163F562F346}"/>
              </a:ext>
            </a:extLst>
          </p:cNvPr>
          <p:cNvSpPr txBox="1"/>
          <p:nvPr/>
        </p:nvSpPr>
        <p:spPr>
          <a:xfrm>
            <a:off x="1660498" y="4416183"/>
            <a:ext cx="3106777"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Median PFS = 4.9 months</a:t>
            </a:r>
          </a:p>
        </p:txBody>
      </p:sp>
      <p:sp>
        <p:nvSpPr>
          <p:cNvPr id="466" name="TextBox 465">
            <a:extLst>
              <a:ext uri="{FF2B5EF4-FFF2-40B4-BE49-F238E27FC236}">
                <a16:creationId xmlns:a16="http://schemas.microsoft.com/office/drawing/2014/main" id="{100F5A97-41BB-0C33-1CDC-E7BF9BF8F5C1}"/>
              </a:ext>
            </a:extLst>
          </p:cNvPr>
          <p:cNvSpPr txBox="1"/>
          <p:nvPr/>
        </p:nvSpPr>
        <p:spPr>
          <a:xfrm>
            <a:off x="6938616" y="4416183"/>
            <a:ext cx="3106777"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Median OS = 11.5 months</a:t>
            </a:r>
          </a:p>
        </p:txBody>
      </p:sp>
      <p:sp>
        <p:nvSpPr>
          <p:cNvPr id="3" name="Footer Placeholder 2">
            <a:extLst>
              <a:ext uri="{FF2B5EF4-FFF2-40B4-BE49-F238E27FC236}">
                <a16:creationId xmlns:a16="http://schemas.microsoft.com/office/drawing/2014/main" id="{055D4E3D-1083-9D8D-CF0C-1FF904590C3D}"/>
              </a:ext>
            </a:extLst>
          </p:cNvPr>
          <p:cNvSpPr>
            <a:spLocks noGrp="1"/>
          </p:cNvSpPr>
          <p:nvPr>
            <p:ph type="ftr" sz="quarter" idx="10"/>
          </p:nvPr>
        </p:nvSpPr>
        <p:spPr/>
        <p:txBody>
          <a:bodyPr/>
          <a:lstStyle/>
          <a:p>
            <a:r>
              <a:rPr lang="en-US" sz="1000" dirty="0"/>
              <a:t>Hutchings M, et al. ASH 2023. Abstract 433.</a:t>
            </a:r>
            <a:br>
              <a:rPr lang="en-US" sz="1000" dirty="0"/>
            </a:br>
            <a:r>
              <a:rPr lang="en-US" noProof="0" dirty="0"/>
              <a:t>LBCL, large B-cell lymphoma; OS, overall survival; </a:t>
            </a:r>
            <a:r>
              <a:rPr lang="en-US" sz="1000" noProof="0" dirty="0"/>
              <a:t>PFS, progression-free survival</a:t>
            </a:r>
            <a:r>
              <a:rPr lang="en-US" noProof="0" dirty="0"/>
              <a:t>.</a:t>
            </a:r>
            <a:endParaRPr lang="en-US" sz="1000" dirty="0"/>
          </a:p>
        </p:txBody>
      </p:sp>
    </p:spTree>
    <p:extLst>
      <p:ext uri="{BB962C8B-B14F-4D97-AF65-F5344CB8AC3E}">
        <p14:creationId xmlns:p14="http://schemas.microsoft.com/office/powerpoint/2010/main" val="23254229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66441-7B88-07F1-C9E3-2151F00ABCA7}"/>
              </a:ext>
            </a:extLst>
          </p:cNvPr>
          <p:cNvSpPr>
            <a:spLocks noGrp="1"/>
          </p:cNvSpPr>
          <p:nvPr>
            <p:ph type="title"/>
          </p:nvPr>
        </p:nvSpPr>
        <p:spPr>
          <a:xfrm>
            <a:off x="838200" y="365125"/>
            <a:ext cx="10515600" cy="1020763"/>
          </a:xfrm>
        </p:spPr>
        <p:txBody>
          <a:bodyPr/>
          <a:lstStyle/>
          <a:p>
            <a:r>
              <a:rPr lang="en-US" dirty="0"/>
              <a:t>Bispecifics in 3rd line + LBCL: Glofitamab</a:t>
            </a:r>
          </a:p>
        </p:txBody>
      </p:sp>
      <p:sp>
        <p:nvSpPr>
          <p:cNvPr id="8" name="Content Placeholder 7">
            <a:extLst>
              <a:ext uri="{FF2B5EF4-FFF2-40B4-BE49-F238E27FC236}">
                <a16:creationId xmlns:a16="http://schemas.microsoft.com/office/drawing/2014/main" id="{645A7EC2-EDFC-BEB4-2B12-7B7A1017C9F5}"/>
              </a:ext>
            </a:extLst>
          </p:cNvPr>
          <p:cNvSpPr>
            <a:spLocks noGrp="1"/>
          </p:cNvSpPr>
          <p:nvPr>
            <p:ph idx="1"/>
          </p:nvPr>
        </p:nvSpPr>
        <p:spPr>
          <a:xfrm>
            <a:off x="838200" y="4692853"/>
            <a:ext cx="10515600" cy="1158875"/>
          </a:xfrm>
        </p:spPr>
        <p:txBody>
          <a:bodyPr>
            <a:normAutofit fontScale="77500" lnSpcReduction="20000"/>
          </a:bodyPr>
          <a:lstStyle/>
          <a:p>
            <a:pPr>
              <a:lnSpc>
                <a:spcPct val="110000"/>
              </a:lnSpc>
            </a:pPr>
            <a:r>
              <a:rPr lang="en-US" noProof="0" dirty="0"/>
              <a:t>Most grade ≥2 CRS </a:t>
            </a:r>
            <a:r>
              <a:rPr lang="en-US" dirty="0"/>
              <a:t>was seen with </a:t>
            </a:r>
            <a:r>
              <a:rPr lang="en-US" noProof="0" dirty="0"/>
              <a:t>first dose of glofitamab (C1D8)</a:t>
            </a:r>
          </a:p>
          <a:p>
            <a:pPr>
              <a:lnSpc>
                <a:spcPct val="110000"/>
              </a:lnSpc>
            </a:pPr>
            <a:r>
              <a:rPr lang="en-US" dirty="0"/>
              <a:t>Higher baseline TMTV may be prognostic for increased risk of experiencing a grade ≥2 CRS event and lower PFS</a:t>
            </a:r>
          </a:p>
        </p:txBody>
      </p:sp>
      <p:sp>
        <p:nvSpPr>
          <p:cNvPr id="3" name="Footer Placeholder 2">
            <a:extLst>
              <a:ext uri="{FF2B5EF4-FFF2-40B4-BE49-F238E27FC236}">
                <a16:creationId xmlns:a16="http://schemas.microsoft.com/office/drawing/2014/main" id="{5D8488E7-7D4F-28A8-CB33-71AC4DD69560}"/>
              </a:ext>
            </a:extLst>
          </p:cNvPr>
          <p:cNvSpPr>
            <a:spLocks noGrp="1"/>
          </p:cNvSpPr>
          <p:nvPr>
            <p:ph type="ftr" sz="quarter" idx="10"/>
          </p:nvPr>
        </p:nvSpPr>
        <p:spPr>
          <a:xfrm>
            <a:off x="1416735" y="6054437"/>
            <a:ext cx="10651322" cy="803564"/>
          </a:xfrm>
        </p:spPr>
        <p:txBody>
          <a:bodyPr/>
          <a:lstStyle/>
          <a:p>
            <a:r>
              <a:rPr lang="en-US" dirty="0"/>
              <a:t>Hutchings M, et al. ASH 2023. Abstract 433.</a:t>
            </a:r>
            <a:br>
              <a:rPr lang="en-US" dirty="0"/>
            </a:br>
            <a:r>
              <a:rPr lang="en-US" dirty="0"/>
              <a:t>CRS, cytokine release syndrome; </a:t>
            </a:r>
            <a:r>
              <a:rPr lang="en-US" noProof="0" dirty="0"/>
              <a:t>LBCL, large B-cell lymphoma; PFS, progression-free survival; TMTV, total metabolic tumor volume.</a:t>
            </a:r>
            <a:endParaRPr lang="en-US" dirty="0"/>
          </a:p>
        </p:txBody>
      </p:sp>
      <p:pic>
        <p:nvPicPr>
          <p:cNvPr id="4" name="Picture 3">
            <a:extLst>
              <a:ext uri="{FF2B5EF4-FFF2-40B4-BE49-F238E27FC236}">
                <a16:creationId xmlns:a16="http://schemas.microsoft.com/office/drawing/2014/main" id="{4BF2855B-FB9C-E1CE-9360-AEF6D868DFCA}"/>
              </a:ext>
            </a:extLst>
          </p:cNvPr>
          <p:cNvPicPr>
            <a:picLocks noChangeAspect="1"/>
          </p:cNvPicPr>
          <p:nvPr/>
        </p:nvPicPr>
        <p:blipFill>
          <a:blip r:embed="rId3">
            <a:grayscl/>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010471" y="1681681"/>
            <a:ext cx="4955979" cy="2691983"/>
          </a:xfrm>
          <a:prstGeom prst="rect">
            <a:avLst/>
          </a:prstGeom>
        </p:spPr>
      </p:pic>
      <p:graphicFrame>
        <p:nvGraphicFramePr>
          <p:cNvPr id="5" name="Table 4">
            <a:extLst>
              <a:ext uri="{FF2B5EF4-FFF2-40B4-BE49-F238E27FC236}">
                <a16:creationId xmlns:a16="http://schemas.microsoft.com/office/drawing/2014/main" id="{6044FE22-7980-036F-EBE9-8274C610CA9E}"/>
              </a:ext>
            </a:extLst>
          </p:cNvPr>
          <p:cNvGraphicFramePr>
            <a:graphicFrameLocks noGrp="1"/>
          </p:cNvGraphicFramePr>
          <p:nvPr>
            <p:extLst>
              <p:ext uri="{D42A27DB-BD31-4B8C-83A1-F6EECF244321}">
                <p14:modId xmlns:p14="http://schemas.microsoft.com/office/powerpoint/2010/main" val="942954532"/>
              </p:ext>
            </p:extLst>
          </p:nvPr>
        </p:nvGraphicFramePr>
        <p:xfrm>
          <a:off x="1225550" y="1585709"/>
          <a:ext cx="3560763" cy="2682997"/>
        </p:xfrm>
        <a:graphic>
          <a:graphicData uri="http://schemas.openxmlformats.org/drawingml/2006/table">
            <a:tbl>
              <a:tblPr firstRow="1" firstCol="1" bandRow="1">
                <a:tableStyleId>{5C22544A-7EE6-4342-B048-85BDC9FD1C3A}</a:tableStyleId>
              </a:tblPr>
              <a:tblGrid>
                <a:gridCol w="2332038">
                  <a:extLst>
                    <a:ext uri="{9D8B030D-6E8A-4147-A177-3AD203B41FA5}">
                      <a16:colId xmlns:a16="http://schemas.microsoft.com/office/drawing/2014/main" val="2132207957"/>
                    </a:ext>
                  </a:extLst>
                </a:gridCol>
                <a:gridCol w="1228725">
                  <a:extLst>
                    <a:ext uri="{9D8B030D-6E8A-4147-A177-3AD203B41FA5}">
                      <a16:colId xmlns:a16="http://schemas.microsoft.com/office/drawing/2014/main" val="147394957"/>
                    </a:ext>
                  </a:extLst>
                </a:gridCol>
              </a:tblGrid>
              <a:tr h="472639">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l"/>
                      <a:r>
                        <a:rPr lang="en-US" sz="1200" dirty="0">
                          <a:solidFill>
                            <a:schemeClr val="bg1"/>
                          </a:solidFill>
                        </a:rPr>
                        <a:t>Safety Summary</a:t>
                      </a:r>
                    </a:p>
                  </a:txBody>
                  <a:tcPr marR="18288" marT="18288" marB="18288" anchor="ct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200" b="1" dirty="0">
                          <a:solidFill>
                            <a:schemeClr val="bg1"/>
                          </a:solidFill>
                        </a:rPr>
                        <a:t>All patients</a:t>
                      </a:r>
                      <a:br>
                        <a:rPr lang="en-US" sz="1200" b="1" dirty="0">
                          <a:solidFill>
                            <a:schemeClr val="bg1"/>
                          </a:solidFill>
                        </a:rPr>
                      </a:br>
                      <a:r>
                        <a:rPr lang="en-US" sz="1200" b="1" dirty="0">
                          <a:solidFill>
                            <a:schemeClr val="bg1"/>
                          </a:solidFill>
                        </a:rPr>
                        <a:t> (N=154)</a:t>
                      </a:r>
                    </a:p>
                  </a:txBody>
                  <a:tcPr marL="18288" marR="18288" marT="18288" marB="18288" anchor="ctr"/>
                </a:tc>
                <a:extLst>
                  <a:ext uri="{0D108BD9-81ED-4DB2-BD59-A6C34878D82A}">
                    <a16:rowId xmlns:a16="http://schemas.microsoft.com/office/drawing/2014/main" val="3133745500"/>
                  </a:ext>
                </a:extLst>
              </a:tr>
              <a:tr h="25497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113"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All grade CRS</a:t>
                      </a:r>
                      <a:endParaRPr lang="en-US" sz="1200" i="0" dirty="0">
                        <a:solidFill>
                          <a:schemeClr val="bg1"/>
                        </a:solidFill>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200" dirty="0">
                          <a:solidFill>
                            <a:schemeClr val="tx1"/>
                          </a:solidFill>
                        </a:rPr>
                        <a:t>64%</a:t>
                      </a:r>
                    </a:p>
                  </a:txBody>
                  <a:tcPr marL="18288" marR="18288" marT="18288" marB="18288" anchor="ctr"/>
                </a:tc>
                <a:extLst>
                  <a:ext uri="{0D108BD9-81ED-4DB2-BD59-A6C34878D82A}">
                    <a16:rowId xmlns:a16="http://schemas.microsoft.com/office/drawing/2014/main" val="3883036543"/>
                  </a:ext>
                </a:extLst>
              </a:tr>
              <a:tr h="68049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Grade 1</a:t>
                      </a:r>
                      <a:endParaRPr lang="en-US" sz="1200" i="0" dirty="0">
                        <a:solidFill>
                          <a:schemeClr val="bg1"/>
                        </a:solidFill>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200" dirty="0">
                          <a:solidFill>
                            <a:schemeClr val="tx1"/>
                          </a:solidFill>
                        </a:rPr>
                        <a:t>48%</a:t>
                      </a:r>
                    </a:p>
                  </a:txBody>
                  <a:tcPr marL="18288" marR="18288" marT="18288" marB="18288" anchor="ctr"/>
                </a:tc>
                <a:extLst>
                  <a:ext uri="{0D108BD9-81ED-4DB2-BD59-A6C34878D82A}">
                    <a16:rowId xmlns:a16="http://schemas.microsoft.com/office/drawing/2014/main" val="2097031146"/>
                  </a:ext>
                </a:extLst>
              </a:tr>
              <a:tr h="25497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Grade 2</a:t>
                      </a:r>
                      <a:endParaRPr lang="en-US" sz="1200" i="0" dirty="0">
                        <a:solidFill>
                          <a:schemeClr val="bg1"/>
                        </a:solidFill>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200" dirty="0">
                          <a:solidFill>
                            <a:schemeClr val="tx1"/>
                          </a:solidFill>
                        </a:rPr>
                        <a:t>12%</a:t>
                      </a:r>
                    </a:p>
                  </a:txBody>
                  <a:tcPr marL="18288" marR="18288" marT="18288" marB="18288" anchor="ctr"/>
                </a:tc>
                <a:extLst>
                  <a:ext uri="{0D108BD9-81ED-4DB2-BD59-A6C34878D82A}">
                    <a16:rowId xmlns:a16="http://schemas.microsoft.com/office/drawing/2014/main" val="4169900795"/>
                  </a:ext>
                </a:extLst>
              </a:tr>
              <a:tr h="25497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Grade 3 </a:t>
                      </a:r>
                      <a:endParaRPr lang="en-US" sz="1200" i="0" dirty="0">
                        <a:solidFill>
                          <a:schemeClr val="bg1"/>
                        </a:solidFill>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200" dirty="0">
                          <a:solidFill>
                            <a:schemeClr val="tx1"/>
                          </a:solidFill>
                        </a:rPr>
                        <a:t>3%</a:t>
                      </a:r>
                    </a:p>
                  </a:txBody>
                  <a:tcPr marL="18288" marR="18288" marT="18288" marB="18288" anchor="ctr"/>
                </a:tc>
                <a:extLst>
                  <a:ext uri="{0D108BD9-81ED-4DB2-BD59-A6C34878D82A}">
                    <a16:rowId xmlns:a16="http://schemas.microsoft.com/office/drawing/2014/main" val="1906031300"/>
                  </a:ext>
                </a:extLst>
              </a:tr>
              <a:tr h="25497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Grade 4</a:t>
                      </a:r>
                      <a:endParaRPr lang="en-US" sz="1200" i="0" dirty="0">
                        <a:solidFill>
                          <a:schemeClr val="bg1"/>
                        </a:solidFill>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200" dirty="0">
                          <a:solidFill>
                            <a:schemeClr val="tx1"/>
                          </a:solidFill>
                        </a:rPr>
                        <a:t>1%</a:t>
                      </a:r>
                    </a:p>
                  </a:txBody>
                  <a:tcPr marL="18288" marR="18288" marT="18288" marB="18288" anchor="ctr"/>
                </a:tc>
                <a:extLst>
                  <a:ext uri="{0D108BD9-81ED-4DB2-BD59-A6C34878D82A}">
                    <a16:rowId xmlns:a16="http://schemas.microsoft.com/office/drawing/2014/main" val="2807395721"/>
                  </a:ext>
                </a:extLst>
              </a:tr>
              <a:tr h="25497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Grade 5</a:t>
                      </a:r>
                      <a:endParaRPr lang="en-US" sz="1200" i="0" dirty="0">
                        <a:solidFill>
                          <a:schemeClr val="bg1"/>
                        </a:solidFill>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200" dirty="0">
                          <a:solidFill>
                            <a:schemeClr val="tx1"/>
                          </a:solidFill>
                        </a:rPr>
                        <a:t>7%</a:t>
                      </a:r>
                    </a:p>
                  </a:txBody>
                  <a:tcPr marL="18288" marR="18288" marT="18288" marB="18288" anchor="ctr"/>
                </a:tc>
                <a:extLst>
                  <a:ext uri="{0D108BD9-81ED-4DB2-BD59-A6C34878D82A}">
                    <a16:rowId xmlns:a16="http://schemas.microsoft.com/office/drawing/2014/main" val="3458151267"/>
                  </a:ext>
                </a:extLst>
              </a:tr>
              <a:tr h="25497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457200" indent="0" algn="l">
                        <a:tabLst/>
                      </a:pPr>
                      <a:r>
                        <a:rPr lang="en-US" sz="1200" dirty="0">
                          <a:solidFill>
                            <a:schemeClr val="bg1"/>
                          </a:solidFill>
                        </a:rPr>
                        <a:t>Glofitamab-related</a:t>
                      </a:r>
                      <a:endParaRPr lang="en-US" sz="1200" i="0" dirty="0">
                        <a:solidFill>
                          <a:schemeClr val="bg1"/>
                        </a:solidFill>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200" dirty="0">
                          <a:solidFill>
                            <a:schemeClr val="tx1"/>
                          </a:solidFill>
                        </a:rPr>
                        <a:t>0%</a:t>
                      </a:r>
                    </a:p>
                  </a:txBody>
                  <a:tcPr marL="18288" marR="18288" marT="18288" marB="18288" anchor="ctr"/>
                </a:tc>
                <a:extLst>
                  <a:ext uri="{0D108BD9-81ED-4DB2-BD59-A6C34878D82A}">
                    <a16:rowId xmlns:a16="http://schemas.microsoft.com/office/drawing/2014/main" val="912158979"/>
                  </a:ext>
                </a:extLst>
              </a:tr>
            </a:tbl>
          </a:graphicData>
        </a:graphic>
      </p:graphicFrame>
      <p:sp>
        <p:nvSpPr>
          <p:cNvPr id="6" name="TextBox 5">
            <a:extLst>
              <a:ext uri="{FF2B5EF4-FFF2-40B4-BE49-F238E27FC236}">
                <a16:creationId xmlns:a16="http://schemas.microsoft.com/office/drawing/2014/main" id="{F24CBD22-7431-145D-3551-445A46B69BC5}"/>
              </a:ext>
            </a:extLst>
          </p:cNvPr>
          <p:cNvSpPr txBox="1"/>
          <p:nvPr/>
        </p:nvSpPr>
        <p:spPr>
          <a:xfrm>
            <a:off x="6854159" y="1648344"/>
            <a:ext cx="3583172" cy="369332"/>
          </a:xfrm>
          <a:prstGeom prst="rect">
            <a:avLst/>
          </a:prstGeom>
          <a:noFill/>
        </p:spPr>
        <p:txBody>
          <a:bodyPr wrap="square" rtlCol="0">
            <a:spAutoFit/>
          </a:bodyPr>
          <a:lstStyle/>
          <a:p>
            <a:pPr algn="ctr"/>
            <a:r>
              <a:rPr lang="en-US" b="1" dirty="0">
                <a:solidFill>
                  <a:schemeClr val="accent1"/>
                </a:solidFill>
                <a:latin typeface="Arial" panose="020B0604020202020204" pitchFamily="34" charset="0"/>
                <a:cs typeface="Arial" panose="020B0604020202020204" pitchFamily="34" charset="0"/>
              </a:rPr>
              <a:t>Grade ≥2 CRS</a:t>
            </a:r>
          </a:p>
        </p:txBody>
      </p:sp>
    </p:spTree>
    <p:extLst>
      <p:ext uri="{BB962C8B-B14F-4D97-AF65-F5344CB8AC3E}">
        <p14:creationId xmlns:p14="http://schemas.microsoft.com/office/powerpoint/2010/main" val="1504411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5662A-EC02-9B4F-4AA0-910A0B18112B}"/>
              </a:ext>
            </a:extLst>
          </p:cNvPr>
          <p:cNvSpPr>
            <a:spLocks noGrp="1"/>
          </p:cNvSpPr>
          <p:nvPr>
            <p:ph type="title"/>
          </p:nvPr>
        </p:nvSpPr>
        <p:spPr>
          <a:xfrm>
            <a:off x="838200" y="365125"/>
            <a:ext cx="10515600" cy="1325563"/>
          </a:xfrm>
        </p:spPr>
        <p:txBody>
          <a:bodyPr/>
          <a:lstStyle/>
          <a:p>
            <a:r>
              <a:rPr lang="en-US" dirty="0"/>
              <a:t>Glofitamab: Beyond CRS </a:t>
            </a:r>
          </a:p>
        </p:txBody>
      </p:sp>
      <p:pic>
        <p:nvPicPr>
          <p:cNvPr id="7" name="Content Placeholder 6">
            <a:extLst>
              <a:ext uri="{FF2B5EF4-FFF2-40B4-BE49-F238E27FC236}">
                <a16:creationId xmlns:a16="http://schemas.microsoft.com/office/drawing/2014/main" id="{9880C6AE-B667-8F2B-AEB9-0AA2CD224349}"/>
              </a:ext>
            </a:extLst>
          </p:cNvPr>
          <p:cNvPicPr>
            <a:picLocks noGrp="1" noChangeAspect="1"/>
          </p:cNvPicPr>
          <p:nvPr>
            <p:ph idx="1"/>
          </p:nvPr>
        </p:nvPicPr>
        <p:blipFill>
          <a:blip r:embed="rId3"/>
          <a:stretch>
            <a:fillRect/>
          </a:stretch>
        </p:blipFill>
        <p:spPr>
          <a:xfrm>
            <a:off x="2716211" y="1762133"/>
            <a:ext cx="5956302" cy="4018710"/>
          </a:xfrm>
        </p:spPr>
      </p:pic>
      <p:sp>
        <p:nvSpPr>
          <p:cNvPr id="4" name="Footer Placeholder 3">
            <a:extLst>
              <a:ext uri="{FF2B5EF4-FFF2-40B4-BE49-F238E27FC236}">
                <a16:creationId xmlns:a16="http://schemas.microsoft.com/office/drawing/2014/main" id="{91536DF6-985F-5E60-9896-F235C454953A}"/>
              </a:ext>
            </a:extLst>
          </p:cNvPr>
          <p:cNvSpPr>
            <a:spLocks noGrp="1"/>
          </p:cNvSpPr>
          <p:nvPr>
            <p:ph type="ftr" sz="quarter" idx="10"/>
          </p:nvPr>
        </p:nvSpPr>
        <p:spPr>
          <a:xfrm>
            <a:off x="1416735" y="6054437"/>
            <a:ext cx="10651322" cy="803564"/>
          </a:xfrm>
        </p:spPr>
        <p:txBody>
          <a:bodyPr/>
          <a:lstStyle/>
          <a:p>
            <a:r>
              <a:rPr lang="en-GB" dirty="0"/>
              <a:t>Dickinson M, et al. ASCO 2022. Abstract 7500.</a:t>
            </a:r>
            <a:br>
              <a:rPr lang="en-GB" dirty="0"/>
            </a:br>
            <a:r>
              <a:rPr lang="en-GB" dirty="0"/>
              <a:t>AE, adverse event; </a:t>
            </a:r>
            <a:r>
              <a:rPr lang="en-US" dirty="0"/>
              <a:t>CRS, cytokine release syndrome.</a:t>
            </a:r>
          </a:p>
        </p:txBody>
      </p:sp>
    </p:spTree>
    <p:extLst>
      <p:ext uri="{BB962C8B-B14F-4D97-AF65-F5344CB8AC3E}">
        <p14:creationId xmlns:p14="http://schemas.microsoft.com/office/powerpoint/2010/main" val="4178043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21A70-E0CD-CC91-9792-4717D606BD1B}"/>
              </a:ext>
            </a:extLst>
          </p:cNvPr>
          <p:cNvSpPr>
            <a:spLocks noGrp="1"/>
          </p:cNvSpPr>
          <p:nvPr>
            <p:ph type="title"/>
          </p:nvPr>
        </p:nvSpPr>
        <p:spPr>
          <a:xfrm>
            <a:off x="838200" y="365125"/>
            <a:ext cx="10515600" cy="735013"/>
          </a:xfrm>
        </p:spPr>
        <p:txBody>
          <a:bodyPr/>
          <a:lstStyle/>
          <a:p>
            <a:r>
              <a:rPr lang="en-US" dirty="0"/>
              <a:t>Glofitamab: FDA Approval</a:t>
            </a:r>
          </a:p>
        </p:txBody>
      </p:sp>
      <p:sp>
        <p:nvSpPr>
          <p:cNvPr id="3" name="Content Placeholder 2">
            <a:extLst>
              <a:ext uri="{FF2B5EF4-FFF2-40B4-BE49-F238E27FC236}">
                <a16:creationId xmlns:a16="http://schemas.microsoft.com/office/drawing/2014/main" id="{1430142F-53D2-A6A2-2D2D-0CE8D8E85493}"/>
              </a:ext>
            </a:extLst>
          </p:cNvPr>
          <p:cNvSpPr>
            <a:spLocks noGrp="1"/>
          </p:cNvSpPr>
          <p:nvPr>
            <p:ph sz="half" idx="1"/>
          </p:nvPr>
        </p:nvSpPr>
        <p:spPr>
          <a:xfrm>
            <a:off x="838200" y="1379826"/>
            <a:ext cx="4719638" cy="4674611"/>
          </a:xfrm>
        </p:spPr>
        <p:txBody>
          <a:bodyPr>
            <a:noAutofit/>
          </a:bodyPr>
          <a:lstStyle/>
          <a:p>
            <a:r>
              <a:rPr lang="en-US" sz="1800" dirty="0"/>
              <a:t>June 2023: accelerated approval for relapsed or refractory DLBCL-NOS or LBCL arising from follicular lymphoma, after two or more lines of systemic therapy</a:t>
            </a:r>
          </a:p>
          <a:p>
            <a:pPr lvl="1"/>
            <a:r>
              <a:rPr lang="en-US" sz="1800" dirty="0"/>
              <a:t>Based on results of NP30179 trial</a:t>
            </a:r>
          </a:p>
          <a:p>
            <a:r>
              <a:rPr lang="en-US" sz="1800" dirty="0"/>
              <a:t>Following a single 1,000 mg dose of obinutuzumab on Cycle 1 Day 1 to deplete circulating and lymphoid tissue B cells, glofitamab-gxbm is administered by IV infusion according to a step-up dosing schedule, then 30 mg on Day 1 of each subsequent cycle for a maximum of 12 cycles</a:t>
            </a:r>
          </a:p>
          <a:p>
            <a:pPr lvl="1"/>
            <a:r>
              <a:rPr lang="en-US" sz="1800" dirty="0"/>
              <a:t>Cycle length is 21 days</a:t>
            </a:r>
          </a:p>
          <a:p>
            <a:pPr lvl="1"/>
            <a:r>
              <a:rPr lang="en-US" sz="1800" dirty="0"/>
              <a:t>Refer to the prescribing information for complete dosing information</a:t>
            </a:r>
          </a:p>
        </p:txBody>
      </p:sp>
      <p:sp>
        <p:nvSpPr>
          <p:cNvPr id="5" name="Content Placeholder 4">
            <a:extLst>
              <a:ext uri="{FF2B5EF4-FFF2-40B4-BE49-F238E27FC236}">
                <a16:creationId xmlns:a16="http://schemas.microsoft.com/office/drawing/2014/main" id="{E47C6571-81FA-97AF-B6C4-3EE97C6F0FE1}"/>
              </a:ext>
            </a:extLst>
          </p:cNvPr>
          <p:cNvSpPr>
            <a:spLocks noGrp="1"/>
          </p:cNvSpPr>
          <p:nvPr>
            <p:ph sz="half" idx="2"/>
          </p:nvPr>
        </p:nvSpPr>
        <p:spPr>
          <a:xfrm>
            <a:off x="5900739" y="1379826"/>
            <a:ext cx="5800724" cy="4797138"/>
          </a:xfrm>
        </p:spPr>
        <p:txBody>
          <a:bodyPr>
            <a:noAutofit/>
          </a:bodyPr>
          <a:lstStyle/>
          <a:p>
            <a:r>
              <a:rPr lang="en-US" sz="1800" dirty="0"/>
              <a:t>Boxed Warning</a:t>
            </a:r>
          </a:p>
          <a:p>
            <a:pPr lvl="1"/>
            <a:r>
              <a:rPr lang="en-US" sz="1800" dirty="0"/>
              <a:t>Serious or fatal CRS</a:t>
            </a:r>
          </a:p>
          <a:p>
            <a:r>
              <a:rPr lang="en-US" sz="1800" dirty="0"/>
              <a:t>Other Warnings and Precautions</a:t>
            </a:r>
          </a:p>
          <a:p>
            <a:pPr lvl="1"/>
            <a:r>
              <a:rPr lang="en-US" sz="1800" dirty="0"/>
              <a:t>Neurologic toxicity including ICANS, serious infections, and tumor flare</a:t>
            </a:r>
          </a:p>
          <a:p>
            <a:r>
              <a:rPr lang="en-US" sz="1800" dirty="0"/>
              <a:t>Should only be administered by a healthcare professional with appropriate medical support to manage severe reactions, including CRS </a:t>
            </a:r>
          </a:p>
          <a:p>
            <a:r>
              <a:rPr lang="en-US" sz="1800" dirty="0"/>
              <a:t>Because of the CRS risk, patients should be </a:t>
            </a:r>
            <a:r>
              <a:rPr lang="en-US" sz="1800" b="1" dirty="0"/>
              <a:t>hospitalized during and for 24 hours after the first step up dose</a:t>
            </a:r>
            <a:r>
              <a:rPr lang="en-US" sz="1800" dirty="0"/>
              <a:t>, and for the second step up dose if any grade CRS occurs</a:t>
            </a:r>
          </a:p>
          <a:p>
            <a:pPr lvl="1"/>
            <a:r>
              <a:rPr lang="en-US" sz="1800" dirty="0"/>
              <a:t>For subsequent doses, patients who experience Grade ≥2 CRS with their previous infusion should be hospitalized during and for 24 hours after the completion of the next infusion</a:t>
            </a:r>
          </a:p>
        </p:txBody>
      </p:sp>
      <p:sp>
        <p:nvSpPr>
          <p:cNvPr id="4" name="Footer Placeholder 3">
            <a:extLst>
              <a:ext uri="{FF2B5EF4-FFF2-40B4-BE49-F238E27FC236}">
                <a16:creationId xmlns:a16="http://schemas.microsoft.com/office/drawing/2014/main" id="{7FCF30DC-C147-6FCF-813E-2D398D618F5C}"/>
              </a:ext>
            </a:extLst>
          </p:cNvPr>
          <p:cNvSpPr>
            <a:spLocks noGrp="1"/>
          </p:cNvSpPr>
          <p:nvPr>
            <p:ph type="ftr" sz="quarter" idx="10"/>
          </p:nvPr>
        </p:nvSpPr>
        <p:spPr>
          <a:xfrm>
            <a:off x="1640263" y="6311899"/>
            <a:ext cx="10179204" cy="546101"/>
          </a:xfrm>
        </p:spPr>
        <p:txBody>
          <a:bodyPr/>
          <a:lstStyle/>
          <a:p>
            <a:r>
              <a:rPr lang="en-US" sz="1100" dirty="0"/>
              <a:t>FDA.gov. https://www.fda.gov/drugs/drug-approvals-and-databases/fda-grants-accelerated-approval-glofitamab-gxbm-selected-relapsed-or-refractory-large-b-cell</a:t>
            </a:r>
            <a:br>
              <a:rPr lang="en-US" sz="1100" dirty="0"/>
            </a:br>
            <a:r>
              <a:rPr lang="en-US" sz="1100" dirty="0"/>
              <a:t>CRS, cytokine release syndrome; </a:t>
            </a:r>
            <a:r>
              <a:rPr lang="en-US" sz="1100" noProof="0" dirty="0"/>
              <a:t>DLBCL-NOS, diffuse large B-cell lymphoma, not otherwise specified; ICANS, </a:t>
            </a:r>
            <a:r>
              <a:rPr lang="en-US" sz="1100" dirty="0"/>
              <a:t>immune effector cell-associated neurotoxicity syndrome; </a:t>
            </a:r>
            <a:r>
              <a:rPr lang="en-US" sz="1100" noProof="0" dirty="0"/>
              <a:t>IV,  </a:t>
            </a:r>
            <a:r>
              <a:rPr lang="en-US" sz="1100" dirty="0"/>
              <a:t>intravenous; LBCL, large B-cell lymphoma.</a:t>
            </a:r>
          </a:p>
        </p:txBody>
      </p:sp>
    </p:spTree>
    <p:extLst>
      <p:ext uri="{BB962C8B-B14F-4D97-AF65-F5344CB8AC3E}">
        <p14:creationId xmlns:p14="http://schemas.microsoft.com/office/powerpoint/2010/main" val="18762259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17A33-0013-15E2-45F6-467867CCB964}"/>
              </a:ext>
            </a:extLst>
          </p:cNvPr>
          <p:cNvSpPr>
            <a:spLocks noGrp="1"/>
          </p:cNvSpPr>
          <p:nvPr>
            <p:ph type="title"/>
          </p:nvPr>
        </p:nvSpPr>
        <p:spPr/>
        <p:txBody>
          <a:bodyPr>
            <a:normAutofit/>
          </a:bodyPr>
          <a:lstStyle/>
          <a:p>
            <a:r>
              <a:rPr lang="en-US" sz="3600" dirty="0"/>
              <a:t>STARGLO Phase 3 Study:</a:t>
            </a:r>
            <a:br>
              <a:rPr lang="en-US" sz="3600" dirty="0"/>
            </a:br>
            <a:r>
              <a:rPr lang="en-US" sz="3600" dirty="0" err="1"/>
              <a:t>Glofitamab</a:t>
            </a:r>
            <a:r>
              <a:rPr lang="en-US" sz="3600" dirty="0"/>
              <a:t> + Gem-Ox vs R-Gem-Ox in 2L DLBCL</a:t>
            </a:r>
            <a:endParaRPr lang="en-US" dirty="0"/>
          </a:p>
        </p:txBody>
      </p:sp>
      <p:pic>
        <p:nvPicPr>
          <p:cNvPr id="6" name="Content Placeholder 5">
            <a:extLst>
              <a:ext uri="{FF2B5EF4-FFF2-40B4-BE49-F238E27FC236}">
                <a16:creationId xmlns:a16="http://schemas.microsoft.com/office/drawing/2014/main" id="{2AA5D46E-5CD8-67FB-8CDB-AF406F02CE47}"/>
              </a:ext>
            </a:extLst>
          </p:cNvPr>
          <p:cNvPicPr>
            <a:picLocks noGrp="1" noChangeAspect="1"/>
          </p:cNvPicPr>
          <p:nvPr>
            <p:ph idx="1"/>
          </p:nvPr>
        </p:nvPicPr>
        <p:blipFill>
          <a:blip r:embed="rId3"/>
          <a:stretch>
            <a:fillRect/>
          </a:stretch>
        </p:blipFill>
        <p:spPr>
          <a:xfrm>
            <a:off x="1239069" y="1690689"/>
            <a:ext cx="9411305" cy="4197350"/>
          </a:xfrm>
        </p:spPr>
      </p:pic>
      <p:sp>
        <p:nvSpPr>
          <p:cNvPr id="4" name="Footer Placeholder 3">
            <a:extLst>
              <a:ext uri="{FF2B5EF4-FFF2-40B4-BE49-F238E27FC236}">
                <a16:creationId xmlns:a16="http://schemas.microsoft.com/office/drawing/2014/main" id="{D476FF5D-DF7E-B876-B1A1-CCD2E7575EC7}"/>
              </a:ext>
            </a:extLst>
          </p:cNvPr>
          <p:cNvSpPr>
            <a:spLocks noGrp="1"/>
          </p:cNvSpPr>
          <p:nvPr>
            <p:ph type="ftr" sz="quarter" idx="10"/>
          </p:nvPr>
        </p:nvSpPr>
        <p:spPr/>
        <p:txBody>
          <a:bodyPr/>
          <a:lstStyle/>
          <a:p>
            <a:r>
              <a:rPr lang="en-US" dirty="0"/>
              <a:t>2L, second-line; AE, adverse event; ASCT, autologous stem cell transplantation; CR, complete response; </a:t>
            </a:r>
            <a:r>
              <a:rPr lang="en-US" dirty="0" err="1"/>
              <a:t>DoCR</a:t>
            </a:r>
            <a:r>
              <a:rPr lang="en-US" dirty="0"/>
              <a:t>, duration of complete response; DLBCL, diffuse large B-cell lymphoma; ECOG PS, Eastern Cooperative Oncology Group performance status; IRC, independent review committee; Gem, gemcitabine; </a:t>
            </a:r>
            <a:r>
              <a:rPr lang="en-US" dirty="0" err="1"/>
              <a:t>Glofit</a:t>
            </a:r>
            <a:r>
              <a:rPr lang="en-US" dirty="0"/>
              <a:t>, </a:t>
            </a:r>
            <a:r>
              <a:rPr lang="en-US" dirty="0" err="1"/>
              <a:t>glofitamab</a:t>
            </a:r>
            <a:r>
              <a:rPr lang="en-US" dirty="0"/>
              <a:t>; </a:t>
            </a:r>
            <a:r>
              <a:rPr lang="en-US" sz="1000" dirty="0"/>
              <a:t>OS, overall survival; Ox, oxaliplatin; PFS, progression-free survival; R, rituximab.</a:t>
            </a:r>
            <a:br>
              <a:rPr lang="en-US" sz="1000" dirty="0"/>
            </a:br>
            <a:r>
              <a:rPr lang="en-US" sz="1000" dirty="0"/>
              <a:t>Abramson J, et al. EHA 2024. Abstract LB3438.</a:t>
            </a:r>
          </a:p>
          <a:p>
            <a:endParaRPr lang="en-US" dirty="0"/>
          </a:p>
        </p:txBody>
      </p:sp>
    </p:spTree>
    <p:extLst>
      <p:ext uri="{BB962C8B-B14F-4D97-AF65-F5344CB8AC3E}">
        <p14:creationId xmlns:p14="http://schemas.microsoft.com/office/powerpoint/2010/main" val="2258007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D133CC-C03C-62A5-5A48-15940C83FC56}"/>
              </a:ext>
            </a:extLst>
          </p:cNvPr>
          <p:cNvSpPr>
            <a:spLocks noGrp="1"/>
          </p:cNvSpPr>
          <p:nvPr>
            <p:ph type="title"/>
          </p:nvPr>
        </p:nvSpPr>
        <p:spPr>
          <a:xfrm>
            <a:off x="838200" y="365125"/>
            <a:ext cx="10515600" cy="1325563"/>
          </a:xfrm>
        </p:spPr>
        <p:txBody>
          <a:bodyPr/>
          <a:lstStyle/>
          <a:p>
            <a:r>
              <a:rPr lang="en-US" dirty="0"/>
              <a:t>Glofitamab: Ongoing Trials</a:t>
            </a:r>
          </a:p>
        </p:txBody>
      </p:sp>
      <p:graphicFrame>
        <p:nvGraphicFramePr>
          <p:cNvPr id="8" name="Content Placeholder 7">
            <a:extLst>
              <a:ext uri="{FF2B5EF4-FFF2-40B4-BE49-F238E27FC236}">
                <a16:creationId xmlns:a16="http://schemas.microsoft.com/office/drawing/2014/main" id="{0D91A89A-2D13-4E7E-91F1-7603450DACA5}"/>
              </a:ext>
            </a:extLst>
          </p:cNvPr>
          <p:cNvGraphicFramePr>
            <a:graphicFrameLocks noGrp="1"/>
          </p:cNvGraphicFramePr>
          <p:nvPr>
            <p:ph idx="1"/>
            <p:extLst>
              <p:ext uri="{D42A27DB-BD31-4B8C-83A1-F6EECF244321}">
                <p14:modId xmlns:p14="http://schemas.microsoft.com/office/powerpoint/2010/main" val="247718141"/>
              </p:ext>
            </p:extLst>
          </p:nvPr>
        </p:nvGraphicFramePr>
        <p:xfrm>
          <a:off x="838200" y="1386468"/>
          <a:ext cx="10515600" cy="4638040"/>
        </p:xfrm>
        <a:graphic>
          <a:graphicData uri="http://schemas.openxmlformats.org/drawingml/2006/table">
            <a:tbl>
              <a:tblPr firstRow="1" firstCol="1" bandRow="1">
                <a:tableStyleId>{5C22544A-7EE6-4342-B048-85BDC9FD1C3A}</a:tableStyleId>
              </a:tblPr>
              <a:tblGrid>
                <a:gridCol w="2035629">
                  <a:extLst>
                    <a:ext uri="{9D8B030D-6E8A-4147-A177-3AD203B41FA5}">
                      <a16:colId xmlns:a16="http://schemas.microsoft.com/office/drawing/2014/main" val="368635644"/>
                    </a:ext>
                  </a:extLst>
                </a:gridCol>
                <a:gridCol w="1208314">
                  <a:extLst>
                    <a:ext uri="{9D8B030D-6E8A-4147-A177-3AD203B41FA5}">
                      <a16:colId xmlns:a16="http://schemas.microsoft.com/office/drawing/2014/main" val="2645536771"/>
                    </a:ext>
                  </a:extLst>
                </a:gridCol>
                <a:gridCol w="4642757">
                  <a:extLst>
                    <a:ext uri="{9D8B030D-6E8A-4147-A177-3AD203B41FA5}">
                      <a16:colId xmlns:a16="http://schemas.microsoft.com/office/drawing/2014/main" val="2419033092"/>
                    </a:ext>
                  </a:extLst>
                </a:gridCol>
                <a:gridCol w="2628900">
                  <a:extLst>
                    <a:ext uri="{9D8B030D-6E8A-4147-A177-3AD203B41FA5}">
                      <a16:colId xmlns:a16="http://schemas.microsoft.com/office/drawing/2014/main" val="3855948868"/>
                    </a:ext>
                  </a:extLst>
                </a:gridCol>
              </a:tblGrid>
              <a:tr h="370840">
                <a:tc>
                  <a:txBody>
                    <a:bodyPr/>
                    <a:lstStyle/>
                    <a:p>
                      <a:r>
                        <a:rPr lang="en-US" sz="1600" dirty="0">
                          <a:latin typeface="Arial" panose="020B0604020202020204" pitchFamily="34" charset="0"/>
                          <a:cs typeface="Arial" panose="020B0604020202020204" pitchFamily="34" charset="0"/>
                        </a:rPr>
                        <a:t>Trial</a:t>
                      </a:r>
                    </a:p>
                  </a:txBody>
                  <a:tcPr/>
                </a:tc>
                <a:tc>
                  <a:txBody>
                    <a:bodyPr/>
                    <a:lstStyle/>
                    <a:p>
                      <a:r>
                        <a:rPr lang="en-US" sz="1600" dirty="0">
                          <a:latin typeface="Arial" panose="020B0604020202020204" pitchFamily="34" charset="0"/>
                          <a:cs typeface="Arial" panose="020B0604020202020204" pitchFamily="34" charset="0"/>
                        </a:rPr>
                        <a:t>Phase</a:t>
                      </a:r>
                    </a:p>
                  </a:txBody>
                  <a:tcPr/>
                </a:tc>
                <a:tc>
                  <a:txBody>
                    <a:bodyPr/>
                    <a:lstStyle/>
                    <a:p>
                      <a:r>
                        <a:rPr lang="en-US" sz="1600" dirty="0">
                          <a:latin typeface="Arial" panose="020B0604020202020204" pitchFamily="34" charset="0"/>
                          <a:cs typeface="Arial" panose="020B0604020202020204" pitchFamily="34" charset="0"/>
                        </a:rPr>
                        <a:t>Treatment</a:t>
                      </a:r>
                    </a:p>
                  </a:txBody>
                  <a:tcPr/>
                </a:tc>
                <a:tc>
                  <a:txBody>
                    <a:bodyPr/>
                    <a:lstStyle/>
                    <a:p>
                      <a:r>
                        <a:rPr lang="en-US" sz="1600" dirty="0">
                          <a:latin typeface="Arial" panose="020B0604020202020204" pitchFamily="34" charset="0"/>
                          <a:cs typeface="Arial" panose="020B0604020202020204" pitchFamily="34" charset="0"/>
                        </a:rPr>
                        <a:t>Setting</a:t>
                      </a:r>
                    </a:p>
                  </a:txBody>
                  <a:tcPr/>
                </a:tc>
                <a:extLst>
                  <a:ext uri="{0D108BD9-81ED-4DB2-BD59-A6C34878D82A}">
                    <a16:rowId xmlns:a16="http://schemas.microsoft.com/office/drawing/2014/main" val="101528647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COALITION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NCT04914741</a:t>
                      </a:r>
                    </a:p>
                  </a:txBody>
                  <a:tcPr/>
                </a:tc>
                <a:tc>
                  <a:txBody>
                    <a:bodyPr/>
                    <a:lstStyle/>
                    <a:p>
                      <a:r>
                        <a:rPr lang="en-US" sz="1600" dirty="0">
                          <a:latin typeface="Arial" panose="020B0604020202020204" pitchFamily="34" charset="0"/>
                          <a:cs typeface="Arial" panose="020B0604020202020204" pitchFamily="34" charset="0"/>
                        </a:rPr>
                        <a:t>1/2</a:t>
                      </a:r>
                    </a:p>
                  </a:txBody>
                  <a:tcPr/>
                </a:tc>
                <a:tc>
                  <a:txBody>
                    <a:bodyPr/>
                    <a:lstStyle/>
                    <a:p>
                      <a:r>
                        <a:rPr lang="en-US" sz="16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Glofitamab in addition to r</a:t>
                      </a:r>
                      <a:r>
                        <a:rPr lang="en-US" sz="1600" dirty="0">
                          <a:latin typeface="Arial" panose="020B0604020202020204" pitchFamily="34" charset="0"/>
                          <a:cs typeface="Arial" panose="020B0604020202020204" pitchFamily="34" charset="0"/>
                        </a:rPr>
                        <a:t>ituximab, cyclophosphamide, doxorubicin, vincristine, and prednisone</a:t>
                      </a:r>
                      <a:r>
                        <a:rPr lang="en-US" sz="16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 (R-CHOP) or polatuzumab vedotin </a:t>
                      </a:r>
                      <a:r>
                        <a:rPr lang="en-US" sz="1600" dirty="0">
                          <a:solidFill>
                            <a:srgbClr val="3A3A3A"/>
                          </a:solidFill>
                          <a:effectLst/>
                          <a:latin typeface="Arial" panose="020B0604020202020204" pitchFamily="34" charset="0"/>
                          <a:ea typeface="Calibri" panose="020F0502020204030204" pitchFamily="34" charset="0"/>
                          <a:cs typeface="Arial" panose="020B0604020202020204" pitchFamily="34" charset="0"/>
                        </a:rPr>
                        <a:t>p</a:t>
                      </a:r>
                      <a:r>
                        <a:rPr lang="en-US" sz="1600" dirty="0">
                          <a:latin typeface="Arial" panose="020B0604020202020204" pitchFamily="34" charset="0"/>
                          <a:cs typeface="Arial" panose="020B0604020202020204" pitchFamily="34" charset="0"/>
                        </a:rPr>
                        <a:t>lus rituximab, cyclophosphamide, doxorubicin, and prednisone (</a:t>
                      </a:r>
                      <a:r>
                        <a:rPr lang="en-US" sz="16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RCHP)</a:t>
                      </a:r>
                      <a:endParaRPr lang="en-US" sz="1600"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Treatment-naïve younger patients with higher-risk DLBCL or high-grade B-cell lymphoma</a:t>
                      </a:r>
                    </a:p>
                  </a:txBody>
                  <a:tcPr/>
                </a:tc>
                <a:extLst>
                  <a:ext uri="{0D108BD9-81ED-4DB2-BD59-A6C34878D82A}">
                    <a16:rowId xmlns:a16="http://schemas.microsoft.com/office/drawing/2014/main" val="302179823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NCT05364424</a:t>
                      </a:r>
                    </a:p>
                  </a:txBody>
                  <a:tcPr/>
                </a:tc>
                <a:tc>
                  <a:txBody>
                    <a:bodyPr/>
                    <a:lstStyle/>
                    <a:p>
                      <a:r>
                        <a:rPr lang="en-US" sz="1600" dirty="0">
                          <a:latin typeface="Arial" panose="020B0604020202020204" pitchFamily="34" charset="0"/>
                          <a:cs typeface="Arial" panose="020B0604020202020204" pitchFamily="34" charset="0"/>
                        </a:rPr>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Glofitamab (glofit) in combination with rituximab plus ifosfamide, carboplatin, and etoposide (R-ICE)</a:t>
                      </a:r>
                      <a:endParaRPr lang="en-US" sz="1600"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Relapsed/refractory transplant or CAR-T therapy eligible diffuse B-cell lymphoma</a:t>
                      </a:r>
                    </a:p>
                  </a:txBody>
                  <a:tcPr/>
                </a:tc>
                <a:extLst>
                  <a:ext uri="{0D108BD9-81ED-4DB2-BD59-A6C34878D82A}">
                    <a16:rowId xmlns:a16="http://schemas.microsoft.com/office/drawing/2014/main" val="79180679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NCT03467373</a:t>
                      </a:r>
                    </a:p>
                  </a:txBody>
                  <a:tcPr/>
                </a:tc>
                <a:tc>
                  <a:txBody>
                    <a:bodyPr/>
                    <a:lstStyle/>
                    <a:p>
                      <a:r>
                        <a:rPr lang="en-US" sz="1600" dirty="0">
                          <a:latin typeface="Arial" panose="020B0604020202020204" pitchFamily="34" charset="0"/>
                          <a:cs typeface="Arial" panose="020B0604020202020204" pitchFamily="34" charset="0"/>
                        </a:rPr>
                        <a:t>1b</a:t>
                      </a:r>
                    </a:p>
                  </a:txBody>
                  <a:tcPr/>
                </a:tc>
                <a:tc>
                  <a:txBody>
                    <a:bodyPr/>
                    <a:lstStyle/>
                    <a:p>
                      <a:r>
                        <a:rPr lang="en-US" sz="16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Glofitamab + </a:t>
                      </a:r>
                      <a:r>
                        <a:rPr lang="en-US" sz="1600" dirty="0">
                          <a:solidFill>
                            <a:srgbClr val="3A3A3A"/>
                          </a:solidFill>
                          <a:effectLst/>
                          <a:latin typeface="Arial" panose="020B0604020202020204" pitchFamily="34" charset="0"/>
                          <a:ea typeface="Calibri" panose="020F0502020204030204" pitchFamily="34" charset="0"/>
                          <a:cs typeface="Arial" panose="020B0604020202020204" pitchFamily="34" charset="0"/>
                        </a:rPr>
                        <a:t>r</a:t>
                      </a:r>
                      <a:r>
                        <a:rPr lang="en-US" sz="1600" dirty="0">
                          <a:latin typeface="Arial" panose="020B0604020202020204" pitchFamily="34" charset="0"/>
                          <a:cs typeface="Arial" panose="020B0604020202020204" pitchFamily="34" charset="0"/>
                        </a:rPr>
                        <a:t>ituximab (R) or obinutuzumab (G) plus cyclophosphamide, doxorubicin, vincristine, and prednisone (CHOP), or polatuzumab vedotin plus RCHP</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R/R NHL or in participants with untreated DLBCL</a:t>
                      </a:r>
                    </a:p>
                  </a:txBody>
                  <a:tcPr/>
                </a:tc>
                <a:extLst>
                  <a:ext uri="{0D108BD9-81ED-4DB2-BD59-A6C34878D82A}">
                    <a16:rowId xmlns:a16="http://schemas.microsoft.com/office/drawing/2014/main" val="23849964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SKYGLO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NCT06047080</a:t>
                      </a:r>
                    </a:p>
                  </a:txBody>
                  <a:tcPr/>
                </a:tc>
                <a:tc>
                  <a:txBody>
                    <a:bodyPr/>
                    <a:lstStyle/>
                    <a:p>
                      <a:r>
                        <a:rPr lang="en-US" sz="1600" dirty="0">
                          <a:latin typeface="Arial" panose="020B0604020202020204" pitchFamily="34" charset="0"/>
                          <a:cs typeface="Arial" panose="020B0604020202020204" pitchFamily="34" charset="0"/>
                        </a:rPr>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Glofitamab + polatuzumab vedotin + rituximab, cyclophosphamide, doxorubicin, and prednisone (Pola-R-CHP) vs Pola-R-CHP</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Previously untreated CD20-positive LBCL</a:t>
                      </a:r>
                    </a:p>
                  </a:txBody>
                  <a:tcPr/>
                </a:tc>
                <a:extLst>
                  <a:ext uri="{0D108BD9-81ED-4DB2-BD59-A6C34878D82A}">
                    <a16:rowId xmlns:a16="http://schemas.microsoft.com/office/drawing/2014/main" val="1144252424"/>
                  </a:ext>
                </a:extLst>
              </a:tr>
            </a:tbl>
          </a:graphicData>
        </a:graphic>
      </p:graphicFrame>
      <p:sp>
        <p:nvSpPr>
          <p:cNvPr id="5" name="Footer Placeholder 4">
            <a:extLst>
              <a:ext uri="{FF2B5EF4-FFF2-40B4-BE49-F238E27FC236}">
                <a16:creationId xmlns:a16="http://schemas.microsoft.com/office/drawing/2014/main" id="{FB9FBF39-54ED-3160-7B66-F0C2500CA690}"/>
              </a:ext>
            </a:extLst>
          </p:cNvPr>
          <p:cNvSpPr>
            <a:spLocks noGrp="1"/>
          </p:cNvSpPr>
          <p:nvPr>
            <p:ph type="ftr" sz="quarter" idx="10"/>
          </p:nvPr>
        </p:nvSpPr>
        <p:spPr>
          <a:xfrm>
            <a:off x="1416735" y="6054437"/>
            <a:ext cx="10651322" cy="803564"/>
          </a:xfrm>
        </p:spPr>
        <p:txBody>
          <a:bodyPr/>
          <a:lstStyle/>
          <a:p>
            <a:r>
              <a:rPr lang="en-US" dirty="0"/>
              <a:t>ClinicalTrials.gov. https://www.clinicaltrials.gov/study/NCT04914741. ClinicalTrials.gov. https://www.clinicaltrials.gov/study/NCT05364424. ClinicalTrials.gov. https://www.clinicaltrials.gov/study/NCT03467373. ClinicalTrials.gov. https://classic.clinicaltrials.gov/ct2/show/NCT06047080.</a:t>
            </a:r>
            <a:br>
              <a:rPr lang="en-US" dirty="0"/>
            </a:br>
            <a:r>
              <a:rPr lang="en-US" noProof="0" dirty="0"/>
              <a:t>CAR-T, chimeric antigen receptor T-cell; DLBCL, diffuse large B-cell lymphoma; NHL, non-Hodgkin lymphoma; R/R, relapsed/refractory.</a:t>
            </a:r>
            <a:endParaRPr lang="en-US" dirty="0"/>
          </a:p>
        </p:txBody>
      </p:sp>
    </p:spTree>
    <p:extLst>
      <p:ext uri="{BB962C8B-B14F-4D97-AF65-F5344CB8AC3E}">
        <p14:creationId xmlns:p14="http://schemas.microsoft.com/office/powerpoint/2010/main" val="19273899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A9DDA-213E-34CA-48D1-8C63989FCC1A}"/>
              </a:ext>
            </a:extLst>
          </p:cNvPr>
          <p:cNvSpPr>
            <a:spLocks noGrp="1"/>
          </p:cNvSpPr>
          <p:nvPr>
            <p:ph type="title"/>
          </p:nvPr>
        </p:nvSpPr>
        <p:spPr/>
        <p:txBody>
          <a:bodyPr/>
          <a:lstStyle/>
          <a:p>
            <a:pPr algn="ctr"/>
            <a:r>
              <a:rPr lang="en-US" dirty="0"/>
              <a:t>Mosunetuzumab</a:t>
            </a:r>
          </a:p>
        </p:txBody>
      </p:sp>
      <p:pic>
        <p:nvPicPr>
          <p:cNvPr id="6" name="Content Placeholder 5">
            <a:extLst>
              <a:ext uri="{FF2B5EF4-FFF2-40B4-BE49-F238E27FC236}">
                <a16:creationId xmlns:a16="http://schemas.microsoft.com/office/drawing/2014/main" id="{B87ACBF9-F6A0-2D69-FB44-C146C442CD6A}"/>
              </a:ext>
            </a:extLst>
          </p:cNvPr>
          <p:cNvPicPr>
            <a:picLocks noGrp="1" noChangeAspect="1"/>
          </p:cNvPicPr>
          <p:nvPr>
            <p:ph idx="1"/>
          </p:nvPr>
        </p:nvPicPr>
        <p:blipFill rotWithShape="1">
          <a:blip r:embed="rId2"/>
          <a:srcRect b="15506"/>
          <a:stretch/>
        </p:blipFill>
        <p:spPr>
          <a:xfrm>
            <a:off x="4125022" y="1690688"/>
            <a:ext cx="3707109" cy="3505170"/>
          </a:xfrm>
        </p:spPr>
      </p:pic>
    </p:spTree>
    <p:extLst>
      <p:ext uri="{BB962C8B-B14F-4D97-AF65-F5344CB8AC3E}">
        <p14:creationId xmlns:p14="http://schemas.microsoft.com/office/powerpoint/2010/main" val="4673987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7BA77-AEB4-B03C-F339-AC85C6F4EF4D}"/>
              </a:ext>
            </a:extLst>
          </p:cNvPr>
          <p:cNvSpPr>
            <a:spLocks noGrp="1"/>
          </p:cNvSpPr>
          <p:nvPr>
            <p:ph type="title"/>
          </p:nvPr>
        </p:nvSpPr>
        <p:spPr>
          <a:xfrm>
            <a:off x="838200" y="365125"/>
            <a:ext cx="10515600" cy="854311"/>
          </a:xfrm>
        </p:spPr>
        <p:txBody>
          <a:bodyPr/>
          <a:lstStyle/>
          <a:p>
            <a:r>
              <a:rPr lang="en-US" dirty="0"/>
              <a:t>Bispecifics in 3rd line + LBCL: Mosunetuzumab</a:t>
            </a:r>
          </a:p>
        </p:txBody>
      </p:sp>
      <p:sp>
        <p:nvSpPr>
          <p:cNvPr id="3" name="Footer Placeholder 2">
            <a:extLst>
              <a:ext uri="{FF2B5EF4-FFF2-40B4-BE49-F238E27FC236}">
                <a16:creationId xmlns:a16="http://schemas.microsoft.com/office/drawing/2014/main" id="{66ACAEE3-9D2D-FDF9-1827-F1715575E29F}"/>
              </a:ext>
            </a:extLst>
          </p:cNvPr>
          <p:cNvSpPr>
            <a:spLocks noGrp="1"/>
          </p:cNvSpPr>
          <p:nvPr>
            <p:ph type="ftr" sz="quarter" idx="10"/>
          </p:nvPr>
        </p:nvSpPr>
        <p:spPr>
          <a:xfrm>
            <a:off x="1416735" y="6054437"/>
            <a:ext cx="10651322" cy="803564"/>
          </a:xfrm>
        </p:spPr>
        <p:txBody>
          <a:bodyPr/>
          <a:lstStyle/>
          <a:p>
            <a:r>
              <a:rPr lang="en-US" sz="1000" kern="1200" dirty="0">
                <a:solidFill>
                  <a:schemeClr val="tx2">
                    <a:lumMod val="25000"/>
                  </a:schemeClr>
                </a:solidFill>
              </a:rPr>
              <a:t>*Progressed within 6 months of CAR T-cell therapy</a:t>
            </a:r>
            <a:endParaRPr lang="en-US" dirty="0"/>
          </a:p>
          <a:p>
            <a:pPr lvl="0"/>
            <a:r>
              <a:rPr lang="en-US" dirty="0"/>
              <a:t>Bartlett NL, et al. Blood Advances. 2021;7(17):4926-4935.</a:t>
            </a:r>
          </a:p>
          <a:p>
            <a:r>
              <a:rPr lang="en-US" noProof="0" dirty="0"/>
              <a:t>CAR-T, chimeric antigen receptor T-cell therapy;</a:t>
            </a:r>
            <a:r>
              <a:rPr lang="en-US" dirty="0"/>
              <a:t> CRS, cytokine release syndrome;</a:t>
            </a:r>
            <a:r>
              <a:rPr lang="en-US" noProof="0" dirty="0"/>
              <a:t> DLBCL, diffuse large B-cell lymphoma; ECOG PS, Eastern Cooperative Oncology Group Performance Status; FL, follicular lymphoma; HGBCL, high-grade B-cell lymphoma; IV, intravenous; LBCL, large B-cell lymphoma; NHL, non-Hodgkin lymphoma; tFL, transformed follicular lymphoma.</a:t>
            </a:r>
            <a:endParaRPr lang="en-US" dirty="0"/>
          </a:p>
        </p:txBody>
      </p:sp>
      <p:graphicFrame>
        <p:nvGraphicFramePr>
          <p:cNvPr id="11" name="Table 10">
            <a:extLst>
              <a:ext uri="{FF2B5EF4-FFF2-40B4-BE49-F238E27FC236}">
                <a16:creationId xmlns:a16="http://schemas.microsoft.com/office/drawing/2014/main" id="{0DF224FC-3ED8-C7D1-281A-DEB2D8BB7E4A}"/>
              </a:ext>
            </a:extLst>
          </p:cNvPr>
          <p:cNvGraphicFramePr>
            <a:graphicFrameLocks noGrp="1"/>
          </p:cNvGraphicFramePr>
          <p:nvPr>
            <p:extLst>
              <p:ext uri="{D42A27DB-BD31-4B8C-83A1-F6EECF244321}">
                <p14:modId xmlns:p14="http://schemas.microsoft.com/office/powerpoint/2010/main" val="1678571722"/>
              </p:ext>
            </p:extLst>
          </p:nvPr>
        </p:nvGraphicFramePr>
        <p:xfrm>
          <a:off x="6096000" y="3759285"/>
          <a:ext cx="4974478" cy="2266404"/>
        </p:xfrm>
        <a:graphic>
          <a:graphicData uri="http://schemas.openxmlformats.org/drawingml/2006/table">
            <a:tbl>
              <a:tblPr firstRow="1" bandRow="1">
                <a:tableStyleId>{5C22544A-7EE6-4342-B048-85BDC9FD1C3A}</a:tableStyleId>
              </a:tblPr>
              <a:tblGrid>
                <a:gridCol w="2795821">
                  <a:extLst>
                    <a:ext uri="{9D8B030D-6E8A-4147-A177-3AD203B41FA5}">
                      <a16:colId xmlns:a16="http://schemas.microsoft.com/office/drawing/2014/main" val="2132207957"/>
                    </a:ext>
                  </a:extLst>
                </a:gridCol>
                <a:gridCol w="1080204">
                  <a:extLst>
                    <a:ext uri="{9D8B030D-6E8A-4147-A177-3AD203B41FA5}">
                      <a16:colId xmlns:a16="http://schemas.microsoft.com/office/drawing/2014/main" val="3642719845"/>
                    </a:ext>
                  </a:extLst>
                </a:gridCol>
                <a:gridCol w="1098453">
                  <a:extLst>
                    <a:ext uri="{9D8B030D-6E8A-4147-A177-3AD203B41FA5}">
                      <a16:colId xmlns:a16="http://schemas.microsoft.com/office/drawing/2014/main" val="147394957"/>
                    </a:ext>
                  </a:extLst>
                </a:gridCol>
              </a:tblGrid>
              <a:tr h="327985">
                <a:tc gridSpan="2">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l"/>
                      <a:r>
                        <a:rPr lang="en-US" sz="1400" dirty="0">
                          <a:solidFill>
                            <a:schemeClr val="bg1"/>
                          </a:solidFill>
                        </a:rPr>
                        <a:t>Key Characteristics</a:t>
                      </a:r>
                    </a:p>
                  </a:txBody>
                  <a:tcPr marR="18288" marT="18288" marB="18288" anchor="ctr"/>
                </a:tc>
                <a:tc hMerge="1">
                  <a:txBody>
                    <a:bodyPr/>
                    <a:lstStyle/>
                    <a:p>
                      <a:endParaRPr lang="en-US"/>
                    </a:p>
                  </a:txBody>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400" b="1" dirty="0">
                          <a:solidFill>
                            <a:schemeClr val="bg1"/>
                          </a:solidFill>
                        </a:rPr>
                        <a:t>Subjects</a:t>
                      </a:r>
                      <a:br>
                        <a:rPr lang="en-US" sz="1400" b="1" dirty="0">
                          <a:solidFill>
                            <a:schemeClr val="bg1"/>
                          </a:solidFill>
                        </a:rPr>
                      </a:br>
                      <a:r>
                        <a:rPr lang="en-US" sz="1400" b="1" dirty="0">
                          <a:solidFill>
                            <a:schemeClr val="bg1"/>
                          </a:solidFill>
                        </a:rPr>
                        <a:t> (N=88)</a:t>
                      </a:r>
                    </a:p>
                  </a:txBody>
                  <a:tcPr marL="18288" marR="18288" marT="18288" marB="18288" anchor="ctr"/>
                </a:tc>
                <a:extLst>
                  <a:ext uri="{0D108BD9-81ED-4DB2-BD59-A6C34878D82A}">
                    <a16:rowId xmlns:a16="http://schemas.microsoft.com/office/drawing/2014/main" val="3133745500"/>
                  </a:ext>
                </a:extLst>
              </a:tr>
              <a:tr h="213552">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400" b="1" dirty="0">
                          <a:solidFill>
                            <a:schemeClr val="tx1"/>
                          </a:solidFill>
                        </a:rPr>
                        <a:t>Median age, y (range)</a:t>
                      </a:r>
                    </a:p>
                  </a:txBody>
                  <a:tcPr marR="18288" marT="18288" marB="18288" anchor="ctr"/>
                </a:tc>
                <a:tc hMerge="1">
                  <a:txBody>
                    <a:bodyPr/>
                    <a:lstStyle/>
                    <a:p>
                      <a:endParaRPr lang="en-US"/>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solidFill>
                            <a:schemeClr val="tx1"/>
                          </a:solidFill>
                        </a:rPr>
                        <a:t>67 (24–96)</a:t>
                      </a:r>
                    </a:p>
                  </a:txBody>
                  <a:tcPr marL="18288" marR="18288" marT="18288" marB="18288" anchor="ctr"/>
                </a:tc>
                <a:extLst>
                  <a:ext uri="{0D108BD9-81ED-4DB2-BD59-A6C34878D82A}">
                    <a16:rowId xmlns:a16="http://schemas.microsoft.com/office/drawing/2014/main" val="841397565"/>
                  </a:ext>
                </a:extLst>
              </a:tr>
              <a:tr h="213552">
                <a:tc row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113"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rPr>
                        <a:t>NHL subtype, n (%)</a:t>
                      </a:r>
                      <a:endParaRPr lang="en-US" sz="1400" b="1" kern="1200" dirty="0">
                        <a:solidFill>
                          <a:schemeClr val="tx1"/>
                        </a:solidFill>
                        <a:effectLst/>
                        <a:latin typeface="+mn-lt"/>
                        <a:ea typeface="+mn-ea"/>
                        <a:cs typeface="+mn-cs"/>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400" b="1" dirty="0">
                          <a:solidFill>
                            <a:schemeClr val="tx1"/>
                          </a:solidFill>
                        </a:rPr>
                        <a:t>DLBCL</a:t>
                      </a:r>
                    </a:p>
                  </a:txBody>
                  <a:tcPr marL="18288"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solidFill>
                            <a:schemeClr val="tx1"/>
                          </a:solidFill>
                        </a:rPr>
                        <a:t>65 (74)</a:t>
                      </a:r>
                    </a:p>
                  </a:txBody>
                  <a:tcPr marL="18288" marR="18288" marT="18288" marB="18288" anchor="ctr"/>
                </a:tc>
                <a:extLst>
                  <a:ext uri="{0D108BD9-81ED-4DB2-BD59-A6C34878D82A}">
                    <a16:rowId xmlns:a16="http://schemas.microsoft.com/office/drawing/2014/main" val="2694805807"/>
                  </a:ext>
                </a:extLst>
              </a:tr>
              <a:tr h="302114">
                <a:tc vMerge="1">
                  <a:txBody>
                    <a:bodyPr/>
                    <a:lstStyle/>
                    <a:p>
                      <a:endParaRPr lang="en-US"/>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400" b="1" dirty="0">
                          <a:solidFill>
                            <a:schemeClr val="tx1"/>
                          </a:solidFill>
                        </a:rPr>
                        <a:t>tFL</a:t>
                      </a:r>
                    </a:p>
                  </a:txBody>
                  <a:tcPr marL="18288"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solidFill>
                            <a:schemeClr val="tx1"/>
                          </a:solidFill>
                        </a:rPr>
                        <a:t>23 (26)</a:t>
                      </a:r>
                    </a:p>
                  </a:txBody>
                  <a:tcPr marL="18288" marR="18288" marT="18288" marB="18288" anchor="ctr"/>
                </a:tc>
                <a:extLst>
                  <a:ext uri="{0D108BD9-81ED-4DB2-BD59-A6C34878D82A}">
                    <a16:rowId xmlns:a16="http://schemas.microsoft.com/office/drawing/2014/main" val="272669668"/>
                  </a:ext>
                </a:extLst>
              </a:tr>
              <a:tr h="251314">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Median no. of prior lines (range), n</a:t>
                      </a:r>
                      <a:endParaRPr lang="en-US" sz="1400" b="1" i="0" dirty="0">
                        <a:solidFill>
                          <a:schemeClr val="tx1"/>
                        </a:solidFill>
                      </a:endParaRPr>
                    </a:p>
                  </a:txBody>
                  <a:tcPr marR="18288" marT="18288" marB="18288" anchor="ctr"/>
                </a:tc>
                <a:tc hMerge="1">
                  <a:txBody>
                    <a:bodyPr/>
                    <a:lstStyle/>
                    <a:p>
                      <a:endParaRPr lang="en-US"/>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solidFill>
                            <a:schemeClr val="tx1"/>
                          </a:solidFill>
                        </a:rPr>
                        <a:t>3 (2–13)</a:t>
                      </a:r>
                    </a:p>
                  </a:txBody>
                  <a:tcPr marL="18288" marR="18288" marT="18288" marB="18288" anchor="ctr"/>
                </a:tc>
                <a:extLst>
                  <a:ext uri="{0D108BD9-81ED-4DB2-BD59-A6C34878D82A}">
                    <a16:rowId xmlns:a16="http://schemas.microsoft.com/office/drawing/2014/main" val="2522354084"/>
                  </a:ext>
                </a:extLst>
              </a:tr>
              <a:tr h="87133">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113"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Refractory to last prior therapy, n (%)</a:t>
                      </a:r>
                      <a:endParaRPr lang="en-US" sz="1400" b="1" i="0" dirty="0">
                        <a:solidFill>
                          <a:schemeClr val="tx1"/>
                        </a:solidFill>
                      </a:endParaRPr>
                    </a:p>
                  </a:txBody>
                  <a:tcPr marR="18288" marT="18288" marB="18288" anchor="ctr"/>
                </a:tc>
                <a:tc hMerge="1">
                  <a:txBody>
                    <a:bodyPr/>
                    <a:lstStyle/>
                    <a:p>
                      <a:endParaRPr lang="en-US"/>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solidFill>
                            <a:schemeClr val="tx1"/>
                          </a:solidFill>
                        </a:rPr>
                        <a:t>70 (80)</a:t>
                      </a:r>
                    </a:p>
                  </a:txBody>
                  <a:tcPr marL="18288" marR="18288" marT="18288" marB="18288" anchor="ctr"/>
                </a:tc>
                <a:extLst>
                  <a:ext uri="{0D108BD9-81ED-4DB2-BD59-A6C34878D82A}">
                    <a16:rowId xmlns:a16="http://schemas.microsoft.com/office/drawing/2014/main" val="2559659368"/>
                  </a:ext>
                </a:extLst>
              </a:tr>
              <a:tr h="213552">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113"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Prior CAR-T, n (%)</a:t>
                      </a:r>
                      <a:endParaRPr lang="en-US" sz="1400" b="1" i="0" dirty="0">
                        <a:solidFill>
                          <a:schemeClr val="tx1"/>
                        </a:solidFill>
                      </a:endParaRPr>
                    </a:p>
                  </a:txBody>
                  <a:tcPr marR="18288" marT="18288" marB="18288" anchor="ctr"/>
                </a:tc>
                <a:tc hMerge="1">
                  <a:txBody>
                    <a:bodyPr/>
                    <a:lstStyle/>
                    <a:p>
                      <a:endParaRPr lang="en-US"/>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solidFill>
                            <a:schemeClr val="tx1"/>
                          </a:solidFill>
                        </a:rPr>
                        <a:t>26 (30)</a:t>
                      </a:r>
                    </a:p>
                  </a:txBody>
                  <a:tcPr marL="18288" marR="18288" marT="18288" marB="18288" anchor="ctr"/>
                </a:tc>
                <a:extLst>
                  <a:ext uri="{0D108BD9-81ED-4DB2-BD59-A6C34878D82A}">
                    <a16:rowId xmlns:a16="http://schemas.microsoft.com/office/drawing/2014/main" val="172067520"/>
                  </a:ext>
                </a:extLst>
              </a:tr>
              <a:tr h="139592">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113"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        Refractory to prior CAR-T, n (%)</a:t>
                      </a:r>
                      <a:endParaRPr lang="en-US" sz="1400" b="1" i="0" dirty="0">
                        <a:solidFill>
                          <a:schemeClr val="tx1"/>
                        </a:solidFill>
                      </a:endParaRPr>
                    </a:p>
                  </a:txBody>
                  <a:tcPr marR="18288" marT="18288" marB="18288" anchor="ctr"/>
                </a:tc>
                <a:tc hMerge="1">
                  <a:txBody>
                    <a:bodyPr/>
                    <a:lstStyle/>
                    <a:p>
                      <a:endParaRPr lang="en-US"/>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solidFill>
                            <a:schemeClr val="tx1"/>
                          </a:solidFill>
                        </a:rPr>
                        <a:t>18 (70)*</a:t>
                      </a:r>
                    </a:p>
                  </a:txBody>
                  <a:tcPr marL="18288" marR="18288" marT="18288" marB="18288" anchor="ctr"/>
                </a:tc>
                <a:extLst>
                  <a:ext uri="{0D108BD9-81ED-4DB2-BD59-A6C34878D82A}">
                    <a16:rowId xmlns:a16="http://schemas.microsoft.com/office/drawing/2014/main" val="1885868302"/>
                  </a:ext>
                </a:extLst>
              </a:tr>
            </a:tbl>
          </a:graphicData>
        </a:graphic>
      </p:graphicFrame>
      <p:sp>
        <p:nvSpPr>
          <p:cNvPr id="15" name="Rectangle 14">
            <a:extLst>
              <a:ext uri="{FF2B5EF4-FFF2-40B4-BE49-F238E27FC236}">
                <a16:creationId xmlns:a16="http://schemas.microsoft.com/office/drawing/2014/main" id="{065F79F0-E19E-99B7-836F-285E12871A7A}"/>
              </a:ext>
            </a:extLst>
          </p:cNvPr>
          <p:cNvSpPr/>
          <p:nvPr/>
        </p:nvSpPr>
        <p:spPr>
          <a:xfrm>
            <a:off x="864502" y="1219436"/>
            <a:ext cx="3753993" cy="1261858"/>
          </a:xfrm>
          <a:prstGeom prst="rect">
            <a:avLst/>
          </a:prstGeom>
          <a:ln/>
        </p:spPr>
        <p:style>
          <a:lnRef idx="1">
            <a:schemeClr val="accent1"/>
          </a:lnRef>
          <a:fillRef idx="3">
            <a:schemeClr val="accent1"/>
          </a:fillRef>
          <a:effectRef idx="2">
            <a:schemeClr val="accent1"/>
          </a:effectRef>
          <a:fontRef idx="minor">
            <a:schemeClr val="lt1"/>
          </a:fontRef>
        </p:style>
        <p:txBody>
          <a:bodyPr lIns="182880" tIns="91440" bIns="9144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Arial"/>
              </a:rPr>
              <a:t>Key Eligibility: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chemeClr val="bg1"/>
                </a:solidFill>
                <a:effectLst/>
                <a:uLnTx/>
                <a:uFillTx/>
                <a:latin typeface="Arial"/>
              </a:rPr>
              <a:t>DLBCL</a:t>
            </a:r>
            <a:r>
              <a:rPr lang="en-US" sz="1400" kern="0" dirty="0">
                <a:solidFill>
                  <a:schemeClr val="bg1"/>
                </a:solidFill>
                <a:latin typeface="Arial"/>
              </a:rPr>
              <a:t>-</a:t>
            </a:r>
            <a:r>
              <a:rPr kumimoji="0" lang="en-US" sz="1400" b="0" i="0" u="none" strike="noStrike" kern="0" cap="none" spc="0" normalizeH="0" baseline="0" noProof="0" dirty="0">
                <a:ln>
                  <a:noFill/>
                </a:ln>
                <a:solidFill>
                  <a:schemeClr val="bg1"/>
                </a:solidFill>
                <a:effectLst/>
                <a:uLnTx/>
                <a:uFillTx/>
                <a:latin typeface="Arial"/>
              </a:rPr>
              <a:t>NOS, HGBCL, </a:t>
            </a:r>
            <a:r>
              <a:rPr lang="en-US" sz="1400" kern="0" dirty="0">
                <a:solidFill>
                  <a:schemeClr val="bg1"/>
                </a:solidFill>
                <a:latin typeface="Arial"/>
              </a:rPr>
              <a:t>transformed </a:t>
            </a:r>
            <a:r>
              <a:rPr kumimoji="0" lang="en-US" sz="1400" b="0" i="0" u="none" strike="noStrike" kern="0" cap="none" spc="0" normalizeH="0" baseline="0" noProof="0" dirty="0">
                <a:ln>
                  <a:noFill/>
                </a:ln>
                <a:solidFill>
                  <a:schemeClr val="bg1"/>
                </a:solidFill>
                <a:effectLst/>
                <a:uLnTx/>
                <a:uFillTx/>
                <a:latin typeface="Arial"/>
              </a:rPr>
              <a:t>FL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chemeClr val="bg1"/>
                </a:solidFill>
                <a:effectLst/>
                <a:uLnTx/>
                <a:uFillTx/>
                <a:latin typeface="Arial"/>
                <a:sym typeface="Symbol" pitchFamily="2" charset="2"/>
              </a:rPr>
              <a:t>ECOG PS 0–1</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chemeClr val="bg1"/>
                </a:solidFill>
                <a:effectLst/>
                <a:uLnTx/>
                <a:uFillTx/>
                <a:latin typeface="Arial"/>
              </a:rPr>
              <a:t>≥2 prior therapies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chemeClr val="bg1"/>
                </a:solidFill>
                <a:effectLst/>
                <a:uLnTx/>
                <a:uFillTx/>
                <a:latin typeface="Arial"/>
              </a:rPr>
              <a:t>Prior CAR-T allowed</a:t>
            </a:r>
          </a:p>
        </p:txBody>
      </p:sp>
      <p:sp>
        <p:nvSpPr>
          <p:cNvPr id="16" name="Rectangle 15">
            <a:extLst>
              <a:ext uri="{FF2B5EF4-FFF2-40B4-BE49-F238E27FC236}">
                <a16:creationId xmlns:a16="http://schemas.microsoft.com/office/drawing/2014/main" id="{DD789498-AB8D-F3C5-852C-669E3FD8B939}"/>
              </a:ext>
            </a:extLst>
          </p:cNvPr>
          <p:cNvSpPr/>
          <p:nvPr/>
        </p:nvSpPr>
        <p:spPr>
          <a:xfrm>
            <a:off x="864502" y="4968582"/>
            <a:ext cx="3936098" cy="678637"/>
          </a:xfrm>
          <a:prstGeom prst="rect">
            <a:avLst/>
          </a:prstGeom>
          <a:ln/>
        </p:spPr>
        <p:style>
          <a:lnRef idx="1">
            <a:schemeClr val="accent2"/>
          </a:lnRef>
          <a:fillRef idx="3">
            <a:schemeClr val="accent2"/>
          </a:fillRef>
          <a:effectRef idx="2">
            <a:schemeClr val="accent2"/>
          </a:effectRef>
          <a:fontRef idx="minor">
            <a:schemeClr val="lt1"/>
          </a:fontRef>
        </p:style>
        <p:txBody>
          <a:bodyPr lIns="182880" tIns="0" b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400" b="1" kern="0" dirty="0">
                <a:solidFill>
                  <a:schemeClr val="bg1"/>
                </a:solidFill>
                <a:latin typeface="Arial"/>
              </a:rPr>
              <a:t>Primary Endpoint:</a:t>
            </a:r>
            <a:r>
              <a:rPr kumimoji="0" lang="en-US" sz="1400" b="1" i="0" u="none" strike="noStrike" kern="0" cap="none" spc="0" normalizeH="0" baseline="0" noProof="0" dirty="0">
                <a:ln>
                  <a:noFill/>
                </a:ln>
                <a:solidFill>
                  <a:schemeClr val="bg1"/>
                </a:solidFill>
                <a:effectLst/>
                <a:uLnTx/>
                <a:uFillTx/>
                <a:latin typeface="Arial"/>
              </a:rPr>
              <a:t>  </a:t>
            </a:r>
            <a:r>
              <a:rPr kumimoji="0" lang="en-US" sz="1400" b="0" i="0" u="none" strike="noStrike" kern="0" cap="none" spc="0" normalizeH="0" baseline="0" noProof="0" dirty="0">
                <a:ln>
                  <a:noFill/>
                </a:ln>
                <a:solidFill>
                  <a:schemeClr val="bg1"/>
                </a:solidFill>
                <a:effectLst/>
                <a:uLnTx/>
                <a:uFillTx/>
                <a:latin typeface="Arial"/>
              </a:rPr>
              <a:t>Overall response rate</a:t>
            </a:r>
          </a:p>
        </p:txBody>
      </p:sp>
      <p:sp>
        <p:nvSpPr>
          <p:cNvPr id="19" name="Content Placeholder 12">
            <a:extLst>
              <a:ext uri="{FF2B5EF4-FFF2-40B4-BE49-F238E27FC236}">
                <a16:creationId xmlns:a16="http://schemas.microsoft.com/office/drawing/2014/main" id="{CC89D42F-630A-8D5E-0636-B21D0C0D7E3F}"/>
              </a:ext>
            </a:extLst>
          </p:cNvPr>
          <p:cNvSpPr>
            <a:spLocks noGrp="1"/>
          </p:cNvSpPr>
          <p:nvPr>
            <p:ph idx="1"/>
          </p:nvPr>
        </p:nvSpPr>
        <p:spPr>
          <a:xfrm>
            <a:off x="727525" y="2698335"/>
            <a:ext cx="3205259" cy="2194152"/>
          </a:xfrm>
        </p:spPr>
        <p:txBody>
          <a:bodyPr>
            <a:normAutofit fontScale="92500" lnSpcReduction="20000"/>
          </a:bodyPr>
          <a:lstStyle/>
          <a:p>
            <a:pPr marL="0" indent="0">
              <a:buNone/>
            </a:pPr>
            <a:r>
              <a:rPr lang="en-US" sz="1600" b="1" dirty="0"/>
              <a:t>Treatment Duration</a:t>
            </a:r>
          </a:p>
          <a:p>
            <a:r>
              <a:rPr lang="en-US" sz="1600" dirty="0"/>
              <a:t>Fixed</a:t>
            </a:r>
          </a:p>
          <a:p>
            <a:r>
              <a:rPr lang="en-US" sz="1600" dirty="0"/>
              <a:t>IV administration</a:t>
            </a:r>
          </a:p>
          <a:p>
            <a:pPr marL="0" indent="0">
              <a:buNone/>
            </a:pPr>
            <a:endParaRPr lang="en-US" sz="1600" b="1" dirty="0"/>
          </a:p>
          <a:p>
            <a:pPr marL="0" indent="0">
              <a:buNone/>
            </a:pPr>
            <a:r>
              <a:rPr lang="en-US" sz="1600" b="1" dirty="0"/>
              <a:t>CRS mitigation</a:t>
            </a:r>
          </a:p>
          <a:p>
            <a:r>
              <a:rPr lang="en-US" sz="1600" dirty="0"/>
              <a:t>Steroid with dose during C1</a:t>
            </a:r>
          </a:p>
          <a:p>
            <a:pPr lvl="1"/>
            <a:r>
              <a:rPr lang="en-US" sz="1400" dirty="0"/>
              <a:t>No CD20 Ab lead-in</a:t>
            </a:r>
          </a:p>
          <a:p>
            <a:r>
              <a:rPr lang="en-US" sz="1600" dirty="0"/>
              <a:t>C1 step-up dosing (SUD)</a:t>
            </a:r>
          </a:p>
        </p:txBody>
      </p:sp>
      <p:pic>
        <p:nvPicPr>
          <p:cNvPr id="5" name="Picture 4" descr="A screen shot of a chart&#10;&#10;Description automatically generated">
            <a:extLst>
              <a:ext uri="{FF2B5EF4-FFF2-40B4-BE49-F238E27FC236}">
                <a16:creationId xmlns:a16="http://schemas.microsoft.com/office/drawing/2014/main" id="{5C98C012-8E36-41D7-8D37-3E80ADB84EA5}"/>
              </a:ext>
            </a:extLst>
          </p:cNvPr>
          <p:cNvPicPr>
            <a:picLocks noChangeAspect="1"/>
          </p:cNvPicPr>
          <p:nvPr/>
        </p:nvPicPr>
        <p:blipFill>
          <a:blip r:embed="rId3"/>
          <a:stretch>
            <a:fillRect/>
          </a:stretch>
        </p:blipFill>
        <p:spPr>
          <a:xfrm>
            <a:off x="5257800" y="1554194"/>
            <a:ext cx="6096000" cy="1854200"/>
          </a:xfrm>
          <a:prstGeom prst="rect">
            <a:avLst/>
          </a:prstGeom>
        </p:spPr>
      </p:pic>
    </p:spTree>
    <p:extLst>
      <p:ext uri="{BB962C8B-B14F-4D97-AF65-F5344CB8AC3E}">
        <p14:creationId xmlns:p14="http://schemas.microsoft.com/office/powerpoint/2010/main" val="2060445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070D7-6242-577A-5709-5B7A67407712}"/>
              </a:ext>
            </a:extLst>
          </p:cNvPr>
          <p:cNvSpPr>
            <a:spLocks noGrp="1"/>
          </p:cNvSpPr>
          <p:nvPr>
            <p:ph type="title"/>
          </p:nvPr>
        </p:nvSpPr>
        <p:spPr>
          <a:xfrm>
            <a:off x="838200" y="365125"/>
            <a:ext cx="10756392" cy="1325563"/>
          </a:xfrm>
        </p:spPr>
        <p:txBody>
          <a:bodyPr/>
          <a:lstStyle/>
          <a:p>
            <a:r>
              <a:rPr lang="en-US" dirty="0"/>
              <a:t>Bispecifics in 3</a:t>
            </a:r>
            <a:r>
              <a:rPr lang="en-US" baseline="30000" dirty="0"/>
              <a:t>rd</a:t>
            </a:r>
            <a:r>
              <a:rPr lang="en-US" dirty="0"/>
              <a:t> line + LBCL: Mosunetuzumab</a:t>
            </a:r>
          </a:p>
        </p:txBody>
      </p:sp>
      <p:sp>
        <p:nvSpPr>
          <p:cNvPr id="4" name="Footer Placeholder 3">
            <a:extLst>
              <a:ext uri="{FF2B5EF4-FFF2-40B4-BE49-F238E27FC236}">
                <a16:creationId xmlns:a16="http://schemas.microsoft.com/office/drawing/2014/main" id="{2BDF08F1-A66E-9A8B-0564-7C205E0976D7}"/>
              </a:ext>
            </a:extLst>
          </p:cNvPr>
          <p:cNvSpPr>
            <a:spLocks noGrp="1"/>
          </p:cNvSpPr>
          <p:nvPr>
            <p:ph type="ftr" sz="quarter" idx="10"/>
          </p:nvPr>
        </p:nvSpPr>
        <p:spPr/>
        <p:txBody>
          <a:bodyPr/>
          <a:lstStyle/>
          <a:p>
            <a:pPr>
              <a:defRPr/>
            </a:pPr>
            <a:r>
              <a:rPr lang="en-US" dirty="0"/>
              <a:t>Bartlett NL, et al. </a:t>
            </a:r>
            <a:r>
              <a:rPr lang="en-US" i="1" u="none" dirty="0"/>
              <a:t>Blood Advances. </a:t>
            </a:r>
            <a:r>
              <a:rPr lang="en-US" dirty="0"/>
              <a:t>2021;7(17):4926-4935.</a:t>
            </a:r>
            <a:br>
              <a:rPr lang="en-US" dirty="0"/>
            </a:br>
            <a:r>
              <a:rPr lang="en-US" sz="1000" kern="0" dirty="0">
                <a:ea typeface="Century Gothic"/>
                <a:cs typeface="Century Gothic"/>
                <a:sym typeface="Century Gothic"/>
              </a:rPr>
              <a:t>CR, complete response; DoCR, duration of complete response; f/u, follow up; </a:t>
            </a:r>
            <a:r>
              <a:rPr lang="en-US" noProof="0" dirty="0"/>
              <a:t>LBCL, large B-cell lymphoma;</a:t>
            </a:r>
            <a:r>
              <a:rPr lang="en-US" sz="1000" noProof="0" dirty="0"/>
              <a:t> ORR, overall response rate.</a:t>
            </a:r>
            <a:endParaRPr lang="en-US" dirty="0"/>
          </a:p>
        </p:txBody>
      </p:sp>
      <p:graphicFrame>
        <p:nvGraphicFramePr>
          <p:cNvPr id="5" name="Table 4">
            <a:extLst>
              <a:ext uri="{FF2B5EF4-FFF2-40B4-BE49-F238E27FC236}">
                <a16:creationId xmlns:a16="http://schemas.microsoft.com/office/drawing/2014/main" id="{D71E2620-75D6-6A4D-2545-5B971E9ECFDE}"/>
              </a:ext>
            </a:extLst>
          </p:cNvPr>
          <p:cNvGraphicFramePr>
            <a:graphicFrameLocks noGrp="1"/>
          </p:cNvGraphicFramePr>
          <p:nvPr>
            <p:extLst>
              <p:ext uri="{D42A27DB-BD31-4B8C-83A1-F6EECF244321}">
                <p14:modId xmlns:p14="http://schemas.microsoft.com/office/powerpoint/2010/main" val="3842783514"/>
              </p:ext>
            </p:extLst>
          </p:nvPr>
        </p:nvGraphicFramePr>
        <p:xfrm>
          <a:off x="2740440" y="2093812"/>
          <a:ext cx="6711120" cy="2670376"/>
        </p:xfrm>
        <a:graphic>
          <a:graphicData uri="http://schemas.openxmlformats.org/drawingml/2006/table">
            <a:tbl>
              <a:tblPr firstRow="1" firstCol="1" bandRow="1">
                <a:tableStyleId>{5C22544A-7EE6-4342-B048-85BDC9FD1C3A}</a:tableStyleId>
              </a:tblPr>
              <a:tblGrid>
                <a:gridCol w="4034751">
                  <a:extLst>
                    <a:ext uri="{9D8B030D-6E8A-4147-A177-3AD203B41FA5}">
                      <a16:colId xmlns:a16="http://schemas.microsoft.com/office/drawing/2014/main" val="2132207957"/>
                    </a:ext>
                  </a:extLst>
                </a:gridCol>
                <a:gridCol w="2676369">
                  <a:extLst>
                    <a:ext uri="{9D8B030D-6E8A-4147-A177-3AD203B41FA5}">
                      <a16:colId xmlns:a16="http://schemas.microsoft.com/office/drawing/2014/main" val="147394957"/>
                    </a:ext>
                  </a:extLst>
                </a:gridCol>
              </a:tblGrid>
              <a:tr h="616548">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l"/>
                      <a:r>
                        <a:rPr lang="en-US" sz="1600" dirty="0"/>
                        <a:t>Efficacy</a:t>
                      </a:r>
                      <a:endParaRPr lang="en-US" sz="1600" dirty="0">
                        <a:latin typeface="+mn-lt"/>
                      </a:endParaRPr>
                    </a:p>
                  </a:txBody>
                  <a:tcPr marR="18288" marT="18288" marB="18288" anchor="ct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600" b="1" dirty="0"/>
                        <a:t>All patients</a:t>
                      </a:r>
                    </a:p>
                    <a:p>
                      <a:pPr algn="ctr"/>
                      <a:r>
                        <a:rPr lang="en-US" sz="1600" b="1" dirty="0"/>
                        <a:t>(N=88)</a:t>
                      </a:r>
                      <a:endParaRPr lang="en-US" sz="1600" b="1" dirty="0">
                        <a:latin typeface="+mn-lt"/>
                      </a:endParaRPr>
                    </a:p>
                  </a:txBody>
                  <a:tcPr marL="18288" marR="18288" marT="18288" marB="18288" anchor="ctr"/>
                </a:tc>
                <a:extLst>
                  <a:ext uri="{0D108BD9-81ED-4DB2-BD59-A6C34878D82A}">
                    <a16:rowId xmlns:a16="http://schemas.microsoft.com/office/drawing/2014/main" val="3133745500"/>
                  </a:ext>
                </a:extLst>
              </a:tr>
              <a:tr h="51525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600" dirty="0">
                          <a:solidFill>
                            <a:schemeClr val="bg1"/>
                          </a:solidFill>
                        </a:rPr>
                        <a:t>ORR</a:t>
                      </a:r>
                      <a:endParaRPr lang="en-US" sz="1600" dirty="0">
                        <a:solidFill>
                          <a:schemeClr val="bg1"/>
                        </a:solidFill>
                        <a:latin typeface="+mn-lt"/>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solidFill>
                            <a:schemeClr val="tx1"/>
                          </a:solidFill>
                        </a:rPr>
                        <a:t>42%</a:t>
                      </a:r>
                      <a:endParaRPr lang="en-US" sz="1600" dirty="0">
                        <a:solidFill>
                          <a:schemeClr val="tx1"/>
                        </a:solidFill>
                        <a:latin typeface="+mn-lt"/>
                      </a:endParaRPr>
                    </a:p>
                  </a:txBody>
                  <a:tcPr marL="18288" marR="18288" marT="18288" marB="18288" anchor="ctr"/>
                </a:tc>
                <a:extLst>
                  <a:ext uri="{0D108BD9-81ED-4DB2-BD59-A6C34878D82A}">
                    <a16:rowId xmlns:a16="http://schemas.microsoft.com/office/drawing/2014/main" val="841397565"/>
                  </a:ext>
                </a:extLst>
              </a:tr>
              <a:tr h="39999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bg1"/>
                          </a:solidFill>
                          <a:effectLst/>
                        </a:rPr>
                        <a:t>CR rate </a:t>
                      </a:r>
                      <a:endParaRPr lang="en-US" sz="1600" kern="1200" dirty="0">
                        <a:solidFill>
                          <a:schemeClr val="bg1"/>
                        </a:solidFill>
                        <a:effectLst/>
                        <a:latin typeface="+mn-lt"/>
                        <a:ea typeface="+mn-ea"/>
                        <a:cs typeface="+mn-cs"/>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solidFill>
                            <a:schemeClr val="tx1"/>
                          </a:solidFill>
                        </a:rPr>
                        <a:t>24% </a:t>
                      </a:r>
                      <a:endParaRPr lang="en-US" sz="1600" dirty="0">
                        <a:solidFill>
                          <a:schemeClr val="tx1"/>
                        </a:solidFill>
                        <a:latin typeface="+mn-lt"/>
                      </a:endParaRPr>
                    </a:p>
                  </a:txBody>
                  <a:tcPr marL="18288" marR="18288" marT="18288" marB="18288" anchor="ctr"/>
                </a:tc>
                <a:extLst>
                  <a:ext uri="{0D108BD9-81ED-4DB2-BD59-A6C34878D82A}">
                    <a16:rowId xmlns:a16="http://schemas.microsoft.com/office/drawing/2014/main" val="3106952013"/>
                  </a:ext>
                </a:extLst>
              </a:tr>
              <a:tr h="33859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113"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Median CR f/u (range), months</a:t>
                      </a:r>
                      <a:endParaRPr lang="en-US" sz="1600" i="0" dirty="0">
                        <a:solidFill>
                          <a:schemeClr val="bg1"/>
                        </a:solidFill>
                        <a:latin typeface="+mn-lt"/>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solidFill>
                            <a:schemeClr val="tx1"/>
                          </a:solidFill>
                        </a:rPr>
                        <a:t>29.6 (0–39)</a:t>
                      </a:r>
                      <a:endParaRPr lang="en-US" sz="1600" dirty="0">
                        <a:solidFill>
                          <a:schemeClr val="tx1"/>
                        </a:solidFill>
                        <a:latin typeface="+mn-lt"/>
                      </a:endParaRPr>
                    </a:p>
                  </a:txBody>
                  <a:tcPr marL="18288" marR="18288" marT="18288" marB="18288" anchor="ctr"/>
                </a:tc>
                <a:extLst>
                  <a:ext uri="{0D108BD9-81ED-4DB2-BD59-A6C34878D82A}">
                    <a16:rowId xmlns:a16="http://schemas.microsoft.com/office/drawing/2014/main" val="2371407365"/>
                  </a:ext>
                </a:extLst>
              </a:tr>
              <a:tr h="39999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113"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Median DoCR, months</a:t>
                      </a:r>
                      <a:endParaRPr lang="en-US" sz="1600" i="0" dirty="0">
                        <a:solidFill>
                          <a:schemeClr val="bg1"/>
                        </a:solidFill>
                        <a:latin typeface="+mn-lt"/>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solidFill>
                            <a:schemeClr val="tx1"/>
                          </a:solidFill>
                        </a:rPr>
                        <a:t>26.9</a:t>
                      </a:r>
                      <a:endParaRPr lang="en-US" sz="1600" dirty="0">
                        <a:solidFill>
                          <a:schemeClr val="tx1"/>
                        </a:solidFill>
                        <a:latin typeface="+mn-lt"/>
                      </a:endParaRPr>
                    </a:p>
                  </a:txBody>
                  <a:tcPr marL="18288" marR="18288" marT="18288" marB="18288" anchor="ctr"/>
                </a:tc>
                <a:extLst>
                  <a:ext uri="{0D108BD9-81ED-4DB2-BD59-A6C34878D82A}">
                    <a16:rowId xmlns:a16="http://schemas.microsoft.com/office/drawing/2014/main" val="172067520"/>
                  </a:ext>
                </a:extLst>
              </a:tr>
              <a:tr h="39999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113"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24-month DoCR</a:t>
                      </a:r>
                      <a:endParaRPr lang="en-US" sz="1600" i="0" dirty="0">
                        <a:solidFill>
                          <a:schemeClr val="bg1"/>
                        </a:solidFill>
                        <a:latin typeface="+mn-lt"/>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solidFill>
                            <a:schemeClr val="tx1"/>
                          </a:solidFill>
                        </a:rPr>
                        <a:t>55.0%</a:t>
                      </a:r>
                      <a:endParaRPr lang="en-US" sz="1600" dirty="0">
                        <a:solidFill>
                          <a:schemeClr val="tx1"/>
                        </a:solidFill>
                        <a:latin typeface="+mn-lt"/>
                      </a:endParaRPr>
                    </a:p>
                  </a:txBody>
                  <a:tcPr marL="18288" marR="18288" marT="18288" marB="18288" anchor="ctr"/>
                </a:tc>
                <a:extLst>
                  <a:ext uri="{0D108BD9-81ED-4DB2-BD59-A6C34878D82A}">
                    <a16:rowId xmlns:a16="http://schemas.microsoft.com/office/drawing/2014/main" val="1885868302"/>
                  </a:ext>
                </a:extLst>
              </a:tr>
            </a:tbl>
          </a:graphicData>
        </a:graphic>
      </p:graphicFrame>
    </p:spTree>
    <p:extLst>
      <p:ext uri="{BB962C8B-B14F-4D97-AF65-F5344CB8AC3E}">
        <p14:creationId xmlns:p14="http://schemas.microsoft.com/office/powerpoint/2010/main" val="1117636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1BFCB-5A47-EBAA-3669-D8BA46B2B2F5}"/>
              </a:ext>
            </a:extLst>
          </p:cNvPr>
          <p:cNvSpPr>
            <a:spLocks noGrp="1"/>
          </p:cNvSpPr>
          <p:nvPr>
            <p:ph type="title"/>
          </p:nvPr>
        </p:nvSpPr>
        <p:spPr>
          <a:xfrm>
            <a:off x="839788" y="365125"/>
            <a:ext cx="10515600" cy="1325563"/>
          </a:xfrm>
        </p:spPr>
        <p:txBody>
          <a:bodyPr/>
          <a:lstStyle/>
          <a:p>
            <a:r>
              <a:rPr lang="en-US" dirty="0"/>
              <a:t>Learning Objectives</a:t>
            </a:r>
          </a:p>
        </p:txBody>
      </p:sp>
      <p:sp>
        <p:nvSpPr>
          <p:cNvPr id="5" name="Text Placeholder 4">
            <a:extLst>
              <a:ext uri="{FF2B5EF4-FFF2-40B4-BE49-F238E27FC236}">
                <a16:creationId xmlns:a16="http://schemas.microsoft.com/office/drawing/2014/main" id="{8D47A07B-F3FE-C552-D7FC-B89BF6D56DC5}"/>
              </a:ext>
            </a:extLst>
          </p:cNvPr>
          <p:cNvSpPr>
            <a:spLocks noGrp="1"/>
          </p:cNvSpPr>
          <p:nvPr>
            <p:ph type="body" idx="1"/>
          </p:nvPr>
        </p:nvSpPr>
        <p:spPr>
          <a:xfrm>
            <a:off x="839788" y="1681163"/>
            <a:ext cx="10330720" cy="394772"/>
          </a:xfrm>
        </p:spPr>
        <p:txBody>
          <a:bodyPr>
            <a:normAutofit lnSpcReduction="10000"/>
          </a:bodyPr>
          <a:lstStyle/>
          <a:p>
            <a:r>
              <a:rPr lang="en-US" altLang="en-US" noProof="0" dirty="0"/>
              <a:t>Upon completion of this activity, participants should be better able to:</a:t>
            </a:r>
          </a:p>
        </p:txBody>
      </p:sp>
      <p:sp>
        <p:nvSpPr>
          <p:cNvPr id="3" name="Content Placeholder 2">
            <a:extLst>
              <a:ext uri="{FF2B5EF4-FFF2-40B4-BE49-F238E27FC236}">
                <a16:creationId xmlns:a16="http://schemas.microsoft.com/office/drawing/2014/main" id="{CE16C219-084D-1C2E-B7E9-9A825F9B6554}"/>
              </a:ext>
            </a:extLst>
          </p:cNvPr>
          <p:cNvSpPr>
            <a:spLocks noGrp="1"/>
          </p:cNvSpPr>
          <p:nvPr>
            <p:ph sz="half" idx="2"/>
          </p:nvPr>
        </p:nvSpPr>
        <p:spPr>
          <a:xfrm>
            <a:off x="839788" y="2246227"/>
            <a:ext cx="5157787" cy="3549650"/>
          </a:xfrm>
        </p:spPr>
        <p:txBody>
          <a:bodyPr>
            <a:noAutofit/>
          </a:bodyPr>
          <a:lstStyle/>
          <a:p>
            <a:pPr lvl="0"/>
            <a:r>
              <a:rPr lang="en-US" sz="2000" noProof="0" dirty="0"/>
              <a:t>Evaluate the novel MOA of CD20 X CD3 bispecific antibodies, how these agents are delivered, and the differences among and between these agents and CAR T-cell therapies for R/R DLBCL</a:t>
            </a:r>
          </a:p>
          <a:p>
            <a:pPr lvl="0"/>
            <a:r>
              <a:rPr lang="en-US" sz="2000" noProof="0" dirty="0"/>
              <a:t>Summarize updated clinical efficacy/safety data associated with the use of CD20 X CD3 bispecific antibodies for R/R DLBCL/LBCL</a:t>
            </a:r>
          </a:p>
        </p:txBody>
      </p:sp>
      <p:sp>
        <p:nvSpPr>
          <p:cNvPr id="12" name="Content Placeholder 11">
            <a:extLst>
              <a:ext uri="{FF2B5EF4-FFF2-40B4-BE49-F238E27FC236}">
                <a16:creationId xmlns:a16="http://schemas.microsoft.com/office/drawing/2014/main" id="{4E6C715B-030E-DB1E-AC51-05DE95C94EC1}"/>
              </a:ext>
            </a:extLst>
          </p:cNvPr>
          <p:cNvSpPr>
            <a:spLocks noGrp="1"/>
          </p:cNvSpPr>
          <p:nvPr>
            <p:ph sz="quarter" idx="4"/>
          </p:nvPr>
        </p:nvSpPr>
        <p:spPr>
          <a:xfrm>
            <a:off x="6172200" y="2246227"/>
            <a:ext cx="5183188" cy="4382572"/>
          </a:xfrm>
        </p:spPr>
        <p:txBody>
          <a:bodyPr>
            <a:noAutofit/>
          </a:bodyPr>
          <a:lstStyle/>
          <a:p>
            <a:pPr lvl="0"/>
            <a:r>
              <a:rPr lang="en-US" sz="2000" noProof="0" dirty="0"/>
              <a:t>Develop team-based, multidisciplinary treatment plans that involve shared decision-making tactics for selected patients with R/R DLBCL/LBCL and include CD20 X CD3 bispecific antibodies based on clinical evidence, disease- and patient-related characteristics, and patient goals and preferences </a:t>
            </a:r>
          </a:p>
          <a:p>
            <a:pPr lvl="0"/>
            <a:r>
              <a:rPr lang="en-US" sz="2000" noProof="0" dirty="0"/>
              <a:t>Integrate team-based management and care coordination strategies for adverse events, including CRS and ICANS, related to the use of CD20 X CD3 bispecific antibodies for R/R LBCL/DLBCL</a:t>
            </a:r>
          </a:p>
          <a:p>
            <a:endParaRPr lang="en-US" sz="2000" dirty="0"/>
          </a:p>
        </p:txBody>
      </p:sp>
    </p:spTree>
    <p:extLst>
      <p:ext uri="{BB962C8B-B14F-4D97-AF65-F5344CB8AC3E}">
        <p14:creationId xmlns:p14="http://schemas.microsoft.com/office/powerpoint/2010/main" val="24943746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7CC0D-8D8D-55BB-6C80-685B50992B61}"/>
              </a:ext>
            </a:extLst>
          </p:cNvPr>
          <p:cNvSpPr>
            <a:spLocks noGrp="1"/>
          </p:cNvSpPr>
          <p:nvPr>
            <p:ph type="title"/>
          </p:nvPr>
        </p:nvSpPr>
        <p:spPr>
          <a:xfrm>
            <a:off x="838199" y="365125"/>
            <a:ext cx="10708759" cy="982589"/>
          </a:xfrm>
        </p:spPr>
        <p:txBody>
          <a:bodyPr/>
          <a:lstStyle/>
          <a:p>
            <a:r>
              <a:rPr lang="en-US" dirty="0"/>
              <a:t>Bispecifics in 3</a:t>
            </a:r>
            <a:r>
              <a:rPr lang="en-US" baseline="30000" dirty="0"/>
              <a:t>rd</a:t>
            </a:r>
            <a:r>
              <a:rPr lang="en-US" dirty="0"/>
              <a:t> line + LBCL: Mosunetuzumab</a:t>
            </a:r>
          </a:p>
        </p:txBody>
      </p:sp>
      <p:sp>
        <p:nvSpPr>
          <p:cNvPr id="3" name="Footer Placeholder 2">
            <a:extLst>
              <a:ext uri="{FF2B5EF4-FFF2-40B4-BE49-F238E27FC236}">
                <a16:creationId xmlns:a16="http://schemas.microsoft.com/office/drawing/2014/main" id="{C291F657-9336-06CC-C2DE-58AFE11AF591}"/>
              </a:ext>
            </a:extLst>
          </p:cNvPr>
          <p:cNvSpPr>
            <a:spLocks noGrp="1"/>
          </p:cNvSpPr>
          <p:nvPr>
            <p:ph type="ftr" sz="quarter" idx="10"/>
          </p:nvPr>
        </p:nvSpPr>
        <p:spPr/>
        <p:txBody>
          <a:bodyPr/>
          <a:lstStyle/>
          <a:p>
            <a:pPr>
              <a:defRPr/>
            </a:pPr>
            <a:r>
              <a:rPr lang="en-US" dirty="0"/>
              <a:t>Bartlett NL, et al. </a:t>
            </a:r>
            <a:r>
              <a:rPr lang="en-US" i="1" u="none" dirty="0"/>
              <a:t>Blood Advances. </a:t>
            </a:r>
            <a:r>
              <a:rPr lang="en-US" dirty="0"/>
              <a:t>2021;7(17):4926-4935.</a:t>
            </a:r>
            <a:br>
              <a:rPr lang="en-US" dirty="0"/>
            </a:br>
            <a:r>
              <a:rPr lang="en-US" noProof="0" dirty="0"/>
              <a:t>LBCL, large B-cell lymphoma.</a:t>
            </a:r>
            <a:endParaRPr lang="en-US" dirty="0"/>
          </a:p>
        </p:txBody>
      </p:sp>
      <p:pic>
        <p:nvPicPr>
          <p:cNvPr id="5" name="Picture 4">
            <a:extLst>
              <a:ext uri="{FF2B5EF4-FFF2-40B4-BE49-F238E27FC236}">
                <a16:creationId xmlns:a16="http://schemas.microsoft.com/office/drawing/2014/main" id="{722CB0B5-9F03-5664-B143-3E370999FF9E}"/>
              </a:ext>
            </a:extLst>
          </p:cNvPr>
          <p:cNvPicPr>
            <a:picLocks noChangeAspect="1"/>
          </p:cNvPicPr>
          <p:nvPr/>
        </p:nvPicPr>
        <p:blipFill>
          <a:blip r:embed="rId3"/>
          <a:stretch>
            <a:fillRect/>
          </a:stretch>
        </p:blipFill>
        <p:spPr>
          <a:xfrm>
            <a:off x="1730824" y="1775958"/>
            <a:ext cx="4129379" cy="4281987"/>
          </a:xfrm>
          <a:prstGeom prst="rect">
            <a:avLst/>
          </a:prstGeom>
        </p:spPr>
      </p:pic>
      <p:pic>
        <p:nvPicPr>
          <p:cNvPr id="7" name="Picture 6">
            <a:extLst>
              <a:ext uri="{FF2B5EF4-FFF2-40B4-BE49-F238E27FC236}">
                <a16:creationId xmlns:a16="http://schemas.microsoft.com/office/drawing/2014/main" id="{6724DEC1-DBB9-4DD2-600F-BE69F57F32C0}"/>
              </a:ext>
            </a:extLst>
          </p:cNvPr>
          <p:cNvPicPr>
            <a:picLocks noChangeAspect="1"/>
          </p:cNvPicPr>
          <p:nvPr/>
        </p:nvPicPr>
        <p:blipFill>
          <a:blip r:embed="rId4"/>
          <a:stretch>
            <a:fillRect/>
          </a:stretch>
        </p:blipFill>
        <p:spPr>
          <a:xfrm>
            <a:off x="6755425" y="1870196"/>
            <a:ext cx="3959963" cy="4187749"/>
          </a:xfrm>
          <a:prstGeom prst="rect">
            <a:avLst/>
          </a:prstGeom>
        </p:spPr>
      </p:pic>
      <p:sp>
        <p:nvSpPr>
          <p:cNvPr id="4" name="TextBox 3">
            <a:extLst>
              <a:ext uri="{FF2B5EF4-FFF2-40B4-BE49-F238E27FC236}">
                <a16:creationId xmlns:a16="http://schemas.microsoft.com/office/drawing/2014/main" id="{44A194FC-67D7-7A4B-4C19-9BF917CBC688}"/>
              </a:ext>
            </a:extLst>
          </p:cNvPr>
          <p:cNvSpPr txBox="1"/>
          <p:nvPr/>
        </p:nvSpPr>
        <p:spPr>
          <a:xfrm>
            <a:off x="1730824" y="1465844"/>
            <a:ext cx="3815290" cy="369332"/>
          </a:xfrm>
          <a:prstGeom prst="rect">
            <a:avLst/>
          </a:prstGeom>
          <a:noFill/>
        </p:spPr>
        <p:txBody>
          <a:bodyPr wrap="square" rtlCol="0">
            <a:spAutoFit/>
          </a:bodyPr>
          <a:lstStyle/>
          <a:p>
            <a:pPr algn="ctr"/>
            <a:r>
              <a:rPr lang="en-US" b="1" dirty="0">
                <a:solidFill>
                  <a:schemeClr val="accent1"/>
                </a:solidFill>
                <a:latin typeface="Arial" panose="020B0604020202020204" pitchFamily="34" charset="0"/>
                <a:cs typeface="Arial" panose="020B0604020202020204" pitchFamily="34" charset="0"/>
              </a:rPr>
              <a:t>Progression-Free Survival</a:t>
            </a:r>
          </a:p>
        </p:txBody>
      </p:sp>
      <p:sp>
        <p:nvSpPr>
          <p:cNvPr id="6" name="TextBox 5">
            <a:extLst>
              <a:ext uri="{FF2B5EF4-FFF2-40B4-BE49-F238E27FC236}">
                <a16:creationId xmlns:a16="http://schemas.microsoft.com/office/drawing/2014/main" id="{04DAF9D7-6CBA-855D-161F-F92DF019310E}"/>
              </a:ext>
            </a:extLst>
          </p:cNvPr>
          <p:cNvSpPr txBox="1"/>
          <p:nvPr/>
        </p:nvSpPr>
        <p:spPr>
          <a:xfrm>
            <a:off x="6827761" y="1500864"/>
            <a:ext cx="3815290" cy="369332"/>
          </a:xfrm>
          <a:prstGeom prst="rect">
            <a:avLst/>
          </a:prstGeom>
          <a:noFill/>
        </p:spPr>
        <p:txBody>
          <a:bodyPr wrap="square" rtlCol="0">
            <a:spAutoFit/>
          </a:bodyPr>
          <a:lstStyle/>
          <a:p>
            <a:pPr algn="ctr"/>
            <a:r>
              <a:rPr lang="en-US" b="1" dirty="0">
                <a:solidFill>
                  <a:schemeClr val="accent1"/>
                </a:solidFill>
                <a:latin typeface="Arial" panose="020B0604020202020204" pitchFamily="34" charset="0"/>
                <a:cs typeface="Arial" panose="020B0604020202020204" pitchFamily="34" charset="0"/>
              </a:rPr>
              <a:t>Overall Survival</a:t>
            </a:r>
          </a:p>
        </p:txBody>
      </p:sp>
    </p:spTree>
    <p:extLst>
      <p:ext uri="{BB962C8B-B14F-4D97-AF65-F5344CB8AC3E}">
        <p14:creationId xmlns:p14="http://schemas.microsoft.com/office/powerpoint/2010/main" val="15442663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E059-F21A-9E37-F79B-C5C43D099339}"/>
              </a:ext>
            </a:extLst>
          </p:cNvPr>
          <p:cNvSpPr>
            <a:spLocks noGrp="1"/>
          </p:cNvSpPr>
          <p:nvPr>
            <p:ph type="title"/>
          </p:nvPr>
        </p:nvSpPr>
        <p:spPr>
          <a:xfrm>
            <a:off x="838200" y="365125"/>
            <a:ext cx="10683240" cy="1325563"/>
          </a:xfrm>
        </p:spPr>
        <p:txBody>
          <a:bodyPr/>
          <a:lstStyle/>
          <a:p>
            <a:r>
              <a:rPr lang="en-US" dirty="0"/>
              <a:t>Bispecifics in 3</a:t>
            </a:r>
            <a:r>
              <a:rPr lang="en-US" baseline="30000" dirty="0"/>
              <a:t>rd</a:t>
            </a:r>
            <a:r>
              <a:rPr lang="en-US" dirty="0"/>
              <a:t> line + LBCL: Mosunetuzumab</a:t>
            </a:r>
          </a:p>
        </p:txBody>
      </p:sp>
      <p:sp>
        <p:nvSpPr>
          <p:cNvPr id="4" name="Footer Placeholder 3">
            <a:extLst>
              <a:ext uri="{FF2B5EF4-FFF2-40B4-BE49-F238E27FC236}">
                <a16:creationId xmlns:a16="http://schemas.microsoft.com/office/drawing/2014/main" id="{3AF3CAC8-E686-F0C6-39BE-2FA336D113E9}"/>
              </a:ext>
            </a:extLst>
          </p:cNvPr>
          <p:cNvSpPr>
            <a:spLocks noGrp="1"/>
          </p:cNvSpPr>
          <p:nvPr>
            <p:ph type="ftr" sz="quarter" idx="10"/>
          </p:nvPr>
        </p:nvSpPr>
        <p:spPr/>
        <p:txBody>
          <a:bodyPr/>
          <a:lstStyle/>
          <a:p>
            <a:pPr>
              <a:defRPr/>
            </a:pPr>
            <a:r>
              <a:rPr lang="en-US" dirty="0"/>
              <a:t>Bartlett NL, et al. </a:t>
            </a:r>
            <a:r>
              <a:rPr lang="en-US" i="1" u="none" dirty="0"/>
              <a:t>Blood Advances. </a:t>
            </a:r>
            <a:r>
              <a:rPr lang="en-US" dirty="0"/>
              <a:t>2021;7(17):4926-4935.</a:t>
            </a:r>
            <a:br>
              <a:rPr lang="en-US" dirty="0"/>
            </a:br>
            <a:r>
              <a:rPr lang="en-US" dirty="0"/>
              <a:t>C, cycle; D, day; </a:t>
            </a:r>
            <a:r>
              <a:rPr lang="en-US" sz="1000" dirty="0"/>
              <a:t>CRS, cytokine release syndrome; </a:t>
            </a:r>
            <a:r>
              <a:rPr lang="en-US" noProof="0" dirty="0"/>
              <a:t>LBCL, large B-cell lymphoma; NA, not available.</a:t>
            </a:r>
            <a:endParaRPr lang="en-US" dirty="0"/>
          </a:p>
        </p:txBody>
      </p:sp>
      <p:pic>
        <p:nvPicPr>
          <p:cNvPr id="6" name="Picture 5">
            <a:extLst>
              <a:ext uri="{FF2B5EF4-FFF2-40B4-BE49-F238E27FC236}">
                <a16:creationId xmlns:a16="http://schemas.microsoft.com/office/drawing/2014/main" id="{912E9929-454F-444D-2966-5EE4445DCFB0}"/>
              </a:ext>
            </a:extLst>
          </p:cNvPr>
          <p:cNvPicPr>
            <a:picLocks noChangeAspect="1"/>
          </p:cNvPicPr>
          <p:nvPr/>
        </p:nvPicPr>
        <p:blipFill>
          <a:blip r:embed="rId3"/>
          <a:stretch>
            <a:fillRect/>
          </a:stretch>
        </p:blipFill>
        <p:spPr>
          <a:xfrm>
            <a:off x="5826088" y="1924671"/>
            <a:ext cx="5823540" cy="3367292"/>
          </a:xfrm>
          <a:prstGeom prst="rect">
            <a:avLst/>
          </a:prstGeom>
        </p:spPr>
      </p:pic>
      <p:graphicFrame>
        <p:nvGraphicFramePr>
          <p:cNvPr id="7" name="Table 6">
            <a:extLst>
              <a:ext uri="{FF2B5EF4-FFF2-40B4-BE49-F238E27FC236}">
                <a16:creationId xmlns:a16="http://schemas.microsoft.com/office/drawing/2014/main" id="{4C39839C-5DB3-025D-22CB-DBBE424D1501}"/>
              </a:ext>
            </a:extLst>
          </p:cNvPr>
          <p:cNvGraphicFramePr>
            <a:graphicFrameLocks noGrp="1"/>
          </p:cNvGraphicFramePr>
          <p:nvPr>
            <p:extLst>
              <p:ext uri="{D42A27DB-BD31-4B8C-83A1-F6EECF244321}">
                <p14:modId xmlns:p14="http://schemas.microsoft.com/office/powerpoint/2010/main" val="2129343754"/>
              </p:ext>
            </p:extLst>
          </p:nvPr>
        </p:nvGraphicFramePr>
        <p:xfrm>
          <a:off x="838200" y="1924671"/>
          <a:ext cx="4575407" cy="3367291"/>
        </p:xfrm>
        <a:graphic>
          <a:graphicData uri="http://schemas.openxmlformats.org/drawingml/2006/table">
            <a:tbl>
              <a:tblPr firstRow="1" firstCol="1" bandRow="1">
                <a:tableStyleId>{5C22544A-7EE6-4342-B048-85BDC9FD1C3A}</a:tableStyleId>
              </a:tblPr>
              <a:tblGrid>
                <a:gridCol w="3418120">
                  <a:extLst>
                    <a:ext uri="{9D8B030D-6E8A-4147-A177-3AD203B41FA5}">
                      <a16:colId xmlns:a16="http://schemas.microsoft.com/office/drawing/2014/main" val="2132207957"/>
                    </a:ext>
                  </a:extLst>
                </a:gridCol>
                <a:gridCol w="1157287">
                  <a:extLst>
                    <a:ext uri="{9D8B030D-6E8A-4147-A177-3AD203B41FA5}">
                      <a16:colId xmlns:a16="http://schemas.microsoft.com/office/drawing/2014/main" val="147394957"/>
                    </a:ext>
                  </a:extLst>
                </a:gridCol>
              </a:tblGrid>
              <a:tr h="711503">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l"/>
                      <a:r>
                        <a:rPr lang="en-US" sz="1600" dirty="0">
                          <a:solidFill>
                            <a:schemeClr val="bg1"/>
                          </a:solidFill>
                        </a:rPr>
                        <a:t>Safety Summary, n (%)</a:t>
                      </a:r>
                    </a:p>
                  </a:txBody>
                  <a:tcPr marR="18288" marT="18288" marB="18288" anchor="ct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600" b="1" dirty="0">
                          <a:solidFill>
                            <a:schemeClr val="bg1"/>
                          </a:solidFill>
                        </a:rPr>
                        <a:t>Subjects</a:t>
                      </a:r>
                      <a:br>
                        <a:rPr lang="en-US" sz="1600" b="1" dirty="0">
                          <a:solidFill>
                            <a:schemeClr val="bg1"/>
                          </a:solidFill>
                        </a:rPr>
                      </a:br>
                      <a:r>
                        <a:rPr lang="en-US" sz="1600" b="1" dirty="0">
                          <a:solidFill>
                            <a:schemeClr val="bg1"/>
                          </a:solidFill>
                        </a:rPr>
                        <a:t> (N=88)</a:t>
                      </a:r>
                    </a:p>
                  </a:txBody>
                  <a:tcPr marL="18288" marR="18288" marT="18288" marB="18288" anchor="ctr"/>
                </a:tc>
                <a:extLst>
                  <a:ext uri="{0D108BD9-81ED-4DB2-BD59-A6C34878D82A}">
                    <a16:rowId xmlns:a16="http://schemas.microsoft.com/office/drawing/2014/main" val="3133745500"/>
                  </a:ext>
                </a:extLst>
              </a:tr>
              <a:tr h="31516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113"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All grade CRS</a:t>
                      </a:r>
                      <a:endParaRPr lang="en-US" sz="1600" i="0" dirty="0">
                        <a:solidFill>
                          <a:schemeClr val="bg1"/>
                        </a:solidFill>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solidFill>
                            <a:schemeClr val="tx1"/>
                          </a:solidFill>
                        </a:rPr>
                        <a:t>26%</a:t>
                      </a:r>
                    </a:p>
                  </a:txBody>
                  <a:tcPr marL="18288" marR="18288" marT="18288" marB="18288" anchor="ctr"/>
                </a:tc>
                <a:extLst>
                  <a:ext uri="{0D108BD9-81ED-4DB2-BD59-A6C34878D82A}">
                    <a16:rowId xmlns:a16="http://schemas.microsoft.com/office/drawing/2014/main" val="3883036543"/>
                  </a:ext>
                </a:extLst>
              </a:tr>
              <a:tr h="76481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Grade 1</a:t>
                      </a:r>
                      <a:endParaRPr lang="en-US" sz="1600" i="0" dirty="0">
                        <a:solidFill>
                          <a:schemeClr val="bg1"/>
                        </a:solidFill>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solidFill>
                            <a:schemeClr val="tx1"/>
                          </a:solidFill>
                        </a:rPr>
                        <a:t>21%</a:t>
                      </a:r>
                    </a:p>
                  </a:txBody>
                  <a:tcPr marL="18288" marR="18288" marT="18288" marB="18288" anchor="ctr"/>
                </a:tc>
                <a:extLst>
                  <a:ext uri="{0D108BD9-81ED-4DB2-BD59-A6C34878D82A}">
                    <a16:rowId xmlns:a16="http://schemas.microsoft.com/office/drawing/2014/main" val="2097031146"/>
                  </a:ext>
                </a:extLst>
              </a:tr>
              <a:tr h="31516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Grade 2</a:t>
                      </a:r>
                      <a:endParaRPr lang="en-US" sz="1600" i="0" dirty="0">
                        <a:solidFill>
                          <a:schemeClr val="bg1"/>
                        </a:solidFill>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solidFill>
                            <a:schemeClr val="tx1"/>
                          </a:solidFill>
                        </a:rPr>
                        <a:t>3%</a:t>
                      </a:r>
                    </a:p>
                  </a:txBody>
                  <a:tcPr marL="18288" marR="18288" marT="18288" marB="18288" anchor="ctr"/>
                </a:tc>
                <a:extLst>
                  <a:ext uri="{0D108BD9-81ED-4DB2-BD59-A6C34878D82A}">
                    <a16:rowId xmlns:a16="http://schemas.microsoft.com/office/drawing/2014/main" val="4169900795"/>
                  </a:ext>
                </a:extLst>
              </a:tr>
              <a:tr h="31516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Grade 3</a:t>
                      </a:r>
                      <a:endParaRPr lang="en-US" sz="1600" i="0" dirty="0">
                        <a:solidFill>
                          <a:schemeClr val="bg1"/>
                        </a:solidFill>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solidFill>
                            <a:schemeClr val="tx1"/>
                          </a:solidFill>
                        </a:rPr>
                        <a:t>2%</a:t>
                      </a:r>
                    </a:p>
                  </a:txBody>
                  <a:tcPr marL="18288" marR="18288" marT="18288" marB="18288" anchor="ctr"/>
                </a:tc>
                <a:extLst>
                  <a:ext uri="{0D108BD9-81ED-4DB2-BD59-A6C34878D82A}">
                    <a16:rowId xmlns:a16="http://schemas.microsoft.com/office/drawing/2014/main" val="1906031300"/>
                  </a:ext>
                </a:extLst>
              </a:tr>
              <a:tr h="31516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Grade 4</a:t>
                      </a:r>
                      <a:endParaRPr lang="en-US" sz="1600" i="0" dirty="0">
                        <a:solidFill>
                          <a:schemeClr val="bg1"/>
                        </a:solidFill>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solidFill>
                            <a:schemeClr val="tx1"/>
                          </a:solidFill>
                        </a:rPr>
                        <a:t>0%</a:t>
                      </a:r>
                    </a:p>
                  </a:txBody>
                  <a:tcPr marL="18288" marR="18288" marT="18288" marB="18288" anchor="ctr"/>
                </a:tc>
                <a:extLst>
                  <a:ext uri="{0D108BD9-81ED-4DB2-BD59-A6C34878D82A}">
                    <a16:rowId xmlns:a16="http://schemas.microsoft.com/office/drawing/2014/main" val="2807395721"/>
                  </a:ext>
                </a:extLst>
              </a:tr>
              <a:tr h="31516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Grade 5</a:t>
                      </a:r>
                      <a:endParaRPr lang="en-US" sz="1600" i="0" dirty="0">
                        <a:solidFill>
                          <a:schemeClr val="bg1"/>
                        </a:solidFill>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solidFill>
                            <a:schemeClr val="tx1"/>
                          </a:solidFill>
                        </a:rPr>
                        <a:t>0%</a:t>
                      </a:r>
                    </a:p>
                  </a:txBody>
                  <a:tcPr marL="18288" marR="18288" marT="18288" marB="18288" anchor="ctr"/>
                </a:tc>
                <a:extLst>
                  <a:ext uri="{0D108BD9-81ED-4DB2-BD59-A6C34878D82A}">
                    <a16:rowId xmlns:a16="http://schemas.microsoft.com/office/drawing/2014/main" val="3458151267"/>
                  </a:ext>
                </a:extLst>
              </a:tr>
              <a:tr h="31516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457200" indent="0" algn="l">
                        <a:tabLst/>
                      </a:pPr>
                      <a:r>
                        <a:rPr lang="en-US" sz="1600" dirty="0">
                          <a:solidFill>
                            <a:schemeClr val="bg1"/>
                          </a:solidFill>
                        </a:rPr>
                        <a:t>Mosun-related</a:t>
                      </a:r>
                      <a:endParaRPr lang="en-US" sz="1600" i="0" dirty="0">
                        <a:solidFill>
                          <a:schemeClr val="bg1"/>
                        </a:solidFill>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solidFill>
                            <a:schemeClr val="tx1"/>
                          </a:solidFill>
                        </a:rPr>
                        <a:t>0%</a:t>
                      </a:r>
                    </a:p>
                  </a:txBody>
                  <a:tcPr marL="18288" marR="18288" marT="18288" marB="18288" anchor="ctr"/>
                </a:tc>
                <a:extLst>
                  <a:ext uri="{0D108BD9-81ED-4DB2-BD59-A6C34878D82A}">
                    <a16:rowId xmlns:a16="http://schemas.microsoft.com/office/drawing/2014/main" val="912158979"/>
                  </a:ext>
                </a:extLst>
              </a:tr>
            </a:tbl>
          </a:graphicData>
        </a:graphic>
      </p:graphicFrame>
      <p:sp>
        <p:nvSpPr>
          <p:cNvPr id="3" name="TextBox 2">
            <a:extLst>
              <a:ext uri="{FF2B5EF4-FFF2-40B4-BE49-F238E27FC236}">
                <a16:creationId xmlns:a16="http://schemas.microsoft.com/office/drawing/2014/main" id="{65E52490-AA6E-D0E6-1C9E-4F109BCCE4AA}"/>
              </a:ext>
            </a:extLst>
          </p:cNvPr>
          <p:cNvSpPr txBox="1"/>
          <p:nvPr/>
        </p:nvSpPr>
        <p:spPr>
          <a:xfrm>
            <a:off x="6179820" y="1438348"/>
            <a:ext cx="5583580" cy="369332"/>
          </a:xfrm>
          <a:prstGeom prst="rect">
            <a:avLst/>
          </a:prstGeom>
          <a:noFill/>
        </p:spPr>
        <p:txBody>
          <a:bodyPr wrap="none" rtlCol="0">
            <a:spAutoFit/>
          </a:bodyPr>
          <a:lstStyle/>
          <a:p>
            <a:r>
              <a:rPr lang="en-US" b="1" dirty="0">
                <a:solidFill>
                  <a:schemeClr val="accent1"/>
                </a:solidFill>
                <a:latin typeface="Arial" panose="020B0604020202020204" pitchFamily="34" charset="0"/>
                <a:cs typeface="Arial" panose="020B0604020202020204" pitchFamily="34" charset="0"/>
              </a:rPr>
              <a:t>Patients (%) with CRS Events by Cycle and Grade</a:t>
            </a:r>
          </a:p>
        </p:txBody>
      </p:sp>
    </p:spTree>
    <p:extLst>
      <p:ext uri="{BB962C8B-B14F-4D97-AF65-F5344CB8AC3E}">
        <p14:creationId xmlns:p14="http://schemas.microsoft.com/office/powerpoint/2010/main" val="2497043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5662A-EC02-9B4F-4AA0-910A0B18112B}"/>
              </a:ext>
            </a:extLst>
          </p:cNvPr>
          <p:cNvSpPr>
            <a:spLocks noGrp="1"/>
          </p:cNvSpPr>
          <p:nvPr>
            <p:ph type="title"/>
          </p:nvPr>
        </p:nvSpPr>
        <p:spPr>
          <a:xfrm>
            <a:off x="838200" y="365125"/>
            <a:ext cx="10515600" cy="1325563"/>
          </a:xfrm>
        </p:spPr>
        <p:txBody>
          <a:bodyPr/>
          <a:lstStyle/>
          <a:p>
            <a:r>
              <a:rPr lang="en-US" dirty="0"/>
              <a:t>Mosunetuzumab: Beyond CRS </a:t>
            </a:r>
          </a:p>
        </p:txBody>
      </p:sp>
      <p:pic>
        <p:nvPicPr>
          <p:cNvPr id="6" name="Content Placeholder 5">
            <a:extLst>
              <a:ext uri="{FF2B5EF4-FFF2-40B4-BE49-F238E27FC236}">
                <a16:creationId xmlns:a16="http://schemas.microsoft.com/office/drawing/2014/main" id="{A5AF29F0-E5D7-59C9-8E01-261A7F640EBE}"/>
              </a:ext>
            </a:extLst>
          </p:cNvPr>
          <p:cNvPicPr>
            <a:picLocks noGrp="1" noChangeAspect="1"/>
          </p:cNvPicPr>
          <p:nvPr>
            <p:ph idx="1"/>
          </p:nvPr>
        </p:nvPicPr>
        <p:blipFill rotWithShape="1">
          <a:blip r:embed="rId3"/>
          <a:srcRect t="687"/>
          <a:stretch/>
        </p:blipFill>
        <p:spPr>
          <a:xfrm>
            <a:off x="3237909" y="1680914"/>
            <a:ext cx="5716181" cy="4136035"/>
          </a:xfrm>
        </p:spPr>
      </p:pic>
      <p:sp>
        <p:nvSpPr>
          <p:cNvPr id="4" name="Footer Placeholder 3">
            <a:extLst>
              <a:ext uri="{FF2B5EF4-FFF2-40B4-BE49-F238E27FC236}">
                <a16:creationId xmlns:a16="http://schemas.microsoft.com/office/drawing/2014/main" id="{91536DF6-985F-5E60-9896-F235C454953A}"/>
              </a:ext>
            </a:extLst>
          </p:cNvPr>
          <p:cNvSpPr>
            <a:spLocks noGrp="1"/>
          </p:cNvSpPr>
          <p:nvPr>
            <p:ph type="ftr" sz="quarter" idx="10"/>
          </p:nvPr>
        </p:nvSpPr>
        <p:spPr>
          <a:xfrm>
            <a:off x="1416735" y="6054437"/>
            <a:ext cx="10651322" cy="803564"/>
          </a:xfrm>
        </p:spPr>
        <p:txBody>
          <a:bodyPr/>
          <a:lstStyle/>
          <a:p>
            <a:r>
              <a:rPr lang="en-US" dirty="0"/>
              <a:t>Bartlett NL, et al. Blood Advances. 2021;7(17):4926-4935.</a:t>
            </a:r>
            <a:br>
              <a:rPr lang="en-US" dirty="0"/>
            </a:br>
            <a:r>
              <a:rPr lang="en-US" dirty="0"/>
              <a:t>AE, adverse event; CRS, cytokine release syndrome.</a:t>
            </a:r>
          </a:p>
        </p:txBody>
      </p:sp>
    </p:spTree>
    <p:extLst>
      <p:ext uri="{BB962C8B-B14F-4D97-AF65-F5344CB8AC3E}">
        <p14:creationId xmlns:p14="http://schemas.microsoft.com/office/powerpoint/2010/main" val="3645064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21A70-E0CD-CC91-9792-4717D606BD1B}"/>
              </a:ext>
            </a:extLst>
          </p:cNvPr>
          <p:cNvSpPr>
            <a:spLocks noGrp="1"/>
          </p:cNvSpPr>
          <p:nvPr>
            <p:ph type="title"/>
          </p:nvPr>
        </p:nvSpPr>
        <p:spPr>
          <a:xfrm>
            <a:off x="838200" y="365125"/>
            <a:ext cx="10515600" cy="1058941"/>
          </a:xfrm>
        </p:spPr>
        <p:txBody>
          <a:bodyPr/>
          <a:lstStyle/>
          <a:p>
            <a:r>
              <a:rPr lang="en-US" dirty="0"/>
              <a:t>Mosunetuzumab: FDA Approval</a:t>
            </a:r>
          </a:p>
        </p:txBody>
      </p:sp>
      <p:sp>
        <p:nvSpPr>
          <p:cNvPr id="3" name="Content Placeholder 2">
            <a:extLst>
              <a:ext uri="{FF2B5EF4-FFF2-40B4-BE49-F238E27FC236}">
                <a16:creationId xmlns:a16="http://schemas.microsoft.com/office/drawing/2014/main" id="{1430142F-53D2-A6A2-2D2D-0CE8D8E85493}"/>
              </a:ext>
            </a:extLst>
          </p:cNvPr>
          <p:cNvSpPr>
            <a:spLocks noGrp="1"/>
          </p:cNvSpPr>
          <p:nvPr>
            <p:ph sz="half" idx="1"/>
          </p:nvPr>
        </p:nvSpPr>
        <p:spPr>
          <a:xfrm>
            <a:off x="838200" y="1424066"/>
            <a:ext cx="5807530" cy="4630659"/>
          </a:xfrm>
        </p:spPr>
        <p:txBody>
          <a:bodyPr>
            <a:noAutofit/>
          </a:bodyPr>
          <a:lstStyle/>
          <a:p>
            <a:r>
              <a:rPr lang="en-US" sz="1800" dirty="0"/>
              <a:t>December 2022: accelerated approval for adult patients with relapsed or refractory follicular lymphoma (FL) after two or more lines of systemic therapy</a:t>
            </a:r>
          </a:p>
          <a:p>
            <a:pPr lvl="1"/>
            <a:r>
              <a:rPr lang="en-US" sz="1800" dirty="0"/>
              <a:t>Based on results of GO29781 trial</a:t>
            </a:r>
          </a:p>
          <a:p>
            <a:r>
              <a:rPr lang="en-US" sz="1800" dirty="0"/>
              <a:t>Recommended dose is 1 mg on Cycle 1 Day 1, 2 mg on Cycle 1 Day 8, 60 mg on Cycle 1 Day 15, 60 mg on Cycle 2 Day 1, and 30 mg on Day 1 in subsequent cycles</a:t>
            </a:r>
          </a:p>
          <a:p>
            <a:pPr lvl="1"/>
            <a:r>
              <a:rPr lang="en-US" sz="1800" dirty="0"/>
              <a:t>Treatment cycle is 21 days</a:t>
            </a:r>
          </a:p>
          <a:p>
            <a:r>
              <a:rPr lang="en-US" sz="1800" dirty="0"/>
              <a:t>Administered for 8 cycles unless patients experience unacceptable toxicity or disease progression</a:t>
            </a:r>
          </a:p>
          <a:p>
            <a:pPr lvl="1"/>
            <a:r>
              <a:rPr lang="en-US" sz="1600" dirty="0"/>
              <a:t>After 8 cycles, patients with a complete response should discontinue therapy</a:t>
            </a:r>
          </a:p>
          <a:p>
            <a:pPr lvl="1"/>
            <a:r>
              <a:rPr lang="en-US" sz="1600" dirty="0"/>
              <a:t>Patients with a partial response or stable disease should continue treatment up to 17 cycles unless they experience progressive disease or unacceptable toxicity</a:t>
            </a:r>
          </a:p>
        </p:txBody>
      </p:sp>
      <p:sp>
        <p:nvSpPr>
          <p:cNvPr id="5" name="Content Placeholder 4">
            <a:extLst>
              <a:ext uri="{FF2B5EF4-FFF2-40B4-BE49-F238E27FC236}">
                <a16:creationId xmlns:a16="http://schemas.microsoft.com/office/drawing/2014/main" id="{E47C6571-81FA-97AF-B6C4-3EE97C6F0FE1}"/>
              </a:ext>
            </a:extLst>
          </p:cNvPr>
          <p:cNvSpPr>
            <a:spLocks noGrp="1"/>
          </p:cNvSpPr>
          <p:nvPr>
            <p:ph sz="half" idx="2"/>
          </p:nvPr>
        </p:nvSpPr>
        <p:spPr>
          <a:xfrm>
            <a:off x="6923314" y="1424066"/>
            <a:ext cx="4430485" cy="4630659"/>
          </a:xfrm>
        </p:spPr>
        <p:txBody>
          <a:bodyPr>
            <a:noAutofit/>
          </a:bodyPr>
          <a:lstStyle/>
          <a:p>
            <a:r>
              <a:rPr lang="en-US" sz="2000" dirty="0"/>
              <a:t>Boxed Warning</a:t>
            </a:r>
          </a:p>
          <a:p>
            <a:pPr lvl="1"/>
            <a:r>
              <a:rPr lang="en-US" sz="1800" dirty="0"/>
              <a:t>Serious or life-threatening CRS</a:t>
            </a:r>
          </a:p>
          <a:p>
            <a:endParaRPr lang="en-US" sz="2000" dirty="0"/>
          </a:p>
          <a:p>
            <a:r>
              <a:rPr lang="en-US" sz="2000" dirty="0"/>
              <a:t>Warnings and precautions</a:t>
            </a:r>
          </a:p>
          <a:p>
            <a:pPr lvl="1"/>
            <a:r>
              <a:rPr lang="en-US" sz="1800" dirty="0"/>
              <a:t>Neurologic toxicity, infections, cytopenias, and tumor flare</a:t>
            </a:r>
          </a:p>
        </p:txBody>
      </p:sp>
      <p:sp>
        <p:nvSpPr>
          <p:cNvPr id="4" name="Footer Placeholder 3">
            <a:extLst>
              <a:ext uri="{FF2B5EF4-FFF2-40B4-BE49-F238E27FC236}">
                <a16:creationId xmlns:a16="http://schemas.microsoft.com/office/drawing/2014/main" id="{7FCF30DC-C147-6FCF-813E-2D398D618F5C}"/>
              </a:ext>
            </a:extLst>
          </p:cNvPr>
          <p:cNvSpPr>
            <a:spLocks noGrp="1"/>
          </p:cNvSpPr>
          <p:nvPr>
            <p:ph type="ftr" sz="quarter" idx="10"/>
          </p:nvPr>
        </p:nvSpPr>
        <p:spPr>
          <a:xfrm>
            <a:off x="1416735" y="6270171"/>
            <a:ext cx="10651322" cy="587830"/>
          </a:xfrm>
        </p:spPr>
        <p:txBody>
          <a:bodyPr/>
          <a:lstStyle/>
          <a:p>
            <a:r>
              <a:rPr lang="en-US" dirty="0"/>
              <a:t>FDA.gov. https://www.fda.gov/drugs/resources-information-approved-drugs/fda-grants-accelerated-approval-mosunetuzumab-axgb-relapsed-or-refractory-follicular-lymphoma</a:t>
            </a:r>
            <a:br>
              <a:rPr lang="en-US" dirty="0"/>
            </a:br>
            <a:r>
              <a:rPr lang="en-US" dirty="0"/>
              <a:t>CRS, </a:t>
            </a:r>
            <a:r>
              <a:rPr lang="en-US" sz="1000" dirty="0"/>
              <a:t>cytokine release syndrome.</a:t>
            </a:r>
            <a:endParaRPr lang="en-US" dirty="0"/>
          </a:p>
        </p:txBody>
      </p:sp>
    </p:spTree>
    <p:extLst>
      <p:ext uri="{BB962C8B-B14F-4D97-AF65-F5344CB8AC3E}">
        <p14:creationId xmlns:p14="http://schemas.microsoft.com/office/powerpoint/2010/main" val="9542324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4DEB4-087D-F3C0-35DD-E87940B6E43E}"/>
              </a:ext>
            </a:extLst>
          </p:cNvPr>
          <p:cNvSpPr>
            <a:spLocks noGrp="1"/>
          </p:cNvSpPr>
          <p:nvPr>
            <p:ph type="title"/>
          </p:nvPr>
        </p:nvSpPr>
        <p:spPr/>
        <p:txBody>
          <a:bodyPr/>
          <a:lstStyle/>
          <a:p>
            <a:r>
              <a:rPr lang="en-US" dirty="0"/>
              <a:t>Mosunetuzumab + </a:t>
            </a:r>
            <a:r>
              <a:rPr lang="en-US" dirty="0" err="1"/>
              <a:t>Polatuzumab</a:t>
            </a:r>
            <a:r>
              <a:rPr lang="en-US" dirty="0"/>
              <a:t> in R/R LBCL</a:t>
            </a:r>
          </a:p>
        </p:txBody>
      </p:sp>
      <p:pic>
        <p:nvPicPr>
          <p:cNvPr id="6" name="Content Placeholder 5">
            <a:extLst>
              <a:ext uri="{FF2B5EF4-FFF2-40B4-BE49-F238E27FC236}">
                <a16:creationId xmlns:a16="http://schemas.microsoft.com/office/drawing/2014/main" id="{5189CA6C-9C98-FE48-0376-02B6803984CC}"/>
              </a:ext>
            </a:extLst>
          </p:cNvPr>
          <p:cNvPicPr>
            <a:picLocks noGrp="1" noChangeAspect="1"/>
          </p:cNvPicPr>
          <p:nvPr>
            <p:ph idx="1"/>
          </p:nvPr>
        </p:nvPicPr>
        <p:blipFill>
          <a:blip r:embed="rId3"/>
          <a:stretch>
            <a:fillRect/>
          </a:stretch>
        </p:blipFill>
        <p:spPr>
          <a:xfrm>
            <a:off x="1220287" y="1825625"/>
            <a:ext cx="9751425" cy="4062413"/>
          </a:xfrm>
        </p:spPr>
      </p:pic>
      <p:sp>
        <p:nvSpPr>
          <p:cNvPr id="4" name="Footer Placeholder 3">
            <a:extLst>
              <a:ext uri="{FF2B5EF4-FFF2-40B4-BE49-F238E27FC236}">
                <a16:creationId xmlns:a16="http://schemas.microsoft.com/office/drawing/2014/main" id="{5C667BEB-4902-674B-CEC3-DD0CA77382E8}"/>
              </a:ext>
            </a:extLst>
          </p:cNvPr>
          <p:cNvSpPr>
            <a:spLocks noGrp="1"/>
          </p:cNvSpPr>
          <p:nvPr>
            <p:ph type="ftr" sz="quarter" idx="10"/>
          </p:nvPr>
        </p:nvSpPr>
        <p:spPr>
          <a:xfrm>
            <a:off x="1416735" y="6054437"/>
            <a:ext cx="10392406" cy="8035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 cycle; D, day; DLBCL, diffuse large B-cell lymphoma; EOT, end of trial; FL, follicular lymphoma; HGBCL, high-grade B-cell lymphoma; IRC, independent review committee; IV, intravenous; LBCL, large B-cell lymphoma; </a:t>
            </a:r>
            <a:r>
              <a:rPr lang="en-US" dirty="0" err="1"/>
              <a:t>Mosun</a:t>
            </a:r>
            <a:r>
              <a:rPr lang="en-US" dirty="0"/>
              <a:t>, </a:t>
            </a:r>
            <a:r>
              <a:rPr lang="en-US" dirty="0" err="1"/>
              <a:t>mosunetuzumab</a:t>
            </a:r>
            <a:r>
              <a:rPr lang="en-US" dirty="0"/>
              <a:t>; ORR, overall response rate; PD, progressive disease; Pola, </a:t>
            </a:r>
            <a:r>
              <a:rPr lang="en-US" dirty="0" err="1"/>
              <a:t>polatuzumab</a:t>
            </a:r>
            <a:r>
              <a:rPr lang="en-US" dirty="0"/>
              <a:t>; R, rituximab; R/R, relapsed/refractory; SC, subcutaneous; </a:t>
            </a:r>
            <a:r>
              <a:rPr lang="en-US" dirty="0" err="1"/>
              <a:t>trFL</a:t>
            </a:r>
            <a:r>
              <a:rPr lang="en-US" dirty="0"/>
              <a:t>, transformed follicular </a:t>
            </a:r>
            <a:r>
              <a:rPr lang="en-US" dirty="0" err="1"/>
              <a:t>lyphoma</a:t>
            </a:r>
            <a:r>
              <a:rPr lang="en-US" dirty="0"/>
              <a:t>.</a:t>
            </a:r>
            <a:br>
              <a:rPr lang="en-US" dirty="0"/>
            </a:br>
            <a:r>
              <a:rPr lang="en-US" dirty="0"/>
              <a:t>Chavez JC, </a:t>
            </a:r>
            <a:r>
              <a:rPr lang="en-US" b="0" dirty="0"/>
              <a:t>et al. </a:t>
            </a:r>
            <a:r>
              <a:rPr lang="en-US" b="0" i="1" dirty="0">
                <a:effectLst/>
              </a:rPr>
              <a:t>Blood.</a:t>
            </a:r>
            <a:r>
              <a:rPr lang="en-US" b="0" i="0" dirty="0">
                <a:effectLst/>
              </a:rPr>
              <a:t> 2024;144(Supplement 1):989.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endParaRPr>
          </a:p>
        </p:txBody>
      </p:sp>
    </p:spTree>
    <p:extLst>
      <p:ext uri="{BB962C8B-B14F-4D97-AF65-F5344CB8AC3E}">
        <p14:creationId xmlns:p14="http://schemas.microsoft.com/office/powerpoint/2010/main" val="29998077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76FB8-1E25-709C-E086-B78A1B832EAE}"/>
              </a:ext>
            </a:extLst>
          </p:cNvPr>
          <p:cNvSpPr>
            <a:spLocks noGrp="1"/>
          </p:cNvSpPr>
          <p:nvPr>
            <p:ph type="title"/>
          </p:nvPr>
        </p:nvSpPr>
        <p:spPr/>
        <p:txBody>
          <a:bodyPr/>
          <a:lstStyle/>
          <a:p>
            <a:r>
              <a:rPr lang="en-US" dirty="0" err="1"/>
              <a:t>Mosunetuzumab</a:t>
            </a:r>
            <a:r>
              <a:rPr lang="en-US" dirty="0"/>
              <a:t> + </a:t>
            </a:r>
            <a:r>
              <a:rPr lang="en-US" dirty="0" err="1"/>
              <a:t>Polatuzumab</a:t>
            </a:r>
            <a:r>
              <a:rPr lang="en-US" dirty="0"/>
              <a:t> in R/R LBCL</a:t>
            </a:r>
          </a:p>
        </p:txBody>
      </p:sp>
      <p:pic>
        <p:nvPicPr>
          <p:cNvPr id="6" name="Content Placeholder 5">
            <a:extLst>
              <a:ext uri="{FF2B5EF4-FFF2-40B4-BE49-F238E27FC236}">
                <a16:creationId xmlns:a16="http://schemas.microsoft.com/office/drawing/2014/main" id="{AAA13822-20B0-53CC-CD91-D21700BBCE55}"/>
              </a:ext>
            </a:extLst>
          </p:cNvPr>
          <p:cNvPicPr>
            <a:picLocks noGrp="1" noChangeAspect="1"/>
          </p:cNvPicPr>
          <p:nvPr>
            <p:ph idx="1"/>
          </p:nvPr>
        </p:nvPicPr>
        <p:blipFill>
          <a:blip r:embed="rId3"/>
          <a:srcRect r="49099"/>
          <a:stretch/>
        </p:blipFill>
        <p:spPr>
          <a:xfrm>
            <a:off x="6386384" y="1944412"/>
            <a:ext cx="5352535" cy="3856300"/>
          </a:xfrm>
        </p:spPr>
      </p:pic>
      <p:pic>
        <p:nvPicPr>
          <p:cNvPr id="8" name="Picture 7">
            <a:extLst>
              <a:ext uri="{FF2B5EF4-FFF2-40B4-BE49-F238E27FC236}">
                <a16:creationId xmlns:a16="http://schemas.microsoft.com/office/drawing/2014/main" id="{40EA939B-F0B6-A6E7-5E7E-19C4434F218B}"/>
              </a:ext>
            </a:extLst>
          </p:cNvPr>
          <p:cNvPicPr>
            <a:picLocks noChangeAspect="1"/>
          </p:cNvPicPr>
          <p:nvPr/>
        </p:nvPicPr>
        <p:blipFill>
          <a:blip r:embed="rId4"/>
          <a:stretch>
            <a:fillRect/>
          </a:stretch>
        </p:blipFill>
        <p:spPr>
          <a:xfrm>
            <a:off x="485775" y="1523987"/>
            <a:ext cx="5610225" cy="4276725"/>
          </a:xfrm>
          <a:prstGeom prst="rect">
            <a:avLst/>
          </a:prstGeom>
        </p:spPr>
      </p:pic>
      <p:sp>
        <p:nvSpPr>
          <p:cNvPr id="5" name="Footer Placeholder 3">
            <a:extLst>
              <a:ext uri="{FF2B5EF4-FFF2-40B4-BE49-F238E27FC236}">
                <a16:creationId xmlns:a16="http://schemas.microsoft.com/office/drawing/2014/main" id="{B4E02A8C-2090-80DE-E136-D17FFA036BF7}"/>
              </a:ext>
            </a:extLst>
          </p:cNvPr>
          <p:cNvSpPr>
            <a:spLocks noGrp="1"/>
          </p:cNvSpPr>
          <p:nvPr>
            <p:ph type="ftr" sz="quarter" idx="10"/>
          </p:nvPr>
        </p:nvSpPr>
        <p:spPr>
          <a:xfrm>
            <a:off x="1416735" y="6054437"/>
            <a:ext cx="10392406" cy="8035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ASCT, autologous stem cell transplantation; CAR, chimeric antigen receptor; CR, complete response; GCB, germinal center B-cell; GEP, gene-expression profiling; IHC, immunohistochemistry; LBCL, large B-cell lymphoma; </a:t>
            </a:r>
            <a:r>
              <a:rPr lang="en-US" dirty="0" err="1"/>
              <a:t>Mosun</a:t>
            </a:r>
            <a:r>
              <a:rPr lang="en-US" dirty="0"/>
              <a:t>, </a:t>
            </a:r>
            <a:r>
              <a:rPr lang="en-US" dirty="0" err="1"/>
              <a:t>mosunetuzumab</a:t>
            </a:r>
            <a:r>
              <a:rPr lang="en-US" dirty="0"/>
              <a:t>; ORR, overall response rate; Pola, </a:t>
            </a:r>
            <a:r>
              <a:rPr lang="en-US" dirty="0" err="1"/>
              <a:t>polatuzumab</a:t>
            </a:r>
            <a:r>
              <a:rPr lang="en-US" dirty="0"/>
              <a:t>; PR, partial response; R, rituximab; R/R, relapsed/refractory.</a:t>
            </a:r>
            <a:br>
              <a:rPr lang="en-US" dirty="0"/>
            </a:br>
            <a:r>
              <a:rPr lang="en-US" dirty="0"/>
              <a:t>Chavez JC, </a:t>
            </a:r>
            <a:r>
              <a:rPr lang="en-US" b="0" dirty="0"/>
              <a:t>et al. </a:t>
            </a:r>
            <a:r>
              <a:rPr lang="en-US" b="0" i="1" dirty="0">
                <a:effectLst/>
              </a:rPr>
              <a:t>Blood.</a:t>
            </a:r>
            <a:r>
              <a:rPr lang="en-US" b="0" i="0" dirty="0">
                <a:effectLst/>
              </a:rPr>
              <a:t> 2024;144(Supplement 1):989.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endParaRPr>
          </a:p>
        </p:txBody>
      </p:sp>
    </p:spTree>
    <p:extLst>
      <p:ext uri="{BB962C8B-B14F-4D97-AF65-F5344CB8AC3E}">
        <p14:creationId xmlns:p14="http://schemas.microsoft.com/office/powerpoint/2010/main" val="12428855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2F0D3-D939-2611-36A5-08EA0C7C225C}"/>
              </a:ext>
            </a:extLst>
          </p:cNvPr>
          <p:cNvSpPr>
            <a:spLocks noGrp="1"/>
          </p:cNvSpPr>
          <p:nvPr>
            <p:ph type="title"/>
          </p:nvPr>
        </p:nvSpPr>
        <p:spPr/>
        <p:txBody>
          <a:bodyPr/>
          <a:lstStyle/>
          <a:p>
            <a:r>
              <a:rPr lang="en-US" dirty="0" err="1"/>
              <a:t>Mosunetuzumab</a:t>
            </a:r>
            <a:r>
              <a:rPr lang="en-US" dirty="0"/>
              <a:t> + </a:t>
            </a:r>
            <a:r>
              <a:rPr lang="en-US" dirty="0" err="1"/>
              <a:t>Polatuzumab</a:t>
            </a:r>
            <a:r>
              <a:rPr lang="en-US" dirty="0"/>
              <a:t> in R/R LBCL</a:t>
            </a:r>
          </a:p>
        </p:txBody>
      </p:sp>
      <p:pic>
        <p:nvPicPr>
          <p:cNvPr id="6" name="Content Placeholder 5">
            <a:extLst>
              <a:ext uri="{FF2B5EF4-FFF2-40B4-BE49-F238E27FC236}">
                <a16:creationId xmlns:a16="http://schemas.microsoft.com/office/drawing/2014/main" id="{D4D7EA81-4697-7B0D-CCAF-BCEB6C19F9B2}"/>
              </a:ext>
            </a:extLst>
          </p:cNvPr>
          <p:cNvPicPr>
            <a:picLocks noGrp="1" noChangeAspect="1"/>
          </p:cNvPicPr>
          <p:nvPr>
            <p:ph idx="1"/>
          </p:nvPr>
        </p:nvPicPr>
        <p:blipFill>
          <a:blip r:embed="rId3"/>
          <a:stretch>
            <a:fillRect/>
          </a:stretch>
        </p:blipFill>
        <p:spPr>
          <a:xfrm>
            <a:off x="944201" y="1825625"/>
            <a:ext cx="10303598" cy="4062413"/>
          </a:xfrm>
        </p:spPr>
      </p:pic>
      <p:sp>
        <p:nvSpPr>
          <p:cNvPr id="3" name="Footer Placeholder 3">
            <a:extLst>
              <a:ext uri="{FF2B5EF4-FFF2-40B4-BE49-F238E27FC236}">
                <a16:creationId xmlns:a16="http://schemas.microsoft.com/office/drawing/2014/main" id="{D92E8887-9353-AC4C-E948-287E50FA0D8B}"/>
              </a:ext>
            </a:extLst>
          </p:cNvPr>
          <p:cNvSpPr>
            <a:spLocks noGrp="1"/>
          </p:cNvSpPr>
          <p:nvPr>
            <p:ph type="ftr" sz="quarter" idx="10"/>
          </p:nvPr>
        </p:nvSpPr>
        <p:spPr>
          <a:xfrm>
            <a:off x="1416735" y="6054437"/>
            <a:ext cx="10392406" cy="8035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IRC, independent review committee; LBCL, large B-cell lymphoma; </a:t>
            </a:r>
            <a:r>
              <a:rPr lang="en-US" dirty="0" err="1"/>
              <a:t>Mosun</a:t>
            </a:r>
            <a:r>
              <a:rPr lang="en-US" dirty="0"/>
              <a:t>, </a:t>
            </a:r>
            <a:r>
              <a:rPr lang="en-US" dirty="0" err="1"/>
              <a:t>mosunetuzumab</a:t>
            </a:r>
            <a:r>
              <a:rPr lang="en-US" dirty="0"/>
              <a:t>; OS, overall survival; PFS, progression-free survival; Pola, </a:t>
            </a:r>
            <a:r>
              <a:rPr lang="en-US" dirty="0" err="1"/>
              <a:t>polatuzumab</a:t>
            </a:r>
            <a:r>
              <a:rPr lang="en-US" dirty="0"/>
              <a:t>; R, rituximab; R/R, relapsed/refractory.</a:t>
            </a:r>
            <a:br>
              <a:rPr lang="en-US" dirty="0"/>
            </a:br>
            <a:r>
              <a:rPr lang="en-US" dirty="0"/>
              <a:t>Chavez JC, </a:t>
            </a:r>
            <a:r>
              <a:rPr lang="en-US" b="0" dirty="0"/>
              <a:t>et al. </a:t>
            </a:r>
            <a:r>
              <a:rPr lang="en-US" b="0" i="1" dirty="0">
                <a:effectLst/>
              </a:rPr>
              <a:t>Blood.</a:t>
            </a:r>
            <a:r>
              <a:rPr lang="en-US" b="0" i="0" dirty="0">
                <a:effectLst/>
              </a:rPr>
              <a:t> 2024;144(Supplement 1):989.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endParaRPr>
          </a:p>
        </p:txBody>
      </p:sp>
    </p:spTree>
    <p:extLst>
      <p:ext uri="{BB962C8B-B14F-4D97-AF65-F5344CB8AC3E}">
        <p14:creationId xmlns:p14="http://schemas.microsoft.com/office/powerpoint/2010/main" val="18211539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8306-D513-354D-4729-BF4A402511E4}"/>
              </a:ext>
            </a:extLst>
          </p:cNvPr>
          <p:cNvSpPr>
            <a:spLocks noGrp="1"/>
          </p:cNvSpPr>
          <p:nvPr>
            <p:ph type="title"/>
          </p:nvPr>
        </p:nvSpPr>
        <p:spPr/>
        <p:txBody>
          <a:bodyPr/>
          <a:lstStyle/>
          <a:p>
            <a:r>
              <a:rPr lang="en-US" dirty="0" err="1"/>
              <a:t>Mosunetuzumab</a:t>
            </a:r>
            <a:r>
              <a:rPr lang="en-US" dirty="0"/>
              <a:t> + </a:t>
            </a:r>
            <a:r>
              <a:rPr lang="en-US" dirty="0" err="1"/>
              <a:t>Polatuzumab</a:t>
            </a:r>
            <a:r>
              <a:rPr lang="en-US" dirty="0"/>
              <a:t> in R/R LBCL</a:t>
            </a:r>
          </a:p>
        </p:txBody>
      </p:sp>
      <p:pic>
        <p:nvPicPr>
          <p:cNvPr id="6" name="Content Placeholder 5">
            <a:extLst>
              <a:ext uri="{FF2B5EF4-FFF2-40B4-BE49-F238E27FC236}">
                <a16:creationId xmlns:a16="http://schemas.microsoft.com/office/drawing/2014/main" id="{1D19B215-753E-5EDF-BCF0-8DAAB9A9D8E6}"/>
              </a:ext>
            </a:extLst>
          </p:cNvPr>
          <p:cNvPicPr>
            <a:picLocks noGrp="1" noChangeAspect="1"/>
          </p:cNvPicPr>
          <p:nvPr>
            <p:ph idx="1"/>
          </p:nvPr>
        </p:nvPicPr>
        <p:blipFill>
          <a:blip r:embed="rId3"/>
          <a:stretch>
            <a:fillRect/>
          </a:stretch>
        </p:blipFill>
        <p:spPr>
          <a:xfrm>
            <a:off x="838200" y="1876146"/>
            <a:ext cx="5657850" cy="3924300"/>
          </a:xfrm>
        </p:spPr>
      </p:pic>
      <p:pic>
        <p:nvPicPr>
          <p:cNvPr id="8" name="Picture 7">
            <a:extLst>
              <a:ext uri="{FF2B5EF4-FFF2-40B4-BE49-F238E27FC236}">
                <a16:creationId xmlns:a16="http://schemas.microsoft.com/office/drawing/2014/main" id="{1DB2DC10-31AB-CD9F-AF75-5B3E79845460}"/>
              </a:ext>
            </a:extLst>
          </p:cNvPr>
          <p:cNvPicPr>
            <a:picLocks noChangeAspect="1"/>
          </p:cNvPicPr>
          <p:nvPr/>
        </p:nvPicPr>
        <p:blipFill>
          <a:blip r:embed="rId4"/>
          <a:stretch>
            <a:fillRect/>
          </a:stretch>
        </p:blipFill>
        <p:spPr>
          <a:xfrm>
            <a:off x="6493991" y="1944679"/>
            <a:ext cx="5354080" cy="3770352"/>
          </a:xfrm>
          <a:prstGeom prst="rect">
            <a:avLst/>
          </a:prstGeom>
        </p:spPr>
      </p:pic>
      <p:pic>
        <p:nvPicPr>
          <p:cNvPr id="10" name="Picture 9">
            <a:extLst>
              <a:ext uri="{FF2B5EF4-FFF2-40B4-BE49-F238E27FC236}">
                <a16:creationId xmlns:a16="http://schemas.microsoft.com/office/drawing/2014/main" id="{C5A2240E-4F8E-85CD-BDBE-4D80AE576950}"/>
              </a:ext>
            </a:extLst>
          </p:cNvPr>
          <p:cNvPicPr>
            <a:picLocks noChangeAspect="1"/>
          </p:cNvPicPr>
          <p:nvPr/>
        </p:nvPicPr>
        <p:blipFill>
          <a:blip r:embed="rId5"/>
          <a:stretch>
            <a:fillRect/>
          </a:stretch>
        </p:blipFill>
        <p:spPr>
          <a:xfrm>
            <a:off x="8537876" y="3429000"/>
            <a:ext cx="3310195" cy="1304016"/>
          </a:xfrm>
          <a:prstGeom prst="rect">
            <a:avLst/>
          </a:prstGeom>
        </p:spPr>
      </p:pic>
      <p:sp>
        <p:nvSpPr>
          <p:cNvPr id="3" name="Footer Placeholder 3">
            <a:extLst>
              <a:ext uri="{FF2B5EF4-FFF2-40B4-BE49-F238E27FC236}">
                <a16:creationId xmlns:a16="http://schemas.microsoft.com/office/drawing/2014/main" id="{D185D61C-CF0F-27FA-0137-D22925CA8F65}"/>
              </a:ext>
            </a:extLst>
          </p:cNvPr>
          <p:cNvSpPr>
            <a:spLocks noGrp="1"/>
          </p:cNvSpPr>
          <p:nvPr>
            <p:ph type="ftr" sz="quarter" idx="10"/>
          </p:nvPr>
        </p:nvSpPr>
        <p:spPr>
          <a:xfrm>
            <a:off x="1416735" y="6054437"/>
            <a:ext cx="10392406" cy="8035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AE, adverse event; C, cycle; CRS, cytokine release syndrome; D, day; LBCL, large B-cell lymphoma; </a:t>
            </a:r>
            <a:r>
              <a:rPr lang="en-US" dirty="0" err="1"/>
              <a:t>Mosun</a:t>
            </a:r>
            <a:r>
              <a:rPr lang="en-US" dirty="0"/>
              <a:t>, </a:t>
            </a:r>
            <a:r>
              <a:rPr lang="en-US" dirty="0" err="1"/>
              <a:t>mosunetuzumab</a:t>
            </a:r>
            <a:r>
              <a:rPr lang="en-US" dirty="0"/>
              <a:t>; Pola, </a:t>
            </a:r>
            <a:r>
              <a:rPr lang="en-US" dirty="0" err="1"/>
              <a:t>polatuzumab</a:t>
            </a:r>
            <a:r>
              <a:rPr lang="en-US" dirty="0"/>
              <a:t>; R, rituximab; R/R, relapsed/refractory.</a:t>
            </a:r>
            <a:br>
              <a:rPr lang="en-US" dirty="0"/>
            </a:br>
            <a:r>
              <a:rPr lang="en-US" dirty="0"/>
              <a:t>Chavez JC, </a:t>
            </a:r>
            <a:r>
              <a:rPr lang="en-US" b="0" dirty="0"/>
              <a:t>et al. </a:t>
            </a:r>
            <a:r>
              <a:rPr lang="en-US" b="0" i="1" dirty="0">
                <a:effectLst/>
              </a:rPr>
              <a:t>Blood.</a:t>
            </a:r>
            <a:r>
              <a:rPr lang="en-US" b="0" i="0" dirty="0">
                <a:effectLst/>
              </a:rPr>
              <a:t> 2024;144(Supplement 1):989.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endParaRPr>
          </a:p>
        </p:txBody>
      </p:sp>
    </p:spTree>
    <p:extLst>
      <p:ext uri="{BB962C8B-B14F-4D97-AF65-F5344CB8AC3E}">
        <p14:creationId xmlns:p14="http://schemas.microsoft.com/office/powerpoint/2010/main" val="33009525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3CE66-357A-B9E6-CFF9-44F3EC250B76}"/>
              </a:ext>
            </a:extLst>
          </p:cNvPr>
          <p:cNvSpPr>
            <a:spLocks noGrp="1"/>
          </p:cNvSpPr>
          <p:nvPr>
            <p:ph type="title"/>
          </p:nvPr>
        </p:nvSpPr>
        <p:spPr/>
        <p:txBody>
          <a:bodyPr/>
          <a:lstStyle/>
          <a:p>
            <a:pPr algn="ctr"/>
            <a:r>
              <a:rPr lang="en-US" dirty="0"/>
              <a:t>Odronextamab</a:t>
            </a:r>
          </a:p>
        </p:txBody>
      </p:sp>
      <p:pic>
        <p:nvPicPr>
          <p:cNvPr id="6" name="Content Placeholder 5">
            <a:extLst>
              <a:ext uri="{FF2B5EF4-FFF2-40B4-BE49-F238E27FC236}">
                <a16:creationId xmlns:a16="http://schemas.microsoft.com/office/drawing/2014/main" id="{43ED34E3-3B69-0716-BB57-A0502280E19A}"/>
              </a:ext>
            </a:extLst>
          </p:cNvPr>
          <p:cNvPicPr>
            <a:picLocks noGrp="1" noChangeAspect="1"/>
          </p:cNvPicPr>
          <p:nvPr>
            <p:ph idx="1"/>
          </p:nvPr>
        </p:nvPicPr>
        <p:blipFill rotWithShape="1">
          <a:blip r:embed="rId2"/>
          <a:srcRect b="18027"/>
          <a:stretch/>
        </p:blipFill>
        <p:spPr>
          <a:xfrm>
            <a:off x="4124557" y="1992502"/>
            <a:ext cx="4102179" cy="3387218"/>
          </a:xfrm>
        </p:spPr>
      </p:pic>
    </p:spTree>
    <p:extLst>
      <p:ext uri="{BB962C8B-B14F-4D97-AF65-F5344CB8AC3E}">
        <p14:creationId xmlns:p14="http://schemas.microsoft.com/office/powerpoint/2010/main" val="22025431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7BA77-AEB4-B03C-F339-AC85C6F4EF4D}"/>
              </a:ext>
            </a:extLst>
          </p:cNvPr>
          <p:cNvSpPr>
            <a:spLocks noGrp="1"/>
          </p:cNvSpPr>
          <p:nvPr>
            <p:ph type="title"/>
          </p:nvPr>
        </p:nvSpPr>
        <p:spPr>
          <a:xfrm>
            <a:off x="838199" y="347329"/>
            <a:ext cx="10828302" cy="945897"/>
          </a:xfrm>
        </p:spPr>
        <p:txBody>
          <a:bodyPr/>
          <a:lstStyle/>
          <a:p>
            <a:r>
              <a:rPr lang="en-US" dirty="0"/>
              <a:t>Bispecifics in 3</a:t>
            </a:r>
            <a:r>
              <a:rPr lang="en-US" baseline="30000" dirty="0"/>
              <a:t>rd</a:t>
            </a:r>
            <a:r>
              <a:rPr lang="en-US" dirty="0"/>
              <a:t> line + LBCL: Odronextamab</a:t>
            </a:r>
          </a:p>
        </p:txBody>
      </p:sp>
      <p:graphicFrame>
        <p:nvGraphicFramePr>
          <p:cNvPr id="11" name="Table 10">
            <a:extLst>
              <a:ext uri="{FF2B5EF4-FFF2-40B4-BE49-F238E27FC236}">
                <a16:creationId xmlns:a16="http://schemas.microsoft.com/office/drawing/2014/main" id="{0DF224FC-3ED8-C7D1-281A-DEB2D8BB7E4A}"/>
              </a:ext>
            </a:extLst>
          </p:cNvPr>
          <p:cNvGraphicFramePr>
            <a:graphicFrameLocks noGrp="1"/>
          </p:cNvGraphicFramePr>
          <p:nvPr>
            <p:extLst>
              <p:ext uri="{D42A27DB-BD31-4B8C-83A1-F6EECF244321}">
                <p14:modId xmlns:p14="http://schemas.microsoft.com/office/powerpoint/2010/main" val="2890372315"/>
              </p:ext>
            </p:extLst>
          </p:nvPr>
        </p:nvGraphicFramePr>
        <p:xfrm>
          <a:off x="6581709" y="1332867"/>
          <a:ext cx="5172271" cy="1761939"/>
        </p:xfrm>
        <a:graphic>
          <a:graphicData uri="http://schemas.openxmlformats.org/drawingml/2006/table">
            <a:tbl>
              <a:tblPr firstRow="1" bandRow="1">
                <a:tableStyleId>{5C22544A-7EE6-4342-B048-85BDC9FD1C3A}</a:tableStyleId>
              </a:tblPr>
              <a:tblGrid>
                <a:gridCol w="2795821">
                  <a:extLst>
                    <a:ext uri="{9D8B030D-6E8A-4147-A177-3AD203B41FA5}">
                      <a16:colId xmlns:a16="http://schemas.microsoft.com/office/drawing/2014/main" val="2132207957"/>
                    </a:ext>
                  </a:extLst>
                </a:gridCol>
                <a:gridCol w="1080204">
                  <a:extLst>
                    <a:ext uri="{9D8B030D-6E8A-4147-A177-3AD203B41FA5}">
                      <a16:colId xmlns:a16="http://schemas.microsoft.com/office/drawing/2014/main" val="3642719845"/>
                    </a:ext>
                  </a:extLst>
                </a:gridCol>
                <a:gridCol w="1296246">
                  <a:extLst>
                    <a:ext uri="{9D8B030D-6E8A-4147-A177-3AD203B41FA5}">
                      <a16:colId xmlns:a16="http://schemas.microsoft.com/office/drawing/2014/main" val="147394957"/>
                    </a:ext>
                  </a:extLst>
                </a:gridCol>
              </a:tblGrid>
              <a:tr h="305736">
                <a:tc gridSpan="2">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l"/>
                      <a:r>
                        <a:rPr lang="en-US" sz="1200" dirty="0">
                          <a:solidFill>
                            <a:schemeClr val="bg1"/>
                          </a:solidFill>
                        </a:rPr>
                        <a:t>Key Characteristics</a:t>
                      </a:r>
                    </a:p>
                  </a:txBody>
                  <a:tcPr marR="18288" marT="18288" marB="18288" anchor="ctr"/>
                </a:tc>
                <a:tc hMerge="1">
                  <a:txBody>
                    <a:bodyPr/>
                    <a:lstStyle/>
                    <a:p>
                      <a:endParaRPr lang="en-US"/>
                    </a:p>
                  </a:txBody>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200" b="1" dirty="0">
                          <a:solidFill>
                            <a:schemeClr val="bg1"/>
                          </a:solidFill>
                        </a:rPr>
                        <a:t>Subjects</a:t>
                      </a:r>
                      <a:br>
                        <a:rPr lang="en-US" sz="1200" b="1" dirty="0">
                          <a:solidFill>
                            <a:schemeClr val="bg1"/>
                          </a:solidFill>
                        </a:rPr>
                      </a:br>
                      <a:r>
                        <a:rPr lang="en-US" sz="1200" b="1" dirty="0">
                          <a:solidFill>
                            <a:schemeClr val="bg1"/>
                          </a:solidFill>
                        </a:rPr>
                        <a:t> (N=127)</a:t>
                      </a:r>
                    </a:p>
                  </a:txBody>
                  <a:tcPr marL="18288" marR="18288" marT="18288" marB="18288" anchor="ctr"/>
                </a:tc>
                <a:extLst>
                  <a:ext uri="{0D108BD9-81ED-4DB2-BD59-A6C34878D82A}">
                    <a16:rowId xmlns:a16="http://schemas.microsoft.com/office/drawing/2014/main" val="3133745500"/>
                  </a:ext>
                </a:extLst>
              </a:tr>
              <a:tr h="213552">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200" b="1" dirty="0">
                          <a:solidFill>
                            <a:schemeClr val="tx1"/>
                          </a:solidFill>
                        </a:rPr>
                        <a:t>Median age, y (range)</a:t>
                      </a:r>
                    </a:p>
                  </a:txBody>
                  <a:tcPr marR="18288" marT="18288" marB="18288" anchor="ctr"/>
                </a:tc>
                <a:tc hMerge="1">
                  <a:txBody>
                    <a:bodyPr/>
                    <a:lstStyle/>
                    <a:p>
                      <a:endParaRPr lang="en-US"/>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200" dirty="0">
                          <a:solidFill>
                            <a:schemeClr val="tx1"/>
                          </a:solidFill>
                        </a:rPr>
                        <a:t>66 (24–88)</a:t>
                      </a:r>
                    </a:p>
                  </a:txBody>
                  <a:tcPr marL="18288" marR="18288" marT="18288" marB="18288" anchor="ctr"/>
                </a:tc>
                <a:extLst>
                  <a:ext uri="{0D108BD9-81ED-4DB2-BD59-A6C34878D82A}">
                    <a16:rowId xmlns:a16="http://schemas.microsoft.com/office/drawing/2014/main" val="841397565"/>
                  </a:ext>
                </a:extLst>
              </a:tr>
              <a:tr h="213552">
                <a:tc rowSpan="3">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113"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rPr>
                        <a:t>NHL subtype, n (%)</a:t>
                      </a:r>
                      <a:endParaRPr lang="en-US" sz="1200" b="1" kern="1200" dirty="0">
                        <a:solidFill>
                          <a:schemeClr val="tx1"/>
                        </a:solidFill>
                        <a:effectLst/>
                        <a:latin typeface="+mn-lt"/>
                        <a:ea typeface="+mn-ea"/>
                        <a:cs typeface="+mn-cs"/>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200" b="1" dirty="0">
                          <a:solidFill>
                            <a:schemeClr val="tx1"/>
                          </a:solidFill>
                        </a:rPr>
                        <a:t>DLBCL</a:t>
                      </a:r>
                    </a:p>
                  </a:txBody>
                  <a:tcPr marL="18288"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200" dirty="0">
                          <a:solidFill>
                            <a:schemeClr val="tx1"/>
                          </a:solidFill>
                        </a:rPr>
                        <a:t>83 (65)</a:t>
                      </a:r>
                    </a:p>
                  </a:txBody>
                  <a:tcPr marL="18288" marR="18288" marT="18288" marB="18288" anchor="ctr"/>
                </a:tc>
                <a:extLst>
                  <a:ext uri="{0D108BD9-81ED-4DB2-BD59-A6C34878D82A}">
                    <a16:rowId xmlns:a16="http://schemas.microsoft.com/office/drawing/2014/main" val="2694805807"/>
                  </a:ext>
                </a:extLst>
              </a:tr>
              <a:tr h="88562">
                <a:tc vMerge="1">
                  <a:txBody>
                    <a:bodyPr/>
                    <a:lstStyle/>
                    <a:p>
                      <a:endParaRPr lang="en-US"/>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200" b="1" dirty="0">
                          <a:solidFill>
                            <a:schemeClr val="tx1"/>
                          </a:solidFill>
                        </a:rPr>
                        <a:t>tNHL</a:t>
                      </a:r>
                    </a:p>
                  </a:txBody>
                  <a:tcPr marL="18288"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200" dirty="0">
                          <a:solidFill>
                            <a:schemeClr val="tx1"/>
                          </a:solidFill>
                        </a:rPr>
                        <a:t>25 (20)</a:t>
                      </a:r>
                    </a:p>
                  </a:txBody>
                  <a:tcPr marL="18288" marR="18288" marT="18288" marB="18288" anchor="ctr"/>
                </a:tc>
                <a:extLst>
                  <a:ext uri="{0D108BD9-81ED-4DB2-BD59-A6C34878D82A}">
                    <a16:rowId xmlns:a16="http://schemas.microsoft.com/office/drawing/2014/main" val="272669668"/>
                  </a:ext>
                </a:extLst>
              </a:tr>
              <a:tr h="213552">
                <a:tc vMerge="1">
                  <a:txBody>
                    <a:bodyPr/>
                    <a:lstStyle/>
                    <a:p>
                      <a:endParaRPr lang="en-US"/>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200" b="1" dirty="0">
                          <a:solidFill>
                            <a:schemeClr val="tx1"/>
                          </a:solidFill>
                        </a:rPr>
                        <a:t>Known DH/TL</a:t>
                      </a:r>
                    </a:p>
                  </a:txBody>
                  <a:tcPr marL="18288"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200" dirty="0">
                          <a:solidFill>
                            <a:schemeClr val="tx1"/>
                          </a:solidFill>
                        </a:rPr>
                        <a:t>19 (15)</a:t>
                      </a:r>
                    </a:p>
                  </a:txBody>
                  <a:tcPr marL="18288" marR="18288" marT="18288" marB="18288" anchor="ctr"/>
                </a:tc>
                <a:extLst>
                  <a:ext uri="{0D108BD9-81ED-4DB2-BD59-A6C34878D82A}">
                    <a16:rowId xmlns:a16="http://schemas.microsoft.com/office/drawing/2014/main" val="2720067578"/>
                  </a:ext>
                </a:extLst>
              </a:tr>
              <a:tr h="251314">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Median no. of prior lines (range), n</a:t>
                      </a:r>
                      <a:endParaRPr lang="en-US" sz="1200" b="1" i="0" dirty="0">
                        <a:solidFill>
                          <a:schemeClr val="tx1"/>
                        </a:solidFill>
                      </a:endParaRPr>
                    </a:p>
                  </a:txBody>
                  <a:tcPr marR="18288" marT="18288" marB="18288" anchor="ctr"/>
                </a:tc>
                <a:tc hMerge="1">
                  <a:txBody>
                    <a:bodyPr/>
                    <a:lstStyle/>
                    <a:p>
                      <a:endParaRPr lang="en-US"/>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200" dirty="0">
                          <a:solidFill>
                            <a:schemeClr val="tx1"/>
                          </a:solidFill>
                        </a:rPr>
                        <a:t>2 (2–8)</a:t>
                      </a:r>
                    </a:p>
                  </a:txBody>
                  <a:tcPr marL="18288" marR="18288" marT="18288" marB="18288" anchor="ctr"/>
                </a:tc>
                <a:extLst>
                  <a:ext uri="{0D108BD9-81ED-4DB2-BD59-A6C34878D82A}">
                    <a16:rowId xmlns:a16="http://schemas.microsoft.com/office/drawing/2014/main" val="2522354084"/>
                  </a:ext>
                </a:extLst>
              </a:tr>
              <a:tr h="230465">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113"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Refractory to last prior therapy, n (%)</a:t>
                      </a:r>
                      <a:endParaRPr lang="en-US" sz="1200" b="1" i="0" dirty="0">
                        <a:solidFill>
                          <a:schemeClr val="tx1"/>
                        </a:solidFill>
                      </a:endParaRPr>
                    </a:p>
                  </a:txBody>
                  <a:tcPr marR="18288" marT="18288" marB="18288" anchor="ctr"/>
                </a:tc>
                <a:tc hMerge="1">
                  <a:txBody>
                    <a:bodyPr/>
                    <a:lstStyle/>
                    <a:p>
                      <a:endParaRPr lang="en-US"/>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200" dirty="0">
                          <a:solidFill>
                            <a:schemeClr val="tx1"/>
                          </a:solidFill>
                        </a:rPr>
                        <a:t>111 (87)</a:t>
                      </a:r>
                    </a:p>
                  </a:txBody>
                  <a:tcPr marL="18288" marR="18288" marT="18288" marB="18288" anchor="ctr"/>
                </a:tc>
                <a:extLst>
                  <a:ext uri="{0D108BD9-81ED-4DB2-BD59-A6C34878D82A}">
                    <a16:rowId xmlns:a16="http://schemas.microsoft.com/office/drawing/2014/main" val="2559659368"/>
                  </a:ext>
                </a:extLst>
              </a:tr>
            </a:tbl>
          </a:graphicData>
        </a:graphic>
      </p:graphicFrame>
      <p:sp>
        <p:nvSpPr>
          <p:cNvPr id="5" name="TextBox 4">
            <a:extLst>
              <a:ext uri="{FF2B5EF4-FFF2-40B4-BE49-F238E27FC236}">
                <a16:creationId xmlns:a16="http://schemas.microsoft.com/office/drawing/2014/main" id="{46755103-F27F-CC8D-BDAD-C8B9C463AC32}"/>
              </a:ext>
            </a:extLst>
          </p:cNvPr>
          <p:cNvSpPr txBox="1"/>
          <p:nvPr/>
        </p:nvSpPr>
        <p:spPr>
          <a:xfrm>
            <a:off x="3873773" y="2528913"/>
            <a:ext cx="2011680" cy="430887"/>
          </a:xfrm>
          <a:prstGeom prst="rect">
            <a:avLst/>
          </a:prstGeom>
          <a:noFill/>
        </p:spPr>
        <p:txBody>
          <a:bodyPr wrap="square" rtlCol="0">
            <a:spAutoFit/>
          </a:bodyPr>
          <a:lstStyle/>
          <a:p>
            <a:pPr algn="ctr"/>
            <a:r>
              <a:rPr lang="en-US" sz="1100" b="1" dirty="0">
                <a:solidFill>
                  <a:srgbClr val="000000"/>
                </a:solidFill>
                <a:latin typeface="Arial"/>
              </a:rPr>
              <a:t>Cycle 1 (SUD)</a:t>
            </a:r>
          </a:p>
          <a:p>
            <a:pPr algn="ctr"/>
            <a:r>
              <a:rPr lang="en-US" sz="1100" dirty="0">
                <a:solidFill>
                  <a:srgbClr val="000000"/>
                </a:solidFill>
                <a:latin typeface="Arial"/>
              </a:rPr>
              <a:t>D1/2, 8/9, 15/16</a:t>
            </a:r>
          </a:p>
        </p:txBody>
      </p:sp>
      <p:sp>
        <p:nvSpPr>
          <p:cNvPr id="6" name="TextBox 5">
            <a:extLst>
              <a:ext uri="{FF2B5EF4-FFF2-40B4-BE49-F238E27FC236}">
                <a16:creationId xmlns:a16="http://schemas.microsoft.com/office/drawing/2014/main" id="{29317CB3-50F4-D748-E2B7-43B49CE85B93}"/>
              </a:ext>
            </a:extLst>
          </p:cNvPr>
          <p:cNvSpPr txBox="1"/>
          <p:nvPr/>
        </p:nvSpPr>
        <p:spPr>
          <a:xfrm>
            <a:off x="4341139" y="2922033"/>
            <a:ext cx="1141843" cy="282250"/>
          </a:xfrm>
          <a:prstGeom prst="rect">
            <a:avLst/>
          </a:prstGeom>
          <a:solidFill>
            <a:srgbClr val="0070C0"/>
          </a:solidFill>
          <a:ln w="12700" cap="flat" cmpd="sng" algn="ctr">
            <a:noFill/>
            <a:prstDash val="solid"/>
            <a:miter lim="800000"/>
          </a:ln>
          <a:effectLst/>
        </p:spPr>
        <p:txBody>
          <a:bodyPr vert="horz"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mn-cs"/>
              </a:rPr>
              <a:t>O.7/4/20 mg</a:t>
            </a:r>
            <a:endParaRPr kumimoji="0" lang="en-US" sz="1200" b="0" i="0" u="none" strike="noStrike" kern="0" cap="none" spc="0" normalizeH="0" baseline="30000" noProof="0" dirty="0">
              <a:ln>
                <a:noFill/>
              </a:ln>
              <a:solidFill>
                <a:srgbClr val="FFFFFF"/>
              </a:solidFill>
              <a:effectLst/>
              <a:uLnTx/>
              <a:uFillTx/>
              <a:latin typeface="Arial"/>
              <a:ea typeface="+mn-ea"/>
              <a:cs typeface="+mn-cs"/>
            </a:endParaRPr>
          </a:p>
        </p:txBody>
      </p:sp>
      <p:cxnSp>
        <p:nvCxnSpPr>
          <p:cNvPr id="13" name="Straight Arrow Connector 12">
            <a:extLst>
              <a:ext uri="{FF2B5EF4-FFF2-40B4-BE49-F238E27FC236}">
                <a16:creationId xmlns:a16="http://schemas.microsoft.com/office/drawing/2014/main" id="{2C6C0095-2233-BB49-92B3-B048BE210DEF}"/>
              </a:ext>
            </a:extLst>
          </p:cNvPr>
          <p:cNvCxnSpPr>
            <a:cxnSpLocks/>
          </p:cNvCxnSpPr>
          <p:nvPr/>
        </p:nvCxnSpPr>
        <p:spPr>
          <a:xfrm>
            <a:off x="4912060" y="3121151"/>
            <a:ext cx="0" cy="289607"/>
          </a:xfrm>
          <a:prstGeom prst="straightConnector1">
            <a:avLst/>
          </a:prstGeom>
          <a:noFill/>
          <a:ln w="6350" cap="flat" cmpd="sng" algn="ctr">
            <a:solidFill>
              <a:srgbClr val="808080"/>
            </a:solidFill>
            <a:prstDash val="solid"/>
            <a:miter lim="800000"/>
            <a:tailEnd type="triangle"/>
          </a:ln>
          <a:effectLst/>
        </p:spPr>
      </p:cxnSp>
      <p:sp>
        <p:nvSpPr>
          <p:cNvPr id="16" name="TextBox 15">
            <a:extLst>
              <a:ext uri="{FF2B5EF4-FFF2-40B4-BE49-F238E27FC236}">
                <a16:creationId xmlns:a16="http://schemas.microsoft.com/office/drawing/2014/main" id="{BC5C8623-9748-51F6-647F-0AA1850685EF}"/>
              </a:ext>
            </a:extLst>
          </p:cNvPr>
          <p:cNvSpPr txBox="1"/>
          <p:nvPr/>
        </p:nvSpPr>
        <p:spPr>
          <a:xfrm>
            <a:off x="3933369" y="3339466"/>
            <a:ext cx="2011680" cy="430887"/>
          </a:xfrm>
          <a:prstGeom prst="rect">
            <a:avLst/>
          </a:prstGeom>
          <a:noFill/>
        </p:spPr>
        <p:txBody>
          <a:bodyPr wrap="square" rtlCol="0">
            <a:spAutoFit/>
          </a:bodyPr>
          <a:lstStyle/>
          <a:p>
            <a:pPr algn="ctr"/>
            <a:r>
              <a:rPr lang="en-US" sz="1100" b="1" dirty="0">
                <a:solidFill>
                  <a:srgbClr val="000000"/>
                </a:solidFill>
                <a:latin typeface="Arial"/>
              </a:rPr>
              <a:t>Cycles 2–4 </a:t>
            </a:r>
          </a:p>
          <a:p>
            <a:pPr algn="ctr"/>
            <a:r>
              <a:rPr lang="en-US" sz="1100" dirty="0">
                <a:solidFill>
                  <a:srgbClr val="000000"/>
                </a:solidFill>
                <a:latin typeface="Arial"/>
              </a:rPr>
              <a:t>D1, 8, 15 </a:t>
            </a:r>
          </a:p>
        </p:txBody>
      </p:sp>
      <p:sp>
        <p:nvSpPr>
          <p:cNvPr id="17" name="TextBox 16">
            <a:extLst>
              <a:ext uri="{FF2B5EF4-FFF2-40B4-BE49-F238E27FC236}">
                <a16:creationId xmlns:a16="http://schemas.microsoft.com/office/drawing/2014/main" id="{14C1DFBE-3BB4-B43A-AFFC-7737E52E9D81}"/>
              </a:ext>
            </a:extLst>
          </p:cNvPr>
          <p:cNvSpPr txBox="1"/>
          <p:nvPr/>
        </p:nvSpPr>
        <p:spPr>
          <a:xfrm>
            <a:off x="4341139" y="3712191"/>
            <a:ext cx="1176026" cy="283713"/>
          </a:xfrm>
          <a:prstGeom prst="rect">
            <a:avLst/>
          </a:prstGeom>
          <a:solidFill>
            <a:srgbClr val="0070C0"/>
          </a:solidFill>
          <a:ln w="12700" cap="flat" cmpd="sng" algn="ctr">
            <a:noFill/>
            <a:prstDash val="solid"/>
            <a:miter lim="800000"/>
          </a:ln>
          <a:effectLst/>
        </p:spPr>
        <p:txBody>
          <a:bodyPr vert="horz"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mn-cs"/>
              </a:rPr>
              <a:t>160 mg</a:t>
            </a:r>
            <a:endParaRPr kumimoji="0" lang="en-US" sz="1200" b="0" i="0" u="none" strike="noStrike" kern="0" cap="none" spc="0" normalizeH="0" baseline="0" noProof="0" dirty="0">
              <a:ln>
                <a:noFill/>
              </a:ln>
              <a:solidFill>
                <a:srgbClr val="FFFFFF"/>
              </a:solidFill>
              <a:effectLst/>
              <a:uLnTx/>
              <a:uFillTx/>
              <a:latin typeface="Arial"/>
              <a:ea typeface="+mn-ea"/>
              <a:cs typeface="+mn-cs"/>
            </a:endParaRPr>
          </a:p>
        </p:txBody>
      </p:sp>
      <p:pic>
        <p:nvPicPr>
          <p:cNvPr id="18" name="Picture 17">
            <a:extLst>
              <a:ext uri="{FF2B5EF4-FFF2-40B4-BE49-F238E27FC236}">
                <a16:creationId xmlns:a16="http://schemas.microsoft.com/office/drawing/2014/main" id="{C463E289-9193-FBE8-1B9F-CC1C49578F40}"/>
              </a:ext>
            </a:extLst>
          </p:cNvPr>
          <p:cNvPicPr>
            <a:picLocks noChangeAspect="1"/>
          </p:cNvPicPr>
          <p:nvPr/>
        </p:nvPicPr>
        <p:blipFill>
          <a:blip r:embed="rId3"/>
          <a:stretch>
            <a:fillRect/>
          </a:stretch>
        </p:blipFill>
        <p:spPr>
          <a:xfrm>
            <a:off x="4821824" y="4029046"/>
            <a:ext cx="164606" cy="371888"/>
          </a:xfrm>
          <a:prstGeom prst="rect">
            <a:avLst/>
          </a:prstGeom>
        </p:spPr>
      </p:pic>
      <p:sp>
        <p:nvSpPr>
          <p:cNvPr id="19" name="TextBox 18">
            <a:extLst>
              <a:ext uri="{FF2B5EF4-FFF2-40B4-BE49-F238E27FC236}">
                <a16:creationId xmlns:a16="http://schemas.microsoft.com/office/drawing/2014/main" id="{C311BF40-3E2A-B0FE-3064-EC8EA79F9735}"/>
              </a:ext>
            </a:extLst>
          </p:cNvPr>
          <p:cNvSpPr txBox="1"/>
          <p:nvPr/>
        </p:nvSpPr>
        <p:spPr>
          <a:xfrm>
            <a:off x="3621025" y="4265070"/>
            <a:ext cx="2601330" cy="600164"/>
          </a:xfrm>
          <a:prstGeom prst="rect">
            <a:avLst/>
          </a:prstGeom>
          <a:noFill/>
        </p:spPr>
        <p:txBody>
          <a:bodyPr wrap="square" rtlCol="0">
            <a:spAutoFit/>
          </a:bodyPr>
          <a:lstStyle/>
          <a:p>
            <a:pPr algn="ctr"/>
            <a:r>
              <a:rPr lang="en-US" sz="1100" b="1" dirty="0">
                <a:solidFill>
                  <a:srgbClr val="000000"/>
                </a:solidFill>
                <a:latin typeface="Arial"/>
              </a:rPr>
              <a:t>Cycle 5+</a:t>
            </a:r>
          </a:p>
          <a:p>
            <a:pPr algn="ctr"/>
            <a:r>
              <a:rPr lang="en-US" sz="1100" dirty="0">
                <a:solidFill>
                  <a:srgbClr val="000000"/>
                </a:solidFill>
                <a:latin typeface="Arial"/>
              </a:rPr>
              <a:t>Q2W </a:t>
            </a:r>
            <a:r>
              <a:rPr lang="en-US" sz="1100" dirty="0">
                <a:solidFill>
                  <a:srgbClr val="000000"/>
                </a:solidFill>
                <a:latin typeface="Arial"/>
                <a:sym typeface="Wingdings" panose="05000000000000000000" pitchFamily="2" charset="2"/>
              </a:rPr>
              <a:t> Q4W if durable CR (≥9 months)</a:t>
            </a:r>
            <a:endParaRPr lang="en-US" sz="1100" dirty="0">
              <a:solidFill>
                <a:srgbClr val="000000"/>
              </a:solidFill>
              <a:latin typeface="Arial"/>
            </a:endParaRPr>
          </a:p>
        </p:txBody>
      </p:sp>
      <p:sp>
        <p:nvSpPr>
          <p:cNvPr id="20" name="TextBox 19">
            <a:extLst>
              <a:ext uri="{FF2B5EF4-FFF2-40B4-BE49-F238E27FC236}">
                <a16:creationId xmlns:a16="http://schemas.microsoft.com/office/drawing/2014/main" id="{B178466D-676C-7240-DC5B-783A0969A703}"/>
              </a:ext>
            </a:extLst>
          </p:cNvPr>
          <p:cNvSpPr txBox="1"/>
          <p:nvPr/>
        </p:nvSpPr>
        <p:spPr>
          <a:xfrm>
            <a:off x="4316114" y="4842392"/>
            <a:ext cx="1176026" cy="246221"/>
          </a:xfrm>
          <a:prstGeom prst="rect">
            <a:avLst/>
          </a:prstGeom>
          <a:solidFill>
            <a:srgbClr val="0070C0"/>
          </a:solidFill>
          <a:ln w="12700" cap="flat" cmpd="sng" algn="ctr">
            <a:noFill/>
            <a:prstDash val="solid"/>
            <a:miter lim="800000"/>
          </a:ln>
          <a:effectLst/>
        </p:spPr>
        <p:txBody>
          <a:bodyPr vert="horz"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mn-cs"/>
              </a:rPr>
              <a:t>320 mg</a:t>
            </a:r>
            <a:endParaRPr kumimoji="0" lang="en-US" sz="1200" b="0" i="0" u="none" strike="noStrike" kern="0" cap="none" spc="0" normalizeH="0" baseline="0" noProof="0" dirty="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CEF90967-3FC7-7E48-9DF2-2D5BA7035555}"/>
              </a:ext>
            </a:extLst>
          </p:cNvPr>
          <p:cNvSpPr/>
          <p:nvPr/>
        </p:nvSpPr>
        <p:spPr>
          <a:xfrm>
            <a:off x="666051" y="1332867"/>
            <a:ext cx="5556304" cy="1010290"/>
          </a:xfrm>
          <a:prstGeom prst="rect">
            <a:avLst/>
          </a:prstGeom>
          <a:ln/>
        </p:spPr>
        <p:style>
          <a:lnRef idx="1">
            <a:schemeClr val="accent1"/>
          </a:lnRef>
          <a:fillRef idx="3">
            <a:schemeClr val="accent1"/>
          </a:fillRef>
          <a:effectRef idx="2">
            <a:schemeClr val="accent1"/>
          </a:effectRef>
          <a:fontRef idx="minor">
            <a:schemeClr val="lt1"/>
          </a:fontRef>
        </p:style>
        <p:txBody>
          <a:bodyPr lIns="182880" tIns="91440" bIns="9144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Arial"/>
              </a:rPr>
              <a:t>Key Eligibility: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chemeClr val="bg1"/>
                </a:solidFill>
                <a:effectLst/>
                <a:uLnTx/>
                <a:uFillTx/>
                <a:latin typeface="Arial"/>
              </a:rPr>
              <a:t>DLBCL per WHO 2016</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chemeClr val="bg1"/>
                </a:solidFill>
                <a:effectLst/>
                <a:uLnTx/>
                <a:uFillTx/>
                <a:latin typeface="Arial"/>
                <a:sym typeface="Symbol" pitchFamily="2" charset="2"/>
              </a:rPr>
              <a:t>ECOG PS 0–1</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chemeClr val="bg1"/>
                </a:solidFill>
                <a:effectLst/>
                <a:uLnTx/>
                <a:uFillTx/>
                <a:latin typeface="Arial"/>
              </a:rPr>
              <a:t>≥2 prior therapies</a:t>
            </a:r>
          </a:p>
        </p:txBody>
      </p:sp>
      <p:sp>
        <p:nvSpPr>
          <p:cNvPr id="10" name="Rectangle 9">
            <a:extLst>
              <a:ext uri="{FF2B5EF4-FFF2-40B4-BE49-F238E27FC236}">
                <a16:creationId xmlns:a16="http://schemas.microsoft.com/office/drawing/2014/main" id="{09C1AF2B-527E-8BA9-9AC4-58B48CC63426}"/>
              </a:ext>
            </a:extLst>
          </p:cNvPr>
          <p:cNvSpPr/>
          <p:nvPr/>
        </p:nvSpPr>
        <p:spPr>
          <a:xfrm>
            <a:off x="666051" y="5234707"/>
            <a:ext cx="5915658" cy="678637"/>
          </a:xfrm>
          <a:prstGeom prst="rect">
            <a:avLst/>
          </a:prstGeom>
          <a:ln/>
        </p:spPr>
        <p:style>
          <a:lnRef idx="1">
            <a:schemeClr val="accent2"/>
          </a:lnRef>
          <a:fillRef idx="3">
            <a:schemeClr val="accent2"/>
          </a:fillRef>
          <a:effectRef idx="2">
            <a:schemeClr val="accent2"/>
          </a:effectRef>
          <a:fontRef idx="minor">
            <a:schemeClr val="lt1"/>
          </a:fontRef>
        </p:style>
        <p:txBody>
          <a:bodyPr lIns="182880" tIns="0" b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400" b="1" kern="0" dirty="0">
                <a:solidFill>
                  <a:schemeClr val="bg1"/>
                </a:solidFill>
                <a:latin typeface="Arial"/>
              </a:rPr>
              <a:t>Primary Endpoint:</a:t>
            </a:r>
            <a:r>
              <a:rPr kumimoji="0" lang="en-US" sz="1400" b="1" i="0" u="none" strike="noStrike" kern="0" cap="none" spc="0" normalizeH="0" baseline="0" noProof="0" dirty="0">
                <a:ln>
                  <a:noFill/>
                </a:ln>
                <a:solidFill>
                  <a:schemeClr val="bg1"/>
                </a:solidFill>
                <a:effectLst/>
                <a:uLnTx/>
                <a:uFillTx/>
                <a:latin typeface="Arial"/>
              </a:rPr>
              <a:t> </a:t>
            </a:r>
            <a:r>
              <a:rPr kumimoji="0" lang="en-US" sz="1400" b="0" i="0" u="none" strike="noStrike" kern="0" cap="none" spc="0" normalizeH="0" baseline="0" noProof="0" dirty="0">
                <a:ln>
                  <a:noFill/>
                </a:ln>
                <a:solidFill>
                  <a:schemeClr val="bg1"/>
                </a:solidFill>
                <a:effectLst/>
                <a:uLnTx/>
                <a:uFillTx/>
                <a:latin typeface="Arial"/>
              </a:rPr>
              <a:t>Overall response rate by PET/CT Lugano Criteria</a:t>
            </a:r>
          </a:p>
        </p:txBody>
      </p:sp>
      <p:sp>
        <p:nvSpPr>
          <p:cNvPr id="21" name="Content Placeholder 12">
            <a:extLst>
              <a:ext uri="{FF2B5EF4-FFF2-40B4-BE49-F238E27FC236}">
                <a16:creationId xmlns:a16="http://schemas.microsoft.com/office/drawing/2014/main" id="{058B4D5F-64A7-80B6-EE49-89435C5B07DC}"/>
              </a:ext>
            </a:extLst>
          </p:cNvPr>
          <p:cNvSpPr>
            <a:spLocks noGrp="1"/>
          </p:cNvSpPr>
          <p:nvPr>
            <p:ph idx="1"/>
          </p:nvPr>
        </p:nvSpPr>
        <p:spPr>
          <a:xfrm>
            <a:off x="817550" y="2837874"/>
            <a:ext cx="3205259" cy="1492573"/>
          </a:xfrm>
        </p:spPr>
        <p:txBody>
          <a:bodyPr>
            <a:normAutofit fontScale="92500" lnSpcReduction="20000"/>
          </a:bodyPr>
          <a:lstStyle/>
          <a:p>
            <a:pPr marL="0" indent="0">
              <a:buNone/>
            </a:pPr>
            <a:r>
              <a:rPr lang="en-US" sz="1600" b="1" dirty="0"/>
              <a:t>Treatment Duration</a:t>
            </a:r>
          </a:p>
          <a:p>
            <a:r>
              <a:rPr lang="en-US" sz="1600" dirty="0"/>
              <a:t>Continuous</a:t>
            </a:r>
          </a:p>
          <a:p>
            <a:pPr marL="0" indent="0">
              <a:buNone/>
            </a:pPr>
            <a:endParaRPr lang="en-US" sz="1600" b="1" dirty="0"/>
          </a:p>
          <a:p>
            <a:pPr marL="0" indent="0">
              <a:buNone/>
            </a:pPr>
            <a:r>
              <a:rPr lang="en-US" sz="1600" b="1" dirty="0"/>
              <a:t>CRS mitigation</a:t>
            </a:r>
          </a:p>
          <a:p>
            <a:r>
              <a:rPr lang="en-US" sz="1600" dirty="0"/>
              <a:t>Steroids/Benadryl premeds</a:t>
            </a:r>
          </a:p>
        </p:txBody>
      </p:sp>
      <p:sp>
        <p:nvSpPr>
          <p:cNvPr id="22" name="Footer Placeholder 21">
            <a:extLst>
              <a:ext uri="{FF2B5EF4-FFF2-40B4-BE49-F238E27FC236}">
                <a16:creationId xmlns:a16="http://schemas.microsoft.com/office/drawing/2014/main" id="{C77D9FE3-C5AB-3D68-CA03-794AD2F96261}"/>
              </a:ext>
            </a:extLst>
          </p:cNvPr>
          <p:cNvSpPr>
            <a:spLocks noGrp="1"/>
          </p:cNvSpPr>
          <p:nvPr>
            <p:ph type="ftr" sz="quarter" idx="10"/>
          </p:nvPr>
        </p:nvSpPr>
        <p:spPr>
          <a:xfrm>
            <a:off x="1416735" y="6054437"/>
            <a:ext cx="10337245" cy="803564"/>
          </a:xfrm>
        </p:spPr>
        <p:txBody>
          <a:bodyPr/>
          <a:lstStyle/>
          <a:p>
            <a:r>
              <a:rPr lang="en-US" sz="1000" dirty="0"/>
              <a:t>Bannerji R, et al. </a:t>
            </a:r>
            <a:r>
              <a:rPr lang="en-US" sz="1000" i="1" dirty="0"/>
              <a:t>Lancet Haematol</a:t>
            </a:r>
            <a:r>
              <a:rPr lang="en-US" sz="1000" dirty="0"/>
              <a:t>. 2022;9(5):e327-e339. Ayyappan S, et al. ASH 2023. Abstract 436.</a:t>
            </a:r>
            <a:br>
              <a:rPr lang="en-US" sz="1000" dirty="0"/>
            </a:br>
            <a:r>
              <a:rPr lang="en-US" sz="1000" noProof="0" dirty="0"/>
              <a:t>CAR-T, chimeric antigen receptor T-cell therapy; </a:t>
            </a:r>
            <a:r>
              <a:rPr lang="en-US" sz="1000" dirty="0"/>
              <a:t>CRS, cytokine release syndrome; CT, computed tomography; DH/TL, double-hit/triple-hit lymphoma; </a:t>
            </a:r>
            <a:r>
              <a:rPr lang="en-US" sz="1000" noProof="0" dirty="0"/>
              <a:t>DLBCL, diffuse large B-cell lymphoma; ECOG PS, Eastern Cooperative Oncology Group Performance Status; LBCL, large B-cell lymphoma; NHL, non-Hodgkin lymphoma; PET, positron emission tomography;</a:t>
            </a:r>
            <a:r>
              <a:rPr lang="en-US" dirty="0"/>
              <a:t> SUD, step-up dose; tNHL, transformed non-Hodgkin lymphoma;</a:t>
            </a:r>
            <a:r>
              <a:rPr lang="en-US" sz="1000" noProof="0" dirty="0"/>
              <a:t> WHO, World Health Organization.</a:t>
            </a:r>
            <a:endParaRPr lang="en-US" sz="1000" dirty="0"/>
          </a:p>
        </p:txBody>
      </p:sp>
    </p:spTree>
    <p:extLst>
      <p:ext uri="{BB962C8B-B14F-4D97-AF65-F5344CB8AC3E}">
        <p14:creationId xmlns:p14="http://schemas.microsoft.com/office/powerpoint/2010/main" val="3619707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F6546-1EEB-368D-1310-FEA52902C891}"/>
              </a:ext>
            </a:extLst>
          </p:cNvPr>
          <p:cNvSpPr>
            <a:spLocks noGrp="1"/>
          </p:cNvSpPr>
          <p:nvPr>
            <p:ph type="ctrTitle"/>
          </p:nvPr>
        </p:nvSpPr>
        <p:spPr/>
        <p:txBody>
          <a:bodyPr/>
          <a:lstStyle/>
          <a:p>
            <a:r>
              <a:rPr lang="en-US" dirty="0"/>
              <a:t>Rel/Ref LBCL: </a:t>
            </a:r>
            <a:br>
              <a:rPr lang="en-US" dirty="0"/>
            </a:br>
            <a:r>
              <a:rPr lang="en-US" dirty="0"/>
              <a:t>Where We’ve Come From</a:t>
            </a:r>
          </a:p>
        </p:txBody>
      </p:sp>
    </p:spTree>
    <p:extLst>
      <p:ext uri="{BB962C8B-B14F-4D97-AF65-F5344CB8AC3E}">
        <p14:creationId xmlns:p14="http://schemas.microsoft.com/office/powerpoint/2010/main" val="27786771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FE3D9-29AA-BB4F-5B65-B9D130E09434}"/>
              </a:ext>
            </a:extLst>
          </p:cNvPr>
          <p:cNvSpPr>
            <a:spLocks noGrp="1"/>
          </p:cNvSpPr>
          <p:nvPr>
            <p:ph type="title"/>
          </p:nvPr>
        </p:nvSpPr>
        <p:spPr>
          <a:xfrm>
            <a:off x="838200" y="365126"/>
            <a:ext cx="10515600" cy="1112520"/>
          </a:xfrm>
        </p:spPr>
        <p:txBody>
          <a:bodyPr/>
          <a:lstStyle/>
          <a:p>
            <a:r>
              <a:rPr lang="en-US" dirty="0"/>
              <a:t>Odronextamab: ELM-1</a:t>
            </a:r>
          </a:p>
        </p:txBody>
      </p:sp>
      <p:pic>
        <p:nvPicPr>
          <p:cNvPr id="6" name="Content Placeholder 5">
            <a:extLst>
              <a:ext uri="{FF2B5EF4-FFF2-40B4-BE49-F238E27FC236}">
                <a16:creationId xmlns:a16="http://schemas.microsoft.com/office/drawing/2014/main" id="{DDD2CC27-4BE6-6B5F-6C6C-D2B6EAE45842}"/>
              </a:ext>
            </a:extLst>
          </p:cNvPr>
          <p:cNvPicPr>
            <a:picLocks noGrp="1" noChangeAspect="1"/>
          </p:cNvPicPr>
          <p:nvPr>
            <p:ph idx="1"/>
          </p:nvPr>
        </p:nvPicPr>
        <p:blipFill>
          <a:blip r:embed="rId3"/>
          <a:stretch>
            <a:fillRect/>
          </a:stretch>
        </p:blipFill>
        <p:spPr>
          <a:xfrm>
            <a:off x="1416735" y="1808511"/>
            <a:ext cx="6622000" cy="2528057"/>
          </a:xfrm>
        </p:spPr>
      </p:pic>
      <p:sp>
        <p:nvSpPr>
          <p:cNvPr id="4" name="Footer Placeholder 3">
            <a:extLst>
              <a:ext uri="{FF2B5EF4-FFF2-40B4-BE49-F238E27FC236}">
                <a16:creationId xmlns:a16="http://schemas.microsoft.com/office/drawing/2014/main" id="{FB968C3C-6F24-2B15-FD07-970D231B0CC7}"/>
              </a:ext>
            </a:extLst>
          </p:cNvPr>
          <p:cNvSpPr>
            <a:spLocks noGrp="1"/>
          </p:cNvSpPr>
          <p:nvPr>
            <p:ph type="ftr" sz="quarter" idx="10"/>
          </p:nvPr>
        </p:nvSpPr>
        <p:spPr>
          <a:xfrm>
            <a:off x="1416735" y="6054437"/>
            <a:ext cx="10651322" cy="803564"/>
          </a:xfrm>
        </p:spPr>
        <p:txBody>
          <a:bodyPr/>
          <a:lstStyle/>
          <a:p>
            <a:r>
              <a:rPr lang="en-US" dirty="0"/>
              <a:t>Bannerji R, et al. Lancet Haematol. 2022;9(5):e327-e339.</a:t>
            </a:r>
            <a:br>
              <a:rPr lang="en-US" dirty="0"/>
            </a:br>
            <a:r>
              <a:rPr lang="en-US" noProof="0" dirty="0"/>
              <a:t>CAR-T, chimeric antigen receptor T-cell therapy; CR, complete response; LBCL, large B-cell lymphoma; ORR, overall response rate.</a:t>
            </a:r>
            <a:endParaRPr lang="en-US" dirty="0"/>
          </a:p>
        </p:txBody>
      </p:sp>
      <p:sp>
        <p:nvSpPr>
          <p:cNvPr id="7" name="TextBox 6">
            <a:extLst>
              <a:ext uri="{FF2B5EF4-FFF2-40B4-BE49-F238E27FC236}">
                <a16:creationId xmlns:a16="http://schemas.microsoft.com/office/drawing/2014/main" id="{70DB98D0-B085-10AE-5F92-404CDBC006DA}"/>
              </a:ext>
            </a:extLst>
          </p:cNvPr>
          <p:cNvSpPr txBox="1"/>
          <p:nvPr/>
        </p:nvSpPr>
        <p:spPr>
          <a:xfrm>
            <a:off x="3074451" y="1421357"/>
            <a:ext cx="6621999" cy="646331"/>
          </a:xfrm>
          <a:prstGeom prst="rect">
            <a:avLst/>
          </a:prstGeom>
          <a:noFill/>
        </p:spPr>
        <p:txBody>
          <a:bodyPr wrap="square" rtlCol="0">
            <a:spAutoFit/>
          </a:bodyPr>
          <a:lstStyle/>
          <a:p>
            <a:pPr algn="ctr"/>
            <a:r>
              <a:rPr lang="en-US" b="1" dirty="0">
                <a:solidFill>
                  <a:schemeClr val="accent1"/>
                </a:solidFill>
                <a:latin typeface="Arial" panose="020B0604020202020204" pitchFamily="34" charset="0"/>
                <a:cs typeface="Arial" panose="020B0604020202020204" pitchFamily="34" charset="0"/>
              </a:rPr>
              <a:t>Best percentage change from baseline in target lesions</a:t>
            </a:r>
          </a:p>
          <a:p>
            <a:pPr algn="ctr"/>
            <a:r>
              <a:rPr lang="en-US" b="1" dirty="0">
                <a:solidFill>
                  <a:schemeClr val="accent1"/>
                </a:solidFill>
                <a:latin typeface="Arial" panose="020B0604020202020204" pitchFamily="34" charset="0"/>
                <a:cs typeface="Arial" panose="020B0604020202020204" pitchFamily="34" charset="0"/>
              </a:rPr>
              <a:t>LBCL Only</a:t>
            </a:r>
          </a:p>
        </p:txBody>
      </p:sp>
      <p:graphicFrame>
        <p:nvGraphicFramePr>
          <p:cNvPr id="11" name="Table 10">
            <a:extLst>
              <a:ext uri="{FF2B5EF4-FFF2-40B4-BE49-F238E27FC236}">
                <a16:creationId xmlns:a16="http://schemas.microsoft.com/office/drawing/2014/main" id="{2A74A6C6-0EED-29CF-D225-F7281084A1E2}"/>
              </a:ext>
            </a:extLst>
          </p:cNvPr>
          <p:cNvGraphicFramePr>
            <a:graphicFrameLocks noGrp="1"/>
          </p:cNvGraphicFramePr>
          <p:nvPr>
            <p:extLst>
              <p:ext uri="{D42A27DB-BD31-4B8C-83A1-F6EECF244321}">
                <p14:modId xmlns:p14="http://schemas.microsoft.com/office/powerpoint/2010/main" val="202763848"/>
              </p:ext>
            </p:extLst>
          </p:nvPr>
        </p:nvGraphicFramePr>
        <p:xfrm>
          <a:off x="2495550" y="4611052"/>
          <a:ext cx="6835553" cy="11125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514425901"/>
                    </a:ext>
                  </a:extLst>
                </a:gridCol>
                <a:gridCol w="1978444">
                  <a:extLst>
                    <a:ext uri="{9D8B030D-6E8A-4147-A177-3AD203B41FA5}">
                      <a16:colId xmlns:a16="http://schemas.microsoft.com/office/drawing/2014/main" val="648395429"/>
                    </a:ext>
                  </a:extLst>
                </a:gridCol>
                <a:gridCol w="2147776">
                  <a:extLst>
                    <a:ext uri="{9D8B030D-6E8A-4147-A177-3AD203B41FA5}">
                      <a16:colId xmlns:a16="http://schemas.microsoft.com/office/drawing/2014/main" val="3684054927"/>
                    </a:ext>
                  </a:extLst>
                </a:gridCol>
              </a:tblGrid>
              <a:tr h="370840">
                <a:tc>
                  <a:txBody>
                    <a:bodyPr/>
                    <a:lstStyle/>
                    <a:p>
                      <a:r>
                        <a:rPr lang="en-US" sz="1400" dirty="0">
                          <a:latin typeface="Arial" panose="020B0604020202020204" pitchFamily="34" charset="0"/>
                          <a:cs typeface="Arial" panose="020B0604020202020204" pitchFamily="34" charset="0"/>
                        </a:rPr>
                        <a:t>Subjects (80 mg or &gt;)</a:t>
                      </a:r>
                    </a:p>
                  </a:txBody>
                  <a:tcPr/>
                </a:tc>
                <a:tc>
                  <a:txBody>
                    <a:bodyPr/>
                    <a:lstStyle/>
                    <a:p>
                      <a:pPr algn="ctr"/>
                      <a:r>
                        <a:rPr lang="en-US" sz="1400" dirty="0">
                          <a:latin typeface="Arial" panose="020B0604020202020204" pitchFamily="34" charset="0"/>
                          <a:cs typeface="Arial" panose="020B0604020202020204" pitchFamily="34" charset="0"/>
                        </a:rPr>
                        <a:t>ORR</a:t>
                      </a:r>
                    </a:p>
                  </a:txBody>
                  <a:tcPr/>
                </a:tc>
                <a:tc>
                  <a:txBody>
                    <a:bodyPr/>
                    <a:lstStyle/>
                    <a:p>
                      <a:pPr algn="ctr"/>
                      <a:r>
                        <a:rPr lang="en-US" sz="1400" dirty="0">
                          <a:latin typeface="Arial" panose="020B0604020202020204" pitchFamily="34" charset="0"/>
                          <a:cs typeface="Arial" panose="020B0604020202020204" pitchFamily="34" charset="0"/>
                        </a:rPr>
                        <a:t>CR</a:t>
                      </a:r>
                    </a:p>
                  </a:txBody>
                  <a:tcPr/>
                </a:tc>
                <a:extLst>
                  <a:ext uri="{0D108BD9-81ED-4DB2-BD59-A6C34878D82A}">
                    <a16:rowId xmlns:a16="http://schemas.microsoft.com/office/drawing/2014/main" val="1728601417"/>
                  </a:ext>
                </a:extLst>
              </a:tr>
              <a:tr h="370840">
                <a:tc>
                  <a:txBody>
                    <a:bodyPr/>
                    <a:lstStyle/>
                    <a:p>
                      <a:r>
                        <a:rPr lang="en-US" sz="1400" b="1" dirty="0">
                          <a:latin typeface="Arial" panose="020B0604020202020204" pitchFamily="34" charset="0"/>
                          <a:cs typeface="Arial" panose="020B0604020202020204" pitchFamily="34" charset="0"/>
                        </a:rPr>
                        <a:t>CAR-T Naïve (N=15)</a:t>
                      </a:r>
                    </a:p>
                  </a:txBody>
                  <a:tcPr/>
                </a:tc>
                <a:tc>
                  <a:txBody>
                    <a:bodyPr/>
                    <a:lstStyle/>
                    <a:p>
                      <a:pPr algn="ctr"/>
                      <a:r>
                        <a:rPr lang="en-US" sz="1400" dirty="0">
                          <a:latin typeface="Arial" panose="020B0604020202020204" pitchFamily="34" charset="0"/>
                          <a:cs typeface="Arial" panose="020B0604020202020204" pitchFamily="34" charset="0"/>
                        </a:rPr>
                        <a:t>53%</a:t>
                      </a:r>
                    </a:p>
                  </a:txBody>
                  <a:tcPr/>
                </a:tc>
                <a:tc>
                  <a:txBody>
                    <a:bodyPr/>
                    <a:lstStyle/>
                    <a:p>
                      <a:pPr algn="ctr"/>
                      <a:r>
                        <a:rPr lang="en-US" sz="1400" dirty="0">
                          <a:latin typeface="Arial" panose="020B0604020202020204" pitchFamily="34" charset="0"/>
                          <a:cs typeface="Arial" panose="020B0604020202020204" pitchFamily="34" charset="0"/>
                        </a:rPr>
                        <a:t>53%</a:t>
                      </a:r>
                    </a:p>
                  </a:txBody>
                  <a:tcPr/>
                </a:tc>
                <a:extLst>
                  <a:ext uri="{0D108BD9-81ED-4DB2-BD59-A6C34878D82A}">
                    <a16:rowId xmlns:a16="http://schemas.microsoft.com/office/drawing/2014/main" val="3418360436"/>
                  </a:ext>
                </a:extLst>
              </a:tr>
              <a:tr h="370840">
                <a:tc>
                  <a:txBody>
                    <a:bodyPr/>
                    <a:lstStyle/>
                    <a:p>
                      <a:r>
                        <a:rPr lang="en-US" sz="1400" b="1" dirty="0">
                          <a:latin typeface="Arial" panose="020B0604020202020204" pitchFamily="34" charset="0"/>
                          <a:cs typeface="Arial" panose="020B0604020202020204" pitchFamily="34" charset="0"/>
                        </a:rPr>
                        <a:t>CAR-T Exposed (N=30)</a:t>
                      </a:r>
                    </a:p>
                  </a:txBody>
                  <a:tcPr/>
                </a:tc>
                <a:tc>
                  <a:txBody>
                    <a:bodyPr/>
                    <a:lstStyle/>
                    <a:p>
                      <a:pPr algn="ctr"/>
                      <a:r>
                        <a:rPr lang="en-US" sz="1400" dirty="0">
                          <a:latin typeface="Arial" panose="020B0604020202020204" pitchFamily="34" charset="0"/>
                          <a:cs typeface="Arial" panose="020B0604020202020204" pitchFamily="34" charset="0"/>
                        </a:rPr>
                        <a:t>33%</a:t>
                      </a:r>
                    </a:p>
                  </a:txBody>
                  <a:tcPr/>
                </a:tc>
                <a:tc>
                  <a:txBody>
                    <a:bodyPr/>
                    <a:lstStyle/>
                    <a:p>
                      <a:pPr algn="ctr"/>
                      <a:r>
                        <a:rPr lang="en-US" sz="1400" dirty="0">
                          <a:latin typeface="Arial" panose="020B0604020202020204" pitchFamily="34" charset="0"/>
                          <a:cs typeface="Arial" panose="020B0604020202020204" pitchFamily="34" charset="0"/>
                        </a:rPr>
                        <a:t>23%</a:t>
                      </a:r>
                    </a:p>
                  </a:txBody>
                  <a:tcPr/>
                </a:tc>
                <a:extLst>
                  <a:ext uri="{0D108BD9-81ED-4DB2-BD59-A6C34878D82A}">
                    <a16:rowId xmlns:a16="http://schemas.microsoft.com/office/drawing/2014/main" val="4086093895"/>
                  </a:ext>
                </a:extLst>
              </a:tr>
            </a:tbl>
          </a:graphicData>
        </a:graphic>
      </p:graphicFrame>
      <p:pic>
        <p:nvPicPr>
          <p:cNvPr id="5" name="Picture 4" descr="A close-up of a chart&#10;&#10;Description automatically generated">
            <a:extLst>
              <a:ext uri="{FF2B5EF4-FFF2-40B4-BE49-F238E27FC236}">
                <a16:creationId xmlns:a16="http://schemas.microsoft.com/office/drawing/2014/main" id="{BB7AABD8-7507-1BC5-8E9B-92C3A32A87E7}"/>
              </a:ext>
            </a:extLst>
          </p:cNvPr>
          <p:cNvPicPr>
            <a:picLocks noChangeAspect="1"/>
          </p:cNvPicPr>
          <p:nvPr/>
        </p:nvPicPr>
        <p:blipFill>
          <a:blip r:embed="rId4"/>
          <a:stretch>
            <a:fillRect/>
          </a:stretch>
        </p:blipFill>
        <p:spPr>
          <a:xfrm>
            <a:off x="8367485" y="2474318"/>
            <a:ext cx="3327400" cy="1498600"/>
          </a:xfrm>
          <a:prstGeom prst="rect">
            <a:avLst/>
          </a:prstGeom>
        </p:spPr>
      </p:pic>
    </p:spTree>
    <p:extLst>
      <p:ext uri="{BB962C8B-B14F-4D97-AF65-F5344CB8AC3E}">
        <p14:creationId xmlns:p14="http://schemas.microsoft.com/office/powerpoint/2010/main" val="39915566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954E-F275-3E91-3302-0353D41A8034}"/>
              </a:ext>
            </a:extLst>
          </p:cNvPr>
          <p:cNvSpPr>
            <a:spLocks noGrp="1"/>
          </p:cNvSpPr>
          <p:nvPr>
            <p:ph type="title"/>
          </p:nvPr>
        </p:nvSpPr>
        <p:spPr>
          <a:xfrm>
            <a:off x="838200" y="365125"/>
            <a:ext cx="10515600" cy="1325563"/>
          </a:xfrm>
        </p:spPr>
        <p:txBody>
          <a:bodyPr/>
          <a:lstStyle/>
          <a:p>
            <a:r>
              <a:rPr lang="en-US" dirty="0"/>
              <a:t>Bispecifics in 3rd line + LBCL: Odronextamab</a:t>
            </a:r>
          </a:p>
        </p:txBody>
      </p:sp>
      <p:sp>
        <p:nvSpPr>
          <p:cNvPr id="4" name="Footer Placeholder 3">
            <a:extLst>
              <a:ext uri="{FF2B5EF4-FFF2-40B4-BE49-F238E27FC236}">
                <a16:creationId xmlns:a16="http://schemas.microsoft.com/office/drawing/2014/main" id="{CEE3751E-493A-C23F-8737-BC596763FCB8}"/>
              </a:ext>
            </a:extLst>
          </p:cNvPr>
          <p:cNvSpPr>
            <a:spLocks noGrp="1"/>
          </p:cNvSpPr>
          <p:nvPr>
            <p:ph type="ftr" sz="quarter" idx="10"/>
          </p:nvPr>
        </p:nvSpPr>
        <p:spPr>
          <a:xfrm>
            <a:off x="1416735" y="6054437"/>
            <a:ext cx="10651322" cy="803564"/>
          </a:xfrm>
        </p:spPr>
        <p:txBody>
          <a:bodyPr/>
          <a:lstStyle/>
          <a:p>
            <a:r>
              <a:rPr lang="en-US" dirty="0"/>
              <a:t>Ayyappan S, et al. ASH 2023. Abstract 436.</a:t>
            </a:r>
            <a:br>
              <a:rPr lang="en-US" dirty="0"/>
            </a:br>
            <a:r>
              <a:rPr lang="en-US" dirty="0"/>
              <a:t>CRS, cytokine release syndrome; </a:t>
            </a:r>
            <a:r>
              <a:rPr lang="en-US" noProof="0" dirty="0"/>
              <a:t>LBCL, large B-cell lymphoma.</a:t>
            </a:r>
            <a:endParaRPr lang="en-US" dirty="0"/>
          </a:p>
        </p:txBody>
      </p:sp>
      <p:graphicFrame>
        <p:nvGraphicFramePr>
          <p:cNvPr id="5" name="Table 4">
            <a:extLst>
              <a:ext uri="{FF2B5EF4-FFF2-40B4-BE49-F238E27FC236}">
                <a16:creationId xmlns:a16="http://schemas.microsoft.com/office/drawing/2014/main" id="{C05710BA-1115-014A-67A2-C4711D17A9BB}"/>
              </a:ext>
            </a:extLst>
          </p:cNvPr>
          <p:cNvGraphicFramePr>
            <a:graphicFrameLocks noGrp="1"/>
          </p:cNvGraphicFramePr>
          <p:nvPr>
            <p:extLst>
              <p:ext uri="{D42A27DB-BD31-4B8C-83A1-F6EECF244321}">
                <p14:modId xmlns:p14="http://schemas.microsoft.com/office/powerpoint/2010/main" val="458627119"/>
              </p:ext>
            </p:extLst>
          </p:nvPr>
        </p:nvGraphicFramePr>
        <p:xfrm>
          <a:off x="2043371" y="2016285"/>
          <a:ext cx="7773828" cy="3016816"/>
        </p:xfrm>
        <a:graphic>
          <a:graphicData uri="http://schemas.openxmlformats.org/drawingml/2006/table">
            <a:tbl>
              <a:tblPr firstRow="1" firstCol="1" bandRow="1">
                <a:tableStyleId>{5C22544A-7EE6-4342-B048-85BDC9FD1C3A}</a:tableStyleId>
              </a:tblPr>
              <a:tblGrid>
                <a:gridCol w="5825595">
                  <a:extLst>
                    <a:ext uri="{9D8B030D-6E8A-4147-A177-3AD203B41FA5}">
                      <a16:colId xmlns:a16="http://schemas.microsoft.com/office/drawing/2014/main" val="2132207957"/>
                    </a:ext>
                  </a:extLst>
                </a:gridCol>
                <a:gridCol w="1948233">
                  <a:extLst>
                    <a:ext uri="{9D8B030D-6E8A-4147-A177-3AD203B41FA5}">
                      <a16:colId xmlns:a16="http://schemas.microsoft.com/office/drawing/2014/main" val="147394957"/>
                    </a:ext>
                  </a:extLst>
                </a:gridCol>
              </a:tblGrid>
              <a:tr h="742875">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l"/>
                      <a:r>
                        <a:rPr lang="en-US" sz="1600" dirty="0">
                          <a:solidFill>
                            <a:schemeClr val="bg1"/>
                          </a:solidFill>
                        </a:rPr>
                        <a:t>Safety Summary, n (%)</a:t>
                      </a:r>
                    </a:p>
                  </a:txBody>
                  <a:tcPr marR="18288" marT="18288" marB="18288" anchor="ct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600" b="1" dirty="0">
                          <a:solidFill>
                            <a:schemeClr val="bg1"/>
                          </a:solidFill>
                        </a:rPr>
                        <a:t>Subjects</a:t>
                      </a:r>
                      <a:br>
                        <a:rPr lang="en-US" sz="1600" b="1" dirty="0">
                          <a:solidFill>
                            <a:schemeClr val="bg1"/>
                          </a:solidFill>
                        </a:rPr>
                      </a:br>
                      <a:r>
                        <a:rPr lang="en-US" sz="1600" b="1" dirty="0">
                          <a:solidFill>
                            <a:schemeClr val="bg1"/>
                          </a:solidFill>
                        </a:rPr>
                        <a:t> (N=127)</a:t>
                      </a:r>
                    </a:p>
                  </a:txBody>
                  <a:tcPr marL="18288" marR="18288" marT="18288" marB="18288" anchor="ctr"/>
                </a:tc>
                <a:extLst>
                  <a:ext uri="{0D108BD9-81ED-4DB2-BD59-A6C34878D82A}">
                    <a16:rowId xmlns:a16="http://schemas.microsoft.com/office/drawing/2014/main" val="3133745500"/>
                  </a:ext>
                </a:extLst>
              </a:tr>
              <a:tr h="38799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113"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All grade CRS</a:t>
                      </a:r>
                      <a:endParaRPr lang="en-US" sz="1600" i="0" dirty="0">
                        <a:solidFill>
                          <a:schemeClr val="bg1"/>
                        </a:solidFill>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solidFill>
                            <a:schemeClr val="tx1"/>
                          </a:solidFill>
                        </a:rPr>
                        <a:t>55%</a:t>
                      </a:r>
                    </a:p>
                  </a:txBody>
                  <a:tcPr marL="18288" marR="18288" marT="18288" marB="18288" anchor="ctr"/>
                </a:tc>
                <a:extLst>
                  <a:ext uri="{0D108BD9-81ED-4DB2-BD59-A6C34878D82A}">
                    <a16:rowId xmlns:a16="http://schemas.microsoft.com/office/drawing/2014/main" val="3883036543"/>
                  </a:ext>
                </a:extLst>
              </a:tr>
              <a:tr h="33394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Grade 1/2</a:t>
                      </a:r>
                      <a:endParaRPr lang="en-US" sz="1600" i="0" dirty="0">
                        <a:solidFill>
                          <a:schemeClr val="bg1"/>
                        </a:solidFill>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solidFill>
                            <a:schemeClr val="tx1"/>
                          </a:solidFill>
                        </a:rPr>
                        <a:t>98%</a:t>
                      </a:r>
                    </a:p>
                  </a:txBody>
                  <a:tcPr marL="18288" marR="18288" marT="18288" marB="18288" anchor="ctr"/>
                </a:tc>
                <a:extLst>
                  <a:ext uri="{0D108BD9-81ED-4DB2-BD59-A6C34878D82A}">
                    <a16:rowId xmlns:a16="http://schemas.microsoft.com/office/drawing/2014/main" val="2097031146"/>
                  </a:ext>
                </a:extLst>
              </a:tr>
              <a:tr h="38799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Grade 3</a:t>
                      </a:r>
                      <a:endParaRPr lang="en-US" sz="1600" i="0" dirty="0">
                        <a:solidFill>
                          <a:schemeClr val="bg1"/>
                        </a:solidFill>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solidFill>
                            <a:schemeClr val="tx1"/>
                          </a:solidFill>
                        </a:rPr>
                        <a:t>2%</a:t>
                      </a:r>
                    </a:p>
                  </a:txBody>
                  <a:tcPr marL="18288" marR="18288" marT="18288" marB="18288" anchor="ctr"/>
                </a:tc>
                <a:extLst>
                  <a:ext uri="{0D108BD9-81ED-4DB2-BD59-A6C34878D82A}">
                    <a16:rowId xmlns:a16="http://schemas.microsoft.com/office/drawing/2014/main" val="4169900795"/>
                  </a:ext>
                </a:extLst>
              </a:tr>
              <a:tr h="38799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Grade 4</a:t>
                      </a:r>
                      <a:endParaRPr lang="en-US" sz="1600" i="0" dirty="0">
                        <a:solidFill>
                          <a:schemeClr val="bg1"/>
                        </a:solidFill>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solidFill>
                            <a:schemeClr val="tx1"/>
                          </a:solidFill>
                        </a:rPr>
                        <a:t>0%</a:t>
                      </a:r>
                    </a:p>
                  </a:txBody>
                  <a:tcPr marL="18288" marR="18288" marT="18288" marB="18288" anchor="ctr"/>
                </a:tc>
                <a:extLst>
                  <a:ext uri="{0D108BD9-81ED-4DB2-BD59-A6C34878D82A}">
                    <a16:rowId xmlns:a16="http://schemas.microsoft.com/office/drawing/2014/main" val="2807395721"/>
                  </a:ext>
                </a:extLst>
              </a:tr>
              <a:tr h="38799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Grade 5</a:t>
                      </a:r>
                      <a:endParaRPr lang="en-US" sz="1600" i="0" dirty="0">
                        <a:solidFill>
                          <a:schemeClr val="bg1"/>
                        </a:solidFill>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solidFill>
                            <a:schemeClr val="tx1"/>
                          </a:solidFill>
                        </a:rPr>
                        <a:t>0%</a:t>
                      </a:r>
                    </a:p>
                  </a:txBody>
                  <a:tcPr marL="18288" marR="18288" marT="18288" marB="18288" anchor="ctr"/>
                </a:tc>
                <a:extLst>
                  <a:ext uri="{0D108BD9-81ED-4DB2-BD59-A6C34878D82A}">
                    <a16:rowId xmlns:a16="http://schemas.microsoft.com/office/drawing/2014/main" val="3458151267"/>
                  </a:ext>
                </a:extLst>
              </a:tr>
              <a:tr h="38799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457200" indent="0" algn="l">
                        <a:tabLst/>
                      </a:pPr>
                      <a:r>
                        <a:rPr lang="en-US" sz="1600" dirty="0">
                          <a:solidFill>
                            <a:schemeClr val="bg1"/>
                          </a:solidFill>
                        </a:rPr>
                        <a:t>Odronextamab-related</a:t>
                      </a:r>
                      <a:endParaRPr lang="en-US" sz="1600" i="0" dirty="0">
                        <a:solidFill>
                          <a:schemeClr val="bg1"/>
                        </a:solidFill>
                      </a:endParaRPr>
                    </a:p>
                  </a:txBody>
                  <a:tcPr marR="18288" marT="18288" marB="18288"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solidFill>
                            <a:schemeClr val="tx1"/>
                          </a:solidFill>
                        </a:rPr>
                        <a:t>0%</a:t>
                      </a:r>
                    </a:p>
                  </a:txBody>
                  <a:tcPr marL="18288" marR="18288" marT="18288" marB="18288" anchor="ctr"/>
                </a:tc>
                <a:extLst>
                  <a:ext uri="{0D108BD9-81ED-4DB2-BD59-A6C34878D82A}">
                    <a16:rowId xmlns:a16="http://schemas.microsoft.com/office/drawing/2014/main" val="912158979"/>
                  </a:ext>
                </a:extLst>
              </a:tr>
            </a:tbl>
          </a:graphicData>
        </a:graphic>
      </p:graphicFrame>
    </p:spTree>
    <p:extLst>
      <p:ext uri="{BB962C8B-B14F-4D97-AF65-F5344CB8AC3E}">
        <p14:creationId xmlns:p14="http://schemas.microsoft.com/office/powerpoint/2010/main" val="11575257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D133CC-C03C-62A5-5A48-15940C83FC56}"/>
              </a:ext>
            </a:extLst>
          </p:cNvPr>
          <p:cNvSpPr>
            <a:spLocks noGrp="1"/>
          </p:cNvSpPr>
          <p:nvPr>
            <p:ph type="title"/>
          </p:nvPr>
        </p:nvSpPr>
        <p:spPr>
          <a:xfrm>
            <a:off x="838200" y="191386"/>
            <a:ext cx="10515600" cy="1116387"/>
          </a:xfrm>
        </p:spPr>
        <p:txBody>
          <a:bodyPr/>
          <a:lstStyle/>
          <a:p>
            <a:r>
              <a:rPr lang="en-US" dirty="0"/>
              <a:t>Odronextamab: Ongoing Trials</a:t>
            </a:r>
          </a:p>
        </p:txBody>
      </p:sp>
      <p:graphicFrame>
        <p:nvGraphicFramePr>
          <p:cNvPr id="8" name="Content Placeholder 7">
            <a:extLst>
              <a:ext uri="{FF2B5EF4-FFF2-40B4-BE49-F238E27FC236}">
                <a16:creationId xmlns:a16="http://schemas.microsoft.com/office/drawing/2014/main" id="{0D91A89A-2D13-4E7E-91F1-7603450DACA5}"/>
              </a:ext>
            </a:extLst>
          </p:cNvPr>
          <p:cNvGraphicFramePr>
            <a:graphicFrameLocks noGrp="1"/>
          </p:cNvGraphicFramePr>
          <p:nvPr>
            <p:ph idx="1"/>
            <p:extLst>
              <p:ext uri="{D42A27DB-BD31-4B8C-83A1-F6EECF244321}">
                <p14:modId xmlns:p14="http://schemas.microsoft.com/office/powerpoint/2010/main" val="1464849955"/>
              </p:ext>
            </p:extLst>
          </p:nvPr>
        </p:nvGraphicFramePr>
        <p:xfrm>
          <a:off x="838200" y="1521786"/>
          <a:ext cx="10515600" cy="4028440"/>
        </p:xfrm>
        <a:graphic>
          <a:graphicData uri="http://schemas.openxmlformats.org/drawingml/2006/table">
            <a:tbl>
              <a:tblPr firstRow="1" firstCol="1" bandRow="1">
                <a:tableStyleId>{5C22544A-7EE6-4342-B048-85BDC9FD1C3A}</a:tableStyleId>
              </a:tblPr>
              <a:tblGrid>
                <a:gridCol w="2035629">
                  <a:extLst>
                    <a:ext uri="{9D8B030D-6E8A-4147-A177-3AD203B41FA5}">
                      <a16:colId xmlns:a16="http://schemas.microsoft.com/office/drawing/2014/main" val="368635644"/>
                    </a:ext>
                  </a:extLst>
                </a:gridCol>
                <a:gridCol w="1208314">
                  <a:extLst>
                    <a:ext uri="{9D8B030D-6E8A-4147-A177-3AD203B41FA5}">
                      <a16:colId xmlns:a16="http://schemas.microsoft.com/office/drawing/2014/main" val="2645536771"/>
                    </a:ext>
                  </a:extLst>
                </a:gridCol>
                <a:gridCol w="3383855">
                  <a:extLst>
                    <a:ext uri="{9D8B030D-6E8A-4147-A177-3AD203B41FA5}">
                      <a16:colId xmlns:a16="http://schemas.microsoft.com/office/drawing/2014/main" val="2419033092"/>
                    </a:ext>
                  </a:extLst>
                </a:gridCol>
                <a:gridCol w="3887802">
                  <a:extLst>
                    <a:ext uri="{9D8B030D-6E8A-4147-A177-3AD203B41FA5}">
                      <a16:colId xmlns:a16="http://schemas.microsoft.com/office/drawing/2014/main" val="3855948868"/>
                    </a:ext>
                  </a:extLst>
                </a:gridCol>
              </a:tblGrid>
              <a:tr h="370840">
                <a:tc>
                  <a:txBody>
                    <a:bodyPr/>
                    <a:lstStyle/>
                    <a:p>
                      <a:r>
                        <a:rPr lang="en-US" sz="1200" dirty="0">
                          <a:latin typeface="Arial" panose="020B0604020202020204" pitchFamily="34" charset="0"/>
                          <a:cs typeface="Arial" panose="020B0604020202020204" pitchFamily="34" charset="0"/>
                        </a:rPr>
                        <a:t>Trial</a:t>
                      </a:r>
                    </a:p>
                  </a:txBody>
                  <a:tcPr/>
                </a:tc>
                <a:tc>
                  <a:txBody>
                    <a:bodyPr/>
                    <a:lstStyle/>
                    <a:p>
                      <a:r>
                        <a:rPr lang="en-US" sz="1200" dirty="0">
                          <a:latin typeface="Arial" panose="020B0604020202020204" pitchFamily="34" charset="0"/>
                          <a:cs typeface="Arial" panose="020B0604020202020204" pitchFamily="34" charset="0"/>
                        </a:rPr>
                        <a:t>Phase</a:t>
                      </a:r>
                    </a:p>
                  </a:txBody>
                  <a:tcPr/>
                </a:tc>
                <a:tc>
                  <a:txBody>
                    <a:bodyPr/>
                    <a:lstStyle/>
                    <a:p>
                      <a:r>
                        <a:rPr lang="en-US" sz="1200" dirty="0">
                          <a:latin typeface="Arial" panose="020B0604020202020204" pitchFamily="34" charset="0"/>
                          <a:cs typeface="Arial" panose="020B0604020202020204" pitchFamily="34" charset="0"/>
                        </a:rPr>
                        <a:t>Treatment</a:t>
                      </a:r>
                    </a:p>
                  </a:txBody>
                  <a:tcPr/>
                </a:tc>
                <a:tc>
                  <a:txBody>
                    <a:bodyPr/>
                    <a:lstStyle/>
                    <a:p>
                      <a:r>
                        <a:rPr lang="en-US" sz="1200" dirty="0">
                          <a:latin typeface="Arial" panose="020B0604020202020204" pitchFamily="34" charset="0"/>
                          <a:cs typeface="Arial" panose="020B0604020202020204" pitchFamily="34" charset="0"/>
                        </a:rPr>
                        <a:t>Setting</a:t>
                      </a:r>
                    </a:p>
                  </a:txBody>
                  <a:tcPr/>
                </a:tc>
                <a:extLst>
                  <a:ext uri="{0D108BD9-81ED-4DB2-BD59-A6C34878D82A}">
                    <a16:rowId xmlns:a16="http://schemas.microsoft.com/office/drawing/2014/main" val="101528647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panose="020B0604020202020204" pitchFamily="34" charset="0"/>
                          <a:cs typeface="Arial" panose="020B0604020202020204" pitchFamily="34" charset="0"/>
                        </a:rPr>
                        <a:t>ELM-1</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Arial" panose="020B0604020202020204" pitchFamily="34" charset="0"/>
                          <a:cs typeface="Arial" panose="020B0604020202020204" pitchFamily="34" charset="0"/>
                        </a:rPr>
                        <a:t>NCT02290951</a:t>
                      </a:r>
                    </a:p>
                  </a:txBody>
                  <a:tcPr/>
                </a:tc>
                <a:tc>
                  <a:txBody>
                    <a:bodyPr/>
                    <a:lstStyle/>
                    <a:p>
                      <a:r>
                        <a:rPr lang="en-US" sz="1200" dirty="0">
                          <a:latin typeface="Arial" panose="020B0604020202020204" pitchFamily="34" charset="0"/>
                          <a:cs typeface="Arial" panose="020B0604020202020204" pitchFamily="34" charset="0"/>
                        </a:rPr>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Odronextamab</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CD20+ B-cell malignancies previously treated with CD20-directed antibody therapy</a:t>
                      </a:r>
                    </a:p>
                  </a:txBody>
                  <a:tcPr/>
                </a:tc>
                <a:extLst>
                  <a:ext uri="{0D108BD9-81ED-4DB2-BD59-A6C34878D82A}">
                    <a16:rowId xmlns:a16="http://schemas.microsoft.com/office/drawing/2014/main" val="15405116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panose="020B0604020202020204" pitchFamily="34" charset="0"/>
                          <a:cs typeface="Arial" panose="020B0604020202020204" pitchFamily="34" charset="0"/>
                        </a:rPr>
                        <a:t>ELM-2</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Arial" panose="020B0604020202020204" pitchFamily="34" charset="0"/>
                          <a:cs typeface="Arial" panose="020B0604020202020204" pitchFamily="34" charset="0"/>
                        </a:rPr>
                        <a:t>NCT03888105</a:t>
                      </a:r>
                    </a:p>
                  </a:txBody>
                  <a:tcPr/>
                </a:tc>
                <a:tc>
                  <a:txBody>
                    <a:bodyPr/>
                    <a:lstStyle/>
                    <a:p>
                      <a:r>
                        <a:rPr lang="en-US" sz="1200" dirty="0">
                          <a:latin typeface="Arial" panose="020B0604020202020204" pitchFamily="34" charset="0"/>
                          <a:cs typeface="Arial" panose="020B0604020202020204" pitchFamily="34" charset="0"/>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Odronextamab</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R/R B-cell NHL</a:t>
                      </a:r>
                    </a:p>
                  </a:txBody>
                  <a:tcPr/>
                </a:tc>
                <a:extLst>
                  <a:ext uri="{0D108BD9-81ED-4DB2-BD59-A6C34878D82A}">
                    <a16:rowId xmlns:a16="http://schemas.microsoft.com/office/drawing/2014/main" val="791806798"/>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panose="020B0604020202020204" pitchFamily="34" charset="0"/>
                          <a:cs typeface="Arial" panose="020B0604020202020204" pitchFamily="34" charset="0"/>
                        </a:rPr>
                        <a:t>ATHENA-1</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Arial" panose="020B0604020202020204" pitchFamily="34" charset="0"/>
                          <a:cs typeface="Arial" panose="020B0604020202020204" pitchFamily="34" charset="0"/>
                        </a:rPr>
                        <a:t>NCT05685173</a:t>
                      </a:r>
                    </a:p>
                  </a:txBody>
                  <a:tcPr/>
                </a:tc>
                <a:tc>
                  <a:txBody>
                    <a:bodyPr/>
                    <a:lstStyle/>
                    <a:p>
                      <a:r>
                        <a:rPr lang="en-US" sz="1200" dirty="0">
                          <a:latin typeface="Arial" panose="020B0604020202020204" pitchFamily="34" charset="0"/>
                          <a:cs typeface="Arial" panose="020B0604020202020204" pitchFamily="34" charset="0"/>
                        </a:rPr>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Odronextamab + REGN5837 (Anti-CD22 x Anti-CD28)</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Aggressive B-cell NHL</a:t>
                      </a:r>
                    </a:p>
                  </a:txBody>
                  <a:tcPr/>
                </a:tc>
                <a:extLst>
                  <a:ext uri="{0D108BD9-81ED-4DB2-BD59-A6C34878D82A}">
                    <a16:rowId xmlns:a16="http://schemas.microsoft.com/office/drawing/2014/main" val="238499647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panose="020B0604020202020204" pitchFamily="34" charset="0"/>
                          <a:cs typeface="Arial" panose="020B0604020202020204" pitchFamily="34" charset="0"/>
                        </a:rPr>
                        <a:t>OLYMPIA-1</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Arial" panose="020B0604020202020204" pitchFamily="34" charset="0"/>
                          <a:cs typeface="Arial" panose="020B0604020202020204" pitchFamily="34" charset="0"/>
                        </a:rPr>
                        <a:t>NCT06091254</a:t>
                      </a:r>
                    </a:p>
                  </a:txBody>
                  <a:tcPr/>
                </a:tc>
                <a:tc>
                  <a:txBody>
                    <a:bodyPr/>
                    <a:lstStyle/>
                    <a:p>
                      <a:r>
                        <a:rPr lang="en-US" sz="1200" dirty="0">
                          <a:latin typeface="Arial" panose="020B0604020202020204" pitchFamily="34" charset="0"/>
                          <a:cs typeface="Arial" panose="020B0604020202020204" pitchFamily="34" charset="0"/>
                        </a:rPr>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Odronextamab vs investigator’s choice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Previously untreated FL</a:t>
                      </a:r>
                    </a:p>
                  </a:txBody>
                  <a:tcPr/>
                </a:tc>
                <a:extLst>
                  <a:ext uri="{0D108BD9-81ED-4DB2-BD59-A6C34878D82A}">
                    <a16:rowId xmlns:a16="http://schemas.microsoft.com/office/drawing/2014/main" val="417624978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panose="020B0604020202020204" pitchFamily="34" charset="0"/>
                          <a:cs typeface="Arial" panose="020B0604020202020204" pitchFamily="34" charset="0"/>
                        </a:rPr>
                        <a:t>OLYMPIA-2</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Arial" panose="020B0604020202020204" pitchFamily="34" charset="0"/>
                          <a:cs typeface="Arial" panose="020B0604020202020204" pitchFamily="34" charset="0"/>
                        </a:rPr>
                        <a:t>NCT06097364</a:t>
                      </a:r>
                    </a:p>
                  </a:txBody>
                  <a:tcPr/>
                </a:tc>
                <a:tc>
                  <a:txBody>
                    <a:bodyPr/>
                    <a:lstStyle/>
                    <a:p>
                      <a:r>
                        <a:rPr lang="en-US" sz="1200" dirty="0">
                          <a:latin typeface="Arial" panose="020B0604020202020204" pitchFamily="34" charset="0"/>
                          <a:cs typeface="Arial" panose="020B0604020202020204" pitchFamily="34" charset="0"/>
                        </a:rPr>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Odronextamab + chemotherapy vs rituximab + chemotherapy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Previously untreated FL</a:t>
                      </a:r>
                    </a:p>
                  </a:txBody>
                  <a:tcPr/>
                </a:tc>
                <a:extLst>
                  <a:ext uri="{0D108BD9-81ED-4DB2-BD59-A6C34878D82A}">
                    <a16:rowId xmlns:a16="http://schemas.microsoft.com/office/drawing/2014/main" val="253057730"/>
                  </a:ext>
                </a:extLst>
              </a:tr>
              <a:tr h="2263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panose="020B0604020202020204" pitchFamily="34" charset="0"/>
                          <a:cs typeface="Arial" panose="020B0604020202020204" pitchFamily="34" charset="0"/>
                        </a:rPr>
                        <a:t>OLYMPIA-3</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Arial" panose="020B0604020202020204" pitchFamily="34" charset="0"/>
                          <a:cs typeface="Arial" panose="020B0604020202020204" pitchFamily="34" charset="0"/>
                        </a:rPr>
                        <a:t>NCT06091865</a:t>
                      </a:r>
                    </a:p>
                  </a:txBody>
                  <a:tcPr/>
                </a:tc>
                <a:tc>
                  <a:txBody>
                    <a:bodyPr/>
                    <a:lstStyle/>
                    <a:p>
                      <a:r>
                        <a:rPr lang="en-US" sz="1200" dirty="0">
                          <a:latin typeface="Arial" panose="020B0604020202020204" pitchFamily="34" charset="0"/>
                          <a:cs typeface="Arial" panose="020B0604020202020204" pitchFamily="34" charset="0"/>
                        </a:rPr>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Odronextamab + CHOP vs rituximab + CHOP</a:t>
                      </a:r>
                    </a:p>
                  </a:txBody>
                  <a:tcPr/>
                </a:tc>
                <a:tc>
                  <a:txBody>
                    <a:bodyPr/>
                    <a:lstStyle/>
                    <a:p>
                      <a:r>
                        <a:rPr lang="en-US" sz="1200" dirty="0">
                          <a:latin typeface="Arial" panose="020B0604020202020204" pitchFamily="34" charset="0"/>
                          <a:cs typeface="Arial" panose="020B0604020202020204" pitchFamily="34" charset="0"/>
                        </a:rPr>
                        <a:t>Previously untreated DLBCL</a:t>
                      </a:r>
                    </a:p>
                    <a:p>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0457349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panose="020B0604020202020204" pitchFamily="34" charset="0"/>
                          <a:cs typeface="Arial" panose="020B0604020202020204" pitchFamily="34" charset="0"/>
                        </a:rPr>
                        <a:t>OLYMPIA-4</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Arial" panose="020B0604020202020204" pitchFamily="34" charset="0"/>
                          <a:cs typeface="Arial" panose="020B0604020202020204" pitchFamily="34" charset="0"/>
                        </a:rPr>
                        <a:t>NCT06230224</a:t>
                      </a:r>
                    </a:p>
                  </a:txBody>
                  <a:tcPr/>
                </a:tc>
                <a:tc>
                  <a:txBody>
                    <a:bodyPr/>
                    <a:lstStyle/>
                    <a:p>
                      <a:r>
                        <a:rPr lang="en-US" sz="1200" dirty="0">
                          <a:latin typeface="Arial" panose="020B0604020202020204" pitchFamily="34" charset="0"/>
                          <a:cs typeface="Arial" panose="020B0604020202020204" pitchFamily="34" charset="0"/>
                        </a:rPr>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Odronextamab vs standard of care therapy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R/R aggressive B-cell NHL</a:t>
                      </a:r>
                    </a:p>
                  </a:txBody>
                  <a:tcPr/>
                </a:tc>
                <a:extLst>
                  <a:ext uri="{0D108BD9-81ED-4DB2-BD59-A6C34878D82A}">
                    <a16:rowId xmlns:a16="http://schemas.microsoft.com/office/drawing/2014/main" val="1237348928"/>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panose="020B0604020202020204" pitchFamily="34" charset="0"/>
                          <a:cs typeface="Arial" panose="020B0604020202020204" pitchFamily="34" charset="0"/>
                        </a:rPr>
                        <a:t>OLYMPIA-5</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Arial" panose="020B0604020202020204" pitchFamily="34" charset="0"/>
                          <a:cs typeface="Arial" panose="020B0604020202020204" pitchFamily="34" charset="0"/>
                        </a:rPr>
                        <a:t>NCT06149286</a:t>
                      </a:r>
                    </a:p>
                  </a:txBody>
                  <a:tcPr/>
                </a:tc>
                <a:tc>
                  <a:txBody>
                    <a:bodyPr/>
                    <a:lstStyle/>
                    <a:p>
                      <a:r>
                        <a:rPr lang="en-US" sz="1200" dirty="0">
                          <a:latin typeface="Arial" panose="020B0604020202020204" pitchFamily="34" charset="0"/>
                          <a:cs typeface="Arial" panose="020B0604020202020204" pitchFamily="34" charset="0"/>
                        </a:rPr>
                        <a:t>3</a:t>
                      </a:r>
                    </a:p>
                  </a:txBody>
                  <a:tcPr/>
                </a:tc>
                <a:tc>
                  <a:txBody>
                    <a:bodyPr/>
                    <a:lstStyle/>
                    <a:p>
                      <a:r>
                        <a:rPr lang="en-US" sz="1200" dirty="0">
                          <a:latin typeface="Arial" panose="020B0604020202020204" pitchFamily="34" charset="0"/>
                          <a:cs typeface="Arial" panose="020B0604020202020204" pitchFamily="34" charset="0"/>
                        </a:rPr>
                        <a:t>Odronextamab + lenalidomide vs rituximab + lenalidomide</a:t>
                      </a:r>
                    </a:p>
                  </a:txBody>
                  <a:tcPr/>
                </a:tc>
                <a:tc>
                  <a:txBody>
                    <a:bodyPr/>
                    <a:lstStyle/>
                    <a:p>
                      <a:r>
                        <a:rPr lang="en-US" sz="1200" dirty="0">
                          <a:latin typeface="Arial" panose="020B0604020202020204" pitchFamily="34" charset="0"/>
                          <a:cs typeface="Arial" panose="020B0604020202020204" pitchFamily="34" charset="0"/>
                        </a:rPr>
                        <a:t>R/R FL and marginal zone lymphoma</a:t>
                      </a:r>
                    </a:p>
                  </a:txBody>
                  <a:tcPr/>
                </a:tc>
                <a:extLst>
                  <a:ext uri="{0D108BD9-81ED-4DB2-BD59-A6C34878D82A}">
                    <a16:rowId xmlns:a16="http://schemas.microsoft.com/office/drawing/2014/main" val="2770322534"/>
                  </a:ext>
                </a:extLst>
              </a:tr>
            </a:tbl>
          </a:graphicData>
        </a:graphic>
      </p:graphicFrame>
      <p:sp>
        <p:nvSpPr>
          <p:cNvPr id="5" name="Footer Placeholder 4">
            <a:extLst>
              <a:ext uri="{FF2B5EF4-FFF2-40B4-BE49-F238E27FC236}">
                <a16:creationId xmlns:a16="http://schemas.microsoft.com/office/drawing/2014/main" id="{FB9FBF39-54ED-3160-7B66-F0C2500CA690}"/>
              </a:ext>
            </a:extLst>
          </p:cNvPr>
          <p:cNvSpPr>
            <a:spLocks noGrp="1"/>
          </p:cNvSpPr>
          <p:nvPr>
            <p:ph type="ftr" sz="quarter" idx="10"/>
          </p:nvPr>
        </p:nvSpPr>
        <p:spPr>
          <a:xfrm>
            <a:off x="1416050" y="5901071"/>
            <a:ext cx="10652125" cy="956930"/>
          </a:xfrm>
        </p:spPr>
        <p:txBody>
          <a:bodyPr/>
          <a:lstStyle/>
          <a:p>
            <a:r>
              <a:rPr lang="en-US" sz="900" dirty="0"/>
              <a:t>ClinicalTrials.gov. https://www.clinicaltrials.gov/study/NCT02290951. ClinicalTrials.gov. https://www.clinicaltrials.gov/study/NCT03888105. ClinicalTrials.gov. https://www.clinicaltrials.gov/study/NCT05685173. ClinicalTrials.gov. https://www.clinicaltrials.gov/study/NCT06091254. ClinicalTrials.gov. https://www.clinicaltrials.gov/study/NCT06097364. ClinicalTrials.gov. https://www.clinicaltrials.gov/study/NCT06091865. ClinicalTrials.gov. https://www.clinicaltrials.gov/study/NCT06230224. ClinicalTrials.gov.. https://www.clinicaltrials.gov/study/NCT06149286.</a:t>
            </a:r>
            <a:br>
              <a:rPr lang="en-US" sz="900" dirty="0"/>
            </a:br>
            <a:r>
              <a:rPr lang="en-US" sz="900" dirty="0"/>
              <a:t>CD, cluster of differentiation; CHOP, cyclophosphamide, doxorubicin, vincristine, and prednisone; </a:t>
            </a:r>
            <a:r>
              <a:rPr lang="en-US" sz="900" noProof="0" dirty="0"/>
              <a:t>DLBCL, diffuse large B-cell lymphoma; FL, follicular lymphoma; NHL, non-Hodgkin lymphoma;</a:t>
            </a:r>
            <a:br>
              <a:rPr lang="en-US" sz="900" noProof="0" dirty="0"/>
            </a:br>
            <a:r>
              <a:rPr lang="en-US" sz="900" noProof="0" dirty="0"/>
              <a:t>R/R, relapsed/refractory.</a:t>
            </a:r>
            <a:endParaRPr lang="en-US" sz="900" dirty="0"/>
          </a:p>
        </p:txBody>
      </p:sp>
    </p:spTree>
    <p:extLst>
      <p:ext uri="{BB962C8B-B14F-4D97-AF65-F5344CB8AC3E}">
        <p14:creationId xmlns:p14="http://schemas.microsoft.com/office/powerpoint/2010/main" val="4074808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E2B3B-7A70-3A7B-A8EC-918A8403A14B}"/>
              </a:ext>
            </a:extLst>
          </p:cNvPr>
          <p:cNvSpPr>
            <a:spLocks noGrp="1"/>
          </p:cNvSpPr>
          <p:nvPr>
            <p:ph type="title"/>
          </p:nvPr>
        </p:nvSpPr>
        <p:spPr>
          <a:xfrm>
            <a:off x="838200" y="365125"/>
            <a:ext cx="10515600" cy="1325563"/>
          </a:xfrm>
        </p:spPr>
        <p:txBody>
          <a:bodyPr/>
          <a:lstStyle/>
          <a:p>
            <a:r>
              <a:rPr lang="en-US" dirty="0"/>
              <a:t>Proposed Mechanisms of Resistance</a:t>
            </a:r>
          </a:p>
        </p:txBody>
      </p:sp>
      <p:pic>
        <p:nvPicPr>
          <p:cNvPr id="6" name="Content Placeholder 5">
            <a:extLst>
              <a:ext uri="{FF2B5EF4-FFF2-40B4-BE49-F238E27FC236}">
                <a16:creationId xmlns:a16="http://schemas.microsoft.com/office/drawing/2014/main" id="{EE8A2451-292F-39DC-CD53-742B7CE6AAE1}"/>
              </a:ext>
            </a:extLst>
          </p:cNvPr>
          <p:cNvPicPr>
            <a:picLocks noGrp="1" noChangeAspect="1"/>
          </p:cNvPicPr>
          <p:nvPr>
            <p:ph idx="1"/>
          </p:nvPr>
        </p:nvPicPr>
        <p:blipFill rotWithShape="1">
          <a:blip r:embed="rId3"/>
          <a:srcRect l="249" b="1018"/>
          <a:stretch/>
        </p:blipFill>
        <p:spPr>
          <a:xfrm>
            <a:off x="1422496" y="2147777"/>
            <a:ext cx="9598271" cy="2842827"/>
          </a:xfrm>
        </p:spPr>
      </p:pic>
      <p:sp>
        <p:nvSpPr>
          <p:cNvPr id="4" name="Footer Placeholder 3">
            <a:extLst>
              <a:ext uri="{FF2B5EF4-FFF2-40B4-BE49-F238E27FC236}">
                <a16:creationId xmlns:a16="http://schemas.microsoft.com/office/drawing/2014/main" id="{46F02CE5-C124-8C68-A7A5-5CBF52F40C2E}"/>
              </a:ext>
            </a:extLst>
          </p:cNvPr>
          <p:cNvSpPr>
            <a:spLocks noGrp="1"/>
          </p:cNvSpPr>
          <p:nvPr>
            <p:ph type="ftr" sz="quarter" idx="10"/>
          </p:nvPr>
        </p:nvSpPr>
        <p:spPr>
          <a:xfrm>
            <a:off x="1416735" y="6054437"/>
            <a:ext cx="10651322" cy="803564"/>
          </a:xfrm>
        </p:spPr>
        <p:txBody>
          <a:bodyPr/>
          <a:lstStyle/>
          <a:p>
            <a:r>
              <a:rPr lang="en-US" dirty="0"/>
              <a:t>Falchi L, et al. Blood. 2023;141(5):467-480.</a:t>
            </a:r>
            <a:br>
              <a:rPr lang="en-US" dirty="0"/>
            </a:br>
            <a:r>
              <a:rPr lang="en-US" dirty="0"/>
              <a:t>BsAb, bispecific antibody; CAF, cancer-associated fibroblast; CD, cluster of differentiation; IL-10, interleukin 10; MDSC, myeloid-derived suppressor cells; PD-L1, Programmed cell death-1 ligand-1; TAM, tumor associated macrophages; Teff, effector T cell; Texh, terminally exhausted; Tim-3, T-cell immunoglobulin mucin 3; TGF-b, transforming growth factor beta; Treg, regulatory T cell.</a:t>
            </a:r>
          </a:p>
        </p:txBody>
      </p:sp>
    </p:spTree>
    <p:extLst>
      <p:ext uri="{BB962C8B-B14F-4D97-AF65-F5344CB8AC3E}">
        <p14:creationId xmlns:p14="http://schemas.microsoft.com/office/powerpoint/2010/main" val="42100059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a:xfrm>
            <a:off x="1524000" y="1122363"/>
            <a:ext cx="9144000" cy="2759826"/>
          </a:xfrm>
        </p:spPr>
        <p:txBody>
          <a:bodyPr>
            <a:normAutofit fontScale="90000"/>
          </a:bodyPr>
          <a:lstStyle/>
          <a:p>
            <a:r>
              <a:rPr lang="en-US" dirty="0"/>
              <a:t>Patient Selection, Multidisciplinary Treatment Plans, and Sequencing Implications </a:t>
            </a:r>
          </a:p>
        </p:txBody>
      </p:sp>
    </p:spTree>
    <p:extLst>
      <p:ext uri="{BB962C8B-B14F-4D97-AF65-F5344CB8AC3E}">
        <p14:creationId xmlns:p14="http://schemas.microsoft.com/office/powerpoint/2010/main" val="25634604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A2C5F5-4214-4F98-DD83-04FFA19D8C28}"/>
              </a:ext>
            </a:extLst>
          </p:cNvPr>
          <p:cNvSpPr>
            <a:spLocks noGrp="1"/>
          </p:cNvSpPr>
          <p:nvPr>
            <p:ph type="title"/>
          </p:nvPr>
        </p:nvSpPr>
        <p:spPr>
          <a:xfrm>
            <a:off x="710293" y="202497"/>
            <a:ext cx="10515600" cy="1325563"/>
          </a:xfrm>
        </p:spPr>
        <p:txBody>
          <a:bodyPr/>
          <a:lstStyle/>
          <a:p>
            <a:r>
              <a:rPr lang="en-US" dirty="0"/>
              <a:t>Bispecific Antibodies in B-cell Lymphoma: Response Rates and CRS</a:t>
            </a:r>
          </a:p>
        </p:txBody>
      </p:sp>
      <p:sp>
        <p:nvSpPr>
          <p:cNvPr id="5" name="Footer Placeholder 4">
            <a:extLst>
              <a:ext uri="{FF2B5EF4-FFF2-40B4-BE49-F238E27FC236}">
                <a16:creationId xmlns:a16="http://schemas.microsoft.com/office/drawing/2014/main" id="{1F7590FA-CE66-6EAE-2B21-25606BE527FB}"/>
              </a:ext>
            </a:extLst>
          </p:cNvPr>
          <p:cNvSpPr>
            <a:spLocks noGrp="1"/>
          </p:cNvSpPr>
          <p:nvPr>
            <p:ph type="ftr" sz="quarter" idx="10"/>
          </p:nvPr>
        </p:nvSpPr>
        <p:spPr>
          <a:xfrm>
            <a:off x="1379157" y="6430245"/>
            <a:ext cx="8140624" cy="365126"/>
          </a:xfrm>
        </p:spPr>
        <p:txBody>
          <a:bodyPr/>
          <a:lstStyle/>
          <a:p>
            <a:r>
              <a:rPr lang="en-US" dirty="0"/>
              <a:t>Falchi L, et al. </a:t>
            </a:r>
            <a:r>
              <a:rPr lang="en-US" i="1" dirty="0"/>
              <a:t>Blood. </a:t>
            </a:r>
            <a:r>
              <a:rPr lang="en-US" dirty="0"/>
              <a:t>2023;141(5):467-480.</a:t>
            </a:r>
            <a:br>
              <a:rPr lang="en-US" dirty="0"/>
            </a:br>
            <a:r>
              <a:rPr lang="en-US" dirty="0"/>
              <a:t>CR, complete response; CRS, cytokine release syndrome; HLH, hemophagocytic lymphohistiocytosis; ICANS, immune effector cell-associated neurotoxicity syndrome; NHL, non-Hodgkin lymphoma; PR, partial response; TLS, </a:t>
            </a:r>
            <a:r>
              <a:rPr lang="en-US" dirty="0">
                <a:solidFill>
                  <a:srgbClr val="222222"/>
                </a:solidFill>
                <a:latin typeface="-apple-system"/>
              </a:rPr>
              <a:t>t</a:t>
            </a:r>
            <a:r>
              <a:rPr lang="en-US" b="0" i="0" dirty="0">
                <a:solidFill>
                  <a:srgbClr val="222222"/>
                </a:solidFill>
                <a:effectLst/>
                <a:latin typeface="-apple-system"/>
              </a:rPr>
              <a:t>umor lysis syndrome.</a:t>
            </a:r>
          </a:p>
          <a:p>
            <a:endParaRPr lang="en-US" dirty="0"/>
          </a:p>
        </p:txBody>
      </p:sp>
      <p:pic>
        <p:nvPicPr>
          <p:cNvPr id="11" name="Picture 10" descr="A screenshot of a graph&#10;&#10;Description automatically generated">
            <a:extLst>
              <a:ext uri="{FF2B5EF4-FFF2-40B4-BE49-F238E27FC236}">
                <a16:creationId xmlns:a16="http://schemas.microsoft.com/office/drawing/2014/main" id="{682A25F6-B499-7513-6FE0-A1F9DDAD5CEC}"/>
              </a:ext>
            </a:extLst>
          </p:cNvPr>
          <p:cNvPicPr>
            <a:picLocks noChangeAspect="1"/>
          </p:cNvPicPr>
          <p:nvPr/>
        </p:nvPicPr>
        <p:blipFill>
          <a:blip r:embed="rId3"/>
          <a:stretch>
            <a:fillRect/>
          </a:stretch>
        </p:blipFill>
        <p:spPr>
          <a:xfrm>
            <a:off x="3537559" y="1375661"/>
            <a:ext cx="5116881" cy="4825182"/>
          </a:xfrm>
          <a:prstGeom prst="rect">
            <a:avLst/>
          </a:prstGeom>
        </p:spPr>
      </p:pic>
    </p:spTree>
    <p:extLst>
      <p:ext uri="{BB962C8B-B14F-4D97-AF65-F5344CB8AC3E}">
        <p14:creationId xmlns:p14="http://schemas.microsoft.com/office/powerpoint/2010/main" val="12697970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6E777-2601-4D1C-E410-32E18C038234}"/>
              </a:ext>
            </a:extLst>
          </p:cNvPr>
          <p:cNvSpPr>
            <a:spLocks noGrp="1"/>
          </p:cNvSpPr>
          <p:nvPr>
            <p:ph type="title"/>
          </p:nvPr>
        </p:nvSpPr>
        <p:spPr>
          <a:xfrm>
            <a:off x="838200" y="365125"/>
            <a:ext cx="10515600" cy="1325563"/>
          </a:xfrm>
        </p:spPr>
        <p:txBody>
          <a:bodyPr/>
          <a:lstStyle/>
          <a:p>
            <a:r>
              <a:rPr lang="en-US" dirty="0"/>
              <a:t>When to Consider Bispecific: Patient Selection</a:t>
            </a:r>
          </a:p>
        </p:txBody>
      </p:sp>
      <p:sp>
        <p:nvSpPr>
          <p:cNvPr id="5" name="Content Placeholder 2">
            <a:extLst>
              <a:ext uri="{FF2B5EF4-FFF2-40B4-BE49-F238E27FC236}">
                <a16:creationId xmlns:a16="http://schemas.microsoft.com/office/drawing/2014/main" id="{F5DEFB4B-202C-6AD9-C2AB-F2692AF3836C}"/>
              </a:ext>
            </a:extLst>
          </p:cNvPr>
          <p:cNvSpPr>
            <a:spLocks noGrp="1"/>
          </p:cNvSpPr>
          <p:nvPr>
            <p:ph sz="half" idx="1"/>
          </p:nvPr>
        </p:nvSpPr>
        <p:spPr>
          <a:xfrm>
            <a:off x="838199" y="1690688"/>
            <a:ext cx="10515599" cy="4363749"/>
          </a:xfrm>
        </p:spPr>
        <p:txBody>
          <a:bodyPr anchor="t">
            <a:normAutofit fontScale="85000" lnSpcReduction="20000"/>
          </a:bodyPr>
          <a:lstStyle/>
          <a:p>
            <a:pPr marL="0" indent="0">
              <a:buNone/>
            </a:pPr>
            <a:r>
              <a:rPr lang="en-US" sz="2400" b="1" dirty="0">
                <a:solidFill>
                  <a:schemeClr val="accent1"/>
                </a:solidFill>
              </a:rPr>
              <a:t>NOT eligible for CAR-T</a:t>
            </a:r>
          </a:p>
          <a:p>
            <a:r>
              <a:rPr lang="en-US" sz="2400" dirty="0"/>
              <a:t>Comorbid conditions</a:t>
            </a:r>
          </a:p>
          <a:p>
            <a:r>
              <a:rPr lang="en-US" sz="2400" dirty="0"/>
              <a:t>Access constraints</a:t>
            </a:r>
          </a:p>
          <a:p>
            <a:r>
              <a:rPr lang="en-US" sz="2400" dirty="0"/>
              <a:t>Disease constraints</a:t>
            </a:r>
          </a:p>
          <a:p>
            <a:pPr marL="0" indent="0">
              <a:buNone/>
            </a:pPr>
            <a:endParaRPr lang="en-US" sz="2400" b="1" dirty="0">
              <a:solidFill>
                <a:schemeClr val="accent1"/>
              </a:solidFill>
            </a:endParaRPr>
          </a:p>
          <a:p>
            <a:pPr marL="0" indent="0">
              <a:buNone/>
            </a:pPr>
            <a:r>
              <a:rPr lang="en-US" sz="2400" b="1" dirty="0">
                <a:solidFill>
                  <a:schemeClr val="accent1"/>
                </a:solidFill>
              </a:rPr>
              <a:t>Post CAR-T</a:t>
            </a:r>
          </a:p>
          <a:p>
            <a:r>
              <a:rPr lang="en-US" sz="2400" dirty="0"/>
              <a:t>Super Refractory: Relapse within 100 days (non-trial population for epcoritamab/glofitamab)</a:t>
            </a:r>
          </a:p>
          <a:p>
            <a:r>
              <a:rPr lang="en-US" sz="2400" dirty="0"/>
              <a:t>Refractory: Relapsed within 6 months (trial population for epcoritamab/glofitamab)</a:t>
            </a:r>
          </a:p>
          <a:p>
            <a:r>
              <a:rPr lang="en-US" sz="2400" dirty="0"/>
              <a:t>Relapse: &gt;6 months from CAR-T</a:t>
            </a:r>
          </a:p>
          <a:p>
            <a:pPr marL="0" indent="0">
              <a:spcBef>
                <a:spcPts val="1600"/>
              </a:spcBef>
              <a:buNone/>
            </a:pPr>
            <a:endParaRPr lang="en-US" sz="2400" b="1" dirty="0">
              <a:solidFill>
                <a:schemeClr val="accent1"/>
              </a:solidFill>
            </a:endParaRPr>
          </a:p>
          <a:p>
            <a:pPr marL="0" indent="0">
              <a:spcBef>
                <a:spcPts val="1600"/>
              </a:spcBef>
              <a:buNone/>
            </a:pPr>
            <a:r>
              <a:rPr lang="en-US" sz="2400" b="1" dirty="0">
                <a:solidFill>
                  <a:schemeClr val="accent1"/>
                </a:solidFill>
              </a:rPr>
              <a:t>Patient preference</a:t>
            </a:r>
          </a:p>
        </p:txBody>
      </p:sp>
      <p:sp>
        <p:nvSpPr>
          <p:cNvPr id="4" name="Footer Placeholder 3">
            <a:extLst>
              <a:ext uri="{FF2B5EF4-FFF2-40B4-BE49-F238E27FC236}">
                <a16:creationId xmlns:a16="http://schemas.microsoft.com/office/drawing/2014/main" id="{26509772-588D-B606-1CAA-7E0AC1227D30}"/>
              </a:ext>
            </a:extLst>
          </p:cNvPr>
          <p:cNvSpPr>
            <a:spLocks noGrp="1"/>
          </p:cNvSpPr>
          <p:nvPr>
            <p:ph type="ftr" sz="quarter" idx="10"/>
          </p:nvPr>
        </p:nvSpPr>
        <p:spPr>
          <a:xfrm>
            <a:off x="1416735" y="6054437"/>
            <a:ext cx="10651322" cy="803564"/>
          </a:xfrm>
        </p:spPr>
        <p:txBody>
          <a:bodyPr/>
          <a:lstStyle/>
          <a:p>
            <a:r>
              <a:rPr lang="en-US" sz="1000" noProof="0" dirty="0"/>
              <a:t>CAR-T, chimeric antigen receptor T-cell therapy.</a:t>
            </a:r>
            <a:endParaRPr lang="en-US" dirty="0"/>
          </a:p>
        </p:txBody>
      </p:sp>
    </p:spTree>
    <p:extLst>
      <p:ext uri="{BB962C8B-B14F-4D97-AF65-F5344CB8AC3E}">
        <p14:creationId xmlns:p14="http://schemas.microsoft.com/office/powerpoint/2010/main" val="38777345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2CFB9-1A3C-6A78-0EBD-680ECDB9B2FF}"/>
              </a:ext>
            </a:extLst>
          </p:cNvPr>
          <p:cNvSpPr>
            <a:spLocks noGrp="1"/>
          </p:cNvSpPr>
          <p:nvPr>
            <p:ph type="title"/>
          </p:nvPr>
        </p:nvSpPr>
        <p:spPr>
          <a:xfrm>
            <a:off x="838200" y="365125"/>
            <a:ext cx="10515600" cy="1325563"/>
          </a:xfrm>
        </p:spPr>
        <p:txBody>
          <a:bodyPr>
            <a:normAutofit/>
          </a:bodyPr>
          <a:lstStyle/>
          <a:p>
            <a:r>
              <a:rPr lang="en-US" dirty="0"/>
              <a:t>When to Consider Bispecific: Site Readiness</a:t>
            </a:r>
          </a:p>
        </p:txBody>
      </p:sp>
      <p:graphicFrame>
        <p:nvGraphicFramePr>
          <p:cNvPr id="5" name="Content Placeholder 2">
            <a:extLst>
              <a:ext uri="{FF2B5EF4-FFF2-40B4-BE49-F238E27FC236}">
                <a16:creationId xmlns:a16="http://schemas.microsoft.com/office/drawing/2014/main" id="{79B36562-E89E-CE28-2C24-83181784D0B8}"/>
              </a:ext>
            </a:extLst>
          </p:cNvPr>
          <p:cNvGraphicFramePr>
            <a:graphicFrameLocks noGrp="1"/>
          </p:cNvGraphicFramePr>
          <p:nvPr>
            <p:ph idx="1"/>
            <p:extLst>
              <p:ext uri="{D42A27DB-BD31-4B8C-83A1-F6EECF244321}">
                <p14:modId xmlns:p14="http://schemas.microsoft.com/office/powerpoint/2010/main" val="1666475011"/>
              </p:ext>
            </p:extLst>
          </p:nvPr>
        </p:nvGraphicFramePr>
        <p:xfrm>
          <a:off x="838200" y="1825625"/>
          <a:ext cx="10515600" cy="4062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D85955BD-F3D1-9FBA-6CFB-57B53F8A7333}"/>
              </a:ext>
            </a:extLst>
          </p:cNvPr>
          <p:cNvSpPr>
            <a:spLocks noGrp="1"/>
          </p:cNvSpPr>
          <p:nvPr>
            <p:ph type="ftr" sz="quarter" idx="10"/>
          </p:nvPr>
        </p:nvSpPr>
        <p:spPr>
          <a:xfrm>
            <a:off x="1416735" y="6054437"/>
            <a:ext cx="10651322" cy="803564"/>
          </a:xfrm>
        </p:spPr>
        <p:txBody>
          <a:bodyPr/>
          <a:lstStyle/>
          <a:p>
            <a:r>
              <a:rPr lang="en-US" dirty="0"/>
              <a:t>APP, advanced practice provider; BP, blood pressure; ER, Emergency Room; Ox, oximeter. </a:t>
            </a:r>
          </a:p>
        </p:txBody>
      </p:sp>
    </p:spTree>
    <p:extLst>
      <p:ext uri="{BB962C8B-B14F-4D97-AF65-F5344CB8AC3E}">
        <p14:creationId xmlns:p14="http://schemas.microsoft.com/office/powerpoint/2010/main" val="26322547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2CFB9-1A3C-6A78-0EBD-680ECDB9B2FF}"/>
              </a:ext>
            </a:extLst>
          </p:cNvPr>
          <p:cNvSpPr>
            <a:spLocks noGrp="1"/>
          </p:cNvSpPr>
          <p:nvPr>
            <p:ph type="title"/>
          </p:nvPr>
        </p:nvSpPr>
        <p:spPr>
          <a:xfrm>
            <a:off x="838199" y="365125"/>
            <a:ext cx="11229975" cy="1325563"/>
          </a:xfrm>
        </p:spPr>
        <p:txBody>
          <a:bodyPr>
            <a:normAutofit/>
          </a:bodyPr>
          <a:lstStyle/>
          <a:p>
            <a:r>
              <a:rPr lang="en-US" dirty="0"/>
              <a:t>When to Consider Bispecific: Treatment Sequencing</a:t>
            </a:r>
          </a:p>
        </p:txBody>
      </p:sp>
      <p:sp>
        <p:nvSpPr>
          <p:cNvPr id="4" name="Footer Placeholder 3">
            <a:extLst>
              <a:ext uri="{FF2B5EF4-FFF2-40B4-BE49-F238E27FC236}">
                <a16:creationId xmlns:a16="http://schemas.microsoft.com/office/drawing/2014/main" id="{D85955BD-F3D1-9FBA-6CFB-57B53F8A7333}"/>
              </a:ext>
            </a:extLst>
          </p:cNvPr>
          <p:cNvSpPr>
            <a:spLocks noGrp="1"/>
          </p:cNvSpPr>
          <p:nvPr>
            <p:ph type="ftr" sz="quarter" idx="10"/>
          </p:nvPr>
        </p:nvSpPr>
        <p:spPr>
          <a:xfrm>
            <a:off x="1416735" y="6054437"/>
            <a:ext cx="10651322" cy="803564"/>
          </a:xfrm>
        </p:spPr>
        <p:txBody>
          <a:bodyPr/>
          <a:lstStyle/>
          <a:p>
            <a:r>
              <a:rPr lang="en-US" sz="1000" dirty="0"/>
              <a:t>A</a:t>
            </a:r>
            <a:r>
              <a:rPr lang="en-US" sz="1000" noProof="0" dirty="0"/>
              <a:t>xi-cel, axicabtagene ciloleucel; CAR-T, chimeric antigen receptor T-cell therapy; </a:t>
            </a:r>
            <a:r>
              <a:rPr lang="en-US" sz="1000" dirty="0"/>
              <a:t>CD, cluster of differentiation</a:t>
            </a:r>
            <a:r>
              <a:rPr lang="en-US" sz="1000" noProof="0" dirty="0"/>
              <a:t>; </a:t>
            </a:r>
            <a:r>
              <a:rPr lang="en-US" sz="1000" dirty="0"/>
              <a:t>HDT-ASCR, high-dose chemotherapy and autologous stem cell rescue; Liso-cel, lisocabtagene maraleucel; Lonca-T, loncastuximab tesirine; Pola, polatuzumab; </a:t>
            </a:r>
            <a:r>
              <a:rPr lang="en-US" sz="1000" noProof="0" dirty="0"/>
              <a:t>R-CHP, rituximab, </a:t>
            </a:r>
            <a:r>
              <a:rPr lang="en-US" sz="1000" dirty="0">
                <a:latin typeface="Arial" panose="020B0604020202020204" pitchFamily="34" charset="0"/>
                <a:cs typeface="Arial" panose="020B0604020202020204" pitchFamily="34" charset="0"/>
              </a:rPr>
              <a:t>cyclophosphamide, doxorubicin, and prednisone;</a:t>
            </a:r>
            <a:r>
              <a:rPr lang="en-US" sz="1000" dirty="0"/>
              <a:t> R-CHOP, rituximab, cyclophosphamide, doxorubicin hydrochloride, vincristine, and prednisone; R-ICE, rituximab plus ifosfamide, carboplatin, and etoposide; Tafa-Len, tafasitamab plus lenalidomide</a:t>
            </a:r>
            <a:r>
              <a:rPr lang="en-US" sz="1000" noProof="0" dirty="0"/>
              <a:t>.</a:t>
            </a:r>
            <a:endParaRPr lang="en-US" sz="1000" dirty="0"/>
          </a:p>
        </p:txBody>
      </p:sp>
      <p:graphicFrame>
        <p:nvGraphicFramePr>
          <p:cNvPr id="6" name="Table 5">
            <a:extLst>
              <a:ext uri="{FF2B5EF4-FFF2-40B4-BE49-F238E27FC236}">
                <a16:creationId xmlns:a16="http://schemas.microsoft.com/office/drawing/2014/main" id="{59CFDC29-E72F-1986-F930-A53654B9FFF8}"/>
              </a:ext>
            </a:extLst>
          </p:cNvPr>
          <p:cNvGraphicFramePr>
            <a:graphicFrameLocks noGrp="1"/>
          </p:cNvGraphicFramePr>
          <p:nvPr>
            <p:extLst>
              <p:ext uri="{D42A27DB-BD31-4B8C-83A1-F6EECF244321}">
                <p14:modId xmlns:p14="http://schemas.microsoft.com/office/powerpoint/2010/main" val="4123461895"/>
              </p:ext>
            </p:extLst>
          </p:nvPr>
        </p:nvGraphicFramePr>
        <p:xfrm>
          <a:off x="1416735" y="2179320"/>
          <a:ext cx="9175750" cy="2499360"/>
        </p:xfrm>
        <a:graphic>
          <a:graphicData uri="http://schemas.openxmlformats.org/drawingml/2006/table">
            <a:tbl>
              <a:tblPr firstCol="1" bandRow="1">
                <a:tableStyleId>{5C22544A-7EE6-4342-B048-85BDC9FD1C3A}</a:tableStyleId>
              </a:tblPr>
              <a:tblGrid>
                <a:gridCol w="3661451">
                  <a:extLst>
                    <a:ext uri="{9D8B030D-6E8A-4147-A177-3AD203B41FA5}">
                      <a16:colId xmlns:a16="http://schemas.microsoft.com/office/drawing/2014/main" val="2241666952"/>
                    </a:ext>
                  </a:extLst>
                </a:gridCol>
                <a:gridCol w="5514299">
                  <a:extLst>
                    <a:ext uri="{9D8B030D-6E8A-4147-A177-3AD203B41FA5}">
                      <a16:colId xmlns:a16="http://schemas.microsoft.com/office/drawing/2014/main" val="2626760098"/>
                    </a:ext>
                  </a:extLst>
                </a:gridCol>
              </a:tblGrid>
              <a:tr h="370840">
                <a:tc>
                  <a:txBody>
                    <a:bodyPr/>
                    <a:lstStyle/>
                    <a:p>
                      <a:r>
                        <a:rPr lang="en-US" sz="2000" dirty="0">
                          <a:latin typeface="Arial" panose="020B0604020202020204" pitchFamily="34" charset="0"/>
                          <a:cs typeface="Arial" panose="020B0604020202020204" pitchFamily="34" charset="0"/>
                        </a:rPr>
                        <a:t>CD20 exposure only</a:t>
                      </a:r>
                    </a:p>
                  </a:txBody>
                  <a:tcPr/>
                </a:tc>
                <a:tc>
                  <a:txBody>
                    <a:bodyPr/>
                    <a:lstStyle/>
                    <a:p>
                      <a:r>
                        <a:rPr lang="en-US" sz="2000" dirty="0">
                          <a:latin typeface="Arial" panose="020B0604020202020204" pitchFamily="34" charset="0"/>
                          <a:cs typeface="Arial" panose="020B0604020202020204" pitchFamily="34" charset="0"/>
                        </a:rPr>
                        <a:t>Multi-chemo refractory</a:t>
                      </a:r>
                    </a:p>
                    <a:p>
                      <a:r>
                        <a:rPr lang="en-US" sz="2000" dirty="0">
                          <a:latin typeface="Arial" panose="020B0604020202020204" pitchFamily="34" charset="0"/>
                          <a:cs typeface="Arial" panose="020B0604020202020204" pitchFamily="34" charset="0"/>
                        </a:rPr>
                        <a:t>ex: Pola-R-CHP; R-ICE</a:t>
                      </a:r>
                    </a:p>
                  </a:txBody>
                  <a:tcPr/>
                </a:tc>
                <a:extLst>
                  <a:ext uri="{0D108BD9-81ED-4DB2-BD59-A6C34878D82A}">
                    <a16:rowId xmlns:a16="http://schemas.microsoft.com/office/drawing/2014/main" val="213597433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Early CAR-T (2nd Line)</a:t>
                      </a:r>
                    </a:p>
                  </a:txBody>
                  <a:tcPr/>
                </a:tc>
                <a:tc>
                  <a:txBody>
                    <a:bodyPr/>
                    <a:lstStyle/>
                    <a:p>
                      <a:r>
                        <a:rPr lang="en-US" sz="2000" dirty="0">
                          <a:latin typeface="Arial" panose="020B0604020202020204" pitchFamily="34" charset="0"/>
                          <a:cs typeface="Arial" panose="020B0604020202020204" pitchFamily="34" charset="0"/>
                        </a:rPr>
                        <a:t>Chemo to CAR-T</a:t>
                      </a:r>
                    </a:p>
                    <a:p>
                      <a:r>
                        <a:rPr lang="en-US" sz="2000" dirty="0">
                          <a:latin typeface="Arial" panose="020B0604020202020204" pitchFamily="34" charset="0"/>
                          <a:cs typeface="Arial" panose="020B0604020202020204" pitchFamily="34" charset="0"/>
                        </a:rPr>
                        <a:t>ex: R-CHOP to Liso-cel/Axi-cel</a:t>
                      </a:r>
                    </a:p>
                  </a:txBody>
                  <a:tcPr/>
                </a:tc>
                <a:extLst>
                  <a:ext uri="{0D108BD9-81ED-4DB2-BD59-A6C34878D82A}">
                    <a16:rowId xmlns:a16="http://schemas.microsoft.com/office/drawing/2014/main" val="33037175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Late CAR-T (3rd Line)</a:t>
                      </a:r>
                    </a:p>
                  </a:txBody>
                  <a:tcPr/>
                </a:tc>
                <a:tc>
                  <a:txBody>
                    <a:bodyPr/>
                    <a:lstStyle/>
                    <a:p>
                      <a:pPr lvl="0"/>
                      <a:r>
                        <a:rPr lang="en-US" sz="2000" dirty="0">
                          <a:latin typeface="Arial" panose="020B0604020202020204" pitchFamily="34" charset="0"/>
                          <a:cs typeface="Arial" panose="020B0604020202020204" pitchFamily="34" charset="0"/>
                        </a:rPr>
                        <a:t>Multi-chemo relapsed</a:t>
                      </a:r>
                    </a:p>
                    <a:p>
                      <a:pPr lvl="0"/>
                      <a:r>
                        <a:rPr lang="en-US" sz="2000" dirty="0">
                          <a:latin typeface="Arial" panose="020B0604020202020204" pitchFamily="34" charset="0"/>
                          <a:cs typeface="Arial" panose="020B0604020202020204" pitchFamily="34" charset="0"/>
                        </a:rPr>
                        <a:t>ex: R-CHOP, R-ICE</a:t>
                      </a:r>
                      <a:r>
                        <a:rPr lang="en-US" sz="2000" dirty="0">
                          <a:latin typeface="Arial" panose="020B0604020202020204" pitchFamily="34" charset="0"/>
                          <a:cs typeface="Arial" panose="020B0604020202020204" pitchFamily="34" charset="0"/>
                          <a:sym typeface="Wingdings" panose="05000000000000000000" pitchFamily="2" charset="2"/>
                        </a:rPr>
                        <a:t>HDT-ASCR; CAR-T</a:t>
                      </a:r>
                    </a:p>
                  </a:txBody>
                  <a:tcPr/>
                </a:tc>
                <a:extLst>
                  <a:ext uri="{0D108BD9-81ED-4DB2-BD59-A6C34878D82A}">
                    <a16:rowId xmlns:a16="http://schemas.microsoft.com/office/drawing/2014/main" val="21432181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sym typeface="Wingdings" panose="05000000000000000000" pitchFamily="2" charset="2"/>
                        </a:rPr>
                        <a:t>Novel NO CAR-T (4th Line)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sym typeface="Wingdings" panose="05000000000000000000" pitchFamily="2" charset="2"/>
                        </a:rPr>
                        <a:t>ex: mini-R-CHOP; Tafa-Len; Lonca-T</a:t>
                      </a:r>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8692118"/>
                  </a:ext>
                </a:extLst>
              </a:tr>
            </a:tbl>
          </a:graphicData>
        </a:graphic>
      </p:graphicFrame>
    </p:spTree>
    <p:extLst>
      <p:ext uri="{BB962C8B-B14F-4D97-AF65-F5344CB8AC3E}">
        <p14:creationId xmlns:p14="http://schemas.microsoft.com/office/powerpoint/2010/main" val="3693386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3E8CD-9438-A517-0D40-07B58369289D}"/>
              </a:ext>
            </a:extLst>
          </p:cNvPr>
          <p:cNvSpPr>
            <a:spLocks noGrp="1"/>
          </p:cNvSpPr>
          <p:nvPr>
            <p:ph type="title"/>
          </p:nvPr>
        </p:nvSpPr>
        <p:spPr>
          <a:xfrm>
            <a:off x="551217" y="219392"/>
            <a:ext cx="11229857" cy="1325563"/>
          </a:xfrm>
        </p:spPr>
        <p:txBody>
          <a:bodyPr/>
          <a:lstStyle/>
          <a:p>
            <a:r>
              <a:rPr lang="en-US" dirty="0"/>
              <a:t>Coordinating Referrals/Transition and Follow-up Care </a:t>
            </a:r>
          </a:p>
        </p:txBody>
      </p:sp>
      <p:sp>
        <p:nvSpPr>
          <p:cNvPr id="5" name="Footer Placeholder 4">
            <a:extLst>
              <a:ext uri="{FF2B5EF4-FFF2-40B4-BE49-F238E27FC236}">
                <a16:creationId xmlns:a16="http://schemas.microsoft.com/office/drawing/2014/main" id="{AB55679C-D8F8-6CE0-B282-E4EA11852D42}"/>
              </a:ext>
            </a:extLst>
          </p:cNvPr>
          <p:cNvSpPr>
            <a:spLocks noGrp="1"/>
          </p:cNvSpPr>
          <p:nvPr>
            <p:ph type="ftr" sz="quarter" idx="10"/>
          </p:nvPr>
        </p:nvSpPr>
        <p:spPr>
          <a:xfrm>
            <a:off x="1416735" y="6054437"/>
            <a:ext cx="10651322" cy="803564"/>
          </a:xfrm>
        </p:spPr>
        <p:txBody>
          <a:bodyPr/>
          <a:lstStyle/>
          <a:p>
            <a:r>
              <a:rPr lang="en-US" dirty="0"/>
              <a:t>ACCC. https://www.accc-cancer.org/docs/projects/bispecific-antibodies/bispecific-antibodies-brief.pdf.</a:t>
            </a:r>
          </a:p>
        </p:txBody>
      </p:sp>
      <p:graphicFrame>
        <p:nvGraphicFramePr>
          <p:cNvPr id="6" name="Table 5">
            <a:extLst>
              <a:ext uri="{FF2B5EF4-FFF2-40B4-BE49-F238E27FC236}">
                <a16:creationId xmlns:a16="http://schemas.microsoft.com/office/drawing/2014/main" id="{A3E4E307-B691-E5B8-2651-F69558A59A5D}"/>
              </a:ext>
            </a:extLst>
          </p:cNvPr>
          <p:cNvGraphicFramePr>
            <a:graphicFrameLocks noGrp="1"/>
          </p:cNvGraphicFramePr>
          <p:nvPr>
            <p:extLst>
              <p:ext uri="{D42A27DB-BD31-4B8C-83A1-F6EECF244321}">
                <p14:modId xmlns:p14="http://schemas.microsoft.com/office/powerpoint/2010/main" val="2005732159"/>
              </p:ext>
            </p:extLst>
          </p:nvPr>
        </p:nvGraphicFramePr>
        <p:xfrm>
          <a:off x="551217" y="1244917"/>
          <a:ext cx="11089565" cy="4937760"/>
        </p:xfrm>
        <a:graphic>
          <a:graphicData uri="http://schemas.openxmlformats.org/drawingml/2006/table">
            <a:tbl>
              <a:tblPr firstCol="1" bandRow="1">
                <a:tableStyleId>{5C22544A-7EE6-4342-B048-85BDC9FD1C3A}</a:tableStyleId>
              </a:tblPr>
              <a:tblGrid>
                <a:gridCol w="2106258">
                  <a:extLst>
                    <a:ext uri="{9D8B030D-6E8A-4147-A177-3AD203B41FA5}">
                      <a16:colId xmlns:a16="http://schemas.microsoft.com/office/drawing/2014/main" val="3950539999"/>
                    </a:ext>
                  </a:extLst>
                </a:gridCol>
                <a:gridCol w="8983307">
                  <a:extLst>
                    <a:ext uri="{9D8B030D-6E8A-4147-A177-3AD203B41FA5}">
                      <a16:colId xmlns:a16="http://schemas.microsoft.com/office/drawing/2014/main" val="2682607276"/>
                    </a:ext>
                  </a:extLst>
                </a:gridCol>
              </a:tblGrid>
              <a:tr h="370840">
                <a:tc>
                  <a:txBody>
                    <a:bodyPr/>
                    <a:lstStyle/>
                    <a:p>
                      <a:r>
                        <a:rPr lang="en-US" sz="1600" dirty="0">
                          <a:latin typeface="Arial" panose="020B0604020202020204" pitchFamily="34" charset="0"/>
                          <a:cs typeface="Arial" panose="020B0604020202020204" pitchFamily="34" charset="0"/>
                        </a:rPr>
                        <a:t>Establish Relationships and Referral Pathways</a:t>
                      </a:r>
                    </a:p>
                  </a:txBody>
                  <a:tcPr/>
                </a:tc>
                <a:tc>
                  <a:txBody>
                    <a:bodyPr/>
                    <a:lstStyle/>
                    <a:p>
                      <a:r>
                        <a:rPr lang="en-US" sz="1600" dirty="0">
                          <a:latin typeface="Arial" panose="020B0604020202020204" pitchFamily="34" charset="0"/>
                          <a:cs typeface="Arial" panose="020B0604020202020204" pitchFamily="34" charset="0"/>
                        </a:rPr>
                        <a:t>Establish strong relationships between clinicians at academic and community cancer programs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Arial" panose="020B0604020202020204" pitchFamily="34" charset="0"/>
                          <a:cs typeface="Arial" panose="020B0604020202020204" pitchFamily="34" charset="0"/>
                        </a:rPr>
                        <a:t>Establishment of clear referral pathways and the transition from inpatient to outpatient administration; build on existing referral pathways (eg, for stem cell transplant or clinical trials)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Ensure office staff are familiar with referral process</a:t>
                      </a:r>
                    </a:p>
                  </a:txBody>
                  <a:tcPr/>
                </a:tc>
                <a:extLst>
                  <a:ext uri="{0D108BD9-81ED-4DB2-BD59-A6C34878D82A}">
                    <a16:rowId xmlns:a16="http://schemas.microsoft.com/office/drawing/2014/main" val="3962012757"/>
                  </a:ext>
                </a:extLst>
              </a:tr>
              <a:tr h="411480">
                <a:tc rowSpan="3">
                  <a:txBody>
                    <a:bodyPr/>
                    <a:lstStyle/>
                    <a:p>
                      <a:r>
                        <a:rPr lang="en-US" sz="1600" dirty="0">
                          <a:latin typeface="Arial" panose="020B0604020202020204" pitchFamily="34" charset="0"/>
                          <a:cs typeface="Arial" panose="020B0604020202020204" pitchFamily="34" charset="0"/>
                        </a:rPr>
                        <a:t>Patient Education</a:t>
                      </a:r>
                    </a:p>
                  </a:txBody>
                  <a:tcPr/>
                </a:tc>
                <a:tc>
                  <a:txBody>
                    <a:bodyPr/>
                    <a:lstStyle/>
                    <a:p>
                      <a:r>
                        <a:rPr lang="en-US" sz="1600" dirty="0">
                          <a:latin typeface="Arial" panose="020B0604020202020204" pitchFamily="34" charset="0"/>
                          <a:cs typeface="Arial" panose="020B0604020202020204" pitchFamily="34" charset="0"/>
                        </a:rPr>
                        <a:t>Create an online resource to help prepare patients to receive initial treatment at an academic medical center and follow-up care with a local oncologist</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Website can guide patients through the process and help them understand what to expect</a:t>
                      </a:r>
                    </a:p>
                  </a:txBody>
                  <a:tcPr/>
                </a:tc>
                <a:extLst>
                  <a:ext uri="{0D108BD9-81ED-4DB2-BD59-A6C34878D82A}">
                    <a16:rowId xmlns:a16="http://schemas.microsoft.com/office/drawing/2014/main" val="2932981166"/>
                  </a:ext>
                </a:extLst>
              </a:tr>
              <a:tr h="411480">
                <a:tc vMerge="1">
                  <a:txBody>
                    <a:bodyPr/>
                    <a:lstStyle/>
                    <a:p>
                      <a:endParaRPr lang="en-US"/>
                    </a:p>
                  </a:txBody>
                  <a:tcPr/>
                </a:tc>
                <a:tc>
                  <a:txBody>
                    <a:bodyPr/>
                    <a:lstStyle/>
                    <a:p>
                      <a:pPr marL="0" indent="0">
                        <a:buFont typeface="Arial" panose="020B0604020202020204" pitchFamily="34" charset="0"/>
                        <a:buNone/>
                      </a:pPr>
                      <a:r>
                        <a:rPr lang="en-US" sz="1600" dirty="0">
                          <a:latin typeface="Arial" panose="020B0604020202020204" pitchFamily="34" charset="0"/>
                          <a:cs typeface="Arial" panose="020B0604020202020204" pitchFamily="34" charset="0"/>
                        </a:rPr>
                        <a:t>Create a patient information sheet that clearly outlines team members and their roles and responsibilities across the different sites of care</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Community cancer program, local hospital, academic medical center, etc</a:t>
                      </a:r>
                    </a:p>
                  </a:txBody>
                  <a:tcPr/>
                </a:tc>
                <a:extLst>
                  <a:ext uri="{0D108BD9-81ED-4DB2-BD59-A6C34878D82A}">
                    <a16:rowId xmlns:a16="http://schemas.microsoft.com/office/drawing/2014/main" val="3004067969"/>
                  </a:ext>
                </a:extLst>
              </a:tr>
              <a:tr h="228600">
                <a:tc vMerge="1">
                  <a:txBody>
                    <a:bodyPr/>
                    <a:lstStyle/>
                    <a:p>
                      <a:endParaRPr lang="en-US" sz="1600" dirty="0">
                        <a:latin typeface="Arial" panose="020B0604020202020204" pitchFamily="34" charset="0"/>
                        <a:cs typeface="Arial" panose="020B0604020202020204" pitchFamily="34" charset="0"/>
                      </a:endParaRPr>
                    </a:p>
                  </a:txBody>
                  <a:tcPr/>
                </a:tc>
                <a:tc>
                  <a:txBody>
                    <a:bodyPr/>
                    <a:lstStyle/>
                    <a:p>
                      <a:pPr marL="0" indent="0">
                        <a:buFont typeface="Arial" panose="020B0604020202020204" pitchFamily="34" charset="0"/>
                        <a:buNone/>
                      </a:pPr>
                      <a:r>
                        <a:rPr lang="en-US" sz="1600" dirty="0">
                          <a:latin typeface="Arial" panose="020B0604020202020204" pitchFamily="34" charset="0"/>
                          <a:cs typeface="Arial" panose="020B0604020202020204" pitchFamily="34" charset="0"/>
                        </a:rPr>
                        <a:t>Direct shared-decision making (SDM)</a:t>
                      </a:r>
                    </a:p>
                  </a:txBody>
                  <a:tcPr/>
                </a:tc>
                <a:extLst>
                  <a:ext uri="{0D108BD9-81ED-4DB2-BD59-A6C34878D82A}">
                    <a16:rowId xmlns:a16="http://schemas.microsoft.com/office/drawing/2014/main" val="1738226400"/>
                  </a:ext>
                </a:extLst>
              </a:tr>
              <a:tr h="370840">
                <a:tc>
                  <a:txBody>
                    <a:bodyPr/>
                    <a:lstStyle/>
                    <a:p>
                      <a:r>
                        <a:rPr lang="en-US" sz="1600" dirty="0">
                          <a:latin typeface="Arial" panose="020B0604020202020204" pitchFamily="34" charset="0"/>
                          <a:cs typeface="Arial" panose="020B0604020202020204" pitchFamily="34" charset="0"/>
                        </a:rPr>
                        <a:t>Use Telehealth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Use telehealth to provide follow-up care, remote vital sign monitoring, monitor for symptoms, and coordinate with local providers for patients who live further away from academic or tertiary care centers</a:t>
                      </a:r>
                    </a:p>
                  </a:txBody>
                  <a:tcPr/>
                </a:tc>
                <a:extLst>
                  <a:ext uri="{0D108BD9-81ED-4DB2-BD59-A6C34878D82A}">
                    <a16:rowId xmlns:a16="http://schemas.microsoft.com/office/drawing/2014/main" val="563270484"/>
                  </a:ext>
                </a:extLst>
              </a:tr>
              <a:tr h="370840">
                <a:tc>
                  <a:txBody>
                    <a:bodyPr/>
                    <a:lstStyle/>
                    <a:p>
                      <a:r>
                        <a:rPr lang="en-US" sz="1600" dirty="0">
                          <a:latin typeface="Arial" panose="020B0604020202020204" pitchFamily="34" charset="0"/>
                          <a:cs typeface="Arial" panose="020B0604020202020204" pitchFamily="34" charset="0"/>
                        </a:rPr>
                        <a:t>Connect Patients</a:t>
                      </a:r>
                    </a:p>
                  </a:txBody>
                  <a:tcPr/>
                </a:tc>
                <a:tc>
                  <a:txBody>
                    <a:bodyPr/>
                    <a:lstStyle/>
                    <a:p>
                      <a:pPr algn="l" defTabSz="914400" rtl="0" eaLnBrk="1" latinLnBrk="0" hangingPunct="1"/>
                      <a:r>
                        <a:rPr lang="en-US" sz="1600" kern="1200" dirty="0">
                          <a:solidFill>
                            <a:schemeClr val="dk1"/>
                          </a:solidFill>
                          <a:latin typeface="Arial" panose="020B0604020202020204" pitchFamily="34" charset="0"/>
                          <a:ea typeface="+mn-ea"/>
                          <a:cs typeface="Arial" panose="020B0604020202020204" pitchFamily="34" charset="0"/>
                        </a:rPr>
                        <a:t>Connect patients with navigators who know how to coordinate logistics between community cancer programs and academic medical centers, if available</a:t>
                      </a:r>
                    </a:p>
                    <a:p>
                      <a:pPr marL="285750" indent="-285750" algn="l" defTabSz="914400" rtl="0" eaLnBrk="1" latinLnBrk="0" hangingPunct="1">
                        <a:buFont typeface="Arial" panose="020B0604020202020204" pitchFamily="34" charset="0"/>
                        <a:buChar char="•"/>
                      </a:pPr>
                      <a:r>
                        <a:rPr lang="en-US" sz="1600" kern="1200" dirty="0">
                          <a:solidFill>
                            <a:schemeClr val="dk1"/>
                          </a:solidFill>
                          <a:latin typeface="Arial" panose="020B0604020202020204" pitchFamily="34" charset="0"/>
                          <a:ea typeface="+mn-ea"/>
                          <a:cs typeface="Arial" panose="020B0604020202020204" pitchFamily="34" charset="0"/>
                        </a:rPr>
                        <a:t>Many community cancer programs have navigators for common cancers; may not have navigators for less common hematologic malignancies</a:t>
                      </a:r>
                    </a:p>
                  </a:txBody>
                  <a:tcPr/>
                </a:tc>
                <a:extLst>
                  <a:ext uri="{0D108BD9-81ED-4DB2-BD59-A6C34878D82A}">
                    <a16:rowId xmlns:a16="http://schemas.microsoft.com/office/drawing/2014/main" val="4130311575"/>
                  </a:ext>
                </a:extLst>
              </a:tr>
            </a:tbl>
          </a:graphicData>
        </a:graphic>
      </p:graphicFrame>
    </p:spTree>
    <p:extLst>
      <p:ext uri="{BB962C8B-B14F-4D97-AF65-F5344CB8AC3E}">
        <p14:creationId xmlns:p14="http://schemas.microsoft.com/office/powerpoint/2010/main" val="3437714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F2620-14ED-70D2-92FF-6DE909E4B6D9}"/>
              </a:ext>
            </a:extLst>
          </p:cNvPr>
          <p:cNvSpPr>
            <a:spLocks noGrp="1"/>
          </p:cNvSpPr>
          <p:nvPr>
            <p:ph type="title"/>
          </p:nvPr>
        </p:nvSpPr>
        <p:spPr>
          <a:xfrm>
            <a:off x="838200" y="365126"/>
            <a:ext cx="10515600" cy="1173202"/>
          </a:xfrm>
        </p:spPr>
        <p:txBody>
          <a:bodyPr/>
          <a:lstStyle/>
          <a:p>
            <a:r>
              <a:rPr lang="en-US" dirty="0"/>
              <a:t>Poor Outcomes in Rel/Ref LBCL Post 1st Line </a:t>
            </a:r>
          </a:p>
        </p:txBody>
      </p:sp>
      <p:pic>
        <p:nvPicPr>
          <p:cNvPr id="6" name="Content Placeholder 5">
            <a:extLst>
              <a:ext uri="{FF2B5EF4-FFF2-40B4-BE49-F238E27FC236}">
                <a16:creationId xmlns:a16="http://schemas.microsoft.com/office/drawing/2014/main" id="{68A468C9-A2CE-B13F-2E24-6541B0EC2713}"/>
              </a:ext>
            </a:extLst>
          </p:cNvPr>
          <p:cNvPicPr>
            <a:picLocks noGrp="1" noChangeAspect="1"/>
          </p:cNvPicPr>
          <p:nvPr>
            <p:ph idx="1"/>
          </p:nvPr>
        </p:nvPicPr>
        <p:blipFill rotWithShape="1">
          <a:blip r:embed="rId3"/>
          <a:srcRect t="9043"/>
          <a:stretch/>
        </p:blipFill>
        <p:spPr>
          <a:xfrm>
            <a:off x="1381391" y="2068057"/>
            <a:ext cx="9394559" cy="3986668"/>
          </a:xfrm>
        </p:spPr>
      </p:pic>
      <p:sp>
        <p:nvSpPr>
          <p:cNvPr id="4" name="Footer Placeholder 3">
            <a:extLst>
              <a:ext uri="{FF2B5EF4-FFF2-40B4-BE49-F238E27FC236}">
                <a16:creationId xmlns:a16="http://schemas.microsoft.com/office/drawing/2014/main" id="{A1630990-44B9-C467-585C-61B4E8E6B1A7}"/>
              </a:ext>
            </a:extLst>
          </p:cNvPr>
          <p:cNvSpPr>
            <a:spLocks noGrp="1"/>
          </p:cNvSpPr>
          <p:nvPr>
            <p:ph type="ftr" sz="quarter" idx="10"/>
          </p:nvPr>
        </p:nvSpPr>
        <p:spPr>
          <a:xfrm>
            <a:off x="1416735" y="6054437"/>
            <a:ext cx="10651322" cy="803564"/>
          </a:xfrm>
        </p:spPr>
        <p:txBody>
          <a:bodyPr/>
          <a:lstStyle/>
          <a:p>
            <a:r>
              <a:rPr lang="en-US" sz="1000" noProof="0" dirty="0"/>
              <a:t>Crump M, et al. </a:t>
            </a:r>
            <a:r>
              <a:rPr lang="en-US" sz="1000" i="1" noProof="0" dirty="0"/>
              <a:t>Blood. </a:t>
            </a:r>
            <a:r>
              <a:rPr lang="en-US" sz="1000" noProof="0" dirty="0"/>
              <a:t>2017;130(16):1800-1808.</a:t>
            </a:r>
            <a:br>
              <a:rPr lang="en-US" sz="1000" noProof="0" dirty="0"/>
            </a:br>
            <a:r>
              <a:rPr lang="en-US" sz="1000" noProof="0" dirty="0"/>
              <a:t>ASCT, autologous stem cell transplant; DLBCL, diffuse large B-cell lymphoma; LBCL, large B-cell lymphoma; OS, overall survival; Rel/Ref, relapsed/refractory.</a:t>
            </a:r>
          </a:p>
        </p:txBody>
      </p:sp>
      <p:sp>
        <p:nvSpPr>
          <p:cNvPr id="8" name="TextBox 7">
            <a:extLst>
              <a:ext uri="{FF2B5EF4-FFF2-40B4-BE49-F238E27FC236}">
                <a16:creationId xmlns:a16="http://schemas.microsoft.com/office/drawing/2014/main" id="{5224414B-F90A-BAA0-6A4C-C885B4827E71}"/>
              </a:ext>
            </a:extLst>
          </p:cNvPr>
          <p:cNvSpPr txBox="1"/>
          <p:nvPr/>
        </p:nvSpPr>
        <p:spPr>
          <a:xfrm>
            <a:off x="1558209" y="1538327"/>
            <a:ext cx="9394559" cy="369332"/>
          </a:xfrm>
          <a:prstGeom prst="rect">
            <a:avLst/>
          </a:prstGeom>
          <a:noFill/>
        </p:spPr>
        <p:txBody>
          <a:bodyPr wrap="none" rtlCol="0">
            <a:spAutoFit/>
          </a:bodyPr>
          <a:lstStyle/>
          <a:p>
            <a:r>
              <a:rPr lang="en-US" b="1" dirty="0">
                <a:solidFill>
                  <a:schemeClr val="accent1"/>
                </a:solidFill>
                <a:latin typeface="Arial" panose="020B0604020202020204" pitchFamily="34" charset="0"/>
                <a:cs typeface="Arial" panose="020B0604020202020204" pitchFamily="34" charset="0"/>
              </a:rPr>
              <a:t>Scholar-1: Retrospective analysis of outcomes in patients with R/R DLBCL (N = 636)</a:t>
            </a:r>
          </a:p>
        </p:txBody>
      </p:sp>
    </p:spTree>
    <p:extLst>
      <p:ext uri="{BB962C8B-B14F-4D97-AF65-F5344CB8AC3E}">
        <p14:creationId xmlns:p14="http://schemas.microsoft.com/office/powerpoint/2010/main" val="20212186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a:xfrm>
            <a:off x="1524000" y="1122362"/>
            <a:ext cx="9144000" cy="3080669"/>
          </a:xfrm>
        </p:spPr>
        <p:txBody>
          <a:bodyPr>
            <a:normAutofit/>
          </a:bodyPr>
          <a:lstStyle/>
          <a:p>
            <a:r>
              <a:rPr lang="en-US" dirty="0"/>
              <a:t>Team-Based Management Strategies for Adverse</a:t>
            </a:r>
            <a:br>
              <a:rPr lang="en-US" dirty="0"/>
            </a:br>
            <a:r>
              <a:rPr lang="en-US" dirty="0"/>
              <a:t>Events with CD20 X CD3 Bispecific Antibodies</a:t>
            </a:r>
          </a:p>
        </p:txBody>
      </p:sp>
    </p:spTree>
    <p:extLst>
      <p:ext uri="{BB962C8B-B14F-4D97-AF65-F5344CB8AC3E}">
        <p14:creationId xmlns:p14="http://schemas.microsoft.com/office/powerpoint/2010/main" val="12195038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AA5DB-EB61-29C1-23F7-398747B6C3EE}"/>
              </a:ext>
            </a:extLst>
          </p:cNvPr>
          <p:cNvSpPr>
            <a:spLocks noGrp="1"/>
          </p:cNvSpPr>
          <p:nvPr>
            <p:ph type="title"/>
          </p:nvPr>
        </p:nvSpPr>
        <p:spPr>
          <a:xfrm>
            <a:off x="838200" y="365125"/>
            <a:ext cx="10751288" cy="1325563"/>
          </a:xfrm>
        </p:spPr>
        <p:txBody>
          <a:bodyPr/>
          <a:lstStyle/>
          <a:p>
            <a:r>
              <a:rPr lang="en-US" dirty="0"/>
              <a:t>When to Consider Bispecific: Plan is to Have a Plan</a:t>
            </a:r>
          </a:p>
        </p:txBody>
      </p:sp>
      <p:sp>
        <p:nvSpPr>
          <p:cNvPr id="4" name="Footer Placeholder 3">
            <a:extLst>
              <a:ext uri="{FF2B5EF4-FFF2-40B4-BE49-F238E27FC236}">
                <a16:creationId xmlns:a16="http://schemas.microsoft.com/office/drawing/2014/main" id="{FC458AFD-72D4-74DF-7CE2-715AF472B360}"/>
              </a:ext>
            </a:extLst>
          </p:cNvPr>
          <p:cNvSpPr>
            <a:spLocks noGrp="1"/>
          </p:cNvSpPr>
          <p:nvPr>
            <p:ph type="ftr" sz="quarter" idx="10"/>
          </p:nvPr>
        </p:nvSpPr>
        <p:spPr>
          <a:xfrm>
            <a:off x="1416735" y="6054437"/>
            <a:ext cx="10651322" cy="803564"/>
          </a:xfrm>
        </p:spPr>
        <p:txBody>
          <a:bodyPr/>
          <a:lstStyle/>
          <a:p>
            <a:r>
              <a:rPr lang="en-US" dirty="0"/>
              <a:t>Crombie JL, et al. </a:t>
            </a:r>
            <a:r>
              <a:rPr lang="en-US" i="1" dirty="0"/>
              <a:t>Blood</a:t>
            </a:r>
            <a:r>
              <a:rPr lang="en-US" dirty="0"/>
              <a:t>. Published online January 22, 2024. doi:10.1182/blood.2023022432 </a:t>
            </a:r>
            <a:br>
              <a:rPr lang="en-US" dirty="0"/>
            </a:br>
            <a:r>
              <a:rPr lang="en-US" dirty="0"/>
              <a:t>BsAb, bispecific antibodies; CRS, cytokine release syndrome; ICANS, immune effector cell-associated neurotoxicity syndrome; inpt, inpatient.</a:t>
            </a:r>
          </a:p>
        </p:txBody>
      </p:sp>
      <p:pic>
        <p:nvPicPr>
          <p:cNvPr id="6" name="Content Placeholder 5">
            <a:extLst>
              <a:ext uri="{FF2B5EF4-FFF2-40B4-BE49-F238E27FC236}">
                <a16:creationId xmlns:a16="http://schemas.microsoft.com/office/drawing/2014/main" id="{62C06AB7-134F-368A-C020-8445BEAF92E5}"/>
              </a:ext>
            </a:extLst>
          </p:cNvPr>
          <p:cNvPicPr>
            <a:picLocks noGrp="1" noChangeAspect="1"/>
          </p:cNvPicPr>
          <p:nvPr>
            <p:ph idx="4294967295"/>
          </p:nvPr>
        </p:nvPicPr>
        <p:blipFill>
          <a:blip r:embed="rId3"/>
          <a:srcRect/>
          <a:stretch/>
        </p:blipFill>
        <p:spPr>
          <a:xfrm>
            <a:off x="1649126" y="1580013"/>
            <a:ext cx="9129436" cy="4262062"/>
          </a:xfrm>
        </p:spPr>
      </p:pic>
    </p:spTree>
    <p:extLst>
      <p:ext uri="{BB962C8B-B14F-4D97-AF65-F5344CB8AC3E}">
        <p14:creationId xmlns:p14="http://schemas.microsoft.com/office/powerpoint/2010/main" val="3603350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A20E1-A791-3F4A-18BC-F26AE71AEB10}"/>
              </a:ext>
            </a:extLst>
          </p:cNvPr>
          <p:cNvSpPr>
            <a:spLocks noGrp="1"/>
          </p:cNvSpPr>
          <p:nvPr>
            <p:ph type="title"/>
          </p:nvPr>
        </p:nvSpPr>
        <p:spPr>
          <a:xfrm>
            <a:off x="838200" y="287079"/>
            <a:ext cx="10515600" cy="1307805"/>
          </a:xfrm>
        </p:spPr>
        <p:txBody>
          <a:bodyPr/>
          <a:lstStyle/>
          <a:p>
            <a:r>
              <a:rPr lang="en-US" dirty="0"/>
              <a:t>Discussion: Considerations for Managing</a:t>
            </a:r>
            <a:br>
              <a:rPr lang="en-US" dirty="0"/>
            </a:br>
            <a:r>
              <a:rPr lang="en-US" dirty="0"/>
              <a:t>Adverse Events</a:t>
            </a:r>
          </a:p>
        </p:txBody>
      </p:sp>
      <p:sp>
        <p:nvSpPr>
          <p:cNvPr id="4" name="Footer Placeholder 3">
            <a:extLst>
              <a:ext uri="{FF2B5EF4-FFF2-40B4-BE49-F238E27FC236}">
                <a16:creationId xmlns:a16="http://schemas.microsoft.com/office/drawing/2014/main" id="{56A8F7AB-D64B-2FD5-837F-AA06DEAE2044}"/>
              </a:ext>
            </a:extLst>
          </p:cNvPr>
          <p:cNvSpPr>
            <a:spLocks noGrp="1"/>
          </p:cNvSpPr>
          <p:nvPr>
            <p:ph type="ftr" sz="quarter" idx="10"/>
          </p:nvPr>
        </p:nvSpPr>
        <p:spPr>
          <a:xfrm>
            <a:off x="1416735" y="6054437"/>
            <a:ext cx="10651322" cy="803564"/>
          </a:xfrm>
        </p:spPr>
        <p:txBody>
          <a:bodyPr/>
          <a:lstStyle/>
          <a:p>
            <a:r>
              <a:rPr lang="en-US" dirty="0"/>
              <a:t>AEs, adverse events; CRS, cytokine release syndrome.</a:t>
            </a:r>
          </a:p>
          <a:p>
            <a:endParaRPr lang="en-US" dirty="0"/>
          </a:p>
        </p:txBody>
      </p:sp>
      <p:graphicFrame>
        <p:nvGraphicFramePr>
          <p:cNvPr id="6" name="Table 5">
            <a:extLst>
              <a:ext uri="{FF2B5EF4-FFF2-40B4-BE49-F238E27FC236}">
                <a16:creationId xmlns:a16="http://schemas.microsoft.com/office/drawing/2014/main" id="{4DB19CEB-2F8C-A97C-94A1-F6E246213447}"/>
              </a:ext>
            </a:extLst>
          </p:cNvPr>
          <p:cNvGraphicFramePr>
            <a:graphicFrameLocks noGrp="1"/>
          </p:cNvGraphicFramePr>
          <p:nvPr>
            <p:extLst>
              <p:ext uri="{D42A27DB-BD31-4B8C-83A1-F6EECF244321}">
                <p14:modId xmlns:p14="http://schemas.microsoft.com/office/powerpoint/2010/main" val="3638880518"/>
              </p:ext>
            </p:extLst>
          </p:nvPr>
        </p:nvGraphicFramePr>
        <p:xfrm>
          <a:off x="1017814" y="1891720"/>
          <a:ext cx="10515600" cy="3865880"/>
        </p:xfrm>
        <a:graphic>
          <a:graphicData uri="http://schemas.openxmlformats.org/drawingml/2006/table">
            <a:tbl>
              <a:tblPr firstCol="1" bandRow="1">
                <a:tableStyleId>{5C22544A-7EE6-4342-B048-85BDC9FD1C3A}</a:tableStyleId>
              </a:tblPr>
              <a:tblGrid>
                <a:gridCol w="1953986">
                  <a:extLst>
                    <a:ext uri="{9D8B030D-6E8A-4147-A177-3AD203B41FA5}">
                      <a16:colId xmlns:a16="http://schemas.microsoft.com/office/drawing/2014/main" val="2958799505"/>
                    </a:ext>
                  </a:extLst>
                </a:gridCol>
                <a:gridCol w="8561614">
                  <a:extLst>
                    <a:ext uri="{9D8B030D-6E8A-4147-A177-3AD203B41FA5}">
                      <a16:colId xmlns:a16="http://schemas.microsoft.com/office/drawing/2014/main" val="745191085"/>
                    </a:ext>
                  </a:extLst>
                </a:gridCol>
              </a:tblGrid>
              <a:tr h="320040">
                <a:tc rowSpan="2">
                  <a:txBody>
                    <a:bodyPr/>
                    <a:lstStyle/>
                    <a:p>
                      <a:r>
                        <a:rPr lang="en-US" dirty="0"/>
                        <a:t>Planning</a:t>
                      </a:r>
                    </a:p>
                  </a:txBody>
                  <a:tcPr/>
                </a:tc>
                <a:tc>
                  <a:txBody>
                    <a:bodyPr/>
                    <a:lstStyle/>
                    <a:p>
                      <a:r>
                        <a:rPr lang="en-US" dirty="0"/>
                        <a:t>Knowledge and planning for the anticipated treatment-related AEs</a:t>
                      </a:r>
                    </a:p>
                  </a:txBody>
                  <a:tcPr/>
                </a:tc>
                <a:extLst>
                  <a:ext uri="{0D108BD9-81ED-4DB2-BD59-A6C34878D82A}">
                    <a16:rowId xmlns:a16="http://schemas.microsoft.com/office/drawing/2014/main" val="3046510561"/>
                  </a:ext>
                </a:extLst>
              </a:tr>
              <a:tr h="32004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Step-up dosing</a:t>
                      </a:r>
                    </a:p>
                  </a:txBody>
                  <a:tcPr/>
                </a:tc>
                <a:extLst>
                  <a:ext uri="{0D108BD9-81ED-4DB2-BD59-A6C34878D82A}">
                    <a16:rowId xmlns:a16="http://schemas.microsoft.com/office/drawing/2014/main" val="1785427661"/>
                  </a:ext>
                </a:extLst>
              </a:tr>
              <a:tr h="370840">
                <a:tc rowSpan="2">
                  <a:txBody>
                    <a:bodyPr/>
                    <a:lstStyle/>
                    <a:p>
                      <a:r>
                        <a:rPr lang="en-US" dirty="0"/>
                        <a:t>Challenges</a:t>
                      </a:r>
                    </a:p>
                  </a:txBody>
                  <a:tcPr/>
                </a:tc>
                <a:tc>
                  <a:txBody>
                    <a:bodyPr/>
                    <a:lstStyle/>
                    <a:p>
                      <a:r>
                        <a:rPr lang="en-US" dirty="0"/>
                        <a:t>Challenges of using new therapies </a:t>
                      </a:r>
                    </a:p>
                  </a:txBody>
                  <a:tcPr/>
                </a:tc>
                <a:extLst>
                  <a:ext uri="{0D108BD9-81ED-4DB2-BD59-A6C34878D82A}">
                    <a16:rowId xmlns:a16="http://schemas.microsoft.com/office/drawing/2014/main" val="2424206549"/>
                  </a:ext>
                </a:extLst>
              </a:tr>
              <a:tr h="370840">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Tolerability profile of bispecific antibodies based on frequency and severity</a:t>
                      </a:r>
                    </a:p>
                  </a:txBody>
                  <a:tcPr/>
                </a:tc>
                <a:extLst>
                  <a:ext uri="{0D108BD9-81ED-4DB2-BD59-A6C34878D82A}">
                    <a16:rowId xmlns:a16="http://schemas.microsoft.com/office/drawing/2014/main" val="836371422"/>
                  </a:ext>
                </a:extLst>
              </a:tr>
              <a:tr h="370840">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Assessment and monitoring </a:t>
                      </a:r>
                    </a:p>
                  </a:txBody>
                  <a:tcPr/>
                </a:tc>
                <a:tc>
                  <a:txBody>
                    <a:bodyPr/>
                    <a:lstStyle/>
                    <a:p>
                      <a:r>
                        <a:rPr lang="en-US" dirty="0"/>
                        <a:t>CRS and neurotoxicity: onset, rates, and severity </a:t>
                      </a:r>
                    </a:p>
                  </a:txBody>
                  <a:tcPr/>
                </a:tc>
                <a:extLst>
                  <a:ext uri="{0D108BD9-81ED-4DB2-BD59-A6C34878D82A}">
                    <a16:rowId xmlns:a16="http://schemas.microsoft.com/office/drawing/2014/main" val="3287817623"/>
                  </a:ext>
                </a:extLst>
              </a:tr>
              <a:tr h="370840">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Low blood cell counts</a:t>
                      </a:r>
                    </a:p>
                  </a:txBody>
                  <a:tcPr/>
                </a:tc>
                <a:extLst>
                  <a:ext uri="{0D108BD9-81ED-4DB2-BD59-A6C34878D82A}">
                    <a16:rowId xmlns:a16="http://schemas.microsoft.com/office/drawing/2014/main" val="772349289"/>
                  </a:ext>
                </a:extLst>
              </a:tr>
              <a:tr h="370840">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Team-based strategies for anticipating, monitoring, managing, and coordinating care for potential AEs</a:t>
                      </a:r>
                    </a:p>
                  </a:txBody>
                  <a:tcPr/>
                </a:tc>
                <a:extLst>
                  <a:ext uri="{0D108BD9-81ED-4DB2-BD59-A6C34878D82A}">
                    <a16:rowId xmlns:a16="http://schemas.microsoft.com/office/drawing/2014/main" val="1736641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Quality of Life (QoL)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Patient-reported improvements of lymphoma-related symptoms </a:t>
                      </a:r>
                    </a:p>
                  </a:txBody>
                  <a:tcPr/>
                </a:tc>
                <a:extLst>
                  <a:ext uri="{0D108BD9-81ED-4DB2-BD59-A6C34878D82A}">
                    <a16:rowId xmlns:a16="http://schemas.microsoft.com/office/drawing/2014/main" val="1131141052"/>
                  </a:ext>
                </a:extLst>
              </a:tr>
              <a:tr h="370840">
                <a:tc>
                  <a:txBody>
                    <a:bodyPr/>
                    <a:lstStyle/>
                    <a:p>
                      <a:r>
                        <a:rPr lang="en-US" dirty="0"/>
                        <a:t>Experience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Nuances will occur with more experience in the management of bispecific antibodies</a:t>
                      </a:r>
                    </a:p>
                  </a:txBody>
                  <a:tcPr/>
                </a:tc>
                <a:extLst>
                  <a:ext uri="{0D108BD9-81ED-4DB2-BD59-A6C34878D82A}">
                    <a16:rowId xmlns:a16="http://schemas.microsoft.com/office/drawing/2014/main" val="1266314366"/>
                  </a:ext>
                </a:extLst>
              </a:tr>
            </a:tbl>
          </a:graphicData>
        </a:graphic>
      </p:graphicFrame>
    </p:spTree>
    <p:extLst>
      <p:ext uri="{BB962C8B-B14F-4D97-AF65-F5344CB8AC3E}">
        <p14:creationId xmlns:p14="http://schemas.microsoft.com/office/powerpoint/2010/main" val="8912109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00CDA7-F13D-CBC7-DF78-6D69F34C7EF0}"/>
              </a:ext>
            </a:extLst>
          </p:cNvPr>
          <p:cNvSpPr>
            <a:spLocks noGrp="1"/>
          </p:cNvSpPr>
          <p:nvPr>
            <p:ph type="title"/>
          </p:nvPr>
        </p:nvSpPr>
        <p:spPr>
          <a:xfrm>
            <a:off x="723900" y="244447"/>
            <a:ext cx="11067170" cy="1325563"/>
          </a:xfrm>
        </p:spPr>
        <p:txBody>
          <a:bodyPr/>
          <a:lstStyle/>
          <a:p>
            <a:r>
              <a:rPr lang="en-US" dirty="0"/>
              <a:t>Addressing Adverse Events with Bispecific Antibodies</a:t>
            </a:r>
          </a:p>
        </p:txBody>
      </p:sp>
      <p:sp>
        <p:nvSpPr>
          <p:cNvPr id="5" name="Footer Placeholder 4">
            <a:extLst>
              <a:ext uri="{FF2B5EF4-FFF2-40B4-BE49-F238E27FC236}">
                <a16:creationId xmlns:a16="http://schemas.microsoft.com/office/drawing/2014/main" id="{628CC1DA-F9F2-6FDF-7BBE-EF065BCC2D2B}"/>
              </a:ext>
            </a:extLst>
          </p:cNvPr>
          <p:cNvSpPr>
            <a:spLocks noGrp="1"/>
          </p:cNvSpPr>
          <p:nvPr>
            <p:ph type="ftr" sz="quarter" idx="10"/>
          </p:nvPr>
        </p:nvSpPr>
        <p:spPr/>
        <p:txBody>
          <a:bodyPr/>
          <a:lstStyle/>
          <a:p>
            <a:r>
              <a:rPr lang="en-US" dirty="0"/>
              <a:t>Falchi L, et al. </a:t>
            </a:r>
            <a:r>
              <a:rPr lang="en-US" i="1" dirty="0"/>
              <a:t>Blood. </a:t>
            </a:r>
            <a:r>
              <a:rPr lang="en-US" dirty="0"/>
              <a:t>2023;141(5):467-480.</a:t>
            </a:r>
          </a:p>
        </p:txBody>
      </p:sp>
      <p:sp>
        <p:nvSpPr>
          <p:cNvPr id="2" name="Oval 1">
            <a:extLst>
              <a:ext uri="{FF2B5EF4-FFF2-40B4-BE49-F238E27FC236}">
                <a16:creationId xmlns:a16="http://schemas.microsoft.com/office/drawing/2014/main" id="{DE7B2A81-2FCA-EBF8-6D54-7CA824E9D731}"/>
              </a:ext>
            </a:extLst>
          </p:cNvPr>
          <p:cNvSpPr/>
          <p:nvPr/>
        </p:nvSpPr>
        <p:spPr>
          <a:xfrm>
            <a:off x="1030519" y="2024261"/>
            <a:ext cx="3435346" cy="3435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Strategies to mitigate safety and tolerability concerns</a:t>
            </a:r>
          </a:p>
        </p:txBody>
      </p:sp>
      <p:sp>
        <p:nvSpPr>
          <p:cNvPr id="3" name="TextBox 2">
            <a:extLst>
              <a:ext uri="{FF2B5EF4-FFF2-40B4-BE49-F238E27FC236}">
                <a16:creationId xmlns:a16="http://schemas.microsoft.com/office/drawing/2014/main" id="{1DAD46CA-32E4-9C1F-D632-7177A3E93C38}"/>
              </a:ext>
            </a:extLst>
          </p:cNvPr>
          <p:cNvSpPr txBox="1"/>
          <p:nvPr/>
        </p:nvSpPr>
        <p:spPr>
          <a:xfrm>
            <a:off x="5442857" y="1387311"/>
            <a:ext cx="6348213" cy="4536498"/>
          </a:xfrm>
          <a:prstGeom prst="rect">
            <a:avLst/>
          </a:prstGeom>
          <a:noFill/>
        </p:spPr>
        <p:txBody>
          <a:bodyPr wrap="none" rtlCol="0">
            <a:spAutoFit/>
          </a:bodyPr>
          <a:lstStyle/>
          <a:p>
            <a:pPr>
              <a:lnSpc>
                <a:spcPct val="300000"/>
              </a:lnSpc>
            </a:pPr>
            <a:r>
              <a:rPr lang="en-US" sz="2000" dirty="0">
                <a:latin typeface="Arial" panose="020B0604020202020204" pitchFamily="34" charset="0"/>
                <a:cs typeface="Arial" panose="020B0604020202020204" pitchFamily="34" charset="0"/>
              </a:rPr>
              <a:t>Premedication (e.g., prophylactic corticosteroids)</a:t>
            </a:r>
          </a:p>
          <a:p>
            <a:pPr>
              <a:lnSpc>
                <a:spcPct val="300000"/>
              </a:lnSpc>
            </a:pPr>
            <a:r>
              <a:rPr lang="en-US" sz="2000" dirty="0">
                <a:latin typeface="Arial" panose="020B0604020202020204" pitchFamily="34" charset="0"/>
                <a:cs typeface="Arial" panose="020B0604020202020204" pitchFamily="34" charset="0"/>
              </a:rPr>
              <a:t>Step-up dosing</a:t>
            </a:r>
          </a:p>
          <a:p>
            <a:pPr>
              <a:lnSpc>
                <a:spcPct val="300000"/>
              </a:lnSpc>
            </a:pPr>
            <a:r>
              <a:rPr lang="en-US" sz="2000" dirty="0">
                <a:latin typeface="Arial" panose="020B0604020202020204" pitchFamily="34" charset="0"/>
                <a:cs typeface="Arial" panose="020B0604020202020204" pitchFamily="34" charset="0"/>
              </a:rPr>
              <a:t>Hospitalization for administration</a:t>
            </a:r>
          </a:p>
          <a:p>
            <a:pPr>
              <a:lnSpc>
                <a:spcPct val="300000"/>
              </a:lnSpc>
            </a:pPr>
            <a:r>
              <a:rPr lang="en-US" sz="2000" dirty="0">
                <a:latin typeface="Arial" panose="020B0604020202020204" pitchFamily="34" charset="0"/>
                <a:cs typeface="Arial" panose="020B0604020202020204" pitchFamily="34" charset="0"/>
              </a:rPr>
              <a:t>Slower infusion</a:t>
            </a:r>
          </a:p>
          <a:p>
            <a:pPr>
              <a:lnSpc>
                <a:spcPct val="300000"/>
              </a:lnSpc>
            </a:pPr>
            <a:r>
              <a:rPr lang="en-US" sz="2000" dirty="0">
                <a:latin typeface="Arial" panose="020B0604020202020204" pitchFamily="34" charset="0"/>
                <a:cs typeface="Arial" panose="020B0604020202020204" pitchFamily="34" charset="0"/>
              </a:rPr>
              <a:t>Alternate routes of administration (e.g., subcutaneous)</a:t>
            </a:r>
          </a:p>
        </p:txBody>
      </p:sp>
      <p:cxnSp>
        <p:nvCxnSpPr>
          <p:cNvPr id="7" name="Straight Connector 6">
            <a:extLst>
              <a:ext uri="{FF2B5EF4-FFF2-40B4-BE49-F238E27FC236}">
                <a16:creationId xmlns:a16="http://schemas.microsoft.com/office/drawing/2014/main" id="{500F59E6-6AF4-DDDE-7436-98AF06EC3B4C}"/>
              </a:ext>
            </a:extLst>
          </p:cNvPr>
          <p:cNvCxnSpPr/>
          <p:nvPr/>
        </p:nvCxnSpPr>
        <p:spPr>
          <a:xfrm>
            <a:off x="4678136" y="3837215"/>
            <a:ext cx="658586" cy="0"/>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EB03BE0-711F-680C-79F0-5511E242AAED}"/>
              </a:ext>
            </a:extLst>
          </p:cNvPr>
          <p:cNvCxnSpPr/>
          <p:nvPr/>
        </p:nvCxnSpPr>
        <p:spPr>
          <a:xfrm>
            <a:off x="5007429" y="2024261"/>
            <a:ext cx="0" cy="37233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8647D8-99C1-BC96-9D61-042DA3F238E7}"/>
              </a:ext>
            </a:extLst>
          </p:cNvPr>
          <p:cNvCxnSpPr>
            <a:cxnSpLocks/>
          </p:cNvCxnSpPr>
          <p:nvPr/>
        </p:nvCxnSpPr>
        <p:spPr>
          <a:xfrm>
            <a:off x="5007429" y="2024261"/>
            <a:ext cx="329293" cy="0"/>
          </a:xfrm>
          <a:prstGeom prst="line">
            <a:avLst/>
          </a:prstGeom>
          <a:ln w="19050">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6465540-9F68-4D8F-433B-99D889D9FD73}"/>
              </a:ext>
            </a:extLst>
          </p:cNvPr>
          <p:cNvCxnSpPr>
            <a:cxnSpLocks/>
          </p:cNvCxnSpPr>
          <p:nvPr/>
        </p:nvCxnSpPr>
        <p:spPr>
          <a:xfrm>
            <a:off x="5007429" y="2960433"/>
            <a:ext cx="329293" cy="0"/>
          </a:xfrm>
          <a:prstGeom prst="line">
            <a:avLst/>
          </a:prstGeom>
          <a:ln w="19050">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029411B-A74A-D875-0BC6-D5F623F8C252}"/>
              </a:ext>
            </a:extLst>
          </p:cNvPr>
          <p:cNvCxnSpPr>
            <a:cxnSpLocks/>
          </p:cNvCxnSpPr>
          <p:nvPr/>
        </p:nvCxnSpPr>
        <p:spPr>
          <a:xfrm>
            <a:off x="5007428" y="4778347"/>
            <a:ext cx="329293" cy="0"/>
          </a:xfrm>
          <a:prstGeom prst="line">
            <a:avLst/>
          </a:prstGeom>
          <a:ln w="19050">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E855104-5E93-F943-7923-3F8D018D90BD}"/>
              </a:ext>
            </a:extLst>
          </p:cNvPr>
          <p:cNvCxnSpPr>
            <a:cxnSpLocks/>
          </p:cNvCxnSpPr>
          <p:nvPr/>
        </p:nvCxnSpPr>
        <p:spPr>
          <a:xfrm>
            <a:off x="5007427" y="5747658"/>
            <a:ext cx="329293" cy="0"/>
          </a:xfrm>
          <a:prstGeom prst="line">
            <a:avLst/>
          </a:prstGeom>
          <a:ln w="19050">
            <a:headEnd type="none"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08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59078-5AB0-A7B1-992A-A07C4FE6DE27}"/>
              </a:ext>
            </a:extLst>
          </p:cNvPr>
          <p:cNvSpPr>
            <a:spLocks noGrp="1"/>
          </p:cNvSpPr>
          <p:nvPr>
            <p:ph type="title"/>
          </p:nvPr>
        </p:nvSpPr>
        <p:spPr>
          <a:xfrm>
            <a:off x="838200" y="365125"/>
            <a:ext cx="10515600" cy="657225"/>
          </a:xfrm>
        </p:spPr>
        <p:txBody>
          <a:bodyPr/>
          <a:lstStyle/>
          <a:p>
            <a:r>
              <a:rPr lang="en-US" dirty="0"/>
              <a:t>BsAbs Management Strategies: CRS</a:t>
            </a:r>
          </a:p>
        </p:txBody>
      </p:sp>
      <p:sp>
        <p:nvSpPr>
          <p:cNvPr id="3" name="Content Placeholder 2">
            <a:extLst>
              <a:ext uri="{FF2B5EF4-FFF2-40B4-BE49-F238E27FC236}">
                <a16:creationId xmlns:a16="http://schemas.microsoft.com/office/drawing/2014/main" id="{B440F8E9-7E08-0308-B311-874FCD3395A3}"/>
              </a:ext>
            </a:extLst>
          </p:cNvPr>
          <p:cNvSpPr>
            <a:spLocks noGrp="1"/>
          </p:cNvSpPr>
          <p:nvPr>
            <p:ph sz="half" idx="1"/>
          </p:nvPr>
        </p:nvSpPr>
        <p:spPr>
          <a:xfrm>
            <a:off x="593653" y="1286540"/>
            <a:ext cx="3212804" cy="4768185"/>
          </a:xfrm>
        </p:spPr>
        <p:txBody>
          <a:bodyPr>
            <a:normAutofit/>
          </a:bodyPr>
          <a:lstStyle/>
          <a:p>
            <a:r>
              <a:rPr lang="en-US" sz="1600" dirty="0"/>
              <a:t>Occurs mostly within the first </a:t>
            </a:r>
            <a:r>
              <a:rPr lang="en-US" sz="1600" b="1" dirty="0"/>
              <a:t>24 hours </a:t>
            </a:r>
            <a:r>
              <a:rPr lang="en-US" sz="1600" dirty="0"/>
              <a:t>following treatment initiation with continuous administration</a:t>
            </a:r>
          </a:p>
          <a:p>
            <a:r>
              <a:rPr lang="en-US" sz="1600" dirty="0"/>
              <a:t>CRS events are typically confined to the step-up doses or first full dose with intermittent administration</a:t>
            </a:r>
          </a:p>
          <a:p>
            <a:r>
              <a:rPr lang="en-US" sz="1600" dirty="0"/>
              <a:t>Typically occurs on the day of IV infusion and the day after SC administration</a:t>
            </a:r>
          </a:p>
          <a:p>
            <a:r>
              <a:rPr lang="en-US" sz="1600" dirty="0"/>
              <a:t>SC formulations may reduce the risk of severe CRS</a:t>
            </a:r>
          </a:p>
          <a:p>
            <a:pPr lvl="1"/>
            <a:r>
              <a:rPr lang="en-US" sz="1400" dirty="0"/>
              <a:t>Result in a more gradual increase in serum concentration and reduce the peak plasma levels of the antibodies</a:t>
            </a:r>
          </a:p>
        </p:txBody>
      </p:sp>
      <p:sp>
        <p:nvSpPr>
          <p:cNvPr id="7" name="Content Placeholder 6">
            <a:extLst>
              <a:ext uri="{FF2B5EF4-FFF2-40B4-BE49-F238E27FC236}">
                <a16:creationId xmlns:a16="http://schemas.microsoft.com/office/drawing/2014/main" id="{04648FB7-0A02-7755-610F-C10C4BA755FA}"/>
              </a:ext>
            </a:extLst>
          </p:cNvPr>
          <p:cNvSpPr>
            <a:spLocks noGrp="1"/>
          </p:cNvSpPr>
          <p:nvPr>
            <p:ph sz="half" idx="2"/>
          </p:nvPr>
        </p:nvSpPr>
        <p:spPr>
          <a:xfrm>
            <a:off x="3983499" y="1286540"/>
            <a:ext cx="3320126" cy="4229100"/>
          </a:xfrm>
        </p:spPr>
        <p:txBody>
          <a:bodyPr>
            <a:noAutofit/>
          </a:bodyPr>
          <a:lstStyle/>
          <a:p>
            <a:pPr marL="0" indent="0">
              <a:buNone/>
            </a:pPr>
            <a:r>
              <a:rPr lang="en-US" sz="1600" b="1" dirty="0">
                <a:solidFill>
                  <a:schemeClr val="accent1"/>
                </a:solidFill>
              </a:rPr>
              <a:t>Supportive Care</a:t>
            </a:r>
          </a:p>
          <a:p>
            <a:r>
              <a:rPr lang="en-US" sz="1600" dirty="0"/>
              <a:t>Prompt administration of IL-6 receptor-blocking antibodies (tocilizumab) or steroids</a:t>
            </a:r>
          </a:p>
          <a:p>
            <a:r>
              <a:rPr lang="en-US" sz="1600" dirty="0"/>
              <a:t>Antipyretics (acetaminophen)</a:t>
            </a:r>
          </a:p>
          <a:p>
            <a:r>
              <a:rPr lang="en-US" sz="1600" dirty="0"/>
              <a:t>Intravenous fluid administration</a:t>
            </a:r>
          </a:p>
          <a:p>
            <a:r>
              <a:rPr lang="en-US" sz="1600" dirty="0"/>
              <a:t>Oxygen supplementation</a:t>
            </a:r>
          </a:p>
          <a:p>
            <a:r>
              <a:rPr lang="en-US" sz="1600" dirty="0"/>
              <a:t>Withhold drug or permanently discontinue</a:t>
            </a:r>
          </a:p>
          <a:p>
            <a:endParaRPr lang="en-US" sz="1600" dirty="0"/>
          </a:p>
        </p:txBody>
      </p:sp>
      <p:sp>
        <p:nvSpPr>
          <p:cNvPr id="11" name="Content Placeholder 6">
            <a:extLst>
              <a:ext uri="{FF2B5EF4-FFF2-40B4-BE49-F238E27FC236}">
                <a16:creationId xmlns:a16="http://schemas.microsoft.com/office/drawing/2014/main" id="{62F73D8A-1D86-3731-AB36-68C0C6F12A7F}"/>
              </a:ext>
            </a:extLst>
          </p:cNvPr>
          <p:cNvSpPr txBox="1">
            <a:spLocks/>
          </p:cNvSpPr>
          <p:nvPr/>
        </p:nvSpPr>
        <p:spPr>
          <a:xfrm>
            <a:off x="7500394" y="1314450"/>
            <a:ext cx="4487815" cy="55435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US" sz="1600" b="1" dirty="0">
                <a:solidFill>
                  <a:schemeClr val="accent1"/>
                </a:solidFill>
              </a:rPr>
              <a:t>Strategies to Reduce Risk of CRS </a:t>
            </a:r>
          </a:p>
          <a:p>
            <a:pPr>
              <a:lnSpc>
                <a:spcPct val="80000"/>
              </a:lnSpc>
            </a:pPr>
            <a:r>
              <a:rPr lang="en-US" sz="1600" b="1" dirty="0">
                <a:solidFill>
                  <a:schemeClr val="accent3"/>
                </a:solidFill>
              </a:rPr>
              <a:t>Step-up dosing</a:t>
            </a:r>
          </a:p>
          <a:p>
            <a:pPr>
              <a:lnSpc>
                <a:spcPct val="80000"/>
              </a:lnSpc>
            </a:pPr>
            <a:r>
              <a:rPr lang="en-US" sz="1600" b="1" dirty="0">
                <a:solidFill>
                  <a:schemeClr val="accent3"/>
                </a:solidFill>
              </a:rPr>
              <a:t>Pre-medication strategies (including steroids)</a:t>
            </a:r>
          </a:p>
          <a:p>
            <a:pPr>
              <a:lnSpc>
                <a:spcPct val="80000"/>
              </a:lnSpc>
            </a:pPr>
            <a:r>
              <a:rPr lang="en-US" sz="1600" dirty="0"/>
              <a:t>Pretreatment with obinutuzumab for glofitamab</a:t>
            </a:r>
          </a:p>
          <a:p>
            <a:pPr>
              <a:lnSpc>
                <a:spcPct val="80000"/>
              </a:lnSpc>
            </a:pPr>
            <a:r>
              <a:rPr lang="en-US" sz="1600" dirty="0"/>
              <a:t>Co- and post-administration of prednisone for epcoritamab</a:t>
            </a:r>
          </a:p>
          <a:p>
            <a:pPr>
              <a:lnSpc>
                <a:spcPct val="80000"/>
              </a:lnSpc>
            </a:pPr>
            <a:r>
              <a:rPr lang="en-US" sz="1600" dirty="0"/>
              <a:t>Coordinate with local emergency departments and clinics and have on-call physicians </a:t>
            </a:r>
          </a:p>
          <a:p>
            <a:pPr>
              <a:lnSpc>
                <a:spcPct val="80000"/>
              </a:lnSpc>
            </a:pPr>
            <a:r>
              <a:rPr lang="en-US" sz="1600" dirty="0"/>
              <a:t>Develop a structured training program for staff including hospital nurses, ICU staff, and neurologists (and ER)</a:t>
            </a:r>
          </a:p>
          <a:p>
            <a:pPr>
              <a:lnSpc>
                <a:spcPct val="80000"/>
              </a:lnSpc>
            </a:pPr>
            <a:r>
              <a:rPr lang="en-US" sz="1600" dirty="0"/>
              <a:t>Develop a central repository of treatment protocols and algorithms, including toxicity management plans</a:t>
            </a:r>
          </a:p>
          <a:p>
            <a:pPr>
              <a:lnSpc>
                <a:spcPct val="80000"/>
              </a:lnSpc>
            </a:pPr>
            <a:r>
              <a:rPr lang="en-US" sz="1600" dirty="0"/>
              <a:t>Share with local community hospitals and those in the cancer program network to ensure a consistent approach</a:t>
            </a:r>
          </a:p>
          <a:p>
            <a:pPr>
              <a:lnSpc>
                <a:spcPct val="80000"/>
              </a:lnSpc>
            </a:pPr>
            <a:r>
              <a:rPr lang="en-US" sz="1600" dirty="0"/>
              <a:t>Educate patients and caregivers on the signs and symptoms of CRS; wallet card</a:t>
            </a:r>
          </a:p>
        </p:txBody>
      </p:sp>
      <p:sp>
        <p:nvSpPr>
          <p:cNvPr id="5" name="Footer Placeholder 3">
            <a:extLst>
              <a:ext uri="{FF2B5EF4-FFF2-40B4-BE49-F238E27FC236}">
                <a16:creationId xmlns:a16="http://schemas.microsoft.com/office/drawing/2014/main" id="{7410A10D-7181-E61E-7AFF-CB3E21A09BA0}"/>
              </a:ext>
            </a:extLst>
          </p:cNvPr>
          <p:cNvSpPr>
            <a:spLocks noGrp="1"/>
          </p:cNvSpPr>
          <p:nvPr>
            <p:ph type="ftr" sz="quarter" idx="10"/>
          </p:nvPr>
        </p:nvSpPr>
        <p:spPr>
          <a:xfrm>
            <a:off x="1350860" y="6046564"/>
            <a:ext cx="6149534" cy="803564"/>
          </a:xfrm>
        </p:spPr>
        <p:txBody>
          <a:bodyPr/>
          <a:lstStyle/>
          <a:p>
            <a:r>
              <a:rPr lang="en-US" dirty="0"/>
              <a:t>ACCC. https://www.accc-cancer.org/docs/projects/bispecific-antibodies/bispecific-antibodies-brief.pdf.</a:t>
            </a:r>
          </a:p>
          <a:p>
            <a:r>
              <a:rPr lang="en-US" dirty="0"/>
              <a:t>Hutchings M. </a:t>
            </a:r>
            <a:r>
              <a:rPr lang="en-US" i="1" dirty="0"/>
              <a:t>Hematol Oncol. </a:t>
            </a:r>
            <a:r>
              <a:rPr lang="en-US" dirty="0"/>
              <a:t>2023;41(S1):107-111.</a:t>
            </a:r>
          </a:p>
          <a:p>
            <a:r>
              <a:rPr lang="en-US" dirty="0"/>
              <a:t>van de Donk NWCJ, Zweegman S. </a:t>
            </a:r>
            <a:r>
              <a:rPr lang="en-US" i="1" dirty="0"/>
              <a:t>The Lancet. </a:t>
            </a:r>
            <a:r>
              <a:rPr lang="en-US" dirty="0"/>
              <a:t>2023;402(10396):142-158.</a:t>
            </a:r>
            <a:br>
              <a:rPr lang="en-US" dirty="0"/>
            </a:br>
            <a:r>
              <a:rPr lang="en-US" dirty="0"/>
              <a:t>BsAbs, bispecific antibodies;</a:t>
            </a:r>
            <a:r>
              <a:rPr lang="en-US" sz="1000" dirty="0"/>
              <a:t> CRS, cytokine release syndrome;</a:t>
            </a:r>
            <a:r>
              <a:rPr lang="en-US" dirty="0"/>
              <a:t> ER, emergency room; </a:t>
            </a:r>
            <a:r>
              <a:rPr lang="en-US" sz="1000" dirty="0"/>
              <a:t>ICU, intensive care unit; IL-6, Interleukin-6; IV, intravenous; SC, subcutaneous.</a:t>
            </a:r>
            <a:endParaRPr lang="en-US" dirty="0"/>
          </a:p>
        </p:txBody>
      </p:sp>
    </p:spTree>
    <p:extLst>
      <p:ext uri="{BB962C8B-B14F-4D97-AF65-F5344CB8AC3E}">
        <p14:creationId xmlns:p14="http://schemas.microsoft.com/office/powerpoint/2010/main" val="16964972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59078-5AB0-A7B1-992A-A07C4FE6DE27}"/>
              </a:ext>
            </a:extLst>
          </p:cNvPr>
          <p:cNvSpPr>
            <a:spLocks noGrp="1"/>
          </p:cNvSpPr>
          <p:nvPr>
            <p:ph type="title"/>
          </p:nvPr>
        </p:nvSpPr>
        <p:spPr>
          <a:xfrm>
            <a:off x="838199" y="365125"/>
            <a:ext cx="11070265" cy="1325563"/>
          </a:xfrm>
        </p:spPr>
        <p:txBody>
          <a:bodyPr/>
          <a:lstStyle/>
          <a:p>
            <a:r>
              <a:rPr lang="en-US" dirty="0"/>
              <a:t>BsAbs Management Strategies: Neurotoxicity/ICANS</a:t>
            </a:r>
          </a:p>
        </p:txBody>
      </p:sp>
      <p:sp>
        <p:nvSpPr>
          <p:cNvPr id="3" name="Content Placeholder 2">
            <a:extLst>
              <a:ext uri="{FF2B5EF4-FFF2-40B4-BE49-F238E27FC236}">
                <a16:creationId xmlns:a16="http://schemas.microsoft.com/office/drawing/2014/main" id="{B440F8E9-7E08-0308-B311-874FCD3395A3}"/>
              </a:ext>
            </a:extLst>
          </p:cNvPr>
          <p:cNvSpPr>
            <a:spLocks noGrp="1"/>
          </p:cNvSpPr>
          <p:nvPr>
            <p:ph sz="half" idx="1"/>
          </p:nvPr>
        </p:nvSpPr>
        <p:spPr>
          <a:xfrm>
            <a:off x="838200" y="1825625"/>
            <a:ext cx="4733260" cy="4228812"/>
          </a:xfrm>
        </p:spPr>
        <p:txBody>
          <a:bodyPr>
            <a:normAutofit/>
          </a:bodyPr>
          <a:lstStyle/>
          <a:p>
            <a:r>
              <a:rPr lang="en-US" sz="2000" dirty="0"/>
              <a:t>Higher incidence with CD19-directed agents (CAR-T)</a:t>
            </a:r>
          </a:p>
          <a:p>
            <a:r>
              <a:rPr lang="en-US" sz="2000" dirty="0"/>
              <a:t>Typically develops concurrently or shortly after CRS</a:t>
            </a:r>
          </a:p>
          <a:p>
            <a:pPr lvl="1"/>
            <a:r>
              <a:rPr lang="en-US" sz="2000" dirty="0"/>
              <a:t>Can also occur independently</a:t>
            </a:r>
          </a:p>
          <a:p>
            <a:r>
              <a:rPr lang="en-US" sz="2000" dirty="0"/>
              <a:t>Characterized by headaches, tremors, ataxia, aphasia, confusion, hallucinations, and seizures</a:t>
            </a:r>
          </a:p>
        </p:txBody>
      </p:sp>
      <p:sp>
        <p:nvSpPr>
          <p:cNvPr id="7" name="Content Placeholder 6">
            <a:extLst>
              <a:ext uri="{FF2B5EF4-FFF2-40B4-BE49-F238E27FC236}">
                <a16:creationId xmlns:a16="http://schemas.microsoft.com/office/drawing/2014/main" id="{04648FB7-0A02-7755-610F-C10C4BA755FA}"/>
              </a:ext>
            </a:extLst>
          </p:cNvPr>
          <p:cNvSpPr>
            <a:spLocks noGrp="1"/>
          </p:cNvSpPr>
          <p:nvPr>
            <p:ph sz="half" idx="2"/>
          </p:nvPr>
        </p:nvSpPr>
        <p:spPr>
          <a:xfrm>
            <a:off x="6012711" y="1825625"/>
            <a:ext cx="5181600" cy="4228812"/>
          </a:xfrm>
        </p:spPr>
        <p:txBody>
          <a:bodyPr>
            <a:normAutofit/>
          </a:bodyPr>
          <a:lstStyle/>
          <a:p>
            <a:pPr marL="0" indent="0">
              <a:buNone/>
            </a:pPr>
            <a:r>
              <a:rPr lang="en-US" sz="2000" b="1" dirty="0">
                <a:solidFill>
                  <a:schemeClr val="accent1"/>
                </a:solidFill>
              </a:rPr>
              <a:t>Prevention</a:t>
            </a:r>
          </a:p>
          <a:p>
            <a:r>
              <a:rPr lang="en-US" sz="2000" dirty="0"/>
              <a:t>Step-up dosing and premedication</a:t>
            </a:r>
          </a:p>
          <a:p>
            <a:r>
              <a:rPr lang="en-US" sz="2000" dirty="0"/>
              <a:t>Monitor patients for neurological signs or symptoms during treatment</a:t>
            </a:r>
          </a:p>
          <a:p>
            <a:pPr marL="0" indent="0">
              <a:buNone/>
            </a:pPr>
            <a:endParaRPr lang="en-US" sz="2000" b="1" dirty="0">
              <a:solidFill>
                <a:schemeClr val="accent1"/>
              </a:solidFill>
            </a:endParaRPr>
          </a:p>
          <a:p>
            <a:pPr marL="0" indent="0">
              <a:buNone/>
            </a:pPr>
            <a:r>
              <a:rPr lang="en-US" sz="2000" b="1" dirty="0">
                <a:solidFill>
                  <a:schemeClr val="accent1"/>
                </a:solidFill>
              </a:rPr>
              <a:t>Supportive care</a:t>
            </a:r>
          </a:p>
          <a:p>
            <a:r>
              <a:rPr lang="en-US" sz="2000" dirty="0"/>
              <a:t>Tocilizumab if concurrent with CRS</a:t>
            </a:r>
          </a:p>
          <a:p>
            <a:r>
              <a:rPr lang="en-US" sz="2000" dirty="0"/>
              <a:t>Steroids (dexamethasone)</a:t>
            </a:r>
          </a:p>
          <a:p>
            <a:r>
              <a:rPr lang="en-US" sz="2000" dirty="0"/>
              <a:t>Anti-epileptic drugs</a:t>
            </a:r>
          </a:p>
          <a:p>
            <a:r>
              <a:rPr lang="en-US" sz="2000" dirty="0"/>
              <a:t>Withhold drug or permanently discontinue</a:t>
            </a:r>
          </a:p>
        </p:txBody>
      </p:sp>
      <p:sp>
        <p:nvSpPr>
          <p:cNvPr id="4" name="Footer Placeholder 4">
            <a:extLst>
              <a:ext uri="{FF2B5EF4-FFF2-40B4-BE49-F238E27FC236}">
                <a16:creationId xmlns:a16="http://schemas.microsoft.com/office/drawing/2014/main" id="{E1A0D20D-EB84-4657-9C0D-49CF0A9BD856}"/>
              </a:ext>
            </a:extLst>
          </p:cNvPr>
          <p:cNvSpPr>
            <a:spLocks noGrp="1"/>
          </p:cNvSpPr>
          <p:nvPr>
            <p:ph type="ftr" sz="quarter" idx="10"/>
          </p:nvPr>
        </p:nvSpPr>
        <p:spPr>
          <a:xfrm>
            <a:off x="1416735" y="6054437"/>
            <a:ext cx="8712003" cy="803564"/>
          </a:xfrm>
        </p:spPr>
        <p:txBody>
          <a:bodyPr/>
          <a:lstStyle/>
          <a:p>
            <a:r>
              <a:rPr lang="en-US" dirty="0"/>
              <a:t>van de Donk NWCJ, Zweegman S. </a:t>
            </a:r>
            <a:r>
              <a:rPr lang="en-US" i="1" dirty="0"/>
              <a:t>The Lancet. </a:t>
            </a:r>
            <a:r>
              <a:rPr lang="en-US" dirty="0"/>
              <a:t>2023;402(10396):142-158.</a:t>
            </a:r>
          </a:p>
          <a:p>
            <a:r>
              <a:rPr lang="en-US" dirty="0"/>
              <a:t>ACTEMRA (tocilizumab). Prescribing information. Genentech; 2022.</a:t>
            </a:r>
            <a:br>
              <a:rPr lang="en-US" dirty="0"/>
            </a:br>
            <a:r>
              <a:rPr lang="en-US" dirty="0"/>
              <a:t>BsAbs, bispecific antibodies; </a:t>
            </a:r>
            <a:r>
              <a:rPr lang="en-US" noProof="0" dirty="0"/>
              <a:t>CAR-T, chimeric antigen receptor (CAR) T-cell therapy; </a:t>
            </a:r>
            <a:r>
              <a:rPr lang="en-US" dirty="0"/>
              <a:t>CD, cluster of differentiation;</a:t>
            </a:r>
            <a:r>
              <a:rPr lang="en-US" sz="1000" dirty="0"/>
              <a:t> CRS, cytokine release syndrome; ICANS, immune effector cell-associated neurotoxicity syndrome.</a:t>
            </a:r>
            <a:endParaRPr lang="en-US" dirty="0"/>
          </a:p>
        </p:txBody>
      </p:sp>
    </p:spTree>
    <p:extLst>
      <p:ext uri="{BB962C8B-B14F-4D97-AF65-F5344CB8AC3E}">
        <p14:creationId xmlns:p14="http://schemas.microsoft.com/office/powerpoint/2010/main" val="13578349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8C643-EC99-1B49-82A5-879794315AE3}"/>
              </a:ext>
            </a:extLst>
          </p:cNvPr>
          <p:cNvSpPr>
            <a:spLocks noGrp="1"/>
          </p:cNvSpPr>
          <p:nvPr>
            <p:ph type="title"/>
          </p:nvPr>
        </p:nvSpPr>
        <p:spPr/>
        <p:txBody>
          <a:bodyPr/>
          <a:lstStyle/>
          <a:p>
            <a:r>
              <a:rPr lang="en-US" dirty="0"/>
              <a:t>BsAbs Management Strategies</a:t>
            </a:r>
          </a:p>
        </p:txBody>
      </p:sp>
      <p:sp>
        <p:nvSpPr>
          <p:cNvPr id="6" name="Text Placeholder 5">
            <a:extLst>
              <a:ext uri="{FF2B5EF4-FFF2-40B4-BE49-F238E27FC236}">
                <a16:creationId xmlns:a16="http://schemas.microsoft.com/office/drawing/2014/main" id="{5E51D6C7-357E-948C-7882-51865C9FCFB2}"/>
              </a:ext>
            </a:extLst>
          </p:cNvPr>
          <p:cNvSpPr>
            <a:spLocks noGrp="1"/>
          </p:cNvSpPr>
          <p:nvPr>
            <p:ph type="body" idx="1"/>
          </p:nvPr>
        </p:nvSpPr>
        <p:spPr/>
        <p:txBody>
          <a:bodyPr/>
          <a:lstStyle/>
          <a:p>
            <a:r>
              <a:rPr lang="en-US" dirty="0"/>
              <a:t>Infections</a:t>
            </a:r>
          </a:p>
        </p:txBody>
      </p:sp>
      <p:sp>
        <p:nvSpPr>
          <p:cNvPr id="7" name="Content Placeholder 6">
            <a:extLst>
              <a:ext uri="{FF2B5EF4-FFF2-40B4-BE49-F238E27FC236}">
                <a16:creationId xmlns:a16="http://schemas.microsoft.com/office/drawing/2014/main" id="{D8C9B2E2-E37A-77F0-5896-CCF7497B4753}"/>
              </a:ext>
            </a:extLst>
          </p:cNvPr>
          <p:cNvSpPr>
            <a:spLocks noGrp="1"/>
          </p:cNvSpPr>
          <p:nvPr>
            <p:ph sz="half" idx="2"/>
          </p:nvPr>
        </p:nvSpPr>
        <p:spPr/>
        <p:txBody>
          <a:bodyPr>
            <a:normAutofit fontScale="92500" lnSpcReduction="20000"/>
          </a:bodyPr>
          <a:lstStyle/>
          <a:p>
            <a:r>
              <a:rPr lang="en-US" dirty="0"/>
              <a:t>Monitor patients for signs and symptoms of infection prior to and during treatment </a:t>
            </a:r>
          </a:p>
          <a:p>
            <a:r>
              <a:rPr lang="en-US" dirty="0"/>
              <a:t>Provide PJP prophylaxis prior to initiating treatment</a:t>
            </a:r>
          </a:p>
          <a:p>
            <a:r>
              <a:rPr lang="en-US" dirty="0"/>
              <a:t>Initiate antiviral prophylaxis against herpes virus prior to treatment</a:t>
            </a:r>
          </a:p>
          <a:p>
            <a:r>
              <a:rPr lang="en-US" dirty="0"/>
              <a:t>Withhold or consider permanent discontinuation of treatment based on severity</a:t>
            </a:r>
          </a:p>
          <a:p>
            <a:endParaRPr lang="en-US" dirty="0"/>
          </a:p>
        </p:txBody>
      </p:sp>
      <p:sp>
        <p:nvSpPr>
          <p:cNvPr id="9" name="Content Placeholder 8">
            <a:extLst>
              <a:ext uri="{FF2B5EF4-FFF2-40B4-BE49-F238E27FC236}">
                <a16:creationId xmlns:a16="http://schemas.microsoft.com/office/drawing/2014/main" id="{3968E2AD-87C9-4EE8-F385-B34C27F9256D}"/>
              </a:ext>
            </a:extLst>
          </p:cNvPr>
          <p:cNvSpPr>
            <a:spLocks noGrp="1"/>
          </p:cNvSpPr>
          <p:nvPr>
            <p:ph sz="quarter" idx="4"/>
          </p:nvPr>
        </p:nvSpPr>
        <p:spPr>
          <a:xfrm>
            <a:off x="6172200" y="2092271"/>
            <a:ext cx="5183188" cy="3962166"/>
          </a:xfrm>
        </p:spPr>
        <p:txBody>
          <a:bodyPr>
            <a:normAutofit/>
          </a:bodyPr>
          <a:lstStyle/>
          <a:p>
            <a:pPr marL="0" marR="0" lvl="0" indent="0" algn="l" defTabSz="914400" rtl="0" eaLnBrk="1" fontAlgn="auto" latinLnBrk="0" hangingPunct="1">
              <a:lnSpc>
                <a:spcPct val="90000"/>
              </a:lnSpc>
              <a:spcBef>
                <a:spcPts val="1000"/>
              </a:spcBef>
              <a:spcAft>
                <a:spcPts val="0"/>
              </a:spcAft>
              <a:buClr>
                <a:srgbClr val="E8931A"/>
              </a:buClr>
              <a:buSzTx/>
              <a:buFont typeface="Arial" panose="020B0604020202020204" pitchFamily="34" charset="0"/>
              <a:buNone/>
              <a:tabLst/>
              <a:defRPr/>
            </a:pPr>
            <a:r>
              <a:rPr kumimoji="0" lang="en-US" sz="2400" b="1" i="0" u="none" strike="noStrike" kern="1200" cap="none" spc="0" normalizeH="0" baseline="0" noProof="0" dirty="0">
                <a:ln>
                  <a:noFill/>
                </a:ln>
                <a:solidFill>
                  <a:srgbClr val="007DC3"/>
                </a:solidFill>
                <a:effectLst/>
                <a:uLnTx/>
                <a:uFillTx/>
                <a:latin typeface="Arial" panose="020B0604020202020204" pitchFamily="34" charset="0"/>
                <a:ea typeface="+mn-ea"/>
                <a:cs typeface="Arial" panose="020B0604020202020204" pitchFamily="34" charset="0"/>
              </a:rPr>
              <a:t>Cytopenias</a:t>
            </a:r>
          </a:p>
          <a:p>
            <a:r>
              <a:rPr lang="en-US" sz="2400" dirty="0"/>
              <a:t>Monitor complete blood counts throughout treatment</a:t>
            </a:r>
          </a:p>
          <a:p>
            <a:r>
              <a:rPr lang="en-US" sz="2400" dirty="0"/>
              <a:t>Consider prophylactic granulocyte colony-stimulating factor</a:t>
            </a:r>
          </a:p>
          <a:p>
            <a:r>
              <a:rPr lang="en-US" sz="2400" dirty="0"/>
              <a:t>Based on the severity of cytopenias, temporarily withhold or permanently discontinue treatment</a:t>
            </a:r>
          </a:p>
        </p:txBody>
      </p:sp>
      <p:sp>
        <p:nvSpPr>
          <p:cNvPr id="5" name="Footer Placeholder 4">
            <a:extLst>
              <a:ext uri="{FF2B5EF4-FFF2-40B4-BE49-F238E27FC236}">
                <a16:creationId xmlns:a16="http://schemas.microsoft.com/office/drawing/2014/main" id="{6CC97E27-CBC0-A227-79CB-A432C378E509}"/>
              </a:ext>
            </a:extLst>
          </p:cNvPr>
          <p:cNvSpPr>
            <a:spLocks noGrp="1"/>
          </p:cNvSpPr>
          <p:nvPr>
            <p:ph type="ftr" sz="quarter" idx="10"/>
          </p:nvPr>
        </p:nvSpPr>
        <p:spPr/>
        <p:txBody>
          <a:bodyPr/>
          <a:lstStyle/>
          <a:p>
            <a:r>
              <a:rPr lang="en-US" dirty="0"/>
              <a:t>epcoritamab-bysp prescribing information, 2023; glofitamab-gxbm prescribing information, 2023; mosunetuzumab-axgb prescribing information, 2022.</a:t>
            </a:r>
          </a:p>
          <a:p>
            <a:r>
              <a:rPr lang="en-US" dirty="0"/>
              <a:t>PJP, </a:t>
            </a:r>
            <a:r>
              <a:rPr lang="en-US" i="1" dirty="0"/>
              <a:t>Pneumocystis jirovecii </a:t>
            </a:r>
            <a:r>
              <a:rPr lang="en-US" dirty="0"/>
              <a:t>pneumonia.</a:t>
            </a:r>
          </a:p>
        </p:txBody>
      </p:sp>
    </p:spTree>
    <p:extLst>
      <p:ext uri="{BB962C8B-B14F-4D97-AF65-F5344CB8AC3E}">
        <p14:creationId xmlns:p14="http://schemas.microsoft.com/office/powerpoint/2010/main" val="30135073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3E8CD-9438-A517-0D40-07B58369289D}"/>
              </a:ext>
            </a:extLst>
          </p:cNvPr>
          <p:cNvSpPr>
            <a:spLocks noGrp="1"/>
          </p:cNvSpPr>
          <p:nvPr>
            <p:ph type="title"/>
          </p:nvPr>
        </p:nvSpPr>
        <p:spPr>
          <a:xfrm>
            <a:off x="838200" y="365125"/>
            <a:ext cx="10515600" cy="1325563"/>
          </a:xfrm>
        </p:spPr>
        <p:txBody>
          <a:bodyPr/>
          <a:lstStyle/>
          <a:p>
            <a:r>
              <a:rPr lang="en-US" dirty="0"/>
              <a:t>Improving Management of CRS in Patients Treated with BsAbs</a:t>
            </a:r>
          </a:p>
        </p:txBody>
      </p:sp>
      <p:sp>
        <p:nvSpPr>
          <p:cNvPr id="4" name="Footer Placeholder 3">
            <a:extLst>
              <a:ext uri="{FF2B5EF4-FFF2-40B4-BE49-F238E27FC236}">
                <a16:creationId xmlns:a16="http://schemas.microsoft.com/office/drawing/2014/main" id="{825A7E0B-CAE9-0253-8C3F-47586B62A62A}"/>
              </a:ext>
            </a:extLst>
          </p:cNvPr>
          <p:cNvSpPr>
            <a:spLocks noGrp="1"/>
          </p:cNvSpPr>
          <p:nvPr>
            <p:ph type="ftr" sz="quarter" idx="10"/>
          </p:nvPr>
        </p:nvSpPr>
        <p:spPr>
          <a:xfrm>
            <a:off x="1416735" y="6054437"/>
            <a:ext cx="10651322" cy="803564"/>
          </a:xfrm>
        </p:spPr>
        <p:txBody>
          <a:bodyPr/>
          <a:lstStyle/>
          <a:p>
            <a:r>
              <a:rPr lang="en-US" sz="1000" dirty="0"/>
              <a:t>ACCC. https://www.accc-cancer.org/docs/projects/bispecific-antibodies/bispecific-antibodies-brief.pdf</a:t>
            </a:r>
            <a:br>
              <a:rPr lang="en-US" sz="1000" dirty="0"/>
            </a:br>
            <a:r>
              <a:rPr lang="en-US" sz="1000" dirty="0"/>
              <a:t>BsAbs, bispecific antibodies; CRS, cytokine release syndrome; ED, </a:t>
            </a:r>
            <a:r>
              <a:rPr lang="en-US" dirty="0"/>
              <a:t>emergency department; </a:t>
            </a:r>
            <a:r>
              <a:rPr lang="en-US" sz="1000" dirty="0"/>
              <a:t>ICU, intensive care unit.</a:t>
            </a:r>
          </a:p>
        </p:txBody>
      </p:sp>
      <p:graphicFrame>
        <p:nvGraphicFramePr>
          <p:cNvPr id="5" name="Table 4">
            <a:extLst>
              <a:ext uri="{FF2B5EF4-FFF2-40B4-BE49-F238E27FC236}">
                <a16:creationId xmlns:a16="http://schemas.microsoft.com/office/drawing/2014/main" id="{9090CFFF-9F92-8FAA-6B8A-1FF2315C2CA7}"/>
              </a:ext>
            </a:extLst>
          </p:cNvPr>
          <p:cNvGraphicFramePr>
            <a:graphicFrameLocks noGrp="1"/>
          </p:cNvGraphicFramePr>
          <p:nvPr>
            <p:extLst>
              <p:ext uri="{D42A27DB-BD31-4B8C-83A1-F6EECF244321}">
                <p14:modId xmlns:p14="http://schemas.microsoft.com/office/powerpoint/2010/main" val="4028621338"/>
              </p:ext>
            </p:extLst>
          </p:nvPr>
        </p:nvGraphicFramePr>
        <p:xfrm>
          <a:off x="838200" y="1794842"/>
          <a:ext cx="10515600" cy="4155440"/>
        </p:xfrm>
        <a:graphic>
          <a:graphicData uri="http://schemas.openxmlformats.org/drawingml/2006/table">
            <a:tbl>
              <a:tblPr firstCol="1" bandRow="1">
                <a:tableStyleId>{5C22544A-7EE6-4342-B048-85BDC9FD1C3A}</a:tableStyleId>
              </a:tblPr>
              <a:tblGrid>
                <a:gridCol w="1582279">
                  <a:extLst>
                    <a:ext uri="{9D8B030D-6E8A-4147-A177-3AD203B41FA5}">
                      <a16:colId xmlns:a16="http://schemas.microsoft.com/office/drawing/2014/main" val="2958799505"/>
                    </a:ext>
                  </a:extLst>
                </a:gridCol>
                <a:gridCol w="8933321">
                  <a:extLst>
                    <a:ext uri="{9D8B030D-6E8A-4147-A177-3AD203B41FA5}">
                      <a16:colId xmlns:a16="http://schemas.microsoft.com/office/drawing/2014/main" val="745191085"/>
                    </a:ext>
                  </a:extLst>
                </a:gridCol>
              </a:tblGrid>
              <a:tr h="0">
                <a:tc rowSpan="3">
                  <a:txBody>
                    <a:bodyPr/>
                    <a:lstStyle/>
                    <a:p>
                      <a:r>
                        <a:rPr lang="en-US" sz="1600" dirty="0"/>
                        <a:t>Dosage and Administration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Step-up dosing</a:t>
                      </a:r>
                    </a:p>
                  </a:txBody>
                  <a:tcPr/>
                </a:tc>
                <a:extLst>
                  <a:ext uri="{0D108BD9-81ED-4DB2-BD59-A6C34878D82A}">
                    <a16:rowId xmlns:a16="http://schemas.microsoft.com/office/drawing/2014/main" val="3046510561"/>
                  </a:ext>
                </a:extLst>
              </a:tr>
              <a:tr h="256321">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Interrupting therapy and providing supportive care</a:t>
                      </a:r>
                    </a:p>
                  </a:txBody>
                  <a:tcPr/>
                </a:tc>
                <a:extLst>
                  <a:ext uri="{0D108BD9-81ED-4DB2-BD59-A6C34878D82A}">
                    <a16:rowId xmlns:a16="http://schemas.microsoft.com/office/drawing/2014/main" val="2424206549"/>
                  </a:ext>
                </a:extLst>
              </a:tr>
              <a:tr h="256321">
                <a:tc vMerge="1">
                  <a:txBody>
                    <a:bodyPr/>
                    <a:lstStyle/>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Pre-medication strategies (including steroids)</a:t>
                      </a:r>
                    </a:p>
                  </a:txBody>
                  <a:tcPr/>
                </a:tc>
                <a:extLst>
                  <a:ext uri="{0D108BD9-81ED-4DB2-BD59-A6C34878D82A}">
                    <a16:rowId xmlns:a16="http://schemas.microsoft.com/office/drawing/2014/main" val="2054684229"/>
                  </a:ext>
                </a:extLst>
              </a:tr>
              <a:tr h="380056">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Training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Ensure ED staff and hospitalists are aware that an on-call physician is available to help manage any patient who may present with CRS</a:t>
                      </a:r>
                    </a:p>
                  </a:txBody>
                  <a:tcPr/>
                </a:tc>
                <a:extLst>
                  <a:ext uri="{0D108BD9-81ED-4DB2-BD59-A6C34878D82A}">
                    <a16:rowId xmlns:a16="http://schemas.microsoft.com/office/drawing/2014/main" val="3287817623"/>
                  </a:ext>
                </a:extLst>
              </a:tr>
              <a:tr h="160981">
                <a:tc vMerge="1">
                  <a:txBody>
                    <a:bodyPr/>
                    <a:lstStyle/>
                    <a:p>
                      <a:endParaRP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Develop a structured training program for staff</a:t>
                      </a:r>
                    </a:p>
                  </a:txBody>
                  <a:tcPr/>
                </a:tc>
                <a:extLst>
                  <a:ext uri="{0D108BD9-81ED-4DB2-BD59-A6C34878D82A}">
                    <a16:rowId xmlns:a16="http://schemas.microsoft.com/office/drawing/2014/main" val="1131141052"/>
                  </a:ext>
                </a:extLst>
              </a:tr>
              <a:tr h="15445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Include hospital nurses, ICU staff, and neurologists in conversations about CRS and neurotoxicity</a:t>
                      </a:r>
                    </a:p>
                  </a:txBody>
                  <a:tcPr/>
                </a:tc>
                <a:extLst>
                  <a:ext uri="{0D108BD9-81ED-4DB2-BD59-A6C34878D82A}">
                    <a16:rowId xmlns:a16="http://schemas.microsoft.com/office/drawing/2014/main" val="2605080792"/>
                  </a:ext>
                </a:extLst>
              </a:tr>
              <a:tr h="370840">
                <a:tc rowSpan="2">
                  <a:txBody>
                    <a:bodyPr/>
                    <a:lstStyle/>
                    <a:p>
                      <a:r>
                        <a:rPr lang="en-US" sz="1600" dirty="0"/>
                        <a:t>Coordination</a:t>
                      </a:r>
                    </a:p>
                  </a:txBody>
                  <a:tcPr/>
                </a:tc>
                <a:tc>
                  <a:txBody>
                    <a:bodyPr/>
                    <a:lstStyle/>
                    <a:p>
                      <a:pPr>
                        <a:lnSpc>
                          <a:spcPct val="110000"/>
                        </a:lnSpc>
                      </a:pPr>
                      <a:r>
                        <a:rPr lang="en-US" sz="1600" dirty="0"/>
                        <a:t>Develop a central repository of treatment protocols and algorithms, including toxicity management plans</a:t>
                      </a:r>
                    </a:p>
                  </a:txBody>
                  <a:tcPr/>
                </a:tc>
                <a:extLst>
                  <a:ext uri="{0D108BD9-81ED-4DB2-BD59-A6C34878D82A}">
                    <a16:rowId xmlns:a16="http://schemas.microsoft.com/office/drawing/2014/main" val="1266314366"/>
                  </a:ext>
                </a:extLst>
              </a:tr>
              <a:tr h="370840">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Share with local community hospitals (and those in the cancer program network) to ensure that a consistent approach is delivered wherever the patient is treated</a:t>
                      </a:r>
                    </a:p>
                  </a:txBody>
                  <a:tcPr/>
                </a:tc>
                <a:extLst>
                  <a:ext uri="{0D108BD9-81ED-4DB2-BD59-A6C34878D82A}">
                    <a16:rowId xmlns:a16="http://schemas.microsoft.com/office/drawing/2014/main" val="1587780897"/>
                  </a:ext>
                </a:extLst>
              </a:tr>
              <a:tr h="370840">
                <a:tc rowSpan="2">
                  <a:txBody>
                    <a:bodyPr/>
                    <a:lstStyle/>
                    <a:p>
                      <a:r>
                        <a:rPr lang="en-US" sz="1600" dirty="0"/>
                        <a:t>Patient Education</a:t>
                      </a:r>
                    </a:p>
                  </a:txBody>
                  <a:tcPr/>
                </a:tc>
                <a:tc>
                  <a:txBody>
                    <a:bodyPr/>
                    <a:lstStyle/>
                    <a:p>
                      <a:pPr>
                        <a:lnSpc>
                          <a:spcPct val="110000"/>
                        </a:lnSpc>
                      </a:pPr>
                      <a:r>
                        <a:rPr lang="en-US" sz="1600" dirty="0"/>
                        <a:t>Remind patients and their caregivers about signs and symptoms of CRS</a:t>
                      </a:r>
                    </a:p>
                  </a:txBody>
                  <a:tcPr/>
                </a:tc>
                <a:extLst>
                  <a:ext uri="{0D108BD9-81ED-4DB2-BD59-A6C34878D82A}">
                    <a16:rowId xmlns:a16="http://schemas.microsoft.com/office/drawing/2014/main" val="4148259426"/>
                  </a:ext>
                </a:extLst>
              </a:tr>
              <a:tr h="370840">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Caregivers may be the first ones who recognize symptoms and should be prepared to call the cancer care program for assistance</a:t>
                      </a:r>
                    </a:p>
                  </a:txBody>
                  <a:tcPr/>
                </a:tc>
                <a:extLst>
                  <a:ext uri="{0D108BD9-81ED-4DB2-BD59-A6C34878D82A}">
                    <a16:rowId xmlns:a16="http://schemas.microsoft.com/office/drawing/2014/main" val="588599927"/>
                  </a:ext>
                </a:extLst>
              </a:tr>
            </a:tbl>
          </a:graphicData>
        </a:graphic>
      </p:graphicFrame>
    </p:spTree>
    <p:extLst>
      <p:ext uri="{BB962C8B-B14F-4D97-AF65-F5344CB8AC3E}">
        <p14:creationId xmlns:p14="http://schemas.microsoft.com/office/powerpoint/2010/main" val="35200685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3625F9-FB02-859F-AFA3-D15D27119C1C}"/>
              </a:ext>
            </a:extLst>
          </p:cNvPr>
          <p:cNvSpPr>
            <a:spLocks noGrp="1"/>
          </p:cNvSpPr>
          <p:nvPr>
            <p:ph type="ctrTitle"/>
          </p:nvPr>
        </p:nvSpPr>
        <p:spPr/>
        <p:txBody>
          <a:bodyPr>
            <a:normAutofit/>
          </a:bodyPr>
          <a:lstStyle/>
          <a:p>
            <a:r>
              <a:rPr lang="en-US" dirty="0"/>
              <a:t>Practical Application:</a:t>
            </a:r>
            <a:br>
              <a:rPr lang="en-US" dirty="0"/>
            </a:br>
            <a:r>
              <a:rPr lang="en-US" dirty="0"/>
              <a:t>Case-Based Learning Lab </a:t>
            </a:r>
          </a:p>
        </p:txBody>
      </p:sp>
    </p:spTree>
    <p:extLst>
      <p:ext uri="{BB962C8B-B14F-4D97-AF65-F5344CB8AC3E}">
        <p14:creationId xmlns:p14="http://schemas.microsoft.com/office/powerpoint/2010/main" val="30723359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B5904865-1164-694D-8C59-4627F345FEC7}"/>
              </a:ext>
            </a:extLst>
          </p:cNvPr>
          <p:cNvSpPr>
            <a:spLocks noGrp="1" noChangeArrowheads="1"/>
          </p:cNvSpPr>
          <p:nvPr>
            <p:ph type="title"/>
          </p:nvPr>
        </p:nvSpPr>
        <p:spPr>
          <a:xfrm>
            <a:off x="839788" y="365125"/>
            <a:ext cx="10515600" cy="1325563"/>
          </a:xfrm>
        </p:spPr>
        <p:txBody>
          <a:bodyPr>
            <a:normAutofit/>
          </a:bodyPr>
          <a:lstStyle/>
          <a:p>
            <a:r>
              <a:rPr lang="en-US" altLang="en-US" dirty="0"/>
              <a:t>Case Study</a:t>
            </a:r>
          </a:p>
        </p:txBody>
      </p:sp>
      <p:sp>
        <p:nvSpPr>
          <p:cNvPr id="3" name="Text Placeholder 2">
            <a:extLst>
              <a:ext uri="{FF2B5EF4-FFF2-40B4-BE49-F238E27FC236}">
                <a16:creationId xmlns:a16="http://schemas.microsoft.com/office/drawing/2014/main" id="{455B1F5F-6C11-B35B-2A06-F3F8B384594C}"/>
              </a:ext>
            </a:extLst>
          </p:cNvPr>
          <p:cNvSpPr>
            <a:spLocks noGrp="1"/>
          </p:cNvSpPr>
          <p:nvPr>
            <p:ph type="body" idx="1"/>
          </p:nvPr>
        </p:nvSpPr>
        <p:spPr>
          <a:xfrm>
            <a:off x="839788" y="1585469"/>
            <a:ext cx="5157787" cy="409575"/>
          </a:xfrm>
        </p:spPr>
        <p:txBody>
          <a:bodyPr>
            <a:normAutofit/>
          </a:bodyPr>
          <a:lstStyle/>
          <a:p>
            <a:r>
              <a:rPr lang="en-US" altLang="en-US" sz="2000" dirty="0"/>
              <a:t>Presentation</a:t>
            </a:r>
          </a:p>
        </p:txBody>
      </p:sp>
      <p:sp>
        <p:nvSpPr>
          <p:cNvPr id="5123" name="Content Placeholder 2">
            <a:extLst>
              <a:ext uri="{FF2B5EF4-FFF2-40B4-BE49-F238E27FC236}">
                <a16:creationId xmlns:a16="http://schemas.microsoft.com/office/drawing/2014/main" id="{F4F551FF-E532-C733-4DA6-3582E9344881}"/>
              </a:ext>
            </a:extLst>
          </p:cNvPr>
          <p:cNvSpPr>
            <a:spLocks noGrp="1"/>
          </p:cNvSpPr>
          <p:nvPr>
            <p:ph sz="half" idx="2"/>
          </p:nvPr>
        </p:nvSpPr>
        <p:spPr>
          <a:xfrm>
            <a:off x="839789" y="2090738"/>
            <a:ext cx="4846116" cy="3963987"/>
          </a:xfrm>
        </p:spPr>
        <p:txBody>
          <a:bodyPr>
            <a:noAutofit/>
          </a:bodyPr>
          <a:lstStyle/>
          <a:p>
            <a:pPr lvl="0">
              <a:lnSpc>
                <a:spcPct val="110000"/>
              </a:lnSpc>
            </a:pPr>
            <a:r>
              <a:rPr lang="en-US" sz="1600" noProof="0" dirty="0"/>
              <a:t>78-year-old man presents with LBP and diffuse adenopathy on exam</a:t>
            </a:r>
          </a:p>
          <a:p>
            <a:pPr lvl="0">
              <a:lnSpc>
                <a:spcPct val="110000"/>
              </a:lnSpc>
            </a:pPr>
            <a:r>
              <a:rPr lang="en-US" sz="1600" noProof="0" dirty="0"/>
              <a:t>Excisional bx: DLBCL-NOS</a:t>
            </a:r>
          </a:p>
          <a:p>
            <a:pPr lvl="0">
              <a:lnSpc>
                <a:spcPct val="110000"/>
              </a:lnSpc>
            </a:pPr>
            <a:r>
              <a:rPr lang="en-US" sz="1600" noProof="0" dirty="0"/>
              <a:t>IHC based evaluation</a:t>
            </a:r>
            <a:r>
              <a:rPr lang="en-US" sz="1600" dirty="0"/>
              <a:t>; non-GCB </a:t>
            </a:r>
          </a:p>
          <a:p>
            <a:pPr lvl="0">
              <a:lnSpc>
                <a:spcPct val="110000"/>
              </a:lnSpc>
            </a:pPr>
            <a:r>
              <a:rPr lang="en-US" sz="1600" noProof="0" dirty="0"/>
              <a:t>FISH: Negative for MYC rearrangement</a:t>
            </a:r>
          </a:p>
          <a:p>
            <a:pPr lvl="0">
              <a:lnSpc>
                <a:spcPct val="110000"/>
              </a:lnSpc>
            </a:pPr>
            <a:r>
              <a:rPr lang="en-US" sz="1600" dirty="0"/>
              <a:t>PET/CT demonstrates </a:t>
            </a:r>
            <a:r>
              <a:rPr lang="en-US" sz="1600" noProof="0" dirty="0"/>
              <a:t>stage IV disease based on avid bone lesions</a:t>
            </a:r>
          </a:p>
          <a:p>
            <a:pPr lvl="0">
              <a:lnSpc>
                <a:spcPct val="110000"/>
              </a:lnSpc>
            </a:pPr>
            <a:r>
              <a:rPr lang="en-US" sz="1600" dirty="0"/>
              <a:t>BM bx deferred (CBC normal)</a:t>
            </a:r>
          </a:p>
          <a:p>
            <a:pPr lvl="0">
              <a:lnSpc>
                <a:spcPct val="110000"/>
              </a:lnSpc>
            </a:pPr>
            <a:r>
              <a:rPr lang="en-US" sz="1600" noProof="0" dirty="0"/>
              <a:t>LD</a:t>
            </a:r>
            <a:r>
              <a:rPr lang="en-US" sz="1600" dirty="0"/>
              <a:t>H 250 (ULN: 192)</a:t>
            </a:r>
            <a:endParaRPr lang="en-US" sz="1600" noProof="0" dirty="0"/>
          </a:p>
          <a:p>
            <a:pPr lvl="0">
              <a:lnSpc>
                <a:spcPct val="110000"/>
              </a:lnSpc>
            </a:pPr>
            <a:r>
              <a:rPr lang="en-US" sz="1600" noProof="0" dirty="0"/>
              <a:t>ECOG PS 1</a:t>
            </a:r>
          </a:p>
          <a:p>
            <a:pPr lvl="0">
              <a:lnSpc>
                <a:spcPct val="110000"/>
              </a:lnSpc>
            </a:pPr>
            <a:r>
              <a:rPr lang="en-US" sz="1600" noProof="0" dirty="0"/>
              <a:t>IPI 3</a:t>
            </a:r>
          </a:p>
        </p:txBody>
      </p:sp>
      <p:sp>
        <p:nvSpPr>
          <p:cNvPr id="4" name="Text Placeholder 3">
            <a:extLst>
              <a:ext uri="{FF2B5EF4-FFF2-40B4-BE49-F238E27FC236}">
                <a16:creationId xmlns:a16="http://schemas.microsoft.com/office/drawing/2014/main" id="{3696EE82-7763-8FAB-D2C5-EA813F038503}"/>
              </a:ext>
            </a:extLst>
          </p:cNvPr>
          <p:cNvSpPr>
            <a:spLocks noGrp="1"/>
          </p:cNvSpPr>
          <p:nvPr>
            <p:ph type="body" sz="quarter" idx="3"/>
          </p:nvPr>
        </p:nvSpPr>
        <p:spPr>
          <a:xfrm>
            <a:off x="6172200" y="1585469"/>
            <a:ext cx="5183188" cy="409575"/>
          </a:xfrm>
        </p:spPr>
        <p:txBody>
          <a:bodyPr>
            <a:normAutofit/>
          </a:bodyPr>
          <a:lstStyle/>
          <a:p>
            <a:r>
              <a:rPr lang="en-US" altLang="en-US" sz="2000" dirty="0"/>
              <a:t>Medical History</a:t>
            </a:r>
          </a:p>
        </p:txBody>
      </p:sp>
      <p:sp>
        <p:nvSpPr>
          <p:cNvPr id="5125" name="Content Placeholder 3">
            <a:extLst>
              <a:ext uri="{FF2B5EF4-FFF2-40B4-BE49-F238E27FC236}">
                <a16:creationId xmlns:a16="http://schemas.microsoft.com/office/drawing/2014/main" id="{5F83BD24-98BE-6641-9B58-16FD7328C8EE}"/>
              </a:ext>
            </a:extLst>
          </p:cNvPr>
          <p:cNvSpPr>
            <a:spLocks noGrp="1"/>
          </p:cNvSpPr>
          <p:nvPr>
            <p:ph sz="quarter" idx="4"/>
          </p:nvPr>
        </p:nvSpPr>
        <p:spPr>
          <a:xfrm>
            <a:off x="6172200" y="2200719"/>
            <a:ext cx="5183188" cy="3549650"/>
          </a:xfrm>
        </p:spPr>
        <p:txBody>
          <a:bodyPr>
            <a:normAutofit/>
          </a:bodyPr>
          <a:lstStyle/>
          <a:p>
            <a:pPr marL="0" indent="0">
              <a:buNone/>
            </a:pPr>
            <a:r>
              <a:rPr lang="en-US" altLang="en-US" sz="1600" b="1" dirty="0"/>
              <a:t>PMH:</a:t>
            </a:r>
          </a:p>
          <a:p>
            <a:r>
              <a:rPr lang="en-US" altLang="en-US" sz="1600" dirty="0"/>
              <a:t>HTN </a:t>
            </a:r>
          </a:p>
          <a:p>
            <a:pPr marL="0" indent="0">
              <a:spcBef>
                <a:spcPts val="2200"/>
              </a:spcBef>
              <a:buNone/>
            </a:pPr>
            <a:r>
              <a:rPr lang="en-US" altLang="en-US" sz="1600" b="1" dirty="0"/>
              <a:t>Medications: </a:t>
            </a:r>
          </a:p>
          <a:p>
            <a:r>
              <a:rPr lang="en-US" altLang="en-US" sz="1600" dirty="0"/>
              <a:t>HCTZ/lisinopril</a:t>
            </a:r>
          </a:p>
          <a:p>
            <a:pPr marL="0" indent="0">
              <a:spcBef>
                <a:spcPts val="2200"/>
              </a:spcBef>
              <a:buNone/>
            </a:pPr>
            <a:r>
              <a:rPr lang="en-US" altLang="en-US" sz="1600" b="1" dirty="0"/>
              <a:t>Social History:</a:t>
            </a:r>
          </a:p>
          <a:p>
            <a:r>
              <a:rPr lang="en-US" altLang="en-US" sz="1600" dirty="0"/>
              <a:t>Retired lawyer</a:t>
            </a:r>
          </a:p>
          <a:p>
            <a:r>
              <a:rPr lang="en-US" altLang="en-US" sz="1600" dirty="0"/>
              <a:t>Works as a mower at local golf club</a:t>
            </a:r>
          </a:p>
          <a:p>
            <a:r>
              <a:rPr lang="en-US" altLang="en-US" sz="1600" dirty="0"/>
              <a:t>Cigars at the 19th hole</a:t>
            </a:r>
          </a:p>
          <a:p>
            <a:r>
              <a:rPr lang="en-US" altLang="en-US" sz="1600" dirty="0"/>
              <a:t>Bourbon 1-2 times per week</a:t>
            </a:r>
          </a:p>
          <a:p>
            <a:endParaRPr lang="en-US" altLang="en-US" sz="1600" dirty="0"/>
          </a:p>
        </p:txBody>
      </p:sp>
      <p:sp>
        <p:nvSpPr>
          <p:cNvPr id="2" name="Footer Placeholder 1">
            <a:extLst>
              <a:ext uri="{FF2B5EF4-FFF2-40B4-BE49-F238E27FC236}">
                <a16:creationId xmlns:a16="http://schemas.microsoft.com/office/drawing/2014/main" id="{480E9AA6-34DE-6F5F-18CB-1CBD41763210}"/>
              </a:ext>
            </a:extLst>
          </p:cNvPr>
          <p:cNvSpPr>
            <a:spLocks noGrp="1"/>
          </p:cNvSpPr>
          <p:nvPr>
            <p:ph type="ftr" sz="quarter" idx="10"/>
          </p:nvPr>
        </p:nvSpPr>
        <p:spPr>
          <a:xfrm>
            <a:off x="1416736" y="6054437"/>
            <a:ext cx="9429456" cy="803564"/>
          </a:xfrm>
        </p:spPr>
        <p:txBody>
          <a:bodyPr/>
          <a:lstStyle/>
          <a:p>
            <a:r>
              <a:rPr lang="en-US" sz="1000" noProof="0" dirty="0"/>
              <a:t>BM, bone marrow; </a:t>
            </a:r>
            <a:r>
              <a:rPr lang="en-US" noProof="0" dirty="0"/>
              <a:t>bx, biopsy; </a:t>
            </a:r>
            <a:r>
              <a:rPr lang="en-US" sz="1000" noProof="0" dirty="0"/>
              <a:t>CBC, complete blood count; CT, computed tomography; DLBCL-NOS, diffuse large B-cell lymphoma, not otherwise specified; ECOG PS, Eastern Cooperative Oncology Group Performance Status; FISH, fluorescence in situ hybridization; GCB, germinal center B-cell like; HCTZ, </a:t>
            </a:r>
            <a:r>
              <a:rPr lang="en-US" dirty="0"/>
              <a:t>h</a:t>
            </a:r>
            <a:r>
              <a:rPr lang="en-US" sz="1000" noProof="0" dirty="0"/>
              <a:t>ydrochlorothiazide; HTN, hypertension; IHC, </a:t>
            </a:r>
            <a:r>
              <a:rPr lang="en-US" dirty="0"/>
              <a:t>immunohistochemistry; IPI, International Prognostic Index; IV, intravenous; </a:t>
            </a:r>
            <a:r>
              <a:rPr lang="en-US" sz="1000" noProof="0" dirty="0"/>
              <a:t>LBP, low blood pressure; LDH, lactate dehydrogenase; PET, positron emission tomography; PMH, past medical history.</a:t>
            </a:r>
            <a:endParaRPr lang="en-US" dirty="0"/>
          </a:p>
        </p:txBody>
      </p:sp>
    </p:spTree>
    <p:extLst>
      <p:ext uri="{BB962C8B-B14F-4D97-AF65-F5344CB8AC3E}">
        <p14:creationId xmlns:p14="http://schemas.microsoft.com/office/powerpoint/2010/main" val="1033414368"/>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AD3DC-E946-548B-0A06-7D9482F7D5AA}"/>
              </a:ext>
            </a:extLst>
          </p:cNvPr>
          <p:cNvSpPr>
            <a:spLocks noGrp="1"/>
          </p:cNvSpPr>
          <p:nvPr>
            <p:ph type="title"/>
          </p:nvPr>
        </p:nvSpPr>
        <p:spPr>
          <a:xfrm>
            <a:off x="838200" y="365125"/>
            <a:ext cx="10515600" cy="1325563"/>
          </a:xfrm>
        </p:spPr>
        <p:txBody>
          <a:bodyPr>
            <a:normAutofit/>
          </a:bodyPr>
          <a:lstStyle/>
          <a:p>
            <a:r>
              <a:rPr lang="en-US" dirty="0"/>
              <a:t>Timing Matters:</a:t>
            </a:r>
            <a:br>
              <a:rPr lang="en-US" dirty="0"/>
            </a:br>
            <a:r>
              <a:rPr lang="en-US" dirty="0"/>
              <a:t>Poor Outcomes in Rel/Ref LBCL Post 1st Line </a:t>
            </a:r>
          </a:p>
        </p:txBody>
      </p:sp>
      <p:pic>
        <p:nvPicPr>
          <p:cNvPr id="5" name="Content Placeholder 4">
            <a:extLst>
              <a:ext uri="{FF2B5EF4-FFF2-40B4-BE49-F238E27FC236}">
                <a16:creationId xmlns:a16="http://schemas.microsoft.com/office/drawing/2014/main" id="{03DA0EC3-D317-FED5-4C7C-B85FEA5A5916}"/>
              </a:ext>
            </a:extLst>
          </p:cNvPr>
          <p:cNvPicPr>
            <a:picLocks noGrp="1" noChangeAspect="1"/>
          </p:cNvPicPr>
          <p:nvPr>
            <p:ph idx="1"/>
          </p:nvPr>
        </p:nvPicPr>
        <p:blipFill>
          <a:blip r:embed="rId3"/>
          <a:stretch>
            <a:fillRect/>
          </a:stretch>
        </p:blipFill>
        <p:spPr>
          <a:xfrm>
            <a:off x="3168220" y="1757911"/>
            <a:ext cx="6049920" cy="4229590"/>
          </a:xfrm>
        </p:spPr>
      </p:pic>
      <p:sp>
        <p:nvSpPr>
          <p:cNvPr id="4" name="Footer Placeholder 3">
            <a:extLst>
              <a:ext uri="{FF2B5EF4-FFF2-40B4-BE49-F238E27FC236}">
                <a16:creationId xmlns:a16="http://schemas.microsoft.com/office/drawing/2014/main" id="{23D2EF24-B34F-DC8F-45F2-28EB7F38BBD0}"/>
              </a:ext>
            </a:extLst>
          </p:cNvPr>
          <p:cNvSpPr>
            <a:spLocks noGrp="1"/>
          </p:cNvSpPr>
          <p:nvPr>
            <p:ph type="ftr" sz="quarter" idx="10"/>
          </p:nvPr>
        </p:nvSpPr>
        <p:spPr>
          <a:xfrm>
            <a:off x="1416735" y="6054437"/>
            <a:ext cx="10651322" cy="803564"/>
          </a:xfrm>
        </p:spPr>
        <p:txBody>
          <a:bodyPr/>
          <a:lstStyle/>
          <a:p>
            <a:r>
              <a:rPr lang="en-US" dirty="0"/>
              <a:t>Maurer MJ, et al. </a:t>
            </a:r>
            <a:r>
              <a:rPr lang="en-US" i="1" dirty="0"/>
              <a:t>Am J Hematol. </a:t>
            </a:r>
            <a:r>
              <a:rPr lang="en-US" dirty="0"/>
              <a:t>2021;96(5):599-605.</a:t>
            </a:r>
            <a:br>
              <a:rPr lang="en-US" dirty="0"/>
            </a:br>
            <a:r>
              <a:rPr lang="en-US" dirty="0"/>
              <a:t>IC, immunochemotherapy; </a:t>
            </a:r>
            <a:r>
              <a:rPr lang="en-US" noProof="0" dirty="0"/>
              <a:t>LBCL, large B-cell lymphoma; </a:t>
            </a:r>
            <a:r>
              <a:rPr lang="en-US" sz="1000" noProof="0" dirty="0"/>
              <a:t>Rel/Ref, relapsed/refractory; </a:t>
            </a:r>
            <a:r>
              <a:rPr lang="en-US" noProof="0" dirty="0"/>
              <a:t>TTP, time to disease progression.</a:t>
            </a:r>
            <a:endParaRPr lang="en-US" dirty="0"/>
          </a:p>
        </p:txBody>
      </p:sp>
    </p:spTree>
    <p:extLst>
      <p:ext uri="{BB962C8B-B14F-4D97-AF65-F5344CB8AC3E}">
        <p14:creationId xmlns:p14="http://schemas.microsoft.com/office/powerpoint/2010/main" val="12286556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E586-4AEA-87EB-BF31-9AB8A23A1646}"/>
              </a:ext>
            </a:extLst>
          </p:cNvPr>
          <p:cNvSpPr>
            <a:spLocks noGrp="1"/>
          </p:cNvSpPr>
          <p:nvPr>
            <p:ph type="title"/>
          </p:nvPr>
        </p:nvSpPr>
        <p:spPr>
          <a:xfrm>
            <a:off x="838200" y="365125"/>
            <a:ext cx="10515600" cy="1325563"/>
          </a:xfrm>
        </p:spPr>
        <p:txBody>
          <a:bodyPr/>
          <a:lstStyle/>
          <a:p>
            <a:r>
              <a:rPr lang="en-US" dirty="0"/>
              <a:t>Case Study Question #1</a:t>
            </a:r>
          </a:p>
        </p:txBody>
      </p:sp>
      <p:sp>
        <p:nvSpPr>
          <p:cNvPr id="3" name="Content Placeholder 2">
            <a:extLst>
              <a:ext uri="{FF2B5EF4-FFF2-40B4-BE49-F238E27FC236}">
                <a16:creationId xmlns:a16="http://schemas.microsoft.com/office/drawing/2014/main" id="{27BF1245-FF73-3BCD-3FF6-184A392D1663}"/>
              </a:ext>
            </a:extLst>
          </p:cNvPr>
          <p:cNvSpPr>
            <a:spLocks noGrp="1"/>
          </p:cNvSpPr>
          <p:nvPr>
            <p:ph idx="1"/>
          </p:nvPr>
        </p:nvSpPr>
        <p:spPr>
          <a:xfrm>
            <a:off x="838200" y="1825625"/>
            <a:ext cx="10515600" cy="4062557"/>
          </a:xfrm>
        </p:spPr>
        <p:txBody>
          <a:bodyPr/>
          <a:lstStyle/>
          <a:p>
            <a:pPr marL="0" indent="0">
              <a:buNone/>
            </a:pPr>
            <a:r>
              <a:rPr lang="en-US" dirty="0"/>
              <a:t>What would be your initial induction therapy? </a:t>
            </a:r>
          </a:p>
          <a:p>
            <a:pPr marL="514350" indent="-514350">
              <a:buFont typeface="+mj-lt"/>
              <a:buAutoNum type="alphaLcParenR"/>
            </a:pPr>
            <a:r>
              <a:rPr lang="en-US" dirty="0"/>
              <a:t>R-CHOP</a:t>
            </a:r>
          </a:p>
          <a:p>
            <a:pPr marL="514350" indent="-514350">
              <a:buFont typeface="+mj-lt"/>
              <a:buAutoNum type="alphaLcParenR"/>
            </a:pPr>
            <a:r>
              <a:rPr lang="en-US" dirty="0"/>
              <a:t>Mini-R-CHOP</a:t>
            </a:r>
          </a:p>
          <a:p>
            <a:pPr marL="514350" indent="-514350">
              <a:buFont typeface="+mj-lt"/>
              <a:buAutoNum type="alphaLcParenR"/>
            </a:pPr>
            <a:r>
              <a:rPr lang="en-US" dirty="0"/>
              <a:t>Pola-R-CHP</a:t>
            </a:r>
          </a:p>
          <a:p>
            <a:pPr marL="514350" indent="-514350">
              <a:buFont typeface="+mj-lt"/>
              <a:buAutoNum type="alphaLcParenR"/>
            </a:pPr>
            <a:r>
              <a:rPr lang="en-US" dirty="0"/>
              <a:t>DA-EPOCH-R</a:t>
            </a:r>
          </a:p>
          <a:p>
            <a:pPr marL="514350" indent="-514350">
              <a:buFont typeface="+mj-lt"/>
              <a:buAutoNum type="alphaLcParenR"/>
            </a:pPr>
            <a:r>
              <a:rPr lang="en-US" dirty="0"/>
              <a:t>Unsure</a:t>
            </a:r>
          </a:p>
        </p:txBody>
      </p:sp>
    </p:spTree>
    <p:extLst>
      <p:ext uri="{BB962C8B-B14F-4D97-AF65-F5344CB8AC3E}">
        <p14:creationId xmlns:p14="http://schemas.microsoft.com/office/powerpoint/2010/main" val="35025320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E586-4AEA-87EB-BF31-9AB8A23A1646}"/>
              </a:ext>
            </a:extLst>
          </p:cNvPr>
          <p:cNvSpPr>
            <a:spLocks noGrp="1"/>
          </p:cNvSpPr>
          <p:nvPr>
            <p:ph type="title"/>
          </p:nvPr>
        </p:nvSpPr>
        <p:spPr>
          <a:xfrm>
            <a:off x="596931" y="365125"/>
            <a:ext cx="10515600" cy="803275"/>
          </a:xfrm>
        </p:spPr>
        <p:txBody>
          <a:bodyPr>
            <a:normAutofit/>
          </a:bodyPr>
          <a:lstStyle/>
          <a:p>
            <a:r>
              <a:rPr lang="en-US" dirty="0"/>
              <a:t>Rationale for Answer #1</a:t>
            </a:r>
          </a:p>
        </p:txBody>
      </p:sp>
      <p:sp>
        <p:nvSpPr>
          <p:cNvPr id="3" name="Footer Placeholder 2">
            <a:extLst>
              <a:ext uri="{FF2B5EF4-FFF2-40B4-BE49-F238E27FC236}">
                <a16:creationId xmlns:a16="http://schemas.microsoft.com/office/drawing/2014/main" id="{F1F1F211-79CE-BC53-BE0E-B2E25EAA3672}"/>
              </a:ext>
            </a:extLst>
          </p:cNvPr>
          <p:cNvSpPr>
            <a:spLocks noGrp="1"/>
          </p:cNvSpPr>
          <p:nvPr>
            <p:ph type="ftr" sz="quarter" idx="10"/>
          </p:nvPr>
        </p:nvSpPr>
        <p:spPr>
          <a:xfrm>
            <a:off x="1416735" y="6054437"/>
            <a:ext cx="8779402" cy="803564"/>
          </a:xfrm>
        </p:spPr>
        <p:txBody>
          <a:bodyPr/>
          <a:lstStyle/>
          <a:p>
            <a:r>
              <a:rPr lang="en-US" dirty="0"/>
              <a:t>Tilly H, et al. N Engl J Med. 2022;386(4):351-363. Morschhauser F, et al. ASH 2023. Abstract 3000.</a:t>
            </a:r>
            <a:br>
              <a:rPr lang="en-US" dirty="0"/>
            </a:br>
            <a:r>
              <a:rPr lang="en-US" dirty="0"/>
              <a:t>ABC, activated B-cell like; </a:t>
            </a:r>
            <a:r>
              <a:rPr lang="en-US" noProof="0" dirty="0"/>
              <a:t>GCB, germinal center B-cell like;</a:t>
            </a:r>
            <a:r>
              <a:rPr lang="en-US" dirty="0"/>
              <a:t> HR, hazard ratio; </a:t>
            </a:r>
            <a:r>
              <a:rPr lang="en-US" noProof="0" dirty="0"/>
              <a:t>PFS, progression-free survival; </a:t>
            </a:r>
            <a:r>
              <a:rPr lang="en-US" dirty="0"/>
              <a:t>Pola, polatuzumab; </a:t>
            </a:r>
            <a:r>
              <a:rPr lang="en-US" noProof="0" dirty="0"/>
              <a:t>R-CHP, rituximab, </a:t>
            </a:r>
            <a:r>
              <a:rPr lang="en-US" dirty="0"/>
              <a:t>cyclophosphamide, doxorubicin, and prednisone; R-CHOP, rituximab, cyclophosphamide, doxorubicin hydrochloride, vincristine, and prednisone.</a:t>
            </a:r>
          </a:p>
        </p:txBody>
      </p:sp>
      <p:pic>
        <p:nvPicPr>
          <p:cNvPr id="6" name="Content Placeholder 5">
            <a:extLst>
              <a:ext uri="{FF2B5EF4-FFF2-40B4-BE49-F238E27FC236}">
                <a16:creationId xmlns:a16="http://schemas.microsoft.com/office/drawing/2014/main" id="{060A9F7B-5047-60A9-CA3B-9665103C2CD4}"/>
              </a:ext>
            </a:extLst>
          </p:cNvPr>
          <p:cNvPicPr>
            <a:picLocks noGrp="1" noChangeAspect="1"/>
          </p:cNvPicPr>
          <p:nvPr>
            <p:ph idx="4294967295"/>
          </p:nvPr>
        </p:nvPicPr>
        <p:blipFill rotWithShape="1">
          <a:blip r:embed="rId3"/>
          <a:srcRect t="14806"/>
          <a:stretch/>
        </p:blipFill>
        <p:spPr>
          <a:xfrm>
            <a:off x="116006" y="2545703"/>
            <a:ext cx="4103688" cy="2274824"/>
          </a:xfrm>
        </p:spPr>
      </p:pic>
      <p:pic>
        <p:nvPicPr>
          <p:cNvPr id="8" name="Picture 7">
            <a:extLst>
              <a:ext uri="{FF2B5EF4-FFF2-40B4-BE49-F238E27FC236}">
                <a16:creationId xmlns:a16="http://schemas.microsoft.com/office/drawing/2014/main" id="{7CD7B4D5-CA78-C88A-96A6-EA2555C0E77E}"/>
              </a:ext>
            </a:extLst>
          </p:cNvPr>
          <p:cNvPicPr>
            <a:picLocks noChangeAspect="1"/>
          </p:cNvPicPr>
          <p:nvPr/>
        </p:nvPicPr>
        <p:blipFill rotWithShape="1">
          <a:blip r:embed="rId4"/>
          <a:srcRect t="7774"/>
          <a:stretch/>
        </p:blipFill>
        <p:spPr>
          <a:xfrm>
            <a:off x="4448014" y="2545703"/>
            <a:ext cx="7407901" cy="2160851"/>
          </a:xfrm>
          <a:prstGeom prst="rect">
            <a:avLst/>
          </a:prstGeom>
        </p:spPr>
      </p:pic>
      <p:sp>
        <p:nvSpPr>
          <p:cNvPr id="10" name="TextBox 9">
            <a:extLst>
              <a:ext uri="{FF2B5EF4-FFF2-40B4-BE49-F238E27FC236}">
                <a16:creationId xmlns:a16="http://schemas.microsoft.com/office/drawing/2014/main" id="{B0277F9B-ABCA-D440-6505-A7B5A843F649}"/>
              </a:ext>
            </a:extLst>
          </p:cNvPr>
          <p:cNvSpPr txBox="1"/>
          <p:nvPr/>
        </p:nvSpPr>
        <p:spPr>
          <a:xfrm>
            <a:off x="1995863" y="2207149"/>
            <a:ext cx="534121" cy="307777"/>
          </a:xfrm>
          <a:prstGeom prst="rect">
            <a:avLst/>
          </a:prstGeom>
          <a:noFill/>
        </p:spPr>
        <p:txBody>
          <a:bodyPr wrap="none" rtlCol="0">
            <a:spAutoFit/>
          </a:bodyPr>
          <a:lstStyle/>
          <a:p>
            <a:r>
              <a:rPr lang="en-US" sz="1400" b="1" dirty="0">
                <a:solidFill>
                  <a:schemeClr val="accent1"/>
                </a:solidFill>
                <a:latin typeface="Arial" panose="020B0604020202020204" pitchFamily="34" charset="0"/>
                <a:cs typeface="Arial" panose="020B0604020202020204" pitchFamily="34" charset="0"/>
              </a:rPr>
              <a:t>PFS</a:t>
            </a:r>
          </a:p>
        </p:txBody>
      </p:sp>
      <p:sp>
        <p:nvSpPr>
          <p:cNvPr id="11" name="TextBox 10">
            <a:extLst>
              <a:ext uri="{FF2B5EF4-FFF2-40B4-BE49-F238E27FC236}">
                <a16:creationId xmlns:a16="http://schemas.microsoft.com/office/drawing/2014/main" id="{757079BE-DD95-D49D-F6A6-42EED7FA9716}"/>
              </a:ext>
            </a:extLst>
          </p:cNvPr>
          <p:cNvSpPr txBox="1"/>
          <p:nvPr/>
        </p:nvSpPr>
        <p:spPr>
          <a:xfrm>
            <a:off x="5567633" y="2207148"/>
            <a:ext cx="574196" cy="307777"/>
          </a:xfrm>
          <a:prstGeom prst="rect">
            <a:avLst/>
          </a:prstGeom>
          <a:noFill/>
        </p:spPr>
        <p:txBody>
          <a:bodyPr wrap="none" rtlCol="0">
            <a:spAutoFit/>
          </a:bodyPr>
          <a:lstStyle/>
          <a:p>
            <a:r>
              <a:rPr lang="en-US" sz="1400" b="1" dirty="0">
                <a:solidFill>
                  <a:schemeClr val="accent1"/>
                </a:solidFill>
                <a:latin typeface="Arial" panose="020B0604020202020204" pitchFamily="34" charset="0"/>
                <a:cs typeface="Arial" panose="020B0604020202020204" pitchFamily="34" charset="0"/>
              </a:rPr>
              <a:t>ABC</a:t>
            </a:r>
          </a:p>
        </p:txBody>
      </p:sp>
      <p:sp>
        <p:nvSpPr>
          <p:cNvPr id="12" name="TextBox 11">
            <a:extLst>
              <a:ext uri="{FF2B5EF4-FFF2-40B4-BE49-F238E27FC236}">
                <a16:creationId xmlns:a16="http://schemas.microsoft.com/office/drawing/2014/main" id="{B5137022-12A2-B29D-6DCD-E27BA552DF38}"/>
              </a:ext>
            </a:extLst>
          </p:cNvPr>
          <p:cNvSpPr txBox="1"/>
          <p:nvPr/>
        </p:nvSpPr>
        <p:spPr>
          <a:xfrm>
            <a:off x="8002563" y="2207147"/>
            <a:ext cx="583814" cy="307777"/>
          </a:xfrm>
          <a:prstGeom prst="rect">
            <a:avLst/>
          </a:prstGeom>
          <a:noFill/>
        </p:spPr>
        <p:txBody>
          <a:bodyPr wrap="none" rtlCol="0">
            <a:spAutoFit/>
          </a:bodyPr>
          <a:lstStyle/>
          <a:p>
            <a:r>
              <a:rPr lang="en-US" sz="1400" b="1" dirty="0">
                <a:solidFill>
                  <a:schemeClr val="accent1"/>
                </a:solidFill>
                <a:latin typeface="Arial" panose="020B0604020202020204" pitchFamily="34" charset="0"/>
                <a:cs typeface="Arial" panose="020B0604020202020204" pitchFamily="34" charset="0"/>
              </a:rPr>
              <a:t>GCB</a:t>
            </a:r>
          </a:p>
        </p:txBody>
      </p:sp>
      <p:sp>
        <p:nvSpPr>
          <p:cNvPr id="13" name="TextBox 12">
            <a:extLst>
              <a:ext uri="{FF2B5EF4-FFF2-40B4-BE49-F238E27FC236}">
                <a16:creationId xmlns:a16="http://schemas.microsoft.com/office/drawing/2014/main" id="{34DF7B08-CF81-BDB9-B820-62997A0D94AB}"/>
              </a:ext>
            </a:extLst>
          </p:cNvPr>
          <p:cNvSpPr txBox="1"/>
          <p:nvPr/>
        </p:nvSpPr>
        <p:spPr>
          <a:xfrm>
            <a:off x="10196137" y="2207147"/>
            <a:ext cx="1237839" cy="307777"/>
          </a:xfrm>
          <a:prstGeom prst="rect">
            <a:avLst/>
          </a:prstGeom>
          <a:noFill/>
        </p:spPr>
        <p:txBody>
          <a:bodyPr wrap="none" rtlCol="0">
            <a:spAutoFit/>
          </a:bodyPr>
          <a:lstStyle/>
          <a:p>
            <a:r>
              <a:rPr lang="en-US" sz="1400" b="1" dirty="0">
                <a:solidFill>
                  <a:schemeClr val="accent1"/>
                </a:solidFill>
                <a:latin typeface="Arial" panose="020B0604020202020204" pitchFamily="34" charset="0"/>
                <a:cs typeface="Arial" panose="020B0604020202020204" pitchFamily="34" charset="0"/>
              </a:rPr>
              <a:t>Unclassified</a:t>
            </a:r>
          </a:p>
        </p:txBody>
      </p:sp>
    </p:spTree>
    <p:extLst>
      <p:ext uri="{BB962C8B-B14F-4D97-AF65-F5344CB8AC3E}">
        <p14:creationId xmlns:p14="http://schemas.microsoft.com/office/powerpoint/2010/main" val="39975284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E586-4AEA-87EB-BF31-9AB8A23A1646}"/>
              </a:ext>
            </a:extLst>
          </p:cNvPr>
          <p:cNvSpPr>
            <a:spLocks noGrp="1"/>
          </p:cNvSpPr>
          <p:nvPr>
            <p:ph type="title"/>
          </p:nvPr>
        </p:nvSpPr>
        <p:spPr>
          <a:xfrm>
            <a:off x="596931" y="365125"/>
            <a:ext cx="10515600" cy="803275"/>
          </a:xfrm>
        </p:spPr>
        <p:txBody>
          <a:bodyPr>
            <a:normAutofit/>
          </a:bodyPr>
          <a:lstStyle/>
          <a:p>
            <a:r>
              <a:rPr lang="en-US" dirty="0"/>
              <a:t>Rationale for Answer #1, Continued</a:t>
            </a:r>
          </a:p>
        </p:txBody>
      </p:sp>
      <p:sp>
        <p:nvSpPr>
          <p:cNvPr id="3" name="Footer Placeholder 2">
            <a:extLst>
              <a:ext uri="{FF2B5EF4-FFF2-40B4-BE49-F238E27FC236}">
                <a16:creationId xmlns:a16="http://schemas.microsoft.com/office/drawing/2014/main" id="{F1F1F211-79CE-BC53-BE0E-B2E25EAA3672}"/>
              </a:ext>
            </a:extLst>
          </p:cNvPr>
          <p:cNvSpPr>
            <a:spLocks noGrp="1"/>
          </p:cNvSpPr>
          <p:nvPr>
            <p:ph type="ftr" sz="quarter" idx="10"/>
          </p:nvPr>
        </p:nvSpPr>
        <p:spPr>
          <a:xfrm>
            <a:off x="1416735" y="6183823"/>
            <a:ext cx="10126220" cy="674177"/>
          </a:xfrm>
        </p:spPr>
        <p:txBody>
          <a:bodyPr/>
          <a:lstStyle/>
          <a:p>
            <a:r>
              <a:rPr lang="en-US" dirty="0"/>
              <a:t>Tilly H, et al. N Engl J Med. 2022;386(4):351-363. Morschhauser F, et al. ASH 2023. Abstract 3000.</a:t>
            </a:r>
            <a:br>
              <a:rPr lang="en-US" dirty="0"/>
            </a:br>
            <a:r>
              <a:rPr lang="en-US" dirty="0"/>
              <a:t>ABC, activated B-cell like; DEL, double-expressor lymphoma; </a:t>
            </a:r>
            <a:r>
              <a:rPr lang="en-US" noProof="0" dirty="0"/>
              <a:t>ECOG PS, Eastern Cooperative Oncology Group Performance Status; GCB, germinal center B-cell like</a:t>
            </a:r>
            <a:r>
              <a:rPr lang="en-US" dirty="0"/>
              <a:t>; IHC, immunohistochemistry; IPI, International Prognostic Index;</a:t>
            </a:r>
            <a:r>
              <a:rPr lang="en-US" noProof="0" dirty="0"/>
              <a:t> LDH, lactate dehydrogenase; </a:t>
            </a:r>
            <a:r>
              <a:rPr lang="en-US" dirty="0"/>
              <a:t>Pola, polatuzumab; </a:t>
            </a:r>
            <a:r>
              <a:rPr lang="en-US" noProof="0" dirty="0"/>
              <a:t>R-CHP, rituximab, </a:t>
            </a:r>
            <a:r>
              <a:rPr lang="en-US" dirty="0"/>
              <a:t>cyclophosphamide, doxorubicin, and prednisone; R-CHOP, rituximab, cyclophosphamide, doxorubicin hydrochloride, vincristine, and prednisone; ULN, upper limit of normal.</a:t>
            </a:r>
          </a:p>
        </p:txBody>
      </p:sp>
      <p:pic>
        <p:nvPicPr>
          <p:cNvPr id="7" name="Picture 6">
            <a:extLst>
              <a:ext uri="{FF2B5EF4-FFF2-40B4-BE49-F238E27FC236}">
                <a16:creationId xmlns:a16="http://schemas.microsoft.com/office/drawing/2014/main" id="{03ED7F7C-0307-0348-0C33-16C9C343C073}"/>
              </a:ext>
            </a:extLst>
          </p:cNvPr>
          <p:cNvPicPr>
            <a:picLocks noChangeAspect="1"/>
          </p:cNvPicPr>
          <p:nvPr/>
        </p:nvPicPr>
        <p:blipFill>
          <a:blip r:embed="rId3"/>
          <a:stretch>
            <a:fillRect/>
          </a:stretch>
        </p:blipFill>
        <p:spPr>
          <a:xfrm>
            <a:off x="3003618" y="981421"/>
            <a:ext cx="6184763" cy="5389382"/>
          </a:xfrm>
          <a:prstGeom prst="rect">
            <a:avLst/>
          </a:prstGeom>
        </p:spPr>
      </p:pic>
    </p:spTree>
    <p:extLst>
      <p:ext uri="{BB962C8B-B14F-4D97-AF65-F5344CB8AC3E}">
        <p14:creationId xmlns:p14="http://schemas.microsoft.com/office/powerpoint/2010/main" val="42604130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01620-33E4-ACA1-1CEB-F5BC92C401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0BD29E-F046-5EB9-F094-F8A8F5FC4E43}"/>
              </a:ext>
            </a:extLst>
          </p:cNvPr>
          <p:cNvSpPr>
            <a:spLocks noGrp="1"/>
          </p:cNvSpPr>
          <p:nvPr>
            <p:ph type="title"/>
          </p:nvPr>
        </p:nvSpPr>
        <p:spPr>
          <a:xfrm>
            <a:off x="838200" y="365125"/>
            <a:ext cx="10515600" cy="1325563"/>
          </a:xfrm>
        </p:spPr>
        <p:txBody>
          <a:bodyPr/>
          <a:lstStyle/>
          <a:p>
            <a:r>
              <a:rPr lang="en-US" altLang="en-US" dirty="0"/>
              <a:t>Case Study Follow Up</a:t>
            </a:r>
            <a:endParaRPr lang="en-US" dirty="0"/>
          </a:p>
        </p:txBody>
      </p:sp>
      <p:sp>
        <p:nvSpPr>
          <p:cNvPr id="3" name="Content Placeholder 2">
            <a:extLst>
              <a:ext uri="{FF2B5EF4-FFF2-40B4-BE49-F238E27FC236}">
                <a16:creationId xmlns:a16="http://schemas.microsoft.com/office/drawing/2014/main" id="{8CE95C6E-993B-22F4-B446-90B60CAEF76F}"/>
              </a:ext>
            </a:extLst>
          </p:cNvPr>
          <p:cNvSpPr>
            <a:spLocks noGrp="1"/>
          </p:cNvSpPr>
          <p:nvPr>
            <p:ph sz="half" idx="1"/>
          </p:nvPr>
        </p:nvSpPr>
        <p:spPr>
          <a:xfrm>
            <a:off x="838200" y="1825625"/>
            <a:ext cx="5181600" cy="4228812"/>
          </a:xfrm>
        </p:spPr>
        <p:txBody>
          <a:bodyPr>
            <a:normAutofit/>
          </a:bodyPr>
          <a:lstStyle/>
          <a:p>
            <a:r>
              <a:rPr lang="en-US" sz="2400" dirty="0"/>
              <a:t>Patient tolerates Pola-R-CHP X 6 with grade 1 peripheral neuropathy</a:t>
            </a:r>
          </a:p>
          <a:p>
            <a:r>
              <a:rPr lang="en-US" sz="2400" dirty="0"/>
              <a:t>EOT evaluation notes PET/CT negative but MRD positive</a:t>
            </a:r>
          </a:p>
        </p:txBody>
      </p:sp>
      <p:sp>
        <p:nvSpPr>
          <p:cNvPr id="4" name="Text Placeholder 3">
            <a:extLst>
              <a:ext uri="{FF2B5EF4-FFF2-40B4-BE49-F238E27FC236}">
                <a16:creationId xmlns:a16="http://schemas.microsoft.com/office/drawing/2014/main" id="{3F6EFC3D-BB6B-10A1-3E6D-F7E4214A7E61}"/>
              </a:ext>
            </a:extLst>
          </p:cNvPr>
          <p:cNvSpPr>
            <a:spLocks noGrp="1"/>
          </p:cNvSpPr>
          <p:nvPr>
            <p:ph sz="half" idx="2"/>
          </p:nvPr>
        </p:nvSpPr>
        <p:spPr>
          <a:xfrm>
            <a:off x="6172200" y="1825625"/>
            <a:ext cx="5181600" cy="4228812"/>
          </a:xfrm>
        </p:spPr>
        <p:txBody>
          <a:bodyPr>
            <a:normAutofit lnSpcReduction="10000"/>
          </a:bodyPr>
          <a:lstStyle/>
          <a:p>
            <a:r>
              <a:rPr lang="en-US" sz="2400" dirty="0"/>
              <a:t>5 months post completion of Pola-R-CHP, he has recurrence of LBP with PET/CT findings consistent with relapse</a:t>
            </a:r>
          </a:p>
          <a:p>
            <a:r>
              <a:rPr lang="en-US" sz="2400" dirty="0"/>
              <a:t>Biopsy confirms DLBCL-NOS with involvement of marrow</a:t>
            </a:r>
          </a:p>
          <a:p>
            <a:r>
              <a:rPr lang="en-US" sz="2400" dirty="0"/>
              <a:t>LDH elevated</a:t>
            </a:r>
          </a:p>
          <a:p>
            <a:r>
              <a:rPr lang="en-US" sz="2400" dirty="0"/>
              <a:t>Mild anemia</a:t>
            </a:r>
          </a:p>
          <a:p>
            <a:r>
              <a:rPr lang="en-US" sz="2400" dirty="0"/>
              <a:t>CrCl is 50 ml/min, LVEF 50-55%, and O2 sats 95%</a:t>
            </a:r>
          </a:p>
          <a:p>
            <a:r>
              <a:rPr lang="en-US" sz="2400" dirty="0"/>
              <a:t>ECOG PS 1</a:t>
            </a:r>
          </a:p>
          <a:p>
            <a:endParaRPr lang="en-US" sz="2400" dirty="0"/>
          </a:p>
        </p:txBody>
      </p:sp>
      <p:sp>
        <p:nvSpPr>
          <p:cNvPr id="5" name="Footer Placeholder 4">
            <a:extLst>
              <a:ext uri="{FF2B5EF4-FFF2-40B4-BE49-F238E27FC236}">
                <a16:creationId xmlns:a16="http://schemas.microsoft.com/office/drawing/2014/main" id="{864F26BD-A066-6AB6-4296-6AFC2FE54859}"/>
              </a:ext>
            </a:extLst>
          </p:cNvPr>
          <p:cNvSpPr>
            <a:spLocks noGrp="1"/>
          </p:cNvSpPr>
          <p:nvPr>
            <p:ph type="ftr" sz="quarter" idx="10"/>
          </p:nvPr>
        </p:nvSpPr>
        <p:spPr>
          <a:xfrm>
            <a:off x="1416735" y="6054437"/>
            <a:ext cx="10651322" cy="803564"/>
          </a:xfrm>
        </p:spPr>
        <p:txBody>
          <a:bodyPr/>
          <a:lstStyle/>
          <a:p>
            <a:r>
              <a:rPr lang="en-US" sz="1000" noProof="0" dirty="0"/>
              <a:t>CT, computed tomography; CrCl, creatinine clearance; DLBCL-NOS, diffuse large B-cell lymphoma, not otherwise specified; ECOG PS, Eastern Cooperative Oncology Group Performance Status; EOT, end of treatment; LBP, low blood pressure; LDH, lactate dehydrogenase; LVEF, left ventricular ejection fraction; MRD, minimal residual disease; O2 sats, oxygen saturation; PET, positron emission tomography; </a:t>
            </a:r>
            <a:r>
              <a:rPr lang="en-US" dirty="0"/>
              <a:t>Pola, polatuzumab; </a:t>
            </a:r>
            <a:r>
              <a:rPr lang="en-US" sz="1000" noProof="0" dirty="0"/>
              <a:t>R-CHP, rituximab, </a:t>
            </a:r>
            <a:r>
              <a:rPr lang="en-US" sz="1000" dirty="0">
                <a:latin typeface="Arial" panose="020B0604020202020204" pitchFamily="34" charset="0"/>
                <a:cs typeface="Arial" panose="020B0604020202020204" pitchFamily="34" charset="0"/>
              </a:rPr>
              <a:t>cyclophosphamide, doxorubicin, and prednisone.</a:t>
            </a:r>
            <a:endParaRPr lang="en-US" sz="1000" dirty="0"/>
          </a:p>
        </p:txBody>
      </p:sp>
    </p:spTree>
    <p:extLst>
      <p:ext uri="{BB962C8B-B14F-4D97-AF65-F5344CB8AC3E}">
        <p14:creationId xmlns:p14="http://schemas.microsoft.com/office/powerpoint/2010/main" val="7912104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63333-F32A-1555-BFA8-C0399750C6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A43A37-4D4C-071D-4F76-AA9CD495C0F8}"/>
              </a:ext>
            </a:extLst>
          </p:cNvPr>
          <p:cNvSpPr>
            <a:spLocks noGrp="1"/>
          </p:cNvSpPr>
          <p:nvPr>
            <p:ph type="title"/>
          </p:nvPr>
        </p:nvSpPr>
        <p:spPr>
          <a:xfrm>
            <a:off x="838200" y="365125"/>
            <a:ext cx="10515600" cy="1325563"/>
          </a:xfrm>
        </p:spPr>
        <p:txBody>
          <a:bodyPr/>
          <a:lstStyle/>
          <a:p>
            <a:r>
              <a:rPr lang="en-US" dirty="0"/>
              <a:t>Case Study Question #2</a:t>
            </a:r>
          </a:p>
        </p:txBody>
      </p:sp>
      <p:sp>
        <p:nvSpPr>
          <p:cNvPr id="3" name="Content Placeholder 2">
            <a:extLst>
              <a:ext uri="{FF2B5EF4-FFF2-40B4-BE49-F238E27FC236}">
                <a16:creationId xmlns:a16="http://schemas.microsoft.com/office/drawing/2014/main" id="{C096582F-0A04-E7F9-759B-98AB3E269263}"/>
              </a:ext>
            </a:extLst>
          </p:cNvPr>
          <p:cNvSpPr>
            <a:spLocks noGrp="1"/>
          </p:cNvSpPr>
          <p:nvPr>
            <p:ph idx="1"/>
          </p:nvPr>
        </p:nvSpPr>
        <p:spPr>
          <a:xfrm>
            <a:off x="838200" y="1825625"/>
            <a:ext cx="10515600" cy="4062557"/>
          </a:xfrm>
        </p:spPr>
        <p:txBody>
          <a:bodyPr/>
          <a:lstStyle/>
          <a:p>
            <a:pPr marL="0" indent="0">
              <a:buNone/>
            </a:pPr>
            <a:r>
              <a:rPr lang="en-US" dirty="0"/>
              <a:t>How would you manage this patient?</a:t>
            </a:r>
          </a:p>
          <a:p>
            <a:pPr marL="514350" indent="-514350">
              <a:buFont typeface="+mj-lt"/>
              <a:buAutoNum type="alphaLcParenR"/>
            </a:pPr>
            <a:r>
              <a:rPr lang="en-US" dirty="0"/>
              <a:t>Tafasitamab + lenalidomide (25 mg)</a:t>
            </a:r>
          </a:p>
          <a:p>
            <a:pPr marL="514350" indent="-514350">
              <a:buFont typeface="+mj-lt"/>
              <a:buAutoNum type="alphaLcParenR"/>
            </a:pPr>
            <a:r>
              <a:rPr lang="en-US" dirty="0"/>
              <a:t>Loncastuximab teserine</a:t>
            </a:r>
          </a:p>
          <a:p>
            <a:pPr marL="514350" indent="-514350">
              <a:buFont typeface="+mj-lt"/>
              <a:buAutoNum type="alphaLcParenR"/>
            </a:pPr>
            <a:r>
              <a:rPr lang="en-US" dirty="0"/>
              <a:t>Liso-cel (CD19 CAR-T)</a:t>
            </a:r>
          </a:p>
          <a:p>
            <a:pPr marL="514350" indent="-514350">
              <a:buFont typeface="+mj-lt"/>
              <a:buAutoNum type="alphaLcParenR"/>
            </a:pPr>
            <a:r>
              <a:rPr lang="en-US" dirty="0"/>
              <a:t>R-Gem-ox</a:t>
            </a:r>
          </a:p>
          <a:p>
            <a:pPr marL="514350" indent="-514350">
              <a:buFont typeface="+mj-lt"/>
              <a:buAutoNum type="alphaLcParenR"/>
            </a:pPr>
            <a:r>
              <a:rPr lang="en-US" dirty="0"/>
              <a:t>Unsure</a:t>
            </a:r>
          </a:p>
        </p:txBody>
      </p:sp>
    </p:spTree>
    <p:extLst>
      <p:ext uri="{BB962C8B-B14F-4D97-AF65-F5344CB8AC3E}">
        <p14:creationId xmlns:p14="http://schemas.microsoft.com/office/powerpoint/2010/main" val="18989183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DD2F3-936C-5ACF-9B49-21644D5983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45C652-3A82-B664-5E02-801A84539661}"/>
              </a:ext>
            </a:extLst>
          </p:cNvPr>
          <p:cNvSpPr>
            <a:spLocks noGrp="1"/>
          </p:cNvSpPr>
          <p:nvPr>
            <p:ph type="title"/>
          </p:nvPr>
        </p:nvSpPr>
        <p:spPr>
          <a:xfrm>
            <a:off x="838200" y="365125"/>
            <a:ext cx="10515600" cy="1325563"/>
          </a:xfrm>
        </p:spPr>
        <p:txBody>
          <a:bodyPr>
            <a:normAutofit/>
          </a:bodyPr>
          <a:lstStyle/>
          <a:p>
            <a:r>
              <a:rPr lang="en-US" altLang="en-US" dirty="0"/>
              <a:t>Rationale for Answer #2</a:t>
            </a:r>
            <a:endParaRPr lang="en-US" dirty="0"/>
          </a:p>
        </p:txBody>
      </p:sp>
      <p:sp>
        <p:nvSpPr>
          <p:cNvPr id="3" name="Footer Placeholder 2">
            <a:extLst>
              <a:ext uri="{FF2B5EF4-FFF2-40B4-BE49-F238E27FC236}">
                <a16:creationId xmlns:a16="http://schemas.microsoft.com/office/drawing/2014/main" id="{17A37E86-7956-F702-21DB-5B36DE238400}"/>
              </a:ext>
            </a:extLst>
          </p:cNvPr>
          <p:cNvSpPr>
            <a:spLocks noGrp="1"/>
          </p:cNvSpPr>
          <p:nvPr>
            <p:ph type="ftr" sz="quarter" idx="10"/>
          </p:nvPr>
        </p:nvSpPr>
        <p:spPr>
          <a:xfrm>
            <a:off x="1416735" y="6054437"/>
            <a:ext cx="8235265" cy="803564"/>
          </a:xfrm>
        </p:spPr>
        <p:txBody>
          <a:bodyPr/>
          <a:lstStyle/>
          <a:p>
            <a:r>
              <a:rPr lang="en-US" dirty="0"/>
              <a:t>Sehgal A, et al. ASCO 2022. Abstract 7062.</a:t>
            </a:r>
            <a:br>
              <a:rPr lang="en-US" dirty="0"/>
            </a:br>
            <a:r>
              <a:rPr lang="en-US" dirty="0"/>
              <a:t>CR, complete response; CrCl, creatinine clearance;</a:t>
            </a:r>
            <a:r>
              <a:rPr lang="en-US" noProof="0" dirty="0"/>
              <a:t> DLCO, diffusing capacity of the lungs for carbon monoxide; DOR, duration of response; ECOG PS, Eastern Cooperative Oncology Group Performance Status; liso-cel, </a:t>
            </a:r>
            <a:r>
              <a:rPr lang="en-US" dirty="0"/>
              <a:t>l</a:t>
            </a:r>
            <a:r>
              <a:rPr lang="en-US" noProof="0" dirty="0"/>
              <a:t>isocabtagene maraleucel</a:t>
            </a:r>
            <a:r>
              <a:rPr lang="en-US" dirty="0"/>
              <a:t>; </a:t>
            </a:r>
            <a:r>
              <a:rPr lang="en-US" noProof="0" dirty="0"/>
              <a:t>LVEF, left ventricular ejection fraction; PR, partial response.</a:t>
            </a:r>
            <a:endParaRPr lang="en-US" dirty="0"/>
          </a:p>
        </p:txBody>
      </p:sp>
      <p:pic>
        <p:nvPicPr>
          <p:cNvPr id="5" name="Content Placeholder 4">
            <a:extLst>
              <a:ext uri="{FF2B5EF4-FFF2-40B4-BE49-F238E27FC236}">
                <a16:creationId xmlns:a16="http://schemas.microsoft.com/office/drawing/2014/main" id="{B8F0E58F-89BD-0A97-F571-B2EEF0A987DD}"/>
              </a:ext>
            </a:extLst>
          </p:cNvPr>
          <p:cNvPicPr>
            <a:picLocks noGrp="1" noChangeAspect="1"/>
          </p:cNvPicPr>
          <p:nvPr>
            <p:ph idx="4294967295"/>
          </p:nvPr>
        </p:nvPicPr>
        <p:blipFill>
          <a:blip r:embed="rId3"/>
          <a:stretch>
            <a:fillRect/>
          </a:stretch>
        </p:blipFill>
        <p:spPr>
          <a:xfrm>
            <a:off x="1180321" y="2364829"/>
            <a:ext cx="4915679" cy="3223101"/>
          </a:xfrm>
          <a:prstGeom prst="rect">
            <a:avLst/>
          </a:prstGeom>
        </p:spPr>
      </p:pic>
      <p:pic>
        <p:nvPicPr>
          <p:cNvPr id="7" name="Picture 6">
            <a:extLst>
              <a:ext uri="{FF2B5EF4-FFF2-40B4-BE49-F238E27FC236}">
                <a16:creationId xmlns:a16="http://schemas.microsoft.com/office/drawing/2014/main" id="{1351B443-75FD-CFEE-4342-7629D585D3C2}"/>
              </a:ext>
            </a:extLst>
          </p:cNvPr>
          <p:cNvPicPr>
            <a:picLocks noChangeAspect="1"/>
          </p:cNvPicPr>
          <p:nvPr/>
        </p:nvPicPr>
        <p:blipFill>
          <a:blip r:embed="rId4"/>
          <a:stretch>
            <a:fillRect/>
          </a:stretch>
        </p:blipFill>
        <p:spPr>
          <a:xfrm>
            <a:off x="6422618" y="2437378"/>
            <a:ext cx="4333875" cy="3181350"/>
          </a:xfrm>
          <a:prstGeom prst="rect">
            <a:avLst/>
          </a:prstGeom>
        </p:spPr>
      </p:pic>
      <p:sp>
        <p:nvSpPr>
          <p:cNvPr id="8" name="TextBox 7">
            <a:extLst>
              <a:ext uri="{FF2B5EF4-FFF2-40B4-BE49-F238E27FC236}">
                <a16:creationId xmlns:a16="http://schemas.microsoft.com/office/drawing/2014/main" id="{7D9A73B1-36D2-7E39-6E0C-42C43F6AC0D9}"/>
              </a:ext>
            </a:extLst>
          </p:cNvPr>
          <p:cNvSpPr txBox="1"/>
          <p:nvPr/>
        </p:nvSpPr>
        <p:spPr>
          <a:xfrm>
            <a:off x="1180321" y="1757714"/>
            <a:ext cx="9576172" cy="461665"/>
          </a:xfrm>
          <a:prstGeom prst="rect">
            <a:avLst/>
          </a:prstGeom>
          <a:noFill/>
        </p:spPr>
        <p:txBody>
          <a:bodyPr wrap="square" rtlCol="0">
            <a:spAutoFit/>
          </a:bodyPr>
          <a:lstStyle/>
          <a:p>
            <a:pPr algn="ctr"/>
            <a:r>
              <a:rPr lang="en-US" sz="2400" dirty="0">
                <a:solidFill>
                  <a:schemeClr val="accent1"/>
                </a:solidFill>
                <a:latin typeface="Arial" panose="020B0604020202020204" pitchFamily="34" charset="0"/>
                <a:cs typeface="Arial" panose="020B0604020202020204" pitchFamily="34" charset="0"/>
              </a:rPr>
              <a:t>PILOT Trial: liso-cel </a:t>
            </a:r>
          </a:p>
        </p:txBody>
      </p:sp>
    </p:spTree>
    <p:extLst>
      <p:ext uri="{BB962C8B-B14F-4D97-AF65-F5344CB8AC3E}">
        <p14:creationId xmlns:p14="http://schemas.microsoft.com/office/powerpoint/2010/main" val="18698301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01620-33E4-ACA1-1CEB-F5BC92C401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0BD29E-F046-5EB9-F094-F8A8F5FC4E43}"/>
              </a:ext>
            </a:extLst>
          </p:cNvPr>
          <p:cNvSpPr>
            <a:spLocks noGrp="1"/>
          </p:cNvSpPr>
          <p:nvPr>
            <p:ph type="title"/>
          </p:nvPr>
        </p:nvSpPr>
        <p:spPr>
          <a:xfrm>
            <a:off x="838200" y="365125"/>
            <a:ext cx="10515600" cy="1325563"/>
          </a:xfrm>
        </p:spPr>
        <p:txBody>
          <a:bodyPr/>
          <a:lstStyle/>
          <a:p>
            <a:r>
              <a:rPr lang="en-US" altLang="en-US" dirty="0"/>
              <a:t>Case Study Follow Up</a:t>
            </a:r>
            <a:endParaRPr lang="en-US" dirty="0"/>
          </a:p>
        </p:txBody>
      </p:sp>
      <p:sp>
        <p:nvSpPr>
          <p:cNvPr id="3" name="Content Placeholder 2">
            <a:extLst>
              <a:ext uri="{FF2B5EF4-FFF2-40B4-BE49-F238E27FC236}">
                <a16:creationId xmlns:a16="http://schemas.microsoft.com/office/drawing/2014/main" id="{8CE95C6E-993B-22F4-B446-90B60CAEF76F}"/>
              </a:ext>
            </a:extLst>
          </p:cNvPr>
          <p:cNvSpPr>
            <a:spLocks noGrp="1"/>
          </p:cNvSpPr>
          <p:nvPr>
            <p:ph sz="half" idx="1"/>
          </p:nvPr>
        </p:nvSpPr>
        <p:spPr>
          <a:xfrm>
            <a:off x="838200" y="1825625"/>
            <a:ext cx="5181600" cy="4228812"/>
          </a:xfrm>
        </p:spPr>
        <p:txBody>
          <a:bodyPr/>
          <a:lstStyle/>
          <a:p>
            <a:r>
              <a:rPr lang="en-US" dirty="0"/>
              <a:t>Patient tolerates liso-cel with Grade 1 CRS without ICANS</a:t>
            </a:r>
          </a:p>
          <a:p>
            <a:r>
              <a:rPr lang="en-US" dirty="0"/>
              <a:t>Day +100 PET/CT with evidence of POD </a:t>
            </a:r>
          </a:p>
        </p:txBody>
      </p:sp>
      <p:sp>
        <p:nvSpPr>
          <p:cNvPr id="4" name="Text Placeholder 3">
            <a:extLst>
              <a:ext uri="{FF2B5EF4-FFF2-40B4-BE49-F238E27FC236}">
                <a16:creationId xmlns:a16="http://schemas.microsoft.com/office/drawing/2014/main" id="{3F6EFC3D-BB6B-10A1-3E6D-F7E4214A7E61}"/>
              </a:ext>
            </a:extLst>
          </p:cNvPr>
          <p:cNvSpPr>
            <a:spLocks noGrp="1"/>
          </p:cNvSpPr>
          <p:nvPr>
            <p:ph sz="half" idx="2"/>
          </p:nvPr>
        </p:nvSpPr>
        <p:spPr>
          <a:xfrm>
            <a:off x="6172200" y="1825625"/>
            <a:ext cx="5181600" cy="4228812"/>
          </a:xfrm>
        </p:spPr>
        <p:txBody>
          <a:bodyPr>
            <a:normAutofit/>
          </a:bodyPr>
          <a:lstStyle/>
          <a:p>
            <a:r>
              <a:rPr lang="en-US" dirty="0"/>
              <a:t>Biopsy confirms DLBCL-NOS now CD19 negative by flow cytometry and IHC, but remains CD20 positive</a:t>
            </a:r>
          </a:p>
          <a:p>
            <a:r>
              <a:rPr lang="en-US" dirty="0"/>
              <a:t>ECOG PS 1</a:t>
            </a:r>
          </a:p>
          <a:p>
            <a:endParaRPr lang="en-US" dirty="0"/>
          </a:p>
        </p:txBody>
      </p:sp>
      <p:sp>
        <p:nvSpPr>
          <p:cNvPr id="5" name="Footer Placeholder 4">
            <a:extLst>
              <a:ext uri="{FF2B5EF4-FFF2-40B4-BE49-F238E27FC236}">
                <a16:creationId xmlns:a16="http://schemas.microsoft.com/office/drawing/2014/main" id="{F1C59CB2-0558-6B2E-A423-321E83332162}"/>
              </a:ext>
            </a:extLst>
          </p:cNvPr>
          <p:cNvSpPr>
            <a:spLocks noGrp="1"/>
          </p:cNvSpPr>
          <p:nvPr>
            <p:ph type="ftr" sz="quarter" idx="10"/>
          </p:nvPr>
        </p:nvSpPr>
        <p:spPr>
          <a:xfrm>
            <a:off x="1416735" y="6054437"/>
            <a:ext cx="9190305" cy="803564"/>
          </a:xfrm>
        </p:spPr>
        <p:txBody>
          <a:bodyPr/>
          <a:lstStyle/>
          <a:p>
            <a:r>
              <a:rPr lang="en-US" dirty="0"/>
              <a:t>CD, cluster of differentiation; CRS, cytokine release syndrome; CT, computed tomography; </a:t>
            </a:r>
            <a:r>
              <a:rPr lang="en-US" noProof="0" dirty="0"/>
              <a:t>DLBCL-NOS, diffuse large B-cell lymphoma, not otherwise specified; ECOG PS, Eastern Cooperative Oncology Group Performance Status; </a:t>
            </a:r>
            <a:r>
              <a:rPr lang="en-US" dirty="0"/>
              <a:t>ICANS, immune effector cell-associated neurotoxicity syndrome; IHC, immunohistochemistry; Liso-cel, lisocabtagene maraleucel; PET, positron emission tomography; POD, progression of disease</a:t>
            </a:r>
            <a:r>
              <a:rPr lang="en-US" noProof="0" dirty="0"/>
              <a:t>.</a:t>
            </a:r>
            <a:endParaRPr lang="en-US" dirty="0"/>
          </a:p>
        </p:txBody>
      </p:sp>
    </p:spTree>
    <p:extLst>
      <p:ext uri="{BB962C8B-B14F-4D97-AF65-F5344CB8AC3E}">
        <p14:creationId xmlns:p14="http://schemas.microsoft.com/office/powerpoint/2010/main" val="25073579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63333-F32A-1555-BFA8-C0399750C6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A43A37-4D4C-071D-4F76-AA9CD495C0F8}"/>
              </a:ext>
            </a:extLst>
          </p:cNvPr>
          <p:cNvSpPr>
            <a:spLocks noGrp="1"/>
          </p:cNvSpPr>
          <p:nvPr>
            <p:ph type="title"/>
          </p:nvPr>
        </p:nvSpPr>
        <p:spPr>
          <a:xfrm>
            <a:off x="838200" y="365125"/>
            <a:ext cx="10515600" cy="1325563"/>
          </a:xfrm>
        </p:spPr>
        <p:txBody>
          <a:bodyPr/>
          <a:lstStyle/>
          <a:p>
            <a:r>
              <a:rPr lang="en-US" dirty="0"/>
              <a:t>Case Study Question #3</a:t>
            </a:r>
          </a:p>
        </p:txBody>
      </p:sp>
      <p:sp>
        <p:nvSpPr>
          <p:cNvPr id="3" name="Content Placeholder 2">
            <a:extLst>
              <a:ext uri="{FF2B5EF4-FFF2-40B4-BE49-F238E27FC236}">
                <a16:creationId xmlns:a16="http://schemas.microsoft.com/office/drawing/2014/main" id="{C096582F-0A04-E7F9-759B-98AB3E269263}"/>
              </a:ext>
            </a:extLst>
          </p:cNvPr>
          <p:cNvSpPr>
            <a:spLocks noGrp="1"/>
          </p:cNvSpPr>
          <p:nvPr>
            <p:ph idx="1"/>
          </p:nvPr>
        </p:nvSpPr>
        <p:spPr>
          <a:xfrm>
            <a:off x="838200" y="1825625"/>
            <a:ext cx="10515600" cy="4062557"/>
          </a:xfrm>
        </p:spPr>
        <p:txBody>
          <a:bodyPr/>
          <a:lstStyle/>
          <a:p>
            <a:pPr marL="0" indent="0">
              <a:buNone/>
            </a:pPr>
            <a:r>
              <a:rPr lang="en-US" dirty="0"/>
              <a:t>How would you manage this patient?</a:t>
            </a:r>
          </a:p>
          <a:p>
            <a:pPr marL="514350" indent="-514350">
              <a:buFont typeface="+mj-lt"/>
              <a:buAutoNum type="alphaLcParenR"/>
            </a:pPr>
            <a:r>
              <a:rPr lang="en-US" dirty="0"/>
              <a:t>Tafasitamab + lenalidomide (25 mg)</a:t>
            </a:r>
          </a:p>
          <a:p>
            <a:pPr marL="514350" indent="-514350">
              <a:buFont typeface="+mj-lt"/>
              <a:buAutoNum type="alphaLcParenR"/>
            </a:pPr>
            <a:r>
              <a:rPr lang="en-US" dirty="0"/>
              <a:t>Loncastuximab teserine</a:t>
            </a:r>
          </a:p>
          <a:p>
            <a:pPr marL="514350" indent="-514350">
              <a:buFont typeface="+mj-lt"/>
              <a:buAutoNum type="alphaLcParenR"/>
            </a:pPr>
            <a:r>
              <a:rPr lang="en-US" dirty="0"/>
              <a:t>R-Gem-ox</a:t>
            </a:r>
          </a:p>
          <a:p>
            <a:pPr marL="514350" indent="-514350">
              <a:buFont typeface="+mj-lt"/>
              <a:buAutoNum type="alphaLcParenR"/>
            </a:pPr>
            <a:r>
              <a:rPr lang="en-US" dirty="0"/>
              <a:t>Epcoritamab</a:t>
            </a:r>
          </a:p>
          <a:p>
            <a:pPr marL="514350" indent="-514350">
              <a:buFont typeface="+mj-lt"/>
              <a:buAutoNum type="alphaLcParenR"/>
            </a:pPr>
            <a:r>
              <a:rPr lang="en-US" dirty="0"/>
              <a:t>Unsure</a:t>
            </a:r>
          </a:p>
        </p:txBody>
      </p:sp>
    </p:spTree>
    <p:extLst>
      <p:ext uri="{BB962C8B-B14F-4D97-AF65-F5344CB8AC3E}">
        <p14:creationId xmlns:p14="http://schemas.microsoft.com/office/powerpoint/2010/main" val="35955547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DD2F3-936C-5ACF-9B49-21644D5983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45C652-3A82-B664-5E02-801A84539661}"/>
              </a:ext>
            </a:extLst>
          </p:cNvPr>
          <p:cNvSpPr>
            <a:spLocks noGrp="1"/>
          </p:cNvSpPr>
          <p:nvPr>
            <p:ph type="title"/>
          </p:nvPr>
        </p:nvSpPr>
        <p:spPr>
          <a:xfrm>
            <a:off x="838200" y="365125"/>
            <a:ext cx="10515600" cy="1325563"/>
          </a:xfrm>
        </p:spPr>
        <p:txBody>
          <a:bodyPr>
            <a:normAutofit/>
          </a:bodyPr>
          <a:lstStyle/>
          <a:p>
            <a:r>
              <a:rPr lang="en-US" altLang="en-US" dirty="0"/>
              <a:t>Rationale for Answer #3</a:t>
            </a:r>
            <a:endParaRPr lang="en-US" dirty="0"/>
          </a:p>
        </p:txBody>
      </p:sp>
      <p:sp>
        <p:nvSpPr>
          <p:cNvPr id="3" name="Footer Placeholder 2">
            <a:extLst>
              <a:ext uri="{FF2B5EF4-FFF2-40B4-BE49-F238E27FC236}">
                <a16:creationId xmlns:a16="http://schemas.microsoft.com/office/drawing/2014/main" id="{743BE2E9-D325-EE56-301E-6ED51499505B}"/>
              </a:ext>
            </a:extLst>
          </p:cNvPr>
          <p:cNvSpPr>
            <a:spLocks noGrp="1"/>
          </p:cNvSpPr>
          <p:nvPr>
            <p:ph type="ftr" sz="quarter" idx="10"/>
          </p:nvPr>
        </p:nvSpPr>
        <p:spPr>
          <a:xfrm>
            <a:off x="1416735" y="6054437"/>
            <a:ext cx="10651322" cy="803564"/>
          </a:xfrm>
        </p:spPr>
        <p:txBody>
          <a:bodyPr/>
          <a:lstStyle/>
          <a:p>
            <a:r>
              <a:rPr lang="en-US" dirty="0"/>
              <a:t>Phillips T, et al. ASH 2022. Abstract 4251. </a:t>
            </a:r>
            <a:br>
              <a:rPr lang="en-US" dirty="0"/>
            </a:br>
            <a:r>
              <a:rPr lang="en-US" noProof="0" dirty="0"/>
              <a:t>ASCT, autologous stem cell transplant; CAR-T, chimeric antigen receptor T-cell therapy; </a:t>
            </a:r>
            <a:r>
              <a:rPr lang="en-US" dirty="0"/>
              <a:t>DH/TH, double-hit/triple-hit lymphoma; </a:t>
            </a:r>
            <a:r>
              <a:rPr lang="en-US" noProof="0" dirty="0"/>
              <a:t>MRD, minimal residual disease.</a:t>
            </a:r>
            <a:endParaRPr lang="en-US" dirty="0"/>
          </a:p>
        </p:txBody>
      </p:sp>
      <p:pic>
        <p:nvPicPr>
          <p:cNvPr id="6" name="Content Placeholder 5">
            <a:extLst>
              <a:ext uri="{FF2B5EF4-FFF2-40B4-BE49-F238E27FC236}">
                <a16:creationId xmlns:a16="http://schemas.microsoft.com/office/drawing/2014/main" id="{F8EB985D-D2C8-CF91-5AA6-5111E671EB21}"/>
              </a:ext>
            </a:extLst>
          </p:cNvPr>
          <p:cNvPicPr>
            <a:picLocks noGrp="1" noChangeAspect="1"/>
          </p:cNvPicPr>
          <p:nvPr>
            <p:ph idx="4294967295"/>
          </p:nvPr>
        </p:nvPicPr>
        <p:blipFill>
          <a:blip r:embed="rId3"/>
          <a:stretch>
            <a:fillRect/>
          </a:stretch>
        </p:blipFill>
        <p:spPr>
          <a:xfrm>
            <a:off x="531628" y="2431984"/>
            <a:ext cx="5178056" cy="2314345"/>
          </a:xfrm>
        </p:spPr>
      </p:pic>
      <p:pic>
        <p:nvPicPr>
          <p:cNvPr id="8" name="Picture 7">
            <a:extLst>
              <a:ext uri="{FF2B5EF4-FFF2-40B4-BE49-F238E27FC236}">
                <a16:creationId xmlns:a16="http://schemas.microsoft.com/office/drawing/2014/main" id="{BE3F2126-BEDB-FD7C-EE9A-1DFE3BC10854}"/>
              </a:ext>
            </a:extLst>
          </p:cNvPr>
          <p:cNvPicPr>
            <a:picLocks noChangeAspect="1"/>
          </p:cNvPicPr>
          <p:nvPr/>
        </p:nvPicPr>
        <p:blipFill>
          <a:blip r:embed="rId4"/>
          <a:stretch>
            <a:fillRect/>
          </a:stretch>
        </p:blipFill>
        <p:spPr>
          <a:xfrm>
            <a:off x="5956300" y="2355665"/>
            <a:ext cx="5584468" cy="2495991"/>
          </a:xfrm>
          <a:prstGeom prst="rect">
            <a:avLst/>
          </a:prstGeom>
        </p:spPr>
      </p:pic>
      <p:sp>
        <p:nvSpPr>
          <p:cNvPr id="5" name="TextBox 4">
            <a:extLst>
              <a:ext uri="{FF2B5EF4-FFF2-40B4-BE49-F238E27FC236}">
                <a16:creationId xmlns:a16="http://schemas.microsoft.com/office/drawing/2014/main" id="{8FC3020F-576E-F452-F493-395583FA2F1F}"/>
              </a:ext>
            </a:extLst>
          </p:cNvPr>
          <p:cNvSpPr txBox="1"/>
          <p:nvPr/>
        </p:nvSpPr>
        <p:spPr>
          <a:xfrm>
            <a:off x="531628" y="1738080"/>
            <a:ext cx="11009140" cy="461665"/>
          </a:xfrm>
          <a:prstGeom prst="rect">
            <a:avLst/>
          </a:prstGeom>
          <a:noFill/>
        </p:spPr>
        <p:txBody>
          <a:bodyPr wrap="square">
            <a:spAutoFit/>
          </a:bodyPr>
          <a:lstStyle/>
          <a:p>
            <a:pPr algn="ctr"/>
            <a:r>
              <a:rPr lang="en-US" sz="2400" dirty="0">
                <a:solidFill>
                  <a:schemeClr val="accent1"/>
                </a:solidFill>
                <a:latin typeface="Arial" panose="020B0604020202020204" pitchFamily="34" charset="0"/>
                <a:cs typeface="Arial" panose="020B0604020202020204" pitchFamily="34" charset="0"/>
              </a:rPr>
              <a:t>EPCORE NHL-1 Trial: Epcoritamab</a:t>
            </a:r>
          </a:p>
        </p:txBody>
      </p:sp>
    </p:spTree>
    <p:extLst>
      <p:ext uri="{BB962C8B-B14F-4D97-AF65-F5344CB8AC3E}">
        <p14:creationId xmlns:p14="http://schemas.microsoft.com/office/powerpoint/2010/main" val="648589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E586-4AEA-87EB-BF31-9AB8A23A1646}"/>
              </a:ext>
            </a:extLst>
          </p:cNvPr>
          <p:cNvSpPr>
            <a:spLocks noGrp="1"/>
          </p:cNvSpPr>
          <p:nvPr>
            <p:ph type="title"/>
          </p:nvPr>
        </p:nvSpPr>
        <p:spPr>
          <a:xfrm>
            <a:off x="838200" y="365125"/>
            <a:ext cx="10515600" cy="1325563"/>
          </a:xfrm>
        </p:spPr>
        <p:txBody>
          <a:bodyPr/>
          <a:lstStyle/>
          <a:p>
            <a:r>
              <a:rPr lang="en-US" dirty="0"/>
              <a:t>Key Takeaways</a:t>
            </a:r>
          </a:p>
        </p:txBody>
      </p:sp>
      <p:sp>
        <p:nvSpPr>
          <p:cNvPr id="3" name="Content Placeholder 2">
            <a:extLst>
              <a:ext uri="{FF2B5EF4-FFF2-40B4-BE49-F238E27FC236}">
                <a16:creationId xmlns:a16="http://schemas.microsoft.com/office/drawing/2014/main" id="{27BF1245-FF73-3BCD-3FF6-184A392D1663}"/>
              </a:ext>
            </a:extLst>
          </p:cNvPr>
          <p:cNvSpPr>
            <a:spLocks noGrp="1"/>
          </p:cNvSpPr>
          <p:nvPr>
            <p:ph sz="half" idx="1"/>
          </p:nvPr>
        </p:nvSpPr>
        <p:spPr>
          <a:xfrm>
            <a:off x="838200" y="1825625"/>
            <a:ext cx="5181600" cy="4228812"/>
          </a:xfrm>
        </p:spPr>
        <p:txBody>
          <a:bodyPr>
            <a:normAutofit/>
          </a:bodyPr>
          <a:lstStyle/>
          <a:p>
            <a:r>
              <a:rPr lang="en-US" sz="2400" dirty="0"/>
              <a:t>LBCL remains a curable disease in the 1st line, 2nd line, and 3rd line setting but with diminishing odds</a:t>
            </a:r>
          </a:p>
          <a:p>
            <a:r>
              <a:rPr lang="en-US" sz="2400" dirty="0"/>
              <a:t>There are multiple targeted therapies, either single agents or in combination</a:t>
            </a:r>
          </a:p>
        </p:txBody>
      </p:sp>
      <p:sp>
        <p:nvSpPr>
          <p:cNvPr id="4" name="Text Placeholder 3">
            <a:extLst>
              <a:ext uri="{FF2B5EF4-FFF2-40B4-BE49-F238E27FC236}">
                <a16:creationId xmlns:a16="http://schemas.microsoft.com/office/drawing/2014/main" id="{E60653F0-DF32-C551-4935-101C3AD1D216}"/>
              </a:ext>
            </a:extLst>
          </p:cNvPr>
          <p:cNvSpPr>
            <a:spLocks noGrp="1"/>
          </p:cNvSpPr>
          <p:nvPr>
            <p:ph sz="half" idx="2"/>
          </p:nvPr>
        </p:nvSpPr>
        <p:spPr>
          <a:xfrm>
            <a:off x="6172200" y="1825625"/>
            <a:ext cx="5385216" cy="4228812"/>
          </a:xfrm>
        </p:spPr>
        <p:txBody>
          <a:bodyPr>
            <a:normAutofit/>
          </a:bodyPr>
          <a:lstStyle/>
          <a:p>
            <a:r>
              <a:rPr lang="en-US" sz="2400" dirty="0"/>
              <a:t>Strategic considerations are necessary in the rel/ref LBCL space regarding the timing of CAR-T, CD19 engaging agents, and CD3XCD20 bispecific</a:t>
            </a:r>
          </a:p>
          <a:p>
            <a:r>
              <a:rPr lang="en-US" sz="2400" dirty="0"/>
              <a:t>Consideration of capabilities for local administration vs shared administration vs referral for the administration of CD3XCD20 bispecifics</a:t>
            </a:r>
          </a:p>
          <a:p>
            <a:endParaRPr lang="en-US" sz="2400" dirty="0"/>
          </a:p>
        </p:txBody>
      </p:sp>
      <p:sp>
        <p:nvSpPr>
          <p:cNvPr id="5" name="Footer Placeholder 4">
            <a:extLst>
              <a:ext uri="{FF2B5EF4-FFF2-40B4-BE49-F238E27FC236}">
                <a16:creationId xmlns:a16="http://schemas.microsoft.com/office/drawing/2014/main" id="{5B47DE87-6B92-ECF0-4401-D3E82BD4BDCD}"/>
              </a:ext>
            </a:extLst>
          </p:cNvPr>
          <p:cNvSpPr>
            <a:spLocks noGrp="1"/>
          </p:cNvSpPr>
          <p:nvPr>
            <p:ph type="ftr" sz="quarter" idx="10"/>
          </p:nvPr>
        </p:nvSpPr>
        <p:spPr>
          <a:xfrm>
            <a:off x="1416735" y="6054437"/>
            <a:ext cx="10651322" cy="803564"/>
          </a:xfrm>
        </p:spPr>
        <p:txBody>
          <a:bodyPr/>
          <a:lstStyle/>
          <a:p>
            <a:r>
              <a:rPr lang="en-US" noProof="0" dirty="0"/>
              <a:t>CAR-T, chimeric antigen receptor T-cell therapy; </a:t>
            </a:r>
            <a:r>
              <a:rPr lang="en-US" dirty="0"/>
              <a:t>CD, cluster of differentiation; </a:t>
            </a:r>
            <a:r>
              <a:rPr lang="en-US" noProof="0" dirty="0"/>
              <a:t>LBCL, large B-cell lymphoma; rel/ref, relapsed/refractory.</a:t>
            </a:r>
            <a:endParaRPr lang="en-US" dirty="0"/>
          </a:p>
        </p:txBody>
      </p:sp>
    </p:spTree>
    <p:extLst>
      <p:ext uri="{BB962C8B-B14F-4D97-AF65-F5344CB8AC3E}">
        <p14:creationId xmlns:p14="http://schemas.microsoft.com/office/powerpoint/2010/main" val="3663805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1838-816B-8D2A-B608-F3A27E0EC3BF}"/>
              </a:ext>
            </a:extLst>
          </p:cNvPr>
          <p:cNvSpPr>
            <a:spLocks noGrp="1"/>
          </p:cNvSpPr>
          <p:nvPr>
            <p:ph type="title"/>
          </p:nvPr>
        </p:nvSpPr>
        <p:spPr>
          <a:xfrm>
            <a:off x="838200" y="365125"/>
            <a:ext cx="10515600" cy="1325563"/>
          </a:xfrm>
        </p:spPr>
        <p:txBody>
          <a:bodyPr/>
          <a:lstStyle/>
          <a:p>
            <a:r>
              <a:rPr lang="en-US" dirty="0"/>
              <a:t>Rel/Ref LBCL: </a:t>
            </a:r>
            <a:br>
              <a:rPr lang="en-US" dirty="0"/>
            </a:br>
            <a:r>
              <a:rPr lang="en-US" dirty="0"/>
              <a:t>Chaos Driven By Clinical Trials</a:t>
            </a:r>
          </a:p>
        </p:txBody>
      </p:sp>
      <p:pic>
        <p:nvPicPr>
          <p:cNvPr id="5" name="Content Placeholder 4">
            <a:extLst>
              <a:ext uri="{FF2B5EF4-FFF2-40B4-BE49-F238E27FC236}">
                <a16:creationId xmlns:a16="http://schemas.microsoft.com/office/drawing/2014/main" id="{08B884EC-FB45-035B-65D9-3605ECE51DCC}"/>
              </a:ext>
            </a:extLst>
          </p:cNvPr>
          <p:cNvPicPr>
            <a:picLocks noGrp="1" noChangeAspect="1"/>
          </p:cNvPicPr>
          <p:nvPr>
            <p:ph idx="1"/>
          </p:nvPr>
        </p:nvPicPr>
        <p:blipFill>
          <a:blip r:embed="rId3"/>
          <a:stretch>
            <a:fillRect/>
          </a:stretch>
        </p:blipFill>
        <p:spPr>
          <a:xfrm>
            <a:off x="2101850" y="1843881"/>
            <a:ext cx="7988300" cy="4025900"/>
          </a:xfrm>
        </p:spPr>
      </p:pic>
      <p:sp>
        <p:nvSpPr>
          <p:cNvPr id="4" name="Footer Placeholder 3">
            <a:extLst>
              <a:ext uri="{FF2B5EF4-FFF2-40B4-BE49-F238E27FC236}">
                <a16:creationId xmlns:a16="http://schemas.microsoft.com/office/drawing/2014/main" id="{9DC5EDC3-F2B0-6652-BCFA-597303190CF2}"/>
              </a:ext>
            </a:extLst>
          </p:cNvPr>
          <p:cNvSpPr>
            <a:spLocks noGrp="1"/>
          </p:cNvSpPr>
          <p:nvPr>
            <p:ph type="ftr" sz="quarter" idx="10"/>
          </p:nvPr>
        </p:nvSpPr>
        <p:spPr>
          <a:xfrm>
            <a:off x="1416051" y="6054725"/>
            <a:ext cx="8674099" cy="803275"/>
          </a:xfrm>
        </p:spPr>
        <p:txBody>
          <a:bodyPr/>
          <a:lstStyle/>
          <a:p>
            <a:r>
              <a:rPr lang="en-US" dirty="0"/>
              <a:t>Westin J, Sehn LH. </a:t>
            </a:r>
            <a:r>
              <a:rPr lang="en-US" i="1" dirty="0"/>
              <a:t>Blood. </a:t>
            </a:r>
            <a:r>
              <a:rPr lang="en-US" dirty="0"/>
              <a:t>2022;139(18):2737-2746. </a:t>
            </a:r>
            <a:br>
              <a:rPr lang="en-US" dirty="0"/>
            </a:br>
            <a:r>
              <a:rPr lang="en-US" dirty="0"/>
              <a:t>1L/2L/3L, first-line/second-line/third-line; </a:t>
            </a:r>
            <a:r>
              <a:rPr lang="en-US" noProof="0" dirty="0"/>
              <a:t>ASCT, autologous stem cell transplant; axi-cel, </a:t>
            </a:r>
            <a:r>
              <a:rPr lang="en-US" dirty="0"/>
              <a:t>a</a:t>
            </a:r>
            <a:r>
              <a:rPr lang="en-US" noProof="0" dirty="0"/>
              <a:t>xicabtagene ciloleucel</a:t>
            </a:r>
            <a:r>
              <a:rPr lang="en-US" dirty="0"/>
              <a:t>; </a:t>
            </a:r>
            <a:r>
              <a:rPr lang="en-US" noProof="0" dirty="0"/>
              <a:t>BR, bendamustine and rituximab; CAR, chimeric antigen receptor; LBCL, large B-cell lymphoma; liso-cel, </a:t>
            </a:r>
            <a:r>
              <a:rPr lang="en-US" dirty="0"/>
              <a:t>l</a:t>
            </a:r>
            <a:r>
              <a:rPr lang="en-US" noProof="0" dirty="0"/>
              <a:t>isocabtagene maraleucel</a:t>
            </a:r>
            <a:r>
              <a:rPr lang="en-US" dirty="0"/>
              <a:t>; </a:t>
            </a:r>
            <a:r>
              <a:rPr lang="en-US" sz="1000" noProof="0" dirty="0"/>
              <a:t>Rel/Ref, relapsed/refractory; </a:t>
            </a:r>
            <a:r>
              <a:rPr lang="en-US" noProof="0" dirty="0"/>
              <a:t>XRT, radiation therapy.</a:t>
            </a:r>
            <a:endParaRPr lang="en-US" dirty="0"/>
          </a:p>
          <a:p>
            <a:endParaRPr lang="en-US" dirty="0"/>
          </a:p>
        </p:txBody>
      </p:sp>
    </p:spTree>
    <p:extLst>
      <p:ext uri="{BB962C8B-B14F-4D97-AF65-F5344CB8AC3E}">
        <p14:creationId xmlns:p14="http://schemas.microsoft.com/office/powerpoint/2010/main" val="14996042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colorful globe&#10;&#10;Description automatically generated">
            <a:extLst>
              <a:ext uri="{FF2B5EF4-FFF2-40B4-BE49-F238E27FC236}">
                <a16:creationId xmlns:a16="http://schemas.microsoft.com/office/drawing/2014/main" id="{A0E93DD2-643E-CA36-C9BE-18703AE7ECC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48060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65A18-962A-5809-47AB-ABDFCCF57210}"/>
              </a:ext>
            </a:extLst>
          </p:cNvPr>
          <p:cNvSpPr>
            <a:spLocks noGrp="1"/>
          </p:cNvSpPr>
          <p:nvPr>
            <p:ph type="title"/>
          </p:nvPr>
        </p:nvSpPr>
        <p:spPr>
          <a:xfrm>
            <a:off x="838200" y="365125"/>
            <a:ext cx="10515600" cy="1325563"/>
          </a:xfrm>
        </p:spPr>
        <p:txBody>
          <a:bodyPr/>
          <a:lstStyle/>
          <a:p>
            <a:r>
              <a:rPr lang="en-US" dirty="0"/>
              <a:t>Rel/Ref LBCL: </a:t>
            </a:r>
            <a:br>
              <a:rPr lang="en-US" dirty="0"/>
            </a:br>
            <a:r>
              <a:rPr lang="en-US" dirty="0"/>
              <a:t>Chaos Driven By Clinical Trials</a:t>
            </a:r>
          </a:p>
        </p:txBody>
      </p:sp>
      <p:sp>
        <p:nvSpPr>
          <p:cNvPr id="4" name="Footer Placeholder 3">
            <a:extLst>
              <a:ext uri="{FF2B5EF4-FFF2-40B4-BE49-F238E27FC236}">
                <a16:creationId xmlns:a16="http://schemas.microsoft.com/office/drawing/2014/main" id="{75E79662-33BB-F7E7-3E2D-40234308DD5A}"/>
              </a:ext>
            </a:extLst>
          </p:cNvPr>
          <p:cNvSpPr>
            <a:spLocks noGrp="1"/>
          </p:cNvSpPr>
          <p:nvPr>
            <p:ph type="ftr" sz="quarter" idx="10"/>
          </p:nvPr>
        </p:nvSpPr>
        <p:spPr>
          <a:xfrm>
            <a:off x="1416051" y="6054725"/>
            <a:ext cx="8674100" cy="803275"/>
          </a:xfrm>
        </p:spPr>
        <p:txBody>
          <a:bodyPr/>
          <a:lstStyle/>
          <a:p>
            <a:r>
              <a:rPr lang="en-US" dirty="0"/>
              <a:t>Westin J, Sehn LH. </a:t>
            </a:r>
            <a:r>
              <a:rPr lang="en-US" i="1" dirty="0"/>
              <a:t>Blood. </a:t>
            </a:r>
            <a:r>
              <a:rPr lang="en-US" dirty="0"/>
              <a:t>2022;139(18):2737-2746. </a:t>
            </a:r>
            <a:br>
              <a:rPr lang="en-US" dirty="0"/>
            </a:br>
            <a:r>
              <a:rPr lang="en-US" dirty="0"/>
              <a:t>1L/2L/3L, first-line/second-line/third-line; </a:t>
            </a:r>
            <a:r>
              <a:rPr lang="en-US" noProof="0" dirty="0"/>
              <a:t>ASCT, autologous stem cell transplant; axi-cel, </a:t>
            </a:r>
            <a:r>
              <a:rPr lang="en-US" dirty="0"/>
              <a:t>a</a:t>
            </a:r>
            <a:r>
              <a:rPr lang="en-US" noProof="0" dirty="0"/>
              <a:t>xicabtagene ciloleucel</a:t>
            </a:r>
            <a:r>
              <a:rPr lang="en-US" dirty="0"/>
              <a:t>; </a:t>
            </a:r>
            <a:r>
              <a:rPr lang="en-US" noProof="0" dirty="0"/>
              <a:t>BR, bendamustine and rituximab; CAR, chimeric antigen receptor; LBCL, large B-cell lymphoma; liso-cel, </a:t>
            </a:r>
            <a:r>
              <a:rPr lang="en-US" dirty="0"/>
              <a:t>l</a:t>
            </a:r>
            <a:r>
              <a:rPr lang="en-US" noProof="0" dirty="0"/>
              <a:t>isocabtagene maraleucel</a:t>
            </a:r>
            <a:r>
              <a:rPr lang="en-US" dirty="0"/>
              <a:t>; </a:t>
            </a:r>
            <a:r>
              <a:rPr lang="en-US" sz="1000" noProof="0" dirty="0"/>
              <a:t>Rel/Ref, relapsed/refractory; </a:t>
            </a:r>
            <a:r>
              <a:rPr lang="en-US" noProof="0" dirty="0"/>
              <a:t>XRT, radiation therapy.</a:t>
            </a:r>
            <a:endParaRPr lang="en-US" dirty="0"/>
          </a:p>
        </p:txBody>
      </p:sp>
      <p:grpSp>
        <p:nvGrpSpPr>
          <p:cNvPr id="12" name="Group 11">
            <a:extLst>
              <a:ext uri="{FF2B5EF4-FFF2-40B4-BE49-F238E27FC236}">
                <a16:creationId xmlns:a16="http://schemas.microsoft.com/office/drawing/2014/main" id="{B8CDBDB2-7C33-0E83-6B3A-CA6743F02604}"/>
              </a:ext>
            </a:extLst>
          </p:cNvPr>
          <p:cNvGrpSpPr/>
          <p:nvPr/>
        </p:nvGrpSpPr>
        <p:grpSpPr>
          <a:xfrm>
            <a:off x="2101850" y="1843881"/>
            <a:ext cx="7988300" cy="4025900"/>
            <a:chOff x="2101850" y="1843881"/>
            <a:chExt cx="7988300" cy="4025900"/>
          </a:xfrm>
        </p:grpSpPr>
        <p:pic>
          <p:nvPicPr>
            <p:cNvPr id="3" name="Content Placeholder 4">
              <a:extLst>
                <a:ext uri="{FF2B5EF4-FFF2-40B4-BE49-F238E27FC236}">
                  <a16:creationId xmlns:a16="http://schemas.microsoft.com/office/drawing/2014/main" id="{F536814C-DF10-3884-EAD3-491D7F0C0FFC}"/>
                </a:ext>
              </a:extLst>
            </p:cNvPr>
            <p:cNvPicPr>
              <a:picLocks noChangeAspect="1"/>
            </p:cNvPicPr>
            <p:nvPr/>
          </p:nvPicPr>
          <p:blipFill>
            <a:blip r:embed="rId3"/>
            <a:stretch>
              <a:fillRect/>
            </a:stretch>
          </p:blipFill>
          <p:spPr>
            <a:xfrm>
              <a:off x="2101850" y="1843881"/>
              <a:ext cx="7988300" cy="4025900"/>
            </a:xfrm>
            <a:prstGeom prst="rect">
              <a:avLst/>
            </a:prstGeom>
          </p:spPr>
        </p:pic>
        <p:sp>
          <p:nvSpPr>
            <p:cNvPr id="5" name="TextBox 4">
              <a:extLst>
                <a:ext uri="{FF2B5EF4-FFF2-40B4-BE49-F238E27FC236}">
                  <a16:creationId xmlns:a16="http://schemas.microsoft.com/office/drawing/2014/main" id="{0CEE3730-DF1A-740C-5F21-E7E903E1E752}"/>
                </a:ext>
              </a:extLst>
            </p:cNvPr>
            <p:cNvSpPr txBox="1"/>
            <p:nvPr/>
          </p:nvSpPr>
          <p:spPr>
            <a:xfrm>
              <a:off x="4856205" y="5371661"/>
              <a:ext cx="2471352" cy="400110"/>
            </a:xfrm>
            <a:prstGeom prst="rect">
              <a:avLst/>
            </a:prstGeom>
            <a:noFill/>
            <a:ln>
              <a:solidFill>
                <a:schemeClr val="accent3"/>
              </a:solidFill>
            </a:ln>
          </p:spPr>
          <p:txBody>
            <a:bodyPr wrap="square" rtlCol="0">
              <a:spAutoFit/>
            </a:bodyPr>
            <a:lstStyle/>
            <a:p>
              <a:pPr algn="ctr"/>
              <a:r>
                <a:rPr lang="en-US" sz="2000" b="1" dirty="0">
                  <a:solidFill>
                    <a:schemeClr val="accent3"/>
                  </a:solidFill>
                  <a:latin typeface="Arial" panose="020B0604020202020204" pitchFamily="34" charset="0"/>
                  <a:cs typeface="Arial" panose="020B0604020202020204" pitchFamily="34" charset="0"/>
                </a:rPr>
                <a:t>BISPECIFICS</a:t>
              </a:r>
            </a:p>
          </p:txBody>
        </p:sp>
      </p:grpSp>
    </p:spTree>
    <p:extLst>
      <p:ext uri="{BB962C8B-B14F-4D97-AF65-F5344CB8AC3E}">
        <p14:creationId xmlns:p14="http://schemas.microsoft.com/office/powerpoint/2010/main" val="1541645743"/>
      </p:ext>
    </p:extLst>
  </p:cSld>
  <p:clrMapOvr>
    <a:masterClrMapping/>
  </p:clrMapOvr>
</p:sld>
</file>

<file path=ppt/theme/theme1.xml><?xml version="1.0" encoding="utf-8"?>
<a:theme xmlns:a="http://schemas.openxmlformats.org/drawingml/2006/main" name="AXIS_ActivityPresentation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ActivityPresentation2024" id="{6F6C021C-CE50-354E-B3B0-44C0FE775F31}" vid="{62888F54-133E-2B4C-9AE7-C9F04E6948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43596</TotalTime>
  <Words>18521</Words>
  <Application>Microsoft Office PowerPoint</Application>
  <PresentationFormat>Widescreen</PresentationFormat>
  <Paragraphs>1327</Paragraphs>
  <Slides>80</Slides>
  <Notes>70</Notes>
  <HiddenSlides>3</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80</vt:i4>
      </vt:variant>
    </vt:vector>
  </HeadingPairs>
  <TitlesOfParts>
    <vt:vector size="94" baseType="lpstr">
      <vt:lpstr>acumin-pro</vt:lpstr>
      <vt:lpstr>-apple-system</vt:lpstr>
      <vt:lpstr>Aptos</vt:lpstr>
      <vt:lpstr>arial</vt:lpstr>
      <vt:lpstr>arial</vt:lpstr>
      <vt:lpstr>BlinkMacSystemFont</vt:lpstr>
      <vt:lpstr>Calibri</vt:lpstr>
      <vt:lpstr>Cambria</vt:lpstr>
      <vt:lpstr>Century Gothic</vt:lpstr>
      <vt:lpstr>Courier New</vt:lpstr>
      <vt:lpstr>Segoe UI</vt:lpstr>
      <vt:lpstr>System Font Regular</vt:lpstr>
      <vt:lpstr>Wingdings</vt:lpstr>
      <vt:lpstr>AXIS_ActivityPresentation2024</vt:lpstr>
      <vt:lpstr>PowerPoint Presentation</vt:lpstr>
      <vt:lpstr>DISCLAIMER</vt:lpstr>
      <vt:lpstr>PowerPoint Presentation</vt:lpstr>
      <vt:lpstr>Learning Objectives</vt:lpstr>
      <vt:lpstr>Rel/Ref LBCL:  Where We’ve Come From</vt:lpstr>
      <vt:lpstr>Poor Outcomes in Rel/Ref LBCL Post 1st Line </vt:lpstr>
      <vt:lpstr>Timing Matters: Poor Outcomes in Rel/Ref LBCL Post 1st Line </vt:lpstr>
      <vt:lpstr>Rel/Ref LBCL:  Chaos Driven By Clinical Trials</vt:lpstr>
      <vt:lpstr>Rel/Ref LBCL:  Chaos Driven By Clinical Trials</vt:lpstr>
      <vt:lpstr>Factors That Differentiate  CD20 X CD3 Bispecific Antibodies </vt:lpstr>
      <vt:lpstr>Patient Facing: Keep it Simple</vt:lpstr>
      <vt:lpstr>Provider Facing: Many Targets</vt:lpstr>
      <vt:lpstr>Provider Facing: Way More Complex</vt:lpstr>
      <vt:lpstr>History of Bispecific T-Cell Engagers</vt:lpstr>
      <vt:lpstr>Bispecific T-Cell Engagers: Same But Different</vt:lpstr>
      <vt:lpstr>Advantages of Bispecific Antibodies </vt:lpstr>
      <vt:lpstr>Bispecific T-Cell Engagers: Challenges</vt:lpstr>
      <vt:lpstr>Clinical Efficacy/Safety Data of CD20 X CD3 Bispecific Antibodies  </vt:lpstr>
      <vt:lpstr>Epcoritamab</vt:lpstr>
      <vt:lpstr>Bispecifics in 3rd line + LBCL: Epcoritamab</vt:lpstr>
      <vt:lpstr>Bispecifics in 3rd line + LBCL: Epcoritamab</vt:lpstr>
      <vt:lpstr>Bispecifics in 3rd line + LBCL: Epcoritamab</vt:lpstr>
      <vt:lpstr>Bispecifics in 3rd line + LBCL: Epcoritamab</vt:lpstr>
      <vt:lpstr>Epcoritamab: Beyond CRS </vt:lpstr>
      <vt:lpstr>Epcoritamab: FDA Approval</vt:lpstr>
      <vt:lpstr>Arm 1 of EPCORE NHL-5:  Epcoritamab + Lenalidomide in R/R DLBCL</vt:lpstr>
      <vt:lpstr>Epcoritamab: Ongoing Trials</vt:lpstr>
      <vt:lpstr>Glofitamab</vt:lpstr>
      <vt:lpstr>Bispecifics in 3rd line + LBCL: Glofitamab</vt:lpstr>
      <vt:lpstr>Bispecifics in 3rd line + LBCL: Glofitamab</vt:lpstr>
      <vt:lpstr>Bispecifics in 3rd line + LBCL: Glofitamab</vt:lpstr>
      <vt:lpstr>Bispecifics in 3rd line + LBCL: Glofitamab</vt:lpstr>
      <vt:lpstr>Glofitamab: Beyond CRS </vt:lpstr>
      <vt:lpstr>Glofitamab: FDA Approval</vt:lpstr>
      <vt:lpstr>STARGLO Phase 3 Study: Glofitamab + Gem-Ox vs R-Gem-Ox in 2L DLBCL</vt:lpstr>
      <vt:lpstr>Glofitamab: Ongoing Trials</vt:lpstr>
      <vt:lpstr>Mosunetuzumab</vt:lpstr>
      <vt:lpstr>Bispecifics in 3rd line + LBCL: Mosunetuzumab</vt:lpstr>
      <vt:lpstr>Bispecifics in 3rd line + LBCL: Mosunetuzumab</vt:lpstr>
      <vt:lpstr>Bispecifics in 3rd line + LBCL: Mosunetuzumab</vt:lpstr>
      <vt:lpstr>Bispecifics in 3rd line + LBCL: Mosunetuzumab</vt:lpstr>
      <vt:lpstr>Mosunetuzumab: Beyond CRS </vt:lpstr>
      <vt:lpstr>Mosunetuzumab: FDA Approval</vt:lpstr>
      <vt:lpstr>Mosunetuzumab + Polatuzumab in R/R LBCL</vt:lpstr>
      <vt:lpstr>Mosunetuzumab + Polatuzumab in R/R LBCL</vt:lpstr>
      <vt:lpstr>Mosunetuzumab + Polatuzumab in R/R LBCL</vt:lpstr>
      <vt:lpstr>Mosunetuzumab + Polatuzumab in R/R LBCL</vt:lpstr>
      <vt:lpstr>Odronextamab</vt:lpstr>
      <vt:lpstr>Bispecifics in 3rd line + LBCL: Odronextamab</vt:lpstr>
      <vt:lpstr>Odronextamab: ELM-1</vt:lpstr>
      <vt:lpstr>Bispecifics in 3rd line + LBCL: Odronextamab</vt:lpstr>
      <vt:lpstr>Odronextamab: Ongoing Trials</vt:lpstr>
      <vt:lpstr>Proposed Mechanisms of Resistance</vt:lpstr>
      <vt:lpstr>Patient Selection, Multidisciplinary Treatment Plans, and Sequencing Implications </vt:lpstr>
      <vt:lpstr>Bispecific Antibodies in B-cell Lymphoma: Response Rates and CRS</vt:lpstr>
      <vt:lpstr>When to Consider Bispecific: Patient Selection</vt:lpstr>
      <vt:lpstr>When to Consider Bispecific: Site Readiness</vt:lpstr>
      <vt:lpstr>When to Consider Bispecific: Treatment Sequencing</vt:lpstr>
      <vt:lpstr>Coordinating Referrals/Transition and Follow-up Care </vt:lpstr>
      <vt:lpstr>Team-Based Management Strategies for Adverse Events with CD20 X CD3 Bispecific Antibodies</vt:lpstr>
      <vt:lpstr>When to Consider Bispecific: Plan is to Have a Plan</vt:lpstr>
      <vt:lpstr>Discussion: Considerations for Managing Adverse Events</vt:lpstr>
      <vt:lpstr>Addressing Adverse Events with Bispecific Antibodies</vt:lpstr>
      <vt:lpstr>BsAbs Management Strategies: CRS</vt:lpstr>
      <vt:lpstr>BsAbs Management Strategies: Neurotoxicity/ICANS</vt:lpstr>
      <vt:lpstr>BsAbs Management Strategies</vt:lpstr>
      <vt:lpstr>Improving Management of CRS in Patients Treated with BsAbs</vt:lpstr>
      <vt:lpstr>Practical Application: Case-Based Learning Lab </vt:lpstr>
      <vt:lpstr>Case Study</vt:lpstr>
      <vt:lpstr>Case Study Question #1</vt:lpstr>
      <vt:lpstr>Rationale for Answer #1</vt:lpstr>
      <vt:lpstr>Rationale for Answer #1, Continued</vt:lpstr>
      <vt:lpstr>Case Study Follow Up</vt:lpstr>
      <vt:lpstr>Case Study Question #2</vt:lpstr>
      <vt:lpstr>Rationale for Answer #2</vt:lpstr>
      <vt:lpstr>Case Study Follow Up</vt:lpstr>
      <vt:lpstr>Case Study Question #3</vt:lpstr>
      <vt:lpstr>Rationale for Answer #3</vt:lpstr>
      <vt:lpstr>Key Takeaways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Marshall</dc:creator>
  <cp:lastModifiedBy>Tim Person</cp:lastModifiedBy>
  <cp:revision>77</cp:revision>
  <dcterms:created xsi:type="dcterms:W3CDTF">2022-06-02T16:37:55Z</dcterms:created>
  <dcterms:modified xsi:type="dcterms:W3CDTF">2025-02-21T00:18:10Z</dcterms:modified>
</cp:coreProperties>
</file>